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440" r:id="rId4"/>
    <p:sldId id="331" r:id="rId5"/>
    <p:sldId id="313" r:id="rId6"/>
    <p:sldId id="329" r:id="rId7"/>
    <p:sldId id="333" r:id="rId8"/>
    <p:sldId id="436" r:id="rId9"/>
    <p:sldId id="433" r:id="rId10"/>
    <p:sldId id="448" r:id="rId11"/>
    <p:sldId id="367" r:id="rId12"/>
    <p:sldId id="371" r:id="rId13"/>
    <p:sldId id="372" r:id="rId14"/>
    <p:sldId id="369" r:id="rId15"/>
    <p:sldId id="449" r:id="rId16"/>
    <p:sldId id="376" r:id="rId17"/>
    <p:sldId id="377" r:id="rId18"/>
    <p:sldId id="380" r:id="rId19"/>
    <p:sldId id="384" r:id="rId20"/>
    <p:sldId id="385" r:id="rId21"/>
    <p:sldId id="386" r:id="rId22"/>
    <p:sldId id="387" r:id="rId23"/>
    <p:sldId id="390" r:id="rId24"/>
    <p:sldId id="330" r:id="rId25"/>
    <p:sldId id="391" r:id="rId26"/>
    <p:sldId id="308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0"/>
    <p:restoredTop sz="91245"/>
  </p:normalViewPr>
  <p:slideViewPr>
    <p:cSldViewPr snapToObjects="1" showGuides="1">
      <p:cViewPr varScale="1">
        <p:scale>
          <a:sx n="129" d="100"/>
          <a:sy n="129" d="100"/>
        </p:scale>
        <p:origin x="216" y="5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6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72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6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13a – </a:t>
            </a:r>
            <a:br>
              <a:rPr lang="de-DE" sz="800" noProof="0" dirty="0"/>
            </a:br>
            <a:r>
              <a:rPr lang="de-DE" sz="800" noProof="0" dirty="0" err="1"/>
              <a:t>Bayesianische</a:t>
            </a:r>
            <a:r>
              <a:rPr lang="de-DE" sz="800" noProof="0" dirty="0"/>
              <a:t> Statistik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9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 err="1"/>
              <a:t>Bayesianische</a:t>
            </a:r>
            <a:r>
              <a:rPr lang="de-DE" dirty="0"/>
              <a:t> Statistik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b="1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8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 </a:t>
                </a:r>
                <a:r>
                  <a:rPr lang="en-DE" i="1" dirty="0"/>
                  <a:t>If the variable is independent of all other variables, it has no incoming edges.</a:t>
                </a: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  <a:blipFill>
                <a:blip r:embed="rId2"/>
                <a:stretch>
                  <a:fillRect t="-18539" r="-358" b="-1179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402343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91543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402343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401582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401582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0270" b="-1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402439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402439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85660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87600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b="1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9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0"/>
                <a:stretch>
                  <a:fillRect l="-377" r="-755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2"/>
                <a:stretch>
                  <a:fillRect l="-377" r="-1132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degree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b="1" dirty="0"/>
                  <a:t>Redundancies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Kullback-Leibler</a:t>
                </a:r>
                <a:r>
                  <a:rPr lang="en-US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BC36BB-6626-526E-B379-44249AB3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7988" y="1036898"/>
            <a:ext cx="648072" cy="8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EC718-AB1D-9F4B-B715-FF65FF5CD3BF}"/>
              </a:ext>
            </a:extLst>
          </p:cNvPr>
          <p:cNvSpPr txBox="1"/>
          <p:nvPr/>
        </p:nvSpPr>
        <p:spPr bwMode="gray">
          <a:xfrm>
            <a:off x="7749588" y="188962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Solomon </a:t>
            </a:r>
            <a:r>
              <a:rPr lang="en-US" sz="800" b="1" dirty="0" err="1"/>
              <a:t>Kullback</a:t>
            </a:r>
            <a:br>
              <a:rPr lang="en-US" sz="800" b="1" dirty="0"/>
            </a:br>
            <a:r>
              <a:rPr lang="en-US" sz="800" b="1" dirty="0"/>
              <a:t>(1909 – 1994)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7750-25D4-48E0-3F9C-6E16B076F29E}"/>
              </a:ext>
            </a:extLst>
          </p:cNvPr>
          <p:cNvSpPr txBox="1"/>
          <p:nvPr/>
        </p:nvSpPr>
        <p:spPr bwMode="gray">
          <a:xfrm>
            <a:off x="7749588" y="316871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Richard </a:t>
            </a:r>
            <a:r>
              <a:rPr lang="en-US" sz="800" b="1" dirty="0" err="1"/>
              <a:t>Leibler</a:t>
            </a:r>
            <a:br>
              <a:rPr lang="en-US" sz="800" b="1" dirty="0"/>
            </a:br>
            <a:r>
              <a:rPr lang="en-US" sz="800" b="1" dirty="0"/>
              <a:t>(1914 – 2003)</a:t>
            </a:r>
          </a:p>
        </p:txBody>
      </p:sp>
      <p:pic>
        <p:nvPicPr>
          <p:cNvPr id="7" name="Picture 4" descr="Dr. Richard A. Leibler">
            <a:extLst>
              <a:ext uri="{FF2B5EF4-FFF2-40B4-BE49-F238E27FC236}">
                <a16:creationId xmlns:a16="http://schemas.microsoft.com/office/drawing/2014/main" id="{5A61488E-4844-43E7-9F65-6AB7E74B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556" y="2347777"/>
            <a:ext cx="820936" cy="8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r>
                  <a:rPr lang="en-US" b="1" dirty="0"/>
                  <a:t>Theorem (Minka, 2003)</a:t>
                </a:r>
                <a:r>
                  <a:rPr lang="en-US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  <a:blipFill>
                <a:blip r:embed="rId2"/>
                <a:stretch>
                  <a:fillRect t="-901" r="-723" b="-99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5202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8008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520270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9268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5191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7997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520270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9257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9310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30570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370589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369489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30728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555359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545875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95206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93420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545875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539479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307289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30570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307000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98980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42436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6749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952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4136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673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67325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6789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59D577-71CB-749C-484E-7387DC18F129}"/>
              </a:ext>
            </a:extLst>
          </p:cNvPr>
          <p:cNvSpPr/>
          <p:nvPr/>
        </p:nvSpPr>
        <p:spPr bwMode="gray">
          <a:xfrm>
            <a:off x="3407707" y="3531527"/>
            <a:ext cx="1332085" cy="1291316"/>
          </a:xfrm>
          <a:custGeom>
            <a:avLst/>
            <a:gdLst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223048 w 1338264"/>
              <a:gd name="connsiteY6" fmla="*/ 1356077 h 1356077"/>
              <a:gd name="connsiteX7" fmla="*/ 0 w 1338264"/>
              <a:gd name="connsiteY7" fmla="*/ 1133029 h 1356077"/>
              <a:gd name="connsiteX8" fmla="*/ 0 w 1338264"/>
              <a:gd name="connsiteY8" fmla="*/ 223048 h 1356077"/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645309 w 1338264"/>
              <a:gd name="connsiteY6" fmla="*/ 374363 h 1356077"/>
              <a:gd name="connsiteX7" fmla="*/ 223048 w 1338264"/>
              <a:gd name="connsiteY7" fmla="*/ 1356077 h 1356077"/>
              <a:gd name="connsiteX8" fmla="*/ 0 w 1338264"/>
              <a:gd name="connsiteY8" fmla="*/ 1133029 h 1356077"/>
              <a:gd name="connsiteX9" fmla="*/ 0 w 1338264"/>
              <a:gd name="connsiteY9" fmla="*/ 223048 h 1356077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1115216 w 1338264"/>
              <a:gd name="connsiteY5" fmla="*/ 1356077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19728 w 1338264"/>
              <a:gd name="connsiteY3" fmla="*/ 513432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35405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0 w 1338264"/>
              <a:gd name="connsiteY9" fmla="*/ 235405 h 1380791"/>
              <a:gd name="connsiteX0" fmla="*/ 12357 w 1338264"/>
              <a:gd name="connsiteY0" fmla="*/ 612286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12357 w 1338264"/>
              <a:gd name="connsiteY9" fmla="*/ 612286 h 1380791"/>
              <a:gd name="connsiteX0" fmla="*/ 0 w 1325907"/>
              <a:gd name="connsiteY0" fmla="*/ 612286 h 1380791"/>
              <a:gd name="connsiteX1" fmla="*/ 433113 w 1325907"/>
              <a:gd name="connsiteY1" fmla="*/ 0 h 1380791"/>
              <a:gd name="connsiteX2" fmla="*/ 800118 w 1325907"/>
              <a:gd name="connsiteY2" fmla="*/ 12357 h 1380791"/>
              <a:gd name="connsiteX3" fmla="*/ 1307371 w 1325907"/>
              <a:gd name="connsiteY3" fmla="*/ 525789 h 1380791"/>
              <a:gd name="connsiteX4" fmla="*/ 1325907 w 1325907"/>
              <a:gd name="connsiteY4" fmla="*/ 1145386 h 1380791"/>
              <a:gd name="connsiteX5" fmla="*/ 892794 w 1325907"/>
              <a:gd name="connsiteY5" fmla="*/ 1356077 h 1380791"/>
              <a:gd name="connsiteX6" fmla="*/ 632952 w 1325907"/>
              <a:gd name="connsiteY6" fmla="*/ 386720 h 1380791"/>
              <a:gd name="connsiteX7" fmla="*/ 365151 w 1325907"/>
              <a:gd name="connsiteY7" fmla="*/ 1380791 h 1380791"/>
              <a:gd name="connsiteX8" fmla="*/ 18535 w 1325907"/>
              <a:gd name="connsiteY8" fmla="*/ 1231884 h 1380791"/>
              <a:gd name="connsiteX9" fmla="*/ 0 w 1325907"/>
              <a:gd name="connsiteY9" fmla="*/ 612286 h 1380791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39291 w 1325907"/>
              <a:gd name="connsiteY7" fmla="*/ 1288115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45469 w 1325907"/>
              <a:gd name="connsiteY7" fmla="*/ 1306650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16029"/>
              <a:gd name="connsiteX1" fmla="*/ 433113 w 1325907"/>
              <a:gd name="connsiteY1" fmla="*/ 0 h 1316029"/>
              <a:gd name="connsiteX2" fmla="*/ 800118 w 1325907"/>
              <a:gd name="connsiteY2" fmla="*/ 12357 h 1316029"/>
              <a:gd name="connsiteX3" fmla="*/ 1307371 w 1325907"/>
              <a:gd name="connsiteY3" fmla="*/ 525789 h 1316029"/>
              <a:gd name="connsiteX4" fmla="*/ 1325907 w 1325907"/>
              <a:gd name="connsiteY4" fmla="*/ 1145386 h 1316029"/>
              <a:gd name="connsiteX5" fmla="*/ 818654 w 1325907"/>
              <a:gd name="connsiteY5" fmla="*/ 1281936 h 1316029"/>
              <a:gd name="connsiteX6" fmla="*/ 632952 w 1325907"/>
              <a:gd name="connsiteY6" fmla="*/ 386720 h 1316029"/>
              <a:gd name="connsiteX7" fmla="*/ 445469 w 1325907"/>
              <a:gd name="connsiteY7" fmla="*/ 1306650 h 1316029"/>
              <a:gd name="connsiteX8" fmla="*/ 18535 w 1325907"/>
              <a:gd name="connsiteY8" fmla="*/ 1231884 h 1316029"/>
              <a:gd name="connsiteX9" fmla="*/ 0 w 1325907"/>
              <a:gd name="connsiteY9" fmla="*/ 612286 h 1316029"/>
              <a:gd name="connsiteX0" fmla="*/ 0 w 1332085"/>
              <a:gd name="connsiteY0" fmla="*/ 612286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612286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98972 w 1332085"/>
              <a:gd name="connsiteY2" fmla="*/ 24714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07254 h 1291316"/>
              <a:gd name="connsiteX1" fmla="*/ 433113 w 1332085"/>
              <a:gd name="connsiteY1" fmla="*/ 0 h 1291316"/>
              <a:gd name="connsiteX2" fmla="*/ 898972 w 1332085"/>
              <a:gd name="connsiteY2" fmla="*/ 1 h 1291316"/>
              <a:gd name="connsiteX3" fmla="*/ 1307371 w 1332085"/>
              <a:gd name="connsiteY3" fmla="*/ 501076 h 1291316"/>
              <a:gd name="connsiteX4" fmla="*/ 1332085 w 1332085"/>
              <a:gd name="connsiteY4" fmla="*/ 1170100 h 1291316"/>
              <a:gd name="connsiteX5" fmla="*/ 818654 w 1332085"/>
              <a:gd name="connsiteY5" fmla="*/ 1257223 h 1291316"/>
              <a:gd name="connsiteX6" fmla="*/ 632952 w 1332085"/>
              <a:gd name="connsiteY6" fmla="*/ 362007 h 1291316"/>
              <a:gd name="connsiteX7" fmla="*/ 445469 w 1332085"/>
              <a:gd name="connsiteY7" fmla="*/ 1281937 h 1291316"/>
              <a:gd name="connsiteX8" fmla="*/ 18535 w 1332085"/>
              <a:gd name="connsiteY8" fmla="*/ 1207171 h 1291316"/>
              <a:gd name="connsiteX9" fmla="*/ 0 w 1332085"/>
              <a:gd name="connsiteY9" fmla="*/ 507254 h 12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085" h="1291316">
                <a:moveTo>
                  <a:pt x="0" y="507254"/>
                </a:moveTo>
                <a:cubicBezTo>
                  <a:pt x="0" y="384068"/>
                  <a:pt x="309927" y="0"/>
                  <a:pt x="433113" y="0"/>
                </a:cubicBezTo>
                <a:lnTo>
                  <a:pt x="898972" y="1"/>
                </a:lnTo>
                <a:cubicBezTo>
                  <a:pt x="1022158" y="1"/>
                  <a:pt x="1307371" y="377890"/>
                  <a:pt x="1307371" y="501076"/>
                </a:cubicBezTo>
                <a:lnTo>
                  <a:pt x="1332085" y="1170100"/>
                </a:lnTo>
                <a:cubicBezTo>
                  <a:pt x="1332085" y="1293286"/>
                  <a:pt x="941840" y="1257223"/>
                  <a:pt x="818654" y="1257223"/>
                </a:cubicBezTo>
                <a:cubicBezTo>
                  <a:pt x="664078" y="1255379"/>
                  <a:pt x="787528" y="363851"/>
                  <a:pt x="632952" y="362007"/>
                </a:cubicBezTo>
                <a:cubicBezTo>
                  <a:pt x="490139" y="363851"/>
                  <a:pt x="588282" y="1280093"/>
                  <a:pt x="445469" y="1281937"/>
                </a:cubicBezTo>
                <a:cubicBezTo>
                  <a:pt x="322283" y="1281937"/>
                  <a:pt x="18535" y="1330357"/>
                  <a:pt x="18535" y="1207171"/>
                </a:cubicBezTo>
                <a:lnTo>
                  <a:pt x="0" y="507254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324F0-37BB-345A-631F-7392DFB83E12}"/>
              </a:ext>
            </a:extLst>
          </p:cNvPr>
          <p:cNvSpPr txBox="1"/>
          <p:nvPr/>
        </p:nvSpPr>
        <p:spPr bwMode="gray">
          <a:xfrm>
            <a:off x="5268584" y="4876006"/>
            <a:ext cx="160767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iterate until convergence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FF1428-0BE7-660D-0216-A114B770B445}"/>
              </a:ext>
            </a:extLst>
          </p:cNvPr>
          <p:cNvCxnSpPr>
            <a:cxnSpLocks/>
            <a:stCxn id="16" idx="1"/>
          </p:cNvCxnSpPr>
          <p:nvPr/>
        </p:nvCxnSpPr>
        <p:spPr bwMode="gray">
          <a:xfrm flipH="1" flipV="1">
            <a:off x="4762783" y="466166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A15F3B9-1E03-DDDE-9D7F-19CDBCC125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Kolmogorov (1933)</a:t>
                </a:r>
                <a:r>
                  <a:rPr lang="en-US" dirty="0"/>
                  <a:t>: </a:t>
                </a:r>
                <a:r>
                  <a:rPr lang="en-US" i="1" dirty="0"/>
                  <a:t>The rules of probability for </a:t>
                </a:r>
                <a:r>
                  <a:rPr lang="en-US" b="1" i="1" dirty="0"/>
                  <a:t>sets</a:t>
                </a:r>
                <a:r>
                  <a:rPr lang="en-US" i="1" dirty="0"/>
                  <a:t> follow from the following 3 axioms</a:t>
                </a:r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i="1" dirty="0"/>
                  <a:t> for all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i="1" dirty="0"/>
                  <a:t>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i="1" dirty="0"/>
              </a:p>
              <a:p>
                <a:pPr marL="609600" lvl="1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/>
                  <a:t>Cox (1944)</a:t>
                </a:r>
                <a:r>
                  <a:rPr lang="en-US" dirty="0"/>
                  <a:t>: </a:t>
                </a:r>
                <a:r>
                  <a:rPr lang="en-US" i="1" dirty="0"/>
                  <a:t>The rules of probability for </a:t>
                </a:r>
                <a:r>
                  <a:rPr lang="en-US" b="1" i="1" dirty="0"/>
                  <a:t>logic</a:t>
                </a:r>
                <a:r>
                  <a:rPr lang="en-US" i="1" dirty="0"/>
                  <a:t> follow from the following 3 axioms</a:t>
                </a:r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i="1" dirty="0"/>
                  <a:t> for all logical statements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i="1" dirty="0"/>
                  <a:t> is independent of how the statement is represented</a:t>
                </a:r>
              </a:p>
              <a:p>
                <a:pPr marL="609600" lvl="1" indent="-342900">
                  <a:buFont typeface="+mj-lt"/>
                  <a:buAutoNum type="arabicPeriod"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i="1" dirty="0"/>
                  <a:t> then 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A15F3B9-1E03-DDDE-9D7F-19CDBCC12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E0BBCA-0ADC-C90C-0D40-F265B007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vs. Subjective Probabilities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7ECA07-E236-504C-334D-28FA5ECC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15" y="1143175"/>
            <a:ext cx="870432" cy="8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90524-4E56-9057-5101-97FC3BE2AA70}"/>
              </a:ext>
            </a:extLst>
          </p:cNvPr>
          <p:cNvSpPr txBox="1"/>
          <p:nvPr/>
        </p:nvSpPr>
        <p:spPr bwMode="gray">
          <a:xfrm>
            <a:off x="7419047" y="2028578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Andrey Kolmogorov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(1903 – 1987)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78CF1B1-E072-EB1E-4C37-224157042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2"/>
          <a:stretch/>
        </p:blipFill>
        <p:spPr bwMode="auto">
          <a:xfrm>
            <a:off x="7818738" y="2382103"/>
            <a:ext cx="712785" cy="9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E11E2-3818-9364-EA0D-12EB915C638C}"/>
              </a:ext>
            </a:extLst>
          </p:cNvPr>
          <p:cNvSpPr txBox="1"/>
          <p:nvPr/>
        </p:nvSpPr>
        <p:spPr bwMode="gray">
          <a:xfrm>
            <a:off x="7419047" y="3309691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Richard </a:t>
            </a:r>
            <a:r>
              <a:rPr lang="en-GB" sz="800" b="1" dirty="0" err="1">
                <a:solidFill>
                  <a:srgbClr val="333539"/>
                </a:solidFill>
                <a:effectLst/>
              </a:rPr>
              <a:t>Threlkeld</a:t>
            </a:r>
            <a:r>
              <a:rPr lang="en-GB" sz="800" b="1" dirty="0">
                <a:solidFill>
                  <a:srgbClr val="333539"/>
                </a:solidFill>
                <a:effectLst/>
              </a:rPr>
              <a:t> Cox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(1898 – 1991)</a:t>
            </a:r>
          </a:p>
        </p:txBody>
      </p:sp>
    </p:spTree>
    <p:extLst>
      <p:ext uri="{BB962C8B-B14F-4D97-AF65-F5344CB8AC3E}">
        <p14:creationId xmlns:p14="http://schemas.microsoft.com/office/powerpoint/2010/main" val="37930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B451B4-03B1-844B-49C6-6A879A15B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3938"/>
          </a:xfrm>
        </p:spPr>
        <p:txBody>
          <a:bodyPr/>
          <a:lstStyle/>
          <a:p>
            <a:r>
              <a:rPr lang="en-US" b="1" dirty="0"/>
              <a:t>Frequentist Interpretation</a:t>
            </a:r>
          </a:p>
          <a:p>
            <a:pPr lvl="1"/>
            <a:r>
              <a:rPr lang="en-US" sz="1200" dirty="0"/>
              <a:t>Probability is a property of the event (“it rains tomorrow in Bangalore”)</a:t>
            </a:r>
          </a:p>
          <a:p>
            <a:pPr lvl="1"/>
            <a:r>
              <a:rPr lang="en-US" sz="1200" dirty="0"/>
              <a:t>Is operationalized by repeated experiments</a:t>
            </a:r>
          </a:p>
          <a:p>
            <a:pPr lvl="1"/>
            <a:r>
              <a:rPr lang="en-US" sz="1200" dirty="0"/>
              <a:t>Typically used by scientists and engineers</a:t>
            </a:r>
          </a:p>
          <a:p>
            <a:pPr lvl="1"/>
            <a:endParaRPr lang="en-US" sz="1200" dirty="0"/>
          </a:p>
          <a:p>
            <a:r>
              <a:rPr lang="en-US" b="1" dirty="0"/>
              <a:t>Subjective Interpretation</a:t>
            </a:r>
            <a:endParaRPr lang="en-US" dirty="0"/>
          </a:p>
          <a:p>
            <a:pPr lvl="1"/>
            <a:r>
              <a:rPr lang="en-US" sz="1200" dirty="0"/>
              <a:t>Probability is an expression of belief of the person makes a statement</a:t>
            </a:r>
          </a:p>
          <a:p>
            <a:pPr lvl="1"/>
            <a:r>
              <a:rPr lang="en-US" sz="1200" dirty="0"/>
              <a:t>Is subjective and people-dependent: Two people with identical data can come to different probabilities</a:t>
            </a:r>
          </a:p>
          <a:p>
            <a:pPr lvl="1"/>
            <a:r>
              <a:rPr lang="en-US" sz="1200" dirty="0"/>
              <a:t>Typically used by philosophers and economists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B17D0-74E5-6A4F-E3B5-D4C50747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Frequentist vs. Subjectivist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9C51E-635C-DB47-C179-3B26D088A75B}"/>
              </a:ext>
            </a:extLst>
          </p:cNvPr>
          <p:cNvSpPr txBox="1"/>
          <p:nvPr/>
        </p:nvSpPr>
        <p:spPr bwMode="gray">
          <a:xfrm>
            <a:off x="160897" y="3939902"/>
            <a:ext cx="7272808" cy="661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marL="228600" indent="-228600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400" dirty="0"/>
              <a:t>Probability is not a physical measure but a thought model for randomness!</a:t>
            </a:r>
          </a:p>
          <a:p>
            <a:pPr marL="228600" indent="-228600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400" dirty="0"/>
              <a:t>The mathematical rules for probability are </a:t>
            </a:r>
            <a:r>
              <a:rPr lang="en-US" sz="1400" b="1" dirty="0"/>
              <a:t>identical</a:t>
            </a:r>
            <a:r>
              <a:rPr lang="en-US" sz="1400" dirty="0"/>
              <a:t> for both interpretations!</a:t>
            </a:r>
          </a:p>
        </p:txBody>
      </p:sp>
    </p:spTree>
    <p:extLst>
      <p:ext uri="{BB962C8B-B14F-4D97-AF65-F5344CB8AC3E}">
        <p14:creationId xmlns:p14="http://schemas.microsoft.com/office/powerpoint/2010/main" val="274362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DA32F0-6735-60DC-3B6C-C5E27A33190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69"/>
              </a:xfrm>
            </p:spPr>
            <p:txBody>
              <a:bodyPr/>
              <a:lstStyle/>
              <a:p>
                <a:r>
                  <a:rPr lang="en-US" b="1" dirty="0"/>
                  <a:t>Bayes Rule for Random Variables</a:t>
                </a:r>
                <a:r>
                  <a:rPr lang="en-US" dirty="0"/>
                  <a:t>. </a:t>
                </a:r>
                <a:r>
                  <a:rPr lang="en-US" i="1" dirty="0"/>
                  <a:t>For any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over two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i="1" dirty="0"/>
                  <a:t>, it holds 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Conjugacy</a:t>
                </a:r>
                <a:r>
                  <a:rPr lang="en-US" dirty="0"/>
                  <a:t>. </a:t>
                </a:r>
                <a:r>
                  <a:rPr lang="en-US" i="1" dirty="0"/>
                  <a:t>A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i="1" dirty="0"/>
                  <a:t> is conjugate if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is part of the same family as the 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i="1" dirty="0"/>
                  <a:t> for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Big Advantage</a:t>
                </a:r>
                <a:r>
                  <a:rPr lang="en-US" dirty="0"/>
                  <a:t>: Computing the exact posterior is computationally efficient!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DA32F0-6735-60DC-3B6C-C5E27A33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69"/>
              </a:xfrm>
              <a:blipFill>
                <a:blip r:embed="rId2"/>
                <a:stretch>
                  <a:fillRect t="-685" b="-111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CD71BC-9BBC-FB63-A616-C599757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Distributions: Conjugacy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14B32-91C3-A61F-BB99-A23E6428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49" y="1162313"/>
            <a:ext cx="580712" cy="8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FF2E2-FC04-B53C-FADD-23B54B5522E6}"/>
              </a:ext>
            </a:extLst>
          </p:cNvPr>
          <p:cNvSpPr txBox="1"/>
          <p:nvPr/>
        </p:nvSpPr>
        <p:spPr bwMode="gray">
          <a:xfrm>
            <a:off x="7492106" y="1995686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Howard </a:t>
            </a:r>
            <a:r>
              <a:rPr lang="en-GB" sz="800" b="1" dirty="0" err="1">
                <a:solidFill>
                  <a:srgbClr val="333539"/>
                </a:solidFill>
                <a:effectLst/>
              </a:rPr>
              <a:t>Raiffa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(1924 – 2016)</a:t>
            </a:r>
          </a:p>
        </p:txBody>
      </p:sp>
      <p:pic>
        <p:nvPicPr>
          <p:cNvPr id="1028" name="Picture 4" descr="May be a black-and-white image of 1 person">
            <a:extLst>
              <a:ext uri="{FF2B5EF4-FFF2-40B4-BE49-F238E27FC236}">
                <a16:creationId xmlns:a16="http://schemas.microsoft.com/office/drawing/2014/main" id="{7158F1E6-EEBC-2E31-2970-C51B489C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28" y="2411312"/>
            <a:ext cx="611153" cy="75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2EF38-1E55-6D8B-25F1-B2EC6EC1A392}"/>
              </a:ext>
            </a:extLst>
          </p:cNvPr>
          <p:cNvSpPr txBox="1"/>
          <p:nvPr/>
        </p:nvSpPr>
        <p:spPr bwMode="gray">
          <a:xfrm>
            <a:off x="7528620" y="316681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Robert </a:t>
            </a:r>
            <a:r>
              <a:rPr lang="en-GB" sz="800" b="1" dirty="0" err="1">
                <a:solidFill>
                  <a:srgbClr val="333539"/>
                </a:solidFill>
              </a:rPr>
              <a:t>Osher</a:t>
            </a:r>
            <a:r>
              <a:rPr lang="en-GB" sz="800" b="1" dirty="0">
                <a:solidFill>
                  <a:srgbClr val="333539"/>
                </a:solidFill>
              </a:rPr>
              <a:t> </a:t>
            </a:r>
            <a:r>
              <a:rPr lang="en-GB" sz="800" b="1" dirty="0" err="1">
                <a:solidFill>
                  <a:srgbClr val="333539"/>
                </a:solidFill>
              </a:rPr>
              <a:t>Schlaifer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(1914 – 1994)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13A5D3-0B4B-9664-E72E-08B235E16A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4189" y="3111810"/>
              <a:ext cx="633670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12235">
                      <a:extLst>
                        <a:ext uri="{9D8B030D-6E8A-4147-A177-3AD203B41FA5}">
                          <a16:colId xmlns:a16="http://schemas.microsoft.com/office/drawing/2014/main" val="3010203242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4005881683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794964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Likelihood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Model</a:t>
                          </a:r>
                          <a:r>
                            <a:rPr lang="en-US" sz="1400" b="1" baseline="0" dirty="0"/>
                            <a:t> Parameter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Conjugate Prior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Ber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Beta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85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Beta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7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02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13A5D3-0B4B-9664-E72E-08B235E16A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853170"/>
                  </p:ext>
                </p:extLst>
              </p:nvPr>
            </p:nvGraphicFramePr>
            <p:xfrm>
              <a:off x="744189" y="3111810"/>
              <a:ext cx="633670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12235">
                      <a:extLst>
                        <a:ext uri="{9D8B030D-6E8A-4147-A177-3AD203B41FA5}">
                          <a16:colId xmlns:a16="http://schemas.microsoft.com/office/drawing/2014/main" val="3010203242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4005881683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794964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3448" r="-200599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Model</a:t>
                          </a:r>
                          <a:r>
                            <a:rPr lang="en-US" sz="1400" b="1" baseline="0" dirty="0"/>
                            <a:t> Parameter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3448" r="-119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200599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100000" r="-101807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100000" r="-1198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5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206897" r="-200599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206897" r="-10180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206897" r="-1198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7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306897" r="-20059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306897" r="-10180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306897" r="-119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023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526162-D1D7-9637-E781-168A7382637E}"/>
              </a:ext>
            </a:extLst>
          </p:cNvPr>
          <p:cNvSpPr/>
          <p:nvPr/>
        </p:nvSpPr>
        <p:spPr bwMode="gray">
          <a:xfrm>
            <a:off x="2843808" y="2124454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0EA65D-BBB8-46E0-1C64-952BF833994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 bwMode="gray">
          <a:xfrm flipV="1">
            <a:off x="2568718" y="2268470"/>
            <a:ext cx="275090" cy="41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9F31D7-7CCA-2A16-74A3-6092C4C1A316}"/>
              </a:ext>
            </a:extLst>
          </p:cNvPr>
          <p:cNvSpPr txBox="1"/>
          <p:nvPr/>
        </p:nvSpPr>
        <p:spPr bwMode="gray">
          <a:xfrm>
            <a:off x="1691679" y="2201837"/>
            <a:ext cx="877039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Posterior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1A6F18-BD15-742B-8B53-DDC63E492933}"/>
              </a:ext>
            </a:extLst>
          </p:cNvPr>
          <p:cNvSpPr/>
          <p:nvPr/>
        </p:nvSpPr>
        <p:spPr bwMode="gray">
          <a:xfrm>
            <a:off x="3602330" y="1980438"/>
            <a:ext cx="1113686" cy="288032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F3C84-F071-7581-B5AE-1F8D73F93F36}"/>
              </a:ext>
            </a:extLst>
          </p:cNvPr>
          <p:cNvCxnSpPr>
            <a:cxnSpLocks/>
            <a:endCxn id="14" idx="3"/>
          </p:cNvCxnSpPr>
          <p:nvPr/>
        </p:nvCxnSpPr>
        <p:spPr bwMode="gray">
          <a:xfrm flipH="1">
            <a:off x="4716016" y="1980438"/>
            <a:ext cx="720080" cy="1440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C24B8-896F-70E1-C2DA-85FCAEE4A1B3}"/>
                  </a:ext>
                </a:extLst>
              </p:cNvPr>
              <p:cNvSpPr txBox="1"/>
              <p:nvPr/>
            </p:nvSpPr>
            <p:spPr bwMode="gray">
              <a:xfrm>
                <a:off x="5412167" y="1859378"/>
                <a:ext cx="6720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D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C24B8-896F-70E1-C2DA-85FCAEE4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12167" y="1859378"/>
                <a:ext cx="672001" cy="21602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CB24163-5E5E-B44B-875E-74BBC7E06E08}"/>
              </a:ext>
            </a:extLst>
          </p:cNvPr>
          <p:cNvSpPr/>
          <p:nvPr/>
        </p:nvSpPr>
        <p:spPr bwMode="gray">
          <a:xfrm>
            <a:off x="4260508" y="1980438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DD6E0-748C-C677-B41F-5EA441E5A151}"/>
              </a:ext>
            </a:extLst>
          </p:cNvPr>
          <p:cNvCxnSpPr>
            <a:cxnSpLocks/>
            <a:stCxn id="21" idx="1"/>
          </p:cNvCxnSpPr>
          <p:nvPr/>
        </p:nvCxnSpPr>
        <p:spPr bwMode="gray">
          <a:xfrm flipH="1" flipV="1">
            <a:off x="4644007" y="2268470"/>
            <a:ext cx="512710" cy="1440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04C18A-B078-8538-8727-B92A1ADCC718}"/>
              </a:ext>
            </a:extLst>
          </p:cNvPr>
          <p:cNvSpPr txBox="1"/>
          <p:nvPr/>
        </p:nvSpPr>
        <p:spPr bwMode="gray">
          <a:xfrm>
            <a:off x="5156717" y="2304474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Prior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4D5DD2D-C394-04C7-CC0E-0556645C812A}"/>
              </a:ext>
            </a:extLst>
          </p:cNvPr>
          <p:cNvSpPr/>
          <p:nvPr/>
        </p:nvSpPr>
        <p:spPr bwMode="gray">
          <a:xfrm>
            <a:off x="3636585" y="1984810"/>
            <a:ext cx="55191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02448-5633-6F4A-77DB-32EEFC9A615E}"/>
              </a:ext>
            </a:extLst>
          </p:cNvPr>
          <p:cNvCxnSpPr>
            <a:cxnSpLocks/>
            <a:stCxn id="36" idx="1"/>
            <a:endCxn id="32" idx="0"/>
          </p:cNvCxnSpPr>
          <p:nvPr/>
        </p:nvCxnSpPr>
        <p:spPr bwMode="gray">
          <a:xfrm flipH="1">
            <a:off x="3912542" y="1815666"/>
            <a:ext cx="179959" cy="1691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5F03C4-3E50-09AE-F0F7-C9A81F01E866}"/>
              </a:ext>
            </a:extLst>
          </p:cNvPr>
          <p:cNvSpPr txBox="1"/>
          <p:nvPr/>
        </p:nvSpPr>
        <p:spPr bwMode="gray">
          <a:xfrm>
            <a:off x="4092501" y="1707654"/>
            <a:ext cx="890453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Likelihood</a:t>
            </a:r>
            <a:endParaRPr lang="en-DE" sz="1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/>
      <p:bldP spid="14" grpId="0" animBg="1"/>
      <p:bldP spid="18" grpId="0"/>
      <p:bldP spid="19" grpId="0" animBg="1"/>
      <p:bldP spid="21" grpId="0"/>
      <p:bldP spid="32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1A8630-4C76-5558-FC85-54EDAA59A0F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Normal Distribution</a:t>
                </a:r>
                <a:r>
                  <a:rPr lang="en-DE" dirty="0"/>
                  <a:t>. </a:t>
                </a:r>
                <a:r>
                  <a:rPr lang="en-DE" i="1" dirty="0"/>
                  <a:t>A </a:t>
                </a:r>
                <a:r>
                  <a:rPr lang="en-GB" i="1" dirty="0"/>
                  <a:t>continuous</a:t>
                </a:r>
                <a:r>
                  <a:rPr lang="en-DE" i="1" dirty="0"/>
                  <a:t>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DE" i="1" dirty="0"/>
                  <a:t> is said to have a normal distribution </a:t>
                </a:r>
                <a:r>
                  <a:rPr lang="en-US" i="1" dirty="0"/>
                  <a:t>if the density is given by</a:t>
                </a:r>
                <a:endParaRPr lang="en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DE" i="1" dirty="0"/>
              </a:p>
              <a:p>
                <a:r>
                  <a:rPr lang="en-DE" b="1" dirty="0"/>
                  <a:t>Properties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b="1" dirty="0"/>
              </a:p>
              <a:p>
                <a:r>
                  <a:rPr lang="en-DE" b="1" dirty="0"/>
                  <a:t>Importance</a:t>
                </a:r>
                <a:r>
                  <a:rPr lang="en-DE" dirty="0"/>
                  <a:t>. The Normal distribution plays a fundamental role in ML!</a:t>
                </a:r>
                <a:endParaRPr lang="en-DE" b="1" dirty="0"/>
              </a:p>
              <a:p>
                <a:pPr lvl="1"/>
                <a:r>
                  <a:rPr lang="en-DE" b="1" dirty="0"/>
                  <a:t>Data Modelling</a:t>
                </a:r>
                <a:r>
                  <a:rPr lang="en-DE" dirty="0"/>
                  <a:t>: The limit distribution for the sum of a large number of indepedent and identically distributed random variables.</a:t>
                </a:r>
              </a:p>
              <a:p>
                <a:pPr lvl="1"/>
                <a:r>
                  <a:rPr lang="en-DE" b="1" dirty="0"/>
                  <a:t>Machine Learning</a:t>
                </a:r>
                <a:r>
                  <a:rPr lang="en-DE" dirty="0"/>
                  <a:t>: The most common prior distribution for the parameters of prediction functions!</a:t>
                </a:r>
              </a:p>
              <a:p>
                <a:pPr lvl="1"/>
                <a:r>
                  <a:rPr lang="en-DE" b="1" dirty="0"/>
                  <a:t>Information Theory</a:t>
                </a:r>
                <a:r>
                  <a:rPr lang="en-DE" dirty="0"/>
                  <a:t>: The distribution function with the most uncertainty (“entropy”) when fixing mean and variance of the random variable.</a:t>
                </a:r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1A8630-4C76-5558-FC85-54EDAA59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B632CA-9A54-45FA-6692-A771502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Distributions: Normal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68C3-2F30-41AD-04CF-18282D18BDF9}"/>
              </a:ext>
            </a:extLst>
          </p:cNvPr>
          <p:cNvSpPr txBox="1"/>
          <p:nvPr/>
        </p:nvSpPr>
        <p:spPr bwMode="gray">
          <a:xfrm>
            <a:off x="7492106" y="2089180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Carl Friedrich Gauss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(1777 - 1855)</a:t>
            </a:r>
          </a:p>
        </p:txBody>
      </p:sp>
      <p:pic>
        <p:nvPicPr>
          <p:cNvPr id="3074" name="Picture 2" descr="Credit: Getty Images/Hulton Archive">
            <a:extLst>
              <a:ext uri="{FF2B5EF4-FFF2-40B4-BE49-F238E27FC236}">
                <a16:creationId xmlns:a16="http://schemas.microsoft.com/office/drawing/2014/main" id="{5386261C-5A16-A5F3-8EDB-00002D7B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72" y="1164973"/>
            <a:ext cx="767035" cy="92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9D89210-5237-4320-1884-659802C8B64D}"/>
              </a:ext>
            </a:extLst>
          </p:cNvPr>
          <p:cNvGrpSpPr/>
          <p:nvPr/>
        </p:nvGrpSpPr>
        <p:grpSpPr>
          <a:xfrm>
            <a:off x="7443494" y="2548311"/>
            <a:ext cx="1383422" cy="896553"/>
            <a:chOff x="7443494" y="2548311"/>
            <a:chExt cx="1383422" cy="89655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982CF1-98C6-8F4F-0206-C10D281CA79D}"/>
                </a:ext>
              </a:extLst>
            </p:cNvPr>
            <p:cNvSpPr/>
            <p:nvPr/>
          </p:nvSpPr>
          <p:spPr>
            <a:xfrm>
              <a:off x="7645320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CDD811B-325E-D2A8-40D4-EB94772167A1}"/>
                </a:ext>
              </a:extLst>
            </p:cNvPr>
            <p:cNvSpPr/>
            <p:nvPr/>
          </p:nvSpPr>
          <p:spPr>
            <a:xfrm>
              <a:off x="7836516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EA405C8-6FD9-CA8C-A0F3-853C528A6194}"/>
                </a:ext>
              </a:extLst>
            </p:cNvPr>
            <p:cNvSpPr/>
            <p:nvPr/>
          </p:nvSpPr>
          <p:spPr>
            <a:xfrm>
              <a:off x="8027713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56C30DD-BF14-3C81-BAEE-A950476BE456}"/>
                </a:ext>
              </a:extLst>
            </p:cNvPr>
            <p:cNvSpPr/>
            <p:nvPr/>
          </p:nvSpPr>
          <p:spPr>
            <a:xfrm>
              <a:off x="8218907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ADAAC37-5536-15E1-28E6-97ED7C9103FE}"/>
                </a:ext>
              </a:extLst>
            </p:cNvPr>
            <p:cNvSpPr/>
            <p:nvPr/>
          </p:nvSpPr>
          <p:spPr>
            <a:xfrm>
              <a:off x="8410106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A16BB-13DE-C7AB-AC9B-B935DB09530C}"/>
                </a:ext>
              </a:extLst>
            </p:cNvPr>
            <p:cNvSpPr/>
            <p:nvPr/>
          </p:nvSpPr>
          <p:spPr>
            <a:xfrm>
              <a:off x="8601300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FDDCED1-3150-AA40-1965-C6C208468782}"/>
                </a:ext>
              </a:extLst>
            </p:cNvPr>
            <p:cNvSpPr/>
            <p:nvPr/>
          </p:nvSpPr>
          <p:spPr>
            <a:xfrm>
              <a:off x="8792499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8451936-C84F-257D-DB3C-0D60FC245907}"/>
                </a:ext>
              </a:extLst>
            </p:cNvPr>
            <p:cNvSpPr/>
            <p:nvPr/>
          </p:nvSpPr>
          <p:spPr>
            <a:xfrm>
              <a:off x="7610904" y="3332818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54568A6-65B8-0C76-A5D3-689F6AC7AF1C}"/>
                </a:ext>
              </a:extLst>
            </p:cNvPr>
            <p:cNvSpPr/>
            <p:nvPr/>
          </p:nvSpPr>
          <p:spPr>
            <a:xfrm>
              <a:off x="7645320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64B582-0E3B-0654-B89E-012609A10A35}"/>
                </a:ext>
              </a:extLst>
            </p:cNvPr>
            <p:cNvSpPr/>
            <p:nvPr/>
          </p:nvSpPr>
          <p:spPr>
            <a:xfrm>
              <a:off x="7836516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9D8ADF-0D63-978F-17ED-6CC244644026}"/>
                </a:ext>
              </a:extLst>
            </p:cNvPr>
            <p:cNvSpPr/>
            <p:nvPr/>
          </p:nvSpPr>
          <p:spPr>
            <a:xfrm>
              <a:off x="8027713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A028CD-87D1-F35E-1164-A6A800AA5A06}"/>
                </a:ext>
              </a:extLst>
            </p:cNvPr>
            <p:cNvSpPr/>
            <p:nvPr/>
          </p:nvSpPr>
          <p:spPr>
            <a:xfrm>
              <a:off x="8218907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44E113-FA61-D43D-C91A-50D93BB1208E}"/>
                </a:ext>
              </a:extLst>
            </p:cNvPr>
            <p:cNvSpPr/>
            <p:nvPr/>
          </p:nvSpPr>
          <p:spPr>
            <a:xfrm>
              <a:off x="8410106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C4B390E-FF0C-6E80-E670-E7E16AB53660}"/>
                </a:ext>
              </a:extLst>
            </p:cNvPr>
            <p:cNvSpPr/>
            <p:nvPr/>
          </p:nvSpPr>
          <p:spPr>
            <a:xfrm>
              <a:off x="8601300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7DFAB4-F4AC-3AA0-0640-3501234F358D}"/>
                </a:ext>
              </a:extLst>
            </p:cNvPr>
            <p:cNvSpPr/>
            <p:nvPr/>
          </p:nvSpPr>
          <p:spPr>
            <a:xfrm>
              <a:off x="8792499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78E4FAF-3581-E0D5-B3F6-45997C11C059}"/>
                </a:ext>
              </a:extLst>
            </p:cNvPr>
            <p:cNvSpPr/>
            <p:nvPr/>
          </p:nvSpPr>
          <p:spPr>
            <a:xfrm>
              <a:off x="7613765" y="3371411"/>
              <a:ext cx="30669" cy="4068"/>
            </a:xfrm>
            <a:custGeom>
              <a:avLst/>
              <a:gdLst>
                <a:gd name="connsiteX0" fmla="*/ 0 w 30669"/>
                <a:gd name="connsiteY0" fmla="*/ 0 h 4068"/>
                <a:gd name="connsiteX1" fmla="*/ 30669 w 30669"/>
                <a:gd name="connsiteY1" fmla="*/ 0 h 4068"/>
                <a:gd name="connsiteX2" fmla="*/ 30669 w 30669"/>
                <a:gd name="connsiteY2" fmla="*/ 4069 h 4068"/>
                <a:gd name="connsiteX3" fmla="*/ 0 w 30669"/>
                <a:gd name="connsiteY3" fmla="*/ 4069 h 4068"/>
                <a:gd name="connsiteX4" fmla="*/ 0 w 30669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9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B851549-DB3D-EBF4-3983-CF4F4D1B64F8}"/>
                </a:ext>
              </a:extLst>
            </p:cNvPr>
            <p:cNvSpPr/>
            <p:nvPr/>
          </p:nvSpPr>
          <p:spPr>
            <a:xfrm>
              <a:off x="7653358" y="3352442"/>
              <a:ext cx="23516" cy="37051"/>
            </a:xfrm>
            <a:custGeom>
              <a:avLst/>
              <a:gdLst>
                <a:gd name="connsiteX0" fmla="*/ 16148 w 23516"/>
                <a:gd name="connsiteY0" fmla="*/ 17103 h 37051"/>
                <a:gd name="connsiteX1" fmla="*/ 21555 w 23516"/>
                <a:gd name="connsiteY1" fmla="*/ 20191 h 37051"/>
                <a:gd name="connsiteX2" fmla="*/ 23516 w 23516"/>
                <a:gd name="connsiteY2" fmla="*/ 25979 h 37051"/>
                <a:gd name="connsiteX3" fmla="*/ 19880 w 23516"/>
                <a:gd name="connsiteY3" fmla="*/ 34158 h 37051"/>
                <a:gd name="connsiteX4" fmla="*/ 9545 w 23516"/>
                <a:gd name="connsiteY4" fmla="*/ 37052 h 37051"/>
                <a:gd name="connsiteX5" fmla="*/ 4904 w 23516"/>
                <a:gd name="connsiteY5" fmla="*/ 36597 h 37051"/>
                <a:gd name="connsiteX6" fmla="*/ 0 w 23516"/>
                <a:gd name="connsiteY6" fmla="*/ 35286 h 37051"/>
                <a:gd name="connsiteX7" fmla="*/ 0 w 23516"/>
                <a:gd name="connsiteY7" fmla="*/ 30620 h 37051"/>
                <a:gd name="connsiteX8" fmla="*/ 4402 w 23516"/>
                <a:gd name="connsiteY8" fmla="*/ 32392 h 37051"/>
                <a:gd name="connsiteX9" fmla="*/ 9402 w 23516"/>
                <a:gd name="connsiteY9" fmla="*/ 32989 h 37051"/>
                <a:gd name="connsiteX10" fmla="*/ 16315 w 23516"/>
                <a:gd name="connsiteY10" fmla="*/ 31193 h 37051"/>
                <a:gd name="connsiteX11" fmla="*/ 18708 w 23516"/>
                <a:gd name="connsiteY11" fmla="*/ 25979 h 37051"/>
                <a:gd name="connsiteX12" fmla="*/ 16483 w 23516"/>
                <a:gd name="connsiteY12" fmla="*/ 21048 h 37051"/>
                <a:gd name="connsiteX13" fmla="*/ 10335 w 23516"/>
                <a:gd name="connsiteY13" fmla="*/ 19258 h 37051"/>
                <a:gd name="connsiteX14" fmla="*/ 6172 w 23516"/>
                <a:gd name="connsiteY14" fmla="*/ 19258 h 37051"/>
                <a:gd name="connsiteX15" fmla="*/ 6172 w 23516"/>
                <a:gd name="connsiteY15" fmla="*/ 15284 h 37051"/>
                <a:gd name="connsiteX16" fmla="*/ 10526 w 23516"/>
                <a:gd name="connsiteY16" fmla="*/ 15284 h 37051"/>
                <a:gd name="connsiteX17" fmla="*/ 15981 w 23516"/>
                <a:gd name="connsiteY17" fmla="*/ 13872 h 37051"/>
                <a:gd name="connsiteX18" fmla="*/ 17870 w 23516"/>
                <a:gd name="connsiteY18" fmla="*/ 9756 h 37051"/>
                <a:gd name="connsiteX19" fmla="*/ 15908 w 23516"/>
                <a:gd name="connsiteY19" fmla="*/ 5545 h 37051"/>
                <a:gd name="connsiteX20" fmla="*/ 10335 w 23516"/>
                <a:gd name="connsiteY20" fmla="*/ 4063 h 37051"/>
                <a:gd name="connsiteX21" fmla="*/ 6076 w 23516"/>
                <a:gd name="connsiteY21" fmla="*/ 4494 h 37051"/>
                <a:gd name="connsiteX22" fmla="*/ 1077 w 23516"/>
                <a:gd name="connsiteY22" fmla="*/ 5835 h 37051"/>
                <a:gd name="connsiteX23" fmla="*/ 1077 w 23516"/>
                <a:gd name="connsiteY23" fmla="*/ 1530 h 37051"/>
                <a:gd name="connsiteX24" fmla="*/ 6220 w 23516"/>
                <a:gd name="connsiteY24" fmla="*/ 378 h 37051"/>
                <a:gd name="connsiteX25" fmla="*/ 10765 w 23516"/>
                <a:gd name="connsiteY25" fmla="*/ 0 h 37051"/>
                <a:gd name="connsiteX26" fmla="*/ 19473 w 23516"/>
                <a:gd name="connsiteY26" fmla="*/ 2510 h 37051"/>
                <a:gd name="connsiteX27" fmla="*/ 22679 w 23516"/>
                <a:gd name="connsiteY27" fmla="*/ 9254 h 37051"/>
                <a:gd name="connsiteX28" fmla="*/ 20980 w 23516"/>
                <a:gd name="connsiteY28" fmla="*/ 14280 h 37051"/>
                <a:gd name="connsiteX29" fmla="*/ 16148 w 23516"/>
                <a:gd name="connsiteY29" fmla="*/ 17103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6" h="37051">
                  <a:moveTo>
                    <a:pt x="16148" y="17103"/>
                  </a:moveTo>
                  <a:cubicBezTo>
                    <a:pt x="18460" y="17599"/>
                    <a:pt x="20263" y="18626"/>
                    <a:pt x="21555" y="20191"/>
                  </a:cubicBezTo>
                  <a:cubicBezTo>
                    <a:pt x="22862" y="21756"/>
                    <a:pt x="23516" y="23681"/>
                    <a:pt x="23516" y="25979"/>
                  </a:cubicBezTo>
                  <a:cubicBezTo>
                    <a:pt x="23516" y="29504"/>
                    <a:pt x="22304" y="32227"/>
                    <a:pt x="19880" y="34158"/>
                  </a:cubicBezTo>
                  <a:cubicBezTo>
                    <a:pt x="17456" y="36089"/>
                    <a:pt x="14011" y="37052"/>
                    <a:pt x="9545" y="37052"/>
                  </a:cubicBezTo>
                  <a:cubicBezTo>
                    <a:pt x="8046" y="37052"/>
                    <a:pt x="6499" y="36898"/>
                    <a:pt x="4904" y="36597"/>
                  </a:cubicBezTo>
                  <a:cubicBezTo>
                    <a:pt x="3325" y="36313"/>
                    <a:pt x="1691" y="35876"/>
                    <a:pt x="0" y="35286"/>
                  </a:cubicBezTo>
                  <a:lnTo>
                    <a:pt x="0" y="30620"/>
                  </a:lnTo>
                  <a:cubicBezTo>
                    <a:pt x="1340" y="31400"/>
                    <a:pt x="2807" y="31991"/>
                    <a:pt x="4402" y="32392"/>
                  </a:cubicBezTo>
                  <a:cubicBezTo>
                    <a:pt x="5997" y="32788"/>
                    <a:pt x="7663" y="32989"/>
                    <a:pt x="9402" y="32989"/>
                  </a:cubicBezTo>
                  <a:cubicBezTo>
                    <a:pt x="12432" y="32989"/>
                    <a:pt x="14737" y="32392"/>
                    <a:pt x="16315" y="31193"/>
                  </a:cubicBezTo>
                  <a:cubicBezTo>
                    <a:pt x="17910" y="29994"/>
                    <a:pt x="18708" y="28258"/>
                    <a:pt x="18708" y="25979"/>
                  </a:cubicBezTo>
                  <a:cubicBezTo>
                    <a:pt x="18708" y="23870"/>
                    <a:pt x="17966" y="22229"/>
                    <a:pt x="16483" y="21048"/>
                  </a:cubicBezTo>
                  <a:cubicBezTo>
                    <a:pt x="15016" y="19855"/>
                    <a:pt x="12966" y="19258"/>
                    <a:pt x="10335" y="19258"/>
                  </a:cubicBezTo>
                  <a:lnTo>
                    <a:pt x="6172" y="19258"/>
                  </a:lnTo>
                  <a:lnTo>
                    <a:pt x="6172" y="15284"/>
                  </a:lnTo>
                  <a:lnTo>
                    <a:pt x="10526" y="15284"/>
                  </a:lnTo>
                  <a:cubicBezTo>
                    <a:pt x="12903" y="15284"/>
                    <a:pt x="14721" y="14811"/>
                    <a:pt x="15981" y="13872"/>
                  </a:cubicBezTo>
                  <a:cubicBezTo>
                    <a:pt x="17240" y="12916"/>
                    <a:pt x="17870" y="11545"/>
                    <a:pt x="17870" y="9756"/>
                  </a:cubicBezTo>
                  <a:cubicBezTo>
                    <a:pt x="17870" y="7925"/>
                    <a:pt x="17217" y="6520"/>
                    <a:pt x="15908" y="5545"/>
                  </a:cubicBezTo>
                  <a:cubicBezTo>
                    <a:pt x="14617" y="4559"/>
                    <a:pt x="12759" y="4063"/>
                    <a:pt x="10335" y="4063"/>
                  </a:cubicBezTo>
                  <a:cubicBezTo>
                    <a:pt x="9011" y="4063"/>
                    <a:pt x="7592" y="4205"/>
                    <a:pt x="6076" y="4494"/>
                  </a:cubicBezTo>
                  <a:cubicBezTo>
                    <a:pt x="4561" y="4784"/>
                    <a:pt x="2895" y="5226"/>
                    <a:pt x="1077" y="5835"/>
                  </a:cubicBezTo>
                  <a:lnTo>
                    <a:pt x="1077" y="1530"/>
                  </a:lnTo>
                  <a:cubicBezTo>
                    <a:pt x="2910" y="1016"/>
                    <a:pt x="4625" y="632"/>
                    <a:pt x="6220" y="378"/>
                  </a:cubicBezTo>
                  <a:cubicBezTo>
                    <a:pt x="7831" y="124"/>
                    <a:pt x="9346" y="0"/>
                    <a:pt x="10765" y="0"/>
                  </a:cubicBezTo>
                  <a:cubicBezTo>
                    <a:pt x="14433" y="0"/>
                    <a:pt x="17336" y="839"/>
                    <a:pt x="19473" y="2510"/>
                  </a:cubicBezTo>
                  <a:cubicBezTo>
                    <a:pt x="21610" y="4169"/>
                    <a:pt x="22679" y="6413"/>
                    <a:pt x="22679" y="9254"/>
                  </a:cubicBezTo>
                  <a:cubicBezTo>
                    <a:pt x="22679" y="11232"/>
                    <a:pt x="22112" y="12910"/>
                    <a:pt x="20980" y="14280"/>
                  </a:cubicBezTo>
                  <a:cubicBezTo>
                    <a:pt x="19848" y="15632"/>
                    <a:pt x="18237" y="16577"/>
                    <a:pt x="16148" y="17103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2386ECA-DA83-EFED-75F1-1953CAD1E51B}"/>
                </a:ext>
              </a:extLst>
            </p:cNvPr>
            <p:cNvSpPr/>
            <p:nvPr/>
          </p:nvSpPr>
          <p:spPr>
            <a:xfrm>
              <a:off x="7805452" y="3371411"/>
              <a:ext cx="30669" cy="4068"/>
            </a:xfrm>
            <a:custGeom>
              <a:avLst/>
              <a:gdLst>
                <a:gd name="connsiteX0" fmla="*/ 0 w 30669"/>
                <a:gd name="connsiteY0" fmla="*/ 0 h 4068"/>
                <a:gd name="connsiteX1" fmla="*/ 30669 w 30669"/>
                <a:gd name="connsiteY1" fmla="*/ 0 h 4068"/>
                <a:gd name="connsiteX2" fmla="*/ 30669 w 30669"/>
                <a:gd name="connsiteY2" fmla="*/ 4069 h 4068"/>
                <a:gd name="connsiteX3" fmla="*/ 0 w 30669"/>
                <a:gd name="connsiteY3" fmla="*/ 4069 h 4068"/>
                <a:gd name="connsiteX4" fmla="*/ 0 w 30669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9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ADE6348-3EC1-3F90-5242-45180068351E}"/>
                </a:ext>
              </a:extLst>
            </p:cNvPr>
            <p:cNvSpPr/>
            <p:nvPr/>
          </p:nvSpPr>
          <p:spPr>
            <a:xfrm>
              <a:off x="7844901" y="3352442"/>
              <a:ext cx="22678" cy="36360"/>
            </a:xfrm>
            <a:custGeom>
              <a:avLst/>
              <a:gdLst>
                <a:gd name="connsiteX0" fmla="*/ 5813 w 22678"/>
                <a:gd name="connsiteY0" fmla="*/ 32292 h 36360"/>
                <a:gd name="connsiteX1" fmla="*/ 22679 w 22678"/>
                <a:gd name="connsiteY1" fmla="*/ 32292 h 36360"/>
                <a:gd name="connsiteX2" fmla="*/ 22679 w 22678"/>
                <a:gd name="connsiteY2" fmla="*/ 36361 h 36360"/>
                <a:gd name="connsiteX3" fmla="*/ 0 w 22678"/>
                <a:gd name="connsiteY3" fmla="*/ 36361 h 36360"/>
                <a:gd name="connsiteX4" fmla="*/ 0 w 22678"/>
                <a:gd name="connsiteY4" fmla="*/ 32292 h 36360"/>
                <a:gd name="connsiteX5" fmla="*/ 7488 w 22678"/>
                <a:gd name="connsiteY5" fmla="*/ 24662 h 36360"/>
                <a:gd name="connsiteX6" fmla="*/ 13468 w 22678"/>
                <a:gd name="connsiteY6" fmla="*/ 18467 h 36360"/>
                <a:gd name="connsiteX7" fmla="*/ 16698 w 22678"/>
                <a:gd name="connsiteY7" fmla="*/ 14067 h 36360"/>
                <a:gd name="connsiteX8" fmla="*/ 17631 w 22678"/>
                <a:gd name="connsiteY8" fmla="*/ 10500 h 36360"/>
                <a:gd name="connsiteX9" fmla="*/ 15621 w 22678"/>
                <a:gd name="connsiteY9" fmla="*/ 5858 h 36360"/>
                <a:gd name="connsiteX10" fmla="*/ 10430 w 22678"/>
                <a:gd name="connsiteY10" fmla="*/ 4063 h 36360"/>
                <a:gd name="connsiteX11" fmla="*/ 5622 w 22678"/>
                <a:gd name="connsiteY11" fmla="*/ 4854 h 36360"/>
                <a:gd name="connsiteX12" fmla="*/ 239 w 22678"/>
                <a:gd name="connsiteY12" fmla="*/ 7246 h 36360"/>
                <a:gd name="connsiteX13" fmla="*/ 239 w 22678"/>
                <a:gd name="connsiteY13" fmla="*/ 2368 h 36360"/>
                <a:gd name="connsiteX14" fmla="*/ 5694 w 22678"/>
                <a:gd name="connsiteY14" fmla="*/ 596 h 36360"/>
                <a:gd name="connsiteX15" fmla="*/ 10335 w 22678"/>
                <a:gd name="connsiteY15" fmla="*/ 0 h 36360"/>
                <a:gd name="connsiteX16" fmla="*/ 19186 w 22678"/>
                <a:gd name="connsiteY16" fmla="*/ 2776 h 36360"/>
                <a:gd name="connsiteX17" fmla="*/ 22487 w 22678"/>
                <a:gd name="connsiteY17" fmla="*/ 10187 h 36360"/>
                <a:gd name="connsiteX18" fmla="*/ 21650 w 22678"/>
                <a:gd name="connsiteY18" fmla="*/ 14374 h 36360"/>
                <a:gd name="connsiteX19" fmla="*/ 18660 w 22678"/>
                <a:gd name="connsiteY19" fmla="*/ 19016 h 36360"/>
                <a:gd name="connsiteX20" fmla="*/ 14856 w 22678"/>
                <a:gd name="connsiteY20" fmla="*/ 23038 h 36360"/>
                <a:gd name="connsiteX21" fmla="*/ 5813 w 22678"/>
                <a:gd name="connsiteY21" fmla="*/ 3229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78" h="36360">
                  <a:moveTo>
                    <a:pt x="5813" y="32292"/>
                  </a:moveTo>
                  <a:lnTo>
                    <a:pt x="22679" y="32292"/>
                  </a:lnTo>
                  <a:lnTo>
                    <a:pt x="22679" y="36361"/>
                  </a:lnTo>
                  <a:lnTo>
                    <a:pt x="0" y="36361"/>
                  </a:lnTo>
                  <a:lnTo>
                    <a:pt x="0" y="32292"/>
                  </a:lnTo>
                  <a:cubicBezTo>
                    <a:pt x="1834" y="30396"/>
                    <a:pt x="4330" y="27851"/>
                    <a:pt x="7488" y="24662"/>
                  </a:cubicBezTo>
                  <a:cubicBezTo>
                    <a:pt x="10661" y="21455"/>
                    <a:pt x="12655" y="19394"/>
                    <a:pt x="13468" y="18467"/>
                  </a:cubicBezTo>
                  <a:cubicBezTo>
                    <a:pt x="15016" y="16725"/>
                    <a:pt x="16092" y="15260"/>
                    <a:pt x="16698" y="14067"/>
                  </a:cubicBezTo>
                  <a:cubicBezTo>
                    <a:pt x="17320" y="12856"/>
                    <a:pt x="17631" y="11664"/>
                    <a:pt x="17631" y="10500"/>
                  </a:cubicBezTo>
                  <a:cubicBezTo>
                    <a:pt x="17631" y="8604"/>
                    <a:pt x="16961" y="7057"/>
                    <a:pt x="15621" y="5858"/>
                  </a:cubicBezTo>
                  <a:cubicBezTo>
                    <a:pt x="14298" y="4660"/>
                    <a:pt x="12568" y="4063"/>
                    <a:pt x="10430" y="4063"/>
                  </a:cubicBezTo>
                  <a:cubicBezTo>
                    <a:pt x="8915" y="4063"/>
                    <a:pt x="7312" y="4329"/>
                    <a:pt x="5622" y="4854"/>
                  </a:cubicBezTo>
                  <a:cubicBezTo>
                    <a:pt x="3947" y="5380"/>
                    <a:pt x="2153" y="6177"/>
                    <a:pt x="239" y="7246"/>
                  </a:cubicBezTo>
                  <a:lnTo>
                    <a:pt x="239" y="2368"/>
                  </a:lnTo>
                  <a:cubicBezTo>
                    <a:pt x="2185" y="1583"/>
                    <a:pt x="4003" y="992"/>
                    <a:pt x="5694" y="596"/>
                  </a:cubicBezTo>
                  <a:cubicBezTo>
                    <a:pt x="7384" y="201"/>
                    <a:pt x="8931" y="0"/>
                    <a:pt x="10335" y="0"/>
                  </a:cubicBezTo>
                  <a:cubicBezTo>
                    <a:pt x="14035" y="0"/>
                    <a:pt x="16985" y="927"/>
                    <a:pt x="19186" y="2776"/>
                  </a:cubicBezTo>
                  <a:cubicBezTo>
                    <a:pt x="21387" y="4624"/>
                    <a:pt x="22487" y="7093"/>
                    <a:pt x="22487" y="10187"/>
                  </a:cubicBezTo>
                  <a:cubicBezTo>
                    <a:pt x="22487" y="11658"/>
                    <a:pt x="22208" y="13051"/>
                    <a:pt x="21650" y="14374"/>
                  </a:cubicBezTo>
                  <a:cubicBezTo>
                    <a:pt x="21108" y="15679"/>
                    <a:pt x="20111" y="17227"/>
                    <a:pt x="18660" y="19016"/>
                  </a:cubicBezTo>
                  <a:cubicBezTo>
                    <a:pt x="18261" y="19483"/>
                    <a:pt x="16993" y="20823"/>
                    <a:pt x="14856" y="23038"/>
                  </a:cubicBezTo>
                  <a:cubicBezTo>
                    <a:pt x="12719" y="25240"/>
                    <a:pt x="9705" y="28323"/>
                    <a:pt x="5813" y="3229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836FE3-3A7B-B9BD-815D-0649FB282B0E}"/>
                </a:ext>
              </a:extLst>
            </p:cNvPr>
            <p:cNvSpPr/>
            <p:nvPr/>
          </p:nvSpPr>
          <p:spPr>
            <a:xfrm>
              <a:off x="7996457" y="3371411"/>
              <a:ext cx="30668" cy="4068"/>
            </a:xfrm>
            <a:custGeom>
              <a:avLst/>
              <a:gdLst>
                <a:gd name="connsiteX0" fmla="*/ 0 w 30668"/>
                <a:gd name="connsiteY0" fmla="*/ 0 h 4068"/>
                <a:gd name="connsiteX1" fmla="*/ 30669 w 30668"/>
                <a:gd name="connsiteY1" fmla="*/ 0 h 4068"/>
                <a:gd name="connsiteX2" fmla="*/ 30669 w 30668"/>
                <a:gd name="connsiteY2" fmla="*/ 4069 h 4068"/>
                <a:gd name="connsiteX3" fmla="*/ 0 w 30668"/>
                <a:gd name="connsiteY3" fmla="*/ 4069 h 4068"/>
                <a:gd name="connsiteX4" fmla="*/ 0 w 30668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8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9F29B52-AFBD-4CE8-A95D-331D9C5F6A8F}"/>
                </a:ext>
              </a:extLst>
            </p:cNvPr>
            <p:cNvSpPr/>
            <p:nvPr/>
          </p:nvSpPr>
          <p:spPr>
            <a:xfrm>
              <a:off x="8037700" y="3353086"/>
              <a:ext cx="21266" cy="35716"/>
            </a:xfrm>
            <a:custGeom>
              <a:avLst/>
              <a:gdLst>
                <a:gd name="connsiteX0" fmla="*/ 697 w 21266"/>
                <a:gd name="connsiteY0" fmla="*/ 31648 h 35716"/>
                <a:gd name="connsiteX1" fmla="*/ 8587 w 21266"/>
                <a:gd name="connsiteY1" fmla="*/ 31648 h 35716"/>
                <a:gd name="connsiteX2" fmla="*/ 8587 w 21266"/>
                <a:gd name="connsiteY2" fmla="*/ 4400 h 35716"/>
                <a:gd name="connsiteX3" fmla="*/ 0 w 21266"/>
                <a:gd name="connsiteY3" fmla="*/ 6124 h 35716"/>
                <a:gd name="connsiteX4" fmla="*/ 0 w 21266"/>
                <a:gd name="connsiteY4" fmla="*/ 1724 h 35716"/>
                <a:gd name="connsiteX5" fmla="*/ 8539 w 21266"/>
                <a:gd name="connsiteY5" fmla="*/ 0 h 35716"/>
                <a:gd name="connsiteX6" fmla="*/ 13370 w 21266"/>
                <a:gd name="connsiteY6" fmla="*/ 0 h 35716"/>
                <a:gd name="connsiteX7" fmla="*/ 13370 w 21266"/>
                <a:gd name="connsiteY7" fmla="*/ 31648 h 35716"/>
                <a:gd name="connsiteX8" fmla="*/ 21266 w 21266"/>
                <a:gd name="connsiteY8" fmla="*/ 31648 h 35716"/>
                <a:gd name="connsiteX9" fmla="*/ 21266 w 21266"/>
                <a:gd name="connsiteY9" fmla="*/ 35717 h 35716"/>
                <a:gd name="connsiteX10" fmla="*/ 697 w 21266"/>
                <a:gd name="connsiteY10" fmla="*/ 35717 h 35716"/>
                <a:gd name="connsiteX11" fmla="*/ 697 w 21266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66" h="35716">
                  <a:moveTo>
                    <a:pt x="697" y="31648"/>
                  </a:moveTo>
                  <a:lnTo>
                    <a:pt x="8587" y="31648"/>
                  </a:lnTo>
                  <a:lnTo>
                    <a:pt x="8587" y="4400"/>
                  </a:lnTo>
                  <a:lnTo>
                    <a:pt x="0" y="6124"/>
                  </a:lnTo>
                  <a:lnTo>
                    <a:pt x="0" y="1724"/>
                  </a:lnTo>
                  <a:lnTo>
                    <a:pt x="8539" y="0"/>
                  </a:lnTo>
                  <a:lnTo>
                    <a:pt x="13370" y="0"/>
                  </a:lnTo>
                  <a:lnTo>
                    <a:pt x="13370" y="31648"/>
                  </a:lnTo>
                  <a:lnTo>
                    <a:pt x="21266" y="31648"/>
                  </a:lnTo>
                  <a:lnTo>
                    <a:pt x="21266" y="35717"/>
                  </a:lnTo>
                  <a:lnTo>
                    <a:pt x="697" y="35717"/>
                  </a:lnTo>
                  <a:lnTo>
                    <a:pt x="697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20E5833-07A8-C5E9-6096-3C3478E0C948}"/>
                </a:ext>
              </a:extLst>
            </p:cNvPr>
            <p:cNvSpPr/>
            <p:nvPr/>
          </p:nvSpPr>
          <p:spPr>
            <a:xfrm>
              <a:off x="8206565" y="3352442"/>
              <a:ext cx="24691" cy="37051"/>
            </a:xfrm>
            <a:custGeom>
              <a:avLst/>
              <a:gdLst>
                <a:gd name="connsiteX0" fmla="*/ 12343 w 24691"/>
                <a:gd name="connsiteY0" fmla="*/ 3827 h 37051"/>
                <a:gd name="connsiteX1" fmla="*/ 6720 w 24691"/>
                <a:gd name="connsiteY1" fmla="*/ 7512 h 37051"/>
                <a:gd name="connsiteX2" fmla="*/ 4854 w 24691"/>
                <a:gd name="connsiteY2" fmla="*/ 18538 h 37051"/>
                <a:gd name="connsiteX3" fmla="*/ 6720 w 24691"/>
                <a:gd name="connsiteY3" fmla="*/ 29569 h 37051"/>
                <a:gd name="connsiteX4" fmla="*/ 12343 w 24691"/>
                <a:gd name="connsiteY4" fmla="*/ 33225 h 37051"/>
                <a:gd name="connsiteX5" fmla="*/ 17965 w 24691"/>
                <a:gd name="connsiteY5" fmla="*/ 29569 h 37051"/>
                <a:gd name="connsiteX6" fmla="*/ 19855 w 24691"/>
                <a:gd name="connsiteY6" fmla="*/ 18538 h 37051"/>
                <a:gd name="connsiteX7" fmla="*/ 17965 w 24691"/>
                <a:gd name="connsiteY7" fmla="*/ 7512 h 37051"/>
                <a:gd name="connsiteX8" fmla="*/ 12343 w 24691"/>
                <a:gd name="connsiteY8" fmla="*/ 3827 h 37051"/>
                <a:gd name="connsiteX9" fmla="*/ 12343 w 24691"/>
                <a:gd name="connsiteY9" fmla="*/ 0 h 37051"/>
                <a:gd name="connsiteX10" fmla="*/ 21508 w 24691"/>
                <a:gd name="connsiteY10" fmla="*/ 4760 h 37051"/>
                <a:gd name="connsiteX11" fmla="*/ 24691 w 24691"/>
                <a:gd name="connsiteY11" fmla="*/ 18538 h 37051"/>
                <a:gd name="connsiteX12" fmla="*/ 21508 w 24691"/>
                <a:gd name="connsiteY12" fmla="*/ 32315 h 37051"/>
                <a:gd name="connsiteX13" fmla="*/ 12343 w 24691"/>
                <a:gd name="connsiteY13" fmla="*/ 37052 h 37051"/>
                <a:gd name="connsiteX14" fmla="*/ 3159 w 24691"/>
                <a:gd name="connsiteY14" fmla="*/ 32315 h 37051"/>
                <a:gd name="connsiteX15" fmla="*/ 0 w 24691"/>
                <a:gd name="connsiteY15" fmla="*/ 18538 h 37051"/>
                <a:gd name="connsiteX16" fmla="*/ 3159 w 24691"/>
                <a:gd name="connsiteY16" fmla="*/ 4760 h 37051"/>
                <a:gd name="connsiteX17" fmla="*/ 12343 w 24691"/>
                <a:gd name="connsiteY17" fmla="*/ 0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91" h="37051">
                  <a:moveTo>
                    <a:pt x="12343" y="3827"/>
                  </a:moveTo>
                  <a:cubicBezTo>
                    <a:pt x="9856" y="3827"/>
                    <a:pt x="7978" y="5055"/>
                    <a:pt x="6720" y="7512"/>
                  </a:cubicBezTo>
                  <a:cubicBezTo>
                    <a:pt x="5474" y="9951"/>
                    <a:pt x="4854" y="13624"/>
                    <a:pt x="4854" y="18538"/>
                  </a:cubicBezTo>
                  <a:cubicBezTo>
                    <a:pt x="4854" y="23433"/>
                    <a:pt x="5474" y="27113"/>
                    <a:pt x="6720" y="29569"/>
                  </a:cubicBezTo>
                  <a:cubicBezTo>
                    <a:pt x="7978" y="32008"/>
                    <a:pt x="9856" y="33225"/>
                    <a:pt x="12343" y="33225"/>
                  </a:cubicBezTo>
                  <a:cubicBezTo>
                    <a:pt x="14847" y="33225"/>
                    <a:pt x="16719" y="32008"/>
                    <a:pt x="17965" y="29569"/>
                  </a:cubicBezTo>
                  <a:cubicBezTo>
                    <a:pt x="19223" y="27113"/>
                    <a:pt x="19855" y="23433"/>
                    <a:pt x="19855" y="18538"/>
                  </a:cubicBezTo>
                  <a:cubicBezTo>
                    <a:pt x="19855" y="13624"/>
                    <a:pt x="19223" y="9951"/>
                    <a:pt x="17965" y="7512"/>
                  </a:cubicBezTo>
                  <a:cubicBezTo>
                    <a:pt x="16719" y="5055"/>
                    <a:pt x="14847" y="3827"/>
                    <a:pt x="12343" y="3827"/>
                  </a:cubicBezTo>
                  <a:moveTo>
                    <a:pt x="12343" y="0"/>
                  </a:moveTo>
                  <a:cubicBezTo>
                    <a:pt x="16347" y="0"/>
                    <a:pt x="19400" y="1589"/>
                    <a:pt x="21508" y="4760"/>
                  </a:cubicBezTo>
                  <a:cubicBezTo>
                    <a:pt x="23628" y="7919"/>
                    <a:pt x="24691" y="12508"/>
                    <a:pt x="24691" y="18538"/>
                  </a:cubicBezTo>
                  <a:cubicBezTo>
                    <a:pt x="24691" y="24549"/>
                    <a:pt x="23628" y="29144"/>
                    <a:pt x="21508" y="32315"/>
                  </a:cubicBezTo>
                  <a:cubicBezTo>
                    <a:pt x="19400" y="35475"/>
                    <a:pt x="16347" y="37052"/>
                    <a:pt x="12343" y="37052"/>
                  </a:cubicBezTo>
                  <a:cubicBezTo>
                    <a:pt x="8345" y="37052"/>
                    <a:pt x="5280" y="35475"/>
                    <a:pt x="3159" y="32315"/>
                  </a:cubicBezTo>
                  <a:cubicBezTo>
                    <a:pt x="1051" y="29144"/>
                    <a:pt x="0" y="24549"/>
                    <a:pt x="0" y="18538"/>
                  </a:cubicBezTo>
                  <a:cubicBezTo>
                    <a:pt x="0" y="12508"/>
                    <a:pt x="1051" y="7919"/>
                    <a:pt x="3159" y="4760"/>
                  </a:cubicBezTo>
                  <a:cubicBezTo>
                    <a:pt x="5280" y="1589"/>
                    <a:pt x="8345" y="0"/>
                    <a:pt x="12343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1ADA5CD-8BEB-4C63-2A96-3DA99046CCFA}"/>
                </a:ext>
              </a:extLst>
            </p:cNvPr>
            <p:cNvSpPr/>
            <p:nvPr/>
          </p:nvSpPr>
          <p:spPr>
            <a:xfrm>
              <a:off x="8399470" y="3353086"/>
              <a:ext cx="21271" cy="35716"/>
            </a:xfrm>
            <a:custGeom>
              <a:avLst/>
              <a:gdLst>
                <a:gd name="connsiteX0" fmla="*/ 697 w 21271"/>
                <a:gd name="connsiteY0" fmla="*/ 31648 h 35716"/>
                <a:gd name="connsiteX1" fmla="*/ 8593 w 21271"/>
                <a:gd name="connsiteY1" fmla="*/ 31648 h 35716"/>
                <a:gd name="connsiteX2" fmla="*/ 8593 w 21271"/>
                <a:gd name="connsiteY2" fmla="*/ 4400 h 35716"/>
                <a:gd name="connsiteX3" fmla="*/ 0 w 21271"/>
                <a:gd name="connsiteY3" fmla="*/ 6124 h 35716"/>
                <a:gd name="connsiteX4" fmla="*/ 0 w 21271"/>
                <a:gd name="connsiteY4" fmla="*/ 1724 h 35716"/>
                <a:gd name="connsiteX5" fmla="*/ 8540 w 21271"/>
                <a:gd name="connsiteY5" fmla="*/ 0 h 35716"/>
                <a:gd name="connsiteX6" fmla="*/ 13376 w 21271"/>
                <a:gd name="connsiteY6" fmla="*/ 0 h 35716"/>
                <a:gd name="connsiteX7" fmla="*/ 13376 w 21271"/>
                <a:gd name="connsiteY7" fmla="*/ 31648 h 35716"/>
                <a:gd name="connsiteX8" fmla="*/ 21272 w 21271"/>
                <a:gd name="connsiteY8" fmla="*/ 31648 h 35716"/>
                <a:gd name="connsiteX9" fmla="*/ 21272 w 21271"/>
                <a:gd name="connsiteY9" fmla="*/ 35717 h 35716"/>
                <a:gd name="connsiteX10" fmla="*/ 697 w 21271"/>
                <a:gd name="connsiteY10" fmla="*/ 35717 h 35716"/>
                <a:gd name="connsiteX11" fmla="*/ 697 w 21271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1" h="35716">
                  <a:moveTo>
                    <a:pt x="697" y="31648"/>
                  </a:moveTo>
                  <a:lnTo>
                    <a:pt x="8593" y="31648"/>
                  </a:lnTo>
                  <a:lnTo>
                    <a:pt x="8593" y="4400"/>
                  </a:lnTo>
                  <a:lnTo>
                    <a:pt x="0" y="6124"/>
                  </a:lnTo>
                  <a:lnTo>
                    <a:pt x="0" y="1724"/>
                  </a:lnTo>
                  <a:lnTo>
                    <a:pt x="8540" y="0"/>
                  </a:lnTo>
                  <a:lnTo>
                    <a:pt x="13376" y="0"/>
                  </a:lnTo>
                  <a:lnTo>
                    <a:pt x="13376" y="31648"/>
                  </a:lnTo>
                  <a:lnTo>
                    <a:pt x="21272" y="31648"/>
                  </a:lnTo>
                  <a:lnTo>
                    <a:pt x="21272" y="35717"/>
                  </a:lnTo>
                  <a:lnTo>
                    <a:pt x="697" y="35717"/>
                  </a:lnTo>
                  <a:lnTo>
                    <a:pt x="697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9FB2532-D0DB-DDED-E3B9-473CCDC0A23E}"/>
                </a:ext>
              </a:extLst>
            </p:cNvPr>
            <p:cNvSpPr/>
            <p:nvPr/>
          </p:nvSpPr>
          <p:spPr>
            <a:xfrm>
              <a:off x="8589961" y="3352442"/>
              <a:ext cx="22683" cy="36360"/>
            </a:xfrm>
            <a:custGeom>
              <a:avLst/>
              <a:gdLst>
                <a:gd name="connsiteX0" fmla="*/ 5817 w 22683"/>
                <a:gd name="connsiteY0" fmla="*/ 32292 h 36360"/>
                <a:gd name="connsiteX1" fmla="*/ 22683 w 22683"/>
                <a:gd name="connsiteY1" fmla="*/ 32292 h 36360"/>
                <a:gd name="connsiteX2" fmla="*/ 22683 w 22683"/>
                <a:gd name="connsiteY2" fmla="*/ 36361 h 36360"/>
                <a:gd name="connsiteX3" fmla="*/ 0 w 22683"/>
                <a:gd name="connsiteY3" fmla="*/ 36361 h 36360"/>
                <a:gd name="connsiteX4" fmla="*/ 0 w 22683"/>
                <a:gd name="connsiteY4" fmla="*/ 32292 h 36360"/>
                <a:gd name="connsiteX5" fmla="*/ 7488 w 22683"/>
                <a:gd name="connsiteY5" fmla="*/ 24662 h 36360"/>
                <a:gd name="connsiteX6" fmla="*/ 13471 w 22683"/>
                <a:gd name="connsiteY6" fmla="*/ 18467 h 36360"/>
                <a:gd name="connsiteX7" fmla="*/ 16701 w 22683"/>
                <a:gd name="connsiteY7" fmla="*/ 14067 h 36360"/>
                <a:gd name="connsiteX8" fmla="*/ 17634 w 22683"/>
                <a:gd name="connsiteY8" fmla="*/ 10500 h 36360"/>
                <a:gd name="connsiteX9" fmla="*/ 15626 w 22683"/>
                <a:gd name="connsiteY9" fmla="*/ 5858 h 36360"/>
                <a:gd name="connsiteX10" fmla="*/ 10435 w 22683"/>
                <a:gd name="connsiteY10" fmla="*/ 4063 h 36360"/>
                <a:gd name="connsiteX11" fmla="*/ 5622 w 22683"/>
                <a:gd name="connsiteY11" fmla="*/ 4854 h 36360"/>
                <a:gd name="connsiteX12" fmla="*/ 242 w 22683"/>
                <a:gd name="connsiteY12" fmla="*/ 7246 h 36360"/>
                <a:gd name="connsiteX13" fmla="*/ 242 w 22683"/>
                <a:gd name="connsiteY13" fmla="*/ 2368 h 36360"/>
                <a:gd name="connsiteX14" fmla="*/ 5693 w 22683"/>
                <a:gd name="connsiteY14" fmla="*/ 596 h 36360"/>
                <a:gd name="connsiteX15" fmla="*/ 10335 w 22683"/>
                <a:gd name="connsiteY15" fmla="*/ 0 h 36360"/>
                <a:gd name="connsiteX16" fmla="*/ 19187 w 22683"/>
                <a:gd name="connsiteY16" fmla="*/ 2776 h 36360"/>
                <a:gd name="connsiteX17" fmla="*/ 22488 w 22683"/>
                <a:gd name="connsiteY17" fmla="*/ 10187 h 36360"/>
                <a:gd name="connsiteX18" fmla="*/ 21650 w 22683"/>
                <a:gd name="connsiteY18" fmla="*/ 14374 h 36360"/>
                <a:gd name="connsiteX19" fmla="*/ 18662 w 22683"/>
                <a:gd name="connsiteY19" fmla="*/ 19016 h 36360"/>
                <a:gd name="connsiteX20" fmla="*/ 14858 w 22683"/>
                <a:gd name="connsiteY20" fmla="*/ 23038 h 36360"/>
                <a:gd name="connsiteX21" fmla="*/ 5817 w 22683"/>
                <a:gd name="connsiteY21" fmla="*/ 3229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83" h="36360">
                  <a:moveTo>
                    <a:pt x="5817" y="32292"/>
                  </a:moveTo>
                  <a:lnTo>
                    <a:pt x="22683" y="32292"/>
                  </a:lnTo>
                  <a:lnTo>
                    <a:pt x="22683" y="36361"/>
                  </a:lnTo>
                  <a:lnTo>
                    <a:pt x="0" y="36361"/>
                  </a:lnTo>
                  <a:lnTo>
                    <a:pt x="0" y="32292"/>
                  </a:lnTo>
                  <a:cubicBezTo>
                    <a:pt x="1837" y="30396"/>
                    <a:pt x="4329" y="27851"/>
                    <a:pt x="7488" y="24662"/>
                  </a:cubicBezTo>
                  <a:cubicBezTo>
                    <a:pt x="10660" y="21455"/>
                    <a:pt x="12656" y="19394"/>
                    <a:pt x="13471" y="18467"/>
                  </a:cubicBezTo>
                  <a:cubicBezTo>
                    <a:pt x="15018" y="16725"/>
                    <a:pt x="16093" y="15260"/>
                    <a:pt x="16701" y="14067"/>
                  </a:cubicBezTo>
                  <a:cubicBezTo>
                    <a:pt x="17321" y="12856"/>
                    <a:pt x="17634" y="11664"/>
                    <a:pt x="17634" y="10500"/>
                  </a:cubicBezTo>
                  <a:cubicBezTo>
                    <a:pt x="17634" y="8604"/>
                    <a:pt x="16967" y="7057"/>
                    <a:pt x="15626" y="5858"/>
                  </a:cubicBezTo>
                  <a:cubicBezTo>
                    <a:pt x="14297" y="4660"/>
                    <a:pt x="12567" y="4063"/>
                    <a:pt x="10435" y="4063"/>
                  </a:cubicBezTo>
                  <a:cubicBezTo>
                    <a:pt x="8917" y="4063"/>
                    <a:pt x="7317" y="4329"/>
                    <a:pt x="5622" y="4854"/>
                  </a:cubicBezTo>
                  <a:cubicBezTo>
                    <a:pt x="3951" y="5380"/>
                    <a:pt x="2156" y="6177"/>
                    <a:pt x="242" y="7246"/>
                  </a:cubicBezTo>
                  <a:lnTo>
                    <a:pt x="242" y="2368"/>
                  </a:lnTo>
                  <a:cubicBezTo>
                    <a:pt x="2185" y="1583"/>
                    <a:pt x="4004" y="992"/>
                    <a:pt x="5693" y="596"/>
                  </a:cubicBezTo>
                  <a:cubicBezTo>
                    <a:pt x="7388" y="201"/>
                    <a:pt x="8935" y="0"/>
                    <a:pt x="10335" y="0"/>
                  </a:cubicBezTo>
                  <a:cubicBezTo>
                    <a:pt x="14038" y="0"/>
                    <a:pt x="16984" y="927"/>
                    <a:pt x="19187" y="2776"/>
                  </a:cubicBezTo>
                  <a:cubicBezTo>
                    <a:pt x="21390" y="4624"/>
                    <a:pt x="22488" y="7093"/>
                    <a:pt x="22488" y="10187"/>
                  </a:cubicBezTo>
                  <a:cubicBezTo>
                    <a:pt x="22488" y="11658"/>
                    <a:pt x="22211" y="13051"/>
                    <a:pt x="21650" y="14374"/>
                  </a:cubicBezTo>
                  <a:cubicBezTo>
                    <a:pt x="21112" y="15679"/>
                    <a:pt x="20114" y="17227"/>
                    <a:pt x="18662" y="19016"/>
                  </a:cubicBezTo>
                  <a:cubicBezTo>
                    <a:pt x="18266" y="19483"/>
                    <a:pt x="16996" y="20823"/>
                    <a:pt x="14858" y="23038"/>
                  </a:cubicBezTo>
                  <a:cubicBezTo>
                    <a:pt x="12721" y="25240"/>
                    <a:pt x="9709" y="28323"/>
                    <a:pt x="5817" y="3229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E7C0EF-31AC-01E4-609B-D1A25E07E6CC}"/>
                </a:ext>
              </a:extLst>
            </p:cNvPr>
            <p:cNvSpPr/>
            <p:nvPr/>
          </p:nvSpPr>
          <p:spPr>
            <a:xfrm>
              <a:off x="8780741" y="3352442"/>
              <a:ext cx="23515" cy="37051"/>
            </a:xfrm>
            <a:custGeom>
              <a:avLst/>
              <a:gdLst>
                <a:gd name="connsiteX0" fmla="*/ 16146 w 23515"/>
                <a:gd name="connsiteY0" fmla="*/ 17103 h 37051"/>
                <a:gd name="connsiteX1" fmla="*/ 21555 w 23515"/>
                <a:gd name="connsiteY1" fmla="*/ 20191 h 37051"/>
                <a:gd name="connsiteX2" fmla="*/ 23516 w 23515"/>
                <a:gd name="connsiteY2" fmla="*/ 25979 h 37051"/>
                <a:gd name="connsiteX3" fmla="*/ 19878 w 23515"/>
                <a:gd name="connsiteY3" fmla="*/ 34158 h 37051"/>
                <a:gd name="connsiteX4" fmla="*/ 9543 w 23515"/>
                <a:gd name="connsiteY4" fmla="*/ 37052 h 37051"/>
                <a:gd name="connsiteX5" fmla="*/ 4902 w 23515"/>
                <a:gd name="connsiteY5" fmla="*/ 36597 h 37051"/>
                <a:gd name="connsiteX6" fmla="*/ 0 w 23515"/>
                <a:gd name="connsiteY6" fmla="*/ 35286 h 37051"/>
                <a:gd name="connsiteX7" fmla="*/ 0 w 23515"/>
                <a:gd name="connsiteY7" fmla="*/ 30620 h 37051"/>
                <a:gd name="connsiteX8" fmla="*/ 4400 w 23515"/>
                <a:gd name="connsiteY8" fmla="*/ 32392 h 37051"/>
                <a:gd name="connsiteX9" fmla="*/ 9402 w 23515"/>
                <a:gd name="connsiteY9" fmla="*/ 32989 h 37051"/>
                <a:gd name="connsiteX10" fmla="*/ 16317 w 23515"/>
                <a:gd name="connsiteY10" fmla="*/ 31193 h 37051"/>
                <a:gd name="connsiteX11" fmla="*/ 18709 w 23515"/>
                <a:gd name="connsiteY11" fmla="*/ 25979 h 37051"/>
                <a:gd name="connsiteX12" fmla="*/ 16482 w 23515"/>
                <a:gd name="connsiteY12" fmla="*/ 21048 h 37051"/>
                <a:gd name="connsiteX13" fmla="*/ 10335 w 23515"/>
                <a:gd name="connsiteY13" fmla="*/ 19258 h 37051"/>
                <a:gd name="connsiteX14" fmla="*/ 6171 w 23515"/>
                <a:gd name="connsiteY14" fmla="*/ 19258 h 37051"/>
                <a:gd name="connsiteX15" fmla="*/ 6171 w 23515"/>
                <a:gd name="connsiteY15" fmla="*/ 15284 h 37051"/>
                <a:gd name="connsiteX16" fmla="*/ 10524 w 23515"/>
                <a:gd name="connsiteY16" fmla="*/ 15284 h 37051"/>
                <a:gd name="connsiteX17" fmla="*/ 15980 w 23515"/>
                <a:gd name="connsiteY17" fmla="*/ 13872 h 37051"/>
                <a:gd name="connsiteX18" fmla="*/ 17870 w 23515"/>
                <a:gd name="connsiteY18" fmla="*/ 9756 h 37051"/>
                <a:gd name="connsiteX19" fmla="*/ 15910 w 23515"/>
                <a:gd name="connsiteY19" fmla="*/ 5545 h 37051"/>
                <a:gd name="connsiteX20" fmla="*/ 10335 w 23515"/>
                <a:gd name="connsiteY20" fmla="*/ 4063 h 37051"/>
                <a:gd name="connsiteX21" fmla="*/ 6077 w 23515"/>
                <a:gd name="connsiteY21" fmla="*/ 4494 h 37051"/>
                <a:gd name="connsiteX22" fmla="*/ 1075 w 23515"/>
                <a:gd name="connsiteY22" fmla="*/ 5835 h 37051"/>
                <a:gd name="connsiteX23" fmla="*/ 1075 w 23515"/>
                <a:gd name="connsiteY23" fmla="*/ 1530 h 37051"/>
                <a:gd name="connsiteX24" fmla="*/ 6219 w 23515"/>
                <a:gd name="connsiteY24" fmla="*/ 378 h 37051"/>
                <a:gd name="connsiteX25" fmla="*/ 10766 w 23515"/>
                <a:gd name="connsiteY25" fmla="*/ 0 h 37051"/>
                <a:gd name="connsiteX26" fmla="*/ 19471 w 23515"/>
                <a:gd name="connsiteY26" fmla="*/ 2510 h 37051"/>
                <a:gd name="connsiteX27" fmla="*/ 22677 w 23515"/>
                <a:gd name="connsiteY27" fmla="*/ 9254 h 37051"/>
                <a:gd name="connsiteX28" fmla="*/ 20983 w 23515"/>
                <a:gd name="connsiteY28" fmla="*/ 14280 h 37051"/>
                <a:gd name="connsiteX29" fmla="*/ 16146 w 23515"/>
                <a:gd name="connsiteY29" fmla="*/ 17103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5" h="37051">
                  <a:moveTo>
                    <a:pt x="16146" y="17103"/>
                  </a:moveTo>
                  <a:cubicBezTo>
                    <a:pt x="18461" y="17599"/>
                    <a:pt x="20262" y="18626"/>
                    <a:pt x="21555" y="20191"/>
                  </a:cubicBezTo>
                  <a:cubicBezTo>
                    <a:pt x="22860" y="21756"/>
                    <a:pt x="23516" y="23681"/>
                    <a:pt x="23516" y="25979"/>
                  </a:cubicBezTo>
                  <a:cubicBezTo>
                    <a:pt x="23516" y="29504"/>
                    <a:pt x="22305" y="32227"/>
                    <a:pt x="19878" y="34158"/>
                  </a:cubicBezTo>
                  <a:cubicBezTo>
                    <a:pt x="17457" y="36089"/>
                    <a:pt x="14014" y="37052"/>
                    <a:pt x="9543" y="37052"/>
                  </a:cubicBezTo>
                  <a:cubicBezTo>
                    <a:pt x="8043" y="37052"/>
                    <a:pt x="6496" y="36898"/>
                    <a:pt x="4902" y="36597"/>
                  </a:cubicBezTo>
                  <a:cubicBezTo>
                    <a:pt x="3325" y="36313"/>
                    <a:pt x="1689" y="35876"/>
                    <a:pt x="0" y="35286"/>
                  </a:cubicBezTo>
                  <a:lnTo>
                    <a:pt x="0" y="30620"/>
                  </a:lnTo>
                  <a:cubicBezTo>
                    <a:pt x="1341" y="31400"/>
                    <a:pt x="2805" y="31991"/>
                    <a:pt x="4400" y="32392"/>
                  </a:cubicBezTo>
                  <a:cubicBezTo>
                    <a:pt x="5994" y="32788"/>
                    <a:pt x="7660" y="32989"/>
                    <a:pt x="9402" y="32989"/>
                  </a:cubicBezTo>
                  <a:cubicBezTo>
                    <a:pt x="12431" y="32989"/>
                    <a:pt x="14740" y="32392"/>
                    <a:pt x="16317" y="31193"/>
                  </a:cubicBezTo>
                  <a:cubicBezTo>
                    <a:pt x="17912" y="29994"/>
                    <a:pt x="18709" y="28258"/>
                    <a:pt x="18709" y="25979"/>
                  </a:cubicBezTo>
                  <a:cubicBezTo>
                    <a:pt x="18709" y="23870"/>
                    <a:pt x="17965" y="22229"/>
                    <a:pt x="16482" y="21048"/>
                  </a:cubicBezTo>
                  <a:cubicBezTo>
                    <a:pt x="15012" y="19855"/>
                    <a:pt x="12963" y="19258"/>
                    <a:pt x="10335" y="19258"/>
                  </a:cubicBezTo>
                  <a:lnTo>
                    <a:pt x="6171" y="19258"/>
                  </a:lnTo>
                  <a:lnTo>
                    <a:pt x="6171" y="15284"/>
                  </a:lnTo>
                  <a:lnTo>
                    <a:pt x="10524" y="15284"/>
                  </a:lnTo>
                  <a:cubicBezTo>
                    <a:pt x="12904" y="15284"/>
                    <a:pt x="14723" y="14811"/>
                    <a:pt x="15980" y="13872"/>
                  </a:cubicBezTo>
                  <a:cubicBezTo>
                    <a:pt x="17238" y="12916"/>
                    <a:pt x="17870" y="11545"/>
                    <a:pt x="17870" y="9756"/>
                  </a:cubicBezTo>
                  <a:cubicBezTo>
                    <a:pt x="17870" y="7925"/>
                    <a:pt x="17215" y="6520"/>
                    <a:pt x="15910" y="5545"/>
                  </a:cubicBezTo>
                  <a:cubicBezTo>
                    <a:pt x="14616" y="4559"/>
                    <a:pt x="12762" y="4063"/>
                    <a:pt x="10335" y="4063"/>
                  </a:cubicBezTo>
                  <a:cubicBezTo>
                    <a:pt x="9012" y="4063"/>
                    <a:pt x="7594" y="4205"/>
                    <a:pt x="6077" y="4494"/>
                  </a:cubicBezTo>
                  <a:cubicBezTo>
                    <a:pt x="4559" y="4784"/>
                    <a:pt x="2894" y="5226"/>
                    <a:pt x="1075" y="5835"/>
                  </a:cubicBezTo>
                  <a:lnTo>
                    <a:pt x="1075" y="1530"/>
                  </a:lnTo>
                  <a:cubicBezTo>
                    <a:pt x="2911" y="1016"/>
                    <a:pt x="4624" y="632"/>
                    <a:pt x="6219" y="378"/>
                  </a:cubicBezTo>
                  <a:cubicBezTo>
                    <a:pt x="7831" y="124"/>
                    <a:pt x="9343" y="0"/>
                    <a:pt x="10766" y="0"/>
                  </a:cubicBezTo>
                  <a:cubicBezTo>
                    <a:pt x="14433" y="0"/>
                    <a:pt x="17339" y="839"/>
                    <a:pt x="19471" y="2510"/>
                  </a:cubicBezTo>
                  <a:cubicBezTo>
                    <a:pt x="21608" y="4169"/>
                    <a:pt x="22677" y="6413"/>
                    <a:pt x="22677" y="9254"/>
                  </a:cubicBezTo>
                  <a:cubicBezTo>
                    <a:pt x="22677" y="11232"/>
                    <a:pt x="22110" y="12910"/>
                    <a:pt x="20983" y="14280"/>
                  </a:cubicBezTo>
                  <a:cubicBezTo>
                    <a:pt x="19849" y="15632"/>
                    <a:pt x="18236" y="16577"/>
                    <a:pt x="16146" y="17103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B546C2A-4258-DE9D-42A4-2C4A2652696E}"/>
                </a:ext>
              </a:extLst>
            </p:cNvPr>
            <p:cNvSpPr/>
            <p:nvPr/>
          </p:nvSpPr>
          <p:spPr>
            <a:xfrm>
              <a:off x="8202868" y="3419193"/>
              <a:ext cx="28216" cy="25671"/>
            </a:xfrm>
            <a:custGeom>
              <a:avLst/>
              <a:gdLst>
                <a:gd name="connsiteX0" fmla="*/ 28217 w 28216"/>
                <a:gd name="connsiteY0" fmla="*/ 3732 h 25671"/>
                <a:gd name="connsiteX1" fmla="*/ 27248 w 28216"/>
                <a:gd name="connsiteY1" fmla="*/ 6165 h 25671"/>
                <a:gd name="connsiteX2" fmla="*/ 25176 w 28216"/>
                <a:gd name="connsiteY2" fmla="*/ 7028 h 25671"/>
                <a:gd name="connsiteX3" fmla="*/ 23569 w 28216"/>
                <a:gd name="connsiteY3" fmla="*/ 6419 h 25671"/>
                <a:gd name="connsiteX4" fmla="*/ 23014 w 28216"/>
                <a:gd name="connsiteY4" fmla="*/ 5031 h 25671"/>
                <a:gd name="connsiteX5" fmla="*/ 23794 w 28216"/>
                <a:gd name="connsiteY5" fmla="*/ 3071 h 25671"/>
                <a:gd name="connsiteX6" fmla="*/ 25731 w 28216"/>
                <a:gd name="connsiteY6" fmla="*/ 1961 h 25671"/>
                <a:gd name="connsiteX7" fmla="*/ 22908 w 28216"/>
                <a:gd name="connsiteY7" fmla="*/ 1246 h 25671"/>
                <a:gd name="connsiteX8" fmla="*/ 20829 w 28216"/>
                <a:gd name="connsiteY8" fmla="*/ 1825 h 25671"/>
                <a:gd name="connsiteX9" fmla="*/ 19311 w 28216"/>
                <a:gd name="connsiteY9" fmla="*/ 3154 h 25671"/>
                <a:gd name="connsiteX10" fmla="*/ 18260 w 28216"/>
                <a:gd name="connsiteY10" fmla="*/ 4978 h 25671"/>
                <a:gd name="connsiteX11" fmla="*/ 17593 w 28216"/>
                <a:gd name="connsiteY11" fmla="*/ 6667 h 25671"/>
                <a:gd name="connsiteX12" fmla="*/ 17291 w 28216"/>
                <a:gd name="connsiteY12" fmla="*/ 7937 h 25671"/>
                <a:gd name="connsiteX13" fmla="*/ 15355 w 28216"/>
                <a:gd name="connsiteY13" fmla="*/ 15685 h 25671"/>
                <a:gd name="connsiteX14" fmla="*/ 14415 w 28216"/>
                <a:gd name="connsiteY14" fmla="*/ 20664 h 25671"/>
                <a:gd name="connsiteX15" fmla="*/ 15189 w 28216"/>
                <a:gd name="connsiteY15" fmla="*/ 23351 h 25671"/>
                <a:gd name="connsiteX16" fmla="*/ 17510 w 28216"/>
                <a:gd name="connsiteY16" fmla="*/ 24402 h 25671"/>
                <a:gd name="connsiteX17" fmla="*/ 18809 w 28216"/>
                <a:gd name="connsiteY17" fmla="*/ 24231 h 25671"/>
                <a:gd name="connsiteX18" fmla="*/ 20386 w 28216"/>
                <a:gd name="connsiteY18" fmla="*/ 23540 h 25671"/>
                <a:gd name="connsiteX19" fmla="*/ 22105 w 28216"/>
                <a:gd name="connsiteY19" fmla="*/ 22240 h 25671"/>
                <a:gd name="connsiteX20" fmla="*/ 23735 w 28216"/>
                <a:gd name="connsiteY20" fmla="*/ 20085 h 25671"/>
                <a:gd name="connsiteX21" fmla="*/ 25063 w 28216"/>
                <a:gd name="connsiteY21" fmla="*/ 16984 h 25671"/>
                <a:gd name="connsiteX22" fmla="*/ 25784 w 28216"/>
                <a:gd name="connsiteY22" fmla="*/ 16376 h 25671"/>
                <a:gd name="connsiteX23" fmla="*/ 26475 w 28216"/>
                <a:gd name="connsiteY23" fmla="*/ 16931 h 25671"/>
                <a:gd name="connsiteX24" fmla="*/ 26085 w 28216"/>
                <a:gd name="connsiteY24" fmla="*/ 18396 h 25671"/>
                <a:gd name="connsiteX25" fmla="*/ 24927 w 28216"/>
                <a:gd name="connsiteY25" fmla="*/ 20634 h 25671"/>
                <a:gd name="connsiteX26" fmla="*/ 23126 w 28216"/>
                <a:gd name="connsiteY26" fmla="*/ 23014 h 25671"/>
                <a:gd name="connsiteX27" fmla="*/ 20581 w 28216"/>
                <a:gd name="connsiteY27" fmla="*/ 24898 h 25671"/>
                <a:gd name="connsiteX28" fmla="*/ 17398 w 28216"/>
                <a:gd name="connsiteY28" fmla="*/ 25672 h 25671"/>
                <a:gd name="connsiteX29" fmla="*/ 13447 w 28216"/>
                <a:gd name="connsiteY29" fmla="*/ 24402 h 25671"/>
                <a:gd name="connsiteX30" fmla="*/ 11286 w 28216"/>
                <a:gd name="connsiteY30" fmla="*/ 21355 h 25671"/>
                <a:gd name="connsiteX31" fmla="*/ 10955 w 28216"/>
                <a:gd name="connsiteY31" fmla="*/ 21939 h 25671"/>
                <a:gd name="connsiteX32" fmla="*/ 10181 w 28216"/>
                <a:gd name="connsiteY32" fmla="*/ 23014 h 25671"/>
                <a:gd name="connsiteX33" fmla="*/ 8988 w 28216"/>
                <a:gd name="connsiteY33" fmla="*/ 24290 h 25671"/>
                <a:gd name="connsiteX34" fmla="*/ 7358 w 28216"/>
                <a:gd name="connsiteY34" fmla="*/ 25229 h 25671"/>
                <a:gd name="connsiteX35" fmla="*/ 5339 w 28216"/>
                <a:gd name="connsiteY35" fmla="*/ 25672 h 25671"/>
                <a:gd name="connsiteX36" fmla="*/ 2823 w 28216"/>
                <a:gd name="connsiteY36" fmla="*/ 25282 h 25671"/>
                <a:gd name="connsiteX37" fmla="*/ 827 w 28216"/>
                <a:gd name="connsiteY37" fmla="*/ 24012 h 25671"/>
                <a:gd name="connsiteX38" fmla="*/ 0 w 28216"/>
                <a:gd name="connsiteY38" fmla="*/ 21910 h 25671"/>
                <a:gd name="connsiteX39" fmla="*/ 915 w 28216"/>
                <a:gd name="connsiteY39" fmla="*/ 19612 h 25671"/>
                <a:gd name="connsiteX40" fmla="*/ 3124 w 28216"/>
                <a:gd name="connsiteY40" fmla="*/ 18644 h 25671"/>
                <a:gd name="connsiteX41" fmla="*/ 4565 w 28216"/>
                <a:gd name="connsiteY41" fmla="*/ 19116 h 25671"/>
                <a:gd name="connsiteX42" fmla="*/ 5226 w 28216"/>
                <a:gd name="connsiteY42" fmla="*/ 20610 h 25671"/>
                <a:gd name="connsiteX43" fmla="*/ 4453 w 28216"/>
                <a:gd name="connsiteY43" fmla="*/ 22601 h 25671"/>
                <a:gd name="connsiteX44" fmla="*/ 2575 w 28216"/>
                <a:gd name="connsiteY44" fmla="*/ 23681 h 25671"/>
                <a:gd name="connsiteX45" fmla="*/ 5392 w 28216"/>
                <a:gd name="connsiteY45" fmla="*/ 24402 h 25671"/>
                <a:gd name="connsiteX46" fmla="*/ 8658 w 28216"/>
                <a:gd name="connsiteY46" fmla="*/ 22796 h 25671"/>
                <a:gd name="connsiteX47" fmla="*/ 10789 w 28216"/>
                <a:gd name="connsiteY47" fmla="*/ 18508 h 25671"/>
                <a:gd name="connsiteX48" fmla="*/ 13169 w 28216"/>
                <a:gd name="connsiteY48" fmla="*/ 9183 h 25671"/>
                <a:gd name="connsiteX49" fmla="*/ 13831 w 28216"/>
                <a:gd name="connsiteY49" fmla="*/ 5031 h 25671"/>
                <a:gd name="connsiteX50" fmla="*/ 13530 w 28216"/>
                <a:gd name="connsiteY50" fmla="*/ 3071 h 25671"/>
                <a:gd name="connsiteX51" fmla="*/ 12697 w 28216"/>
                <a:gd name="connsiteY51" fmla="*/ 1907 h 25671"/>
                <a:gd name="connsiteX52" fmla="*/ 11728 w 28216"/>
                <a:gd name="connsiteY52" fmla="*/ 1382 h 25671"/>
                <a:gd name="connsiteX53" fmla="*/ 10789 w 28216"/>
                <a:gd name="connsiteY53" fmla="*/ 1246 h 25671"/>
                <a:gd name="connsiteX54" fmla="*/ 9018 w 28216"/>
                <a:gd name="connsiteY54" fmla="*/ 1577 h 25671"/>
                <a:gd name="connsiteX55" fmla="*/ 6998 w 28216"/>
                <a:gd name="connsiteY55" fmla="*/ 2681 h 25671"/>
                <a:gd name="connsiteX56" fmla="*/ 4896 w 28216"/>
                <a:gd name="connsiteY56" fmla="*/ 4978 h 25671"/>
                <a:gd name="connsiteX57" fmla="*/ 3183 w 28216"/>
                <a:gd name="connsiteY57" fmla="*/ 8658 h 25671"/>
                <a:gd name="connsiteX58" fmla="*/ 2433 w 28216"/>
                <a:gd name="connsiteY58" fmla="*/ 9295 h 25671"/>
                <a:gd name="connsiteX59" fmla="*/ 1772 w 28216"/>
                <a:gd name="connsiteY59" fmla="*/ 8711 h 25671"/>
                <a:gd name="connsiteX60" fmla="*/ 2132 w 28216"/>
                <a:gd name="connsiteY60" fmla="*/ 7276 h 25671"/>
                <a:gd name="connsiteX61" fmla="*/ 3289 w 28216"/>
                <a:gd name="connsiteY61" fmla="*/ 5031 h 25671"/>
                <a:gd name="connsiteX62" fmla="*/ 5120 w 28216"/>
                <a:gd name="connsiteY62" fmla="*/ 2681 h 25671"/>
                <a:gd name="connsiteX63" fmla="*/ 7689 w 28216"/>
                <a:gd name="connsiteY63" fmla="*/ 774 h 25671"/>
                <a:gd name="connsiteX64" fmla="*/ 10902 w 28216"/>
                <a:gd name="connsiteY64" fmla="*/ 0 h 25671"/>
                <a:gd name="connsiteX65" fmla="*/ 12366 w 28216"/>
                <a:gd name="connsiteY65" fmla="*/ 165 h 25671"/>
                <a:gd name="connsiteX66" fmla="*/ 13996 w 28216"/>
                <a:gd name="connsiteY66" fmla="*/ 720 h 25671"/>
                <a:gd name="connsiteX67" fmla="*/ 15715 w 28216"/>
                <a:gd name="connsiteY67" fmla="*/ 2043 h 25671"/>
                <a:gd name="connsiteX68" fmla="*/ 17014 w 28216"/>
                <a:gd name="connsiteY68" fmla="*/ 4287 h 25671"/>
                <a:gd name="connsiteX69" fmla="*/ 17788 w 28216"/>
                <a:gd name="connsiteY69" fmla="*/ 3041 h 25671"/>
                <a:gd name="connsiteX70" fmla="*/ 18980 w 28216"/>
                <a:gd name="connsiteY70" fmla="*/ 1689 h 25671"/>
                <a:gd name="connsiteX71" fmla="*/ 20746 w 28216"/>
                <a:gd name="connsiteY71" fmla="*/ 466 h 25671"/>
                <a:gd name="connsiteX72" fmla="*/ 22961 w 28216"/>
                <a:gd name="connsiteY72" fmla="*/ 0 h 25671"/>
                <a:gd name="connsiteX73" fmla="*/ 25205 w 28216"/>
                <a:gd name="connsiteY73" fmla="*/ 301 h 25671"/>
                <a:gd name="connsiteX74" fmla="*/ 27248 w 28216"/>
                <a:gd name="connsiteY74" fmla="*/ 1494 h 25671"/>
                <a:gd name="connsiteX75" fmla="*/ 28217 w 28216"/>
                <a:gd name="connsiteY75" fmla="*/ 3732 h 2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216" h="25671">
                  <a:moveTo>
                    <a:pt x="28217" y="3732"/>
                  </a:moveTo>
                  <a:cubicBezTo>
                    <a:pt x="28217" y="4766"/>
                    <a:pt x="27892" y="5581"/>
                    <a:pt x="27248" y="6165"/>
                  </a:cubicBezTo>
                  <a:cubicBezTo>
                    <a:pt x="26605" y="6738"/>
                    <a:pt x="25914" y="7028"/>
                    <a:pt x="25176" y="7028"/>
                  </a:cubicBezTo>
                  <a:cubicBezTo>
                    <a:pt x="24473" y="7028"/>
                    <a:pt x="23941" y="6827"/>
                    <a:pt x="23569" y="6419"/>
                  </a:cubicBezTo>
                  <a:cubicBezTo>
                    <a:pt x="23197" y="6012"/>
                    <a:pt x="23014" y="5551"/>
                    <a:pt x="23014" y="5031"/>
                  </a:cubicBezTo>
                  <a:cubicBezTo>
                    <a:pt x="23014" y="4329"/>
                    <a:pt x="23274" y="3679"/>
                    <a:pt x="23794" y="3071"/>
                  </a:cubicBezTo>
                  <a:cubicBezTo>
                    <a:pt x="24307" y="2463"/>
                    <a:pt x="24957" y="2091"/>
                    <a:pt x="25731" y="1961"/>
                  </a:cubicBezTo>
                  <a:cubicBezTo>
                    <a:pt x="24969" y="1482"/>
                    <a:pt x="24030" y="1246"/>
                    <a:pt x="22908" y="1246"/>
                  </a:cubicBezTo>
                  <a:cubicBezTo>
                    <a:pt x="22170" y="1246"/>
                    <a:pt x="21473" y="1441"/>
                    <a:pt x="20829" y="1825"/>
                  </a:cubicBezTo>
                  <a:cubicBezTo>
                    <a:pt x="20203" y="2209"/>
                    <a:pt x="19695" y="2652"/>
                    <a:pt x="19311" y="3154"/>
                  </a:cubicBezTo>
                  <a:cubicBezTo>
                    <a:pt x="18939" y="3650"/>
                    <a:pt x="18591" y="4258"/>
                    <a:pt x="18260" y="4978"/>
                  </a:cubicBezTo>
                  <a:cubicBezTo>
                    <a:pt x="17947" y="5681"/>
                    <a:pt x="17723" y="6242"/>
                    <a:pt x="17593" y="6667"/>
                  </a:cubicBezTo>
                  <a:cubicBezTo>
                    <a:pt x="17481" y="7075"/>
                    <a:pt x="17380" y="7494"/>
                    <a:pt x="17291" y="7937"/>
                  </a:cubicBezTo>
                  <a:lnTo>
                    <a:pt x="15355" y="15685"/>
                  </a:lnTo>
                  <a:cubicBezTo>
                    <a:pt x="14728" y="18136"/>
                    <a:pt x="14415" y="19795"/>
                    <a:pt x="14415" y="20664"/>
                  </a:cubicBezTo>
                  <a:cubicBezTo>
                    <a:pt x="14415" y="21732"/>
                    <a:pt x="14675" y="22630"/>
                    <a:pt x="15189" y="23351"/>
                  </a:cubicBezTo>
                  <a:cubicBezTo>
                    <a:pt x="15703" y="24053"/>
                    <a:pt x="16477" y="24402"/>
                    <a:pt x="17510" y="24402"/>
                  </a:cubicBezTo>
                  <a:cubicBezTo>
                    <a:pt x="17918" y="24402"/>
                    <a:pt x="18349" y="24343"/>
                    <a:pt x="18809" y="24231"/>
                  </a:cubicBezTo>
                  <a:cubicBezTo>
                    <a:pt x="19276" y="24107"/>
                    <a:pt x="19801" y="23876"/>
                    <a:pt x="20386" y="23540"/>
                  </a:cubicBezTo>
                  <a:cubicBezTo>
                    <a:pt x="20994" y="23191"/>
                    <a:pt x="21567" y="22754"/>
                    <a:pt x="22105" y="22240"/>
                  </a:cubicBezTo>
                  <a:cubicBezTo>
                    <a:pt x="22654" y="21703"/>
                    <a:pt x="23197" y="20988"/>
                    <a:pt x="23735" y="20085"/>
                  </a:cubicBezTo>
                  <a:cubicBezTo>
                    <a:pt x="24272" y="19181"/>
                    <a:pt x="24715" y="18148"/>
                    <a:pt x="25063" y="16984"/>
                  </a:cubicBezTo>
                  <a:cubicBezTo>
                    <a:pt x="25176" y="16577"/>
                    <a:pt x="25412" y="16376"/>
                    <a:pt x="25784" y="16376"/>
                  </a:cubicBezTo>
                  <a:cubicBezTo>
                    <a:pt x="26244" y="16376"/>
                    <a:pt x="26475" y="16559"/>
                    <a:pt x="26475" y="16931"/>
                  </a:cubicBezTo>
                  <a:cubicBezTo>
                    <a:pt x="26475" y="17244"/>
                    <a:pt x="26345" y="17728"/>
                    <a:pt x="26085" y="18396"/>
                  </a:cubicBezTo>
                  <a:cubicBezTo>
                    <a:pt x="25849" y="19040"/>
                    <a:pt x="25465" y="19790"/>
                    <a:pt x="24927" y="20634"/>
                  </a:cubicBezTo>
                  <a:cubicBezTo>
                    <a:pt x="24414" y="21467"/>
                    <a:pt x="23811" y="22258"/>
                    <a:pt x="23126" y="23014"/>
                  </a:cubicBezTo>
                  <a:cubicBezTo>
                    <a:pt x="22447" y="23752"/>
                    <a:pt x="21597" y="24384"/>
                    <a:pt x="20581" y="24898"/>
                  </a:cubicBezTo>
                  <a:cubicBezTo>
                    <a:pt x="19571" y="25412"/>
                    <a:pt x="18508" y="25672"/>
                    <a:pt x="17398" y="25672"/>
                  </a:cubicBezTo>
                  <a:cubicBezTo>
                    <a:pt x="15815" y="25672"/>
                    <a:pt x="14498" y="25246"/>
                    <a:pt x="13447" y="24402"/>
                  </a:cubicBezTo>
                  <a:cubicBezTo>
                    <a:pt x="12396" y="23551"/>
                    <a:pt x="11675" y="22536"/>
                    <a:pt x="11286" y="21355"/>
                  </a:cubicBezTo>
                  <a:cubicBezTo>
                    <a:pt x="11197" y="21520"/>
                    <a:pt x="11085" y="21715"/>
                    <a:pt x="10955" y="21939"/>
                  </a:cubicBezTo>
                  <a:cubicBezTo>
                    <a:pt x="10825" y="22158"/>
                    <a:pt x="10565" y="22518"/>
                    <a:pt x="10181" y="23014"/>
                  </a:cubicBezTo>
                  <a:cubicBezTo>
                    <a:pt x="9809" y="23492"/>
                    <a:pt x="9413" y="23918"/>
                    <a:pt x="8988" y="24290"/>
                  </a:cubicBezTo>
                  <a:cubicBezTo>
                    <a:pt x="8569" y="24638"/>
                    <a:pt x="8026" y="24951"/>
                    <a:pt x="7358" y="25229"/>
                  </a:cubicBezTo>
                  <a:cubicBezTo>
                    <a:pt x="6715" y="25524"/>
                    <a:pt x="6041" y="25672"/>
                    <a:pt x="5339" y="25672"/>
                  </a:cubicBezTo>
                  <a:cubicBezTo>
                    <a:pt x="4453" y="25672"/>
                    <a:pt x="3614" y="25542"/>
                    <a:pt x="2823" y="25282"/>
                  </a:cubicBezTo>
                  <a:cubicBezTo>
                    <a:pt x="2049" y="25028"/>
                    <a:pt x="1382" y="24603"/>
                    <a:pt x="827" y="24012"/>
                  </a:cubicBezTo>
                  <a:cubicBezTo>
                    <a:pt x="278" y="23421"/>
                    <a:pt x="0" y="22719"/>
                    <a:pt x="0" y="21910"/>
                  </a:cubicBezTo>
                  <a:cubicBezTo>
                    <a:pt x="0" y="21006"/>
                    <a:pt x="307" y="20238"/>
                    <a:pt x="915" y="19612"/>
                  </a:cubicBezTo>
                  <a:cubicBezTo>
                    <a:pt x="1541" y="18969"/>
                    <a:pt x="2280" y="18644"/>
                    <a:pt x="3124" y="18644"/>
                  </a:cubicBezTo>
                  <a:cubicBezTo>
                    <a:pt x="3661" y="18644"/>
                    <a:pt x="4140" y="18803"/>
                    <a:pt x="4565" y="19116"/>
                  </a:cubicBezTo>
                  <a:cubicBezTo>
                    <a:pt x="5008" y="19429"/>
                    <a:pt x="5226" y="19925"/>
                    <a:pt x="5226" y="20610"/>
                  </a:cubicBezTo>
                  <a:cubicBezTo>
                    <a:pt x="5226" y="21366"/>
                    <a:pt x="4967" y="22028"/>
                    <a:pt x="4453" y="22601"/>
                  </a:cubicBezTo>
                  <a:cubicBezTo>
                    <a:pt x="3939" y="23173"/>
                    <a:pt x="3313" y="23534"/>
                    <a:pt x="2575" y="23681"/>
                  </a:cubicBezTo>
                  <a:cubicBezTo>
                    <a:pt x="3331" y="24160"/>
                    <a:pt x="4270" y="24402"/>
                    <a:pt x="5392" y="24402"/>
                  </a:cubicBezTo>
                  <a:cubicBezTo>
                    <a:pt x="6614" y="24402"/>
                    <a:pt x="7701" y="23864"/>
                    <a:pt x="8658" y="22796"/>
                  </a:cubicBezTo>
                  <a:cubicBezTo>
                    <a:pt x="9620" y="21727"/>
                    <a:pt x="10329" y="20297"/>
                    <a:pt x="10789" y="18508"/>
                  </a:cubicBezTo>
                  <a:cubicBezTo>
                    <a:pt x="11929" y="14209"/>
                    <a:pt x="12726" y="11102"/>
                    <a:pt x="13169" y="9183"/>
                  </a:cubicBezTo>
                  <a:cubicBezTo>
                    <a:pt x="13612" y="7246"/>
                    <a:pt x="13831" y="5864"/>
                    <a:pt x="13831" y="5031"/>
                  </a:cubicBezTo>
                  <a:cubicBezTo>
                    <a:pt x="13831" y="4258"/>
                    <a:pt x="13730" y="3608"/>
                    <a:pt x="13530" y="3071"/>
                  </a:cubicBezTo>
                  <a:cubicBezTo>
                    <a:pt x="13323" y="2533"/>
                    <a:pt x="13045" y="2150"/>
                    <a:pt x="12697" y="1907"/>
                  </a:cubicBezTo>
                  <a:cubicBezTo>
                    <a:pt x="12366" y="1648"/>
                    <a:pt x="12041" y="1470"/>
                    <a:pt x="11728" y="1382"/>
                  </a:cubicBezTo>
                  <a:cubicBezTo>
                    <a:pt x="11433" y="1293"/>
                    <a:pt x="11120" y="1246"/>
                    <a:pt x="10789" y="1246"/>
                  </a:cubicBezTo>
                  <a:cubicBezTo>
                    <a:pt x="10234" y="1246"/>
                    <a:pt x="9644" y="1358"/>
                    <a:pt x="9018" y="1577"/>
                  </a:cubicBezTo>
                  <a:cubicBezTo>
                    <a:pt x="8410" y="1795"/>
                    <a:pt x="7736" y="2167"/>
                    <a:pt x="6998" y="2681"/>
                  </a:cubicBezTo>
                  <a:cubicBezTo>
                    <a:pt x="6278" y="3183"/>
                    <a:pt x="5575" y="3945"/>
                    <a:pt x="4896" y="4978"/>
                  </a:cubicBezTo>
                  <a:cubicBezTo>
                    <a:pt x="4217" y="6012"/>
                    <a:pt x="3644" y="7234"/>
                    <a:pt x="3183" y="8658"/>
                  </a:cubicBezTo>
                  <a:cubicBezTo>
                    <a:pt x="3089" y="9083"/>
                    <a:pt x="2841" y="9295"/>
                    <a:pt x="2433" y="9295"/>
                  </a:cubicBezTo>
                  <a:cubicBezTo>
                    <a:pt x="1990" y="9278"/>
                    <a:pt x="1772" y="9083"/>
                    <a:pt x="1772" y="8711"/>
                  </a:cubicBezTo>
                  <a:cubicBezTo>
                    <a:pt x="1772" y="8398"/>
                    <a:pt x="1890" y="7919"/>
                    <a:pt x="2132" y="7276"/>
                  </a:cubicBezTo>
                  <a:cubicBezTo>
                    <a:pt x="2386" y="6608"/>
                    <a:pt x="2776" y="5864"/>
                    <a:pt x="3289" y="5031"/>
                  </a:cubicBezTo>
                  <a:cubicBezTo>
                    <a:pt x="3827" y="4205"/>
                    <a:pt x="4435" y="3419"/>
                    <a:pt x="5120" y="2681"/>
                  </a:cubicBezTo>
                  <a:cubicBezTo>
                    <a:pt x="5823" y="1925"/>
                    <a:pt x="6679" y="1287"/>
                    <a:pt x="7689" y="774"/>
                  </a:cubicBezTo>
                  <a:cubicBezTo>
                    <a:pt x="8722" y="260"/>
                    <a:pt x="9797" y="0"/>
                    <a:pt x="10902" y="0"/>
                  </a:cubicBezTo>
                  <a:cubicBezTo>
                    <a:pt x="11398" y="0"/>
                    <a:pt x="11888" y="53"/>
                    <a:pt x="12366" y="165"/>
                  </a:cubicBezTo>
                  <a:cubicBezTo>
                    <a:pt x="12862" y="254"/>
                    <a:pt x="13406" y="443"/>
                    <a:pt x="13996" y="720"/>
                  </a:cubicBezTo>
                  <a:cubicBezTo>
                    <a:pt x="14604" y="998"/>
                    <a:pt x="15177" y="1435"/>
                    <a:pt x="15715" y="2043"/>
                  </a:cubicBezTo>
                  <a:cubicBezTo>
                    <a:pt x="16252" y="2652"/>
                    <a:pt x="16683" y="3402"/>
                    <a:pt x="17014" y="4287"/>
                  </a:cubicBezTo>
                  <a:cubicBezTo>
                    <a:pt x="17232" y="3862"/>
                    <a:pt x="17492" y="3449"/>
                    <a:pt x="17788" y="3041"/>
                  </a:cubicBezTo>
                  <a:cubicBezTo>
                    <a:pt x="18101" y="2634"/>
                    <a:pt x="18502" y="2185"/>
                    <a:pt x="18980" y="1689"/>
                  </a:cubicBezTo>
                  <a:cubicBezTo>
                    <a:pt x="19477" y="1169"/>
                    <a:pt x="20067" y="762"/>
                    <a:pt x="20746" y="466"/>
                  </a:cubicBezTo>
                  <a:cubicBezTo>
                    <a:pt x="21449" y="154"/>
                    <a:pt x="22187" y="0"/>
                    <a:pt x="22961" y="0"/>
                  </a:cubicBezTo>
                  <a:cubicBezTo>
                    <a:pt x="23717" y="0"/>
                    <a:pt x="24467" y="100"/>
                    <a:pt x="25205" y="301"/>
                  </a:cubicBezTo>
                  <a:cubicBezTo>
                    <a:pt x="25943" y="484"/>
                    <a:pt x="26622" y="886"/>
                    <a:pt x="27248" y="1494"/>
                  </a:cubicBezTo>
                  <a:cubicBezTo>
                    <a:pt x="27892" y="2085"/>
                    <a:pt x="28217" y="2829"/>
                    <a:pt x="28217" y="373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9BE7EF7-B0BF-2F0C-6003-BD3543157A5F}"/>
                </a:ext>
              </a:extLst>
            </p:cNvPr>
            <p:cNvSpPr/>
            <p:nvPr/>
          </p:nvSpPr>
          <p:spPr>
            <a:xfrm>
              <a:off x="7610904" y="3318928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40C049D-E9EB-2002-AEC3-8E1F71100E1B}"/>
                </a:ext>
              </a:extLst>
            </p:cNvPr>
            <p:cNvSpPr/>
            <p:nvPr/>
          </p:nvSpPr>
          <p:spPr>
            <a:xfrm>
              <a:off x="7610904" y="3131331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C4A0FD8-A016-A353-B853-AB838B1BFAEC}"/>
                </a:ext>
              </a:extLst>
            </p:cNvPr>
            <p:cNvSpPr/>
            <p:nvPr/>
          </p:nvSpPr>
          <p:spPr>
            <a:xfrm>
              <a:off x="7610904" y="2943729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A40F939-CC70-ED15-B2DA-9E9036CE3290}"/>
                </a:ext>
              </a:extLst>
            </p:cNvPr>
            <p:cNvSpPr/>
            <p:nvPr/>
          </p:nvSpPr>
          <p:spPr>
            <a:xfrm>
              <a:off x="7610904" y="2756129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6BCD48-6597-507A-8746-504B5956F0B1}"/>
                </a:ext>
              </a:extLst>
            </p:cNvPr>
            <p:cNvSpPr/>
            <p:nvPr/>
          </p:nvSpPr>
          <p:spPr>
            <a:xfrm>
              <a:off x="7610904" y="2568530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2AEF8B7-3300-60F8-3C29-D99EB974839E}"/>
                </a:ext>
              </a:extLst>
            </p:cNvPr>
            <p:cNvSpPr/>
            <p:nvPr/>
          </p:nvSpPr>
          <p:spPr>
            <a:xfrm>
              <a:off x="7610904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0B62682-E78F-2C9C-1FB9-326799F00367}"/>
                </a:ext>
              </a:extLst>
            </p:cNvPr>
            <p:cNvSpPr/>
            <p:nvPr/>
          </p:nvSpPr>
          <p:spPr>
            <a:xfrm>
              <a:off x="7610904" y="3318928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6552284-CFD7-BCE5-5958-758A4A297C5E}"/>
                </a:ext>
              </a:extLst>
            </p:cNvPr>
            <p:cNvSpPr/>
            <p:nvPr/>
          </p:nvSpPr>
          <p:spPr>
            <a:xfrm>
              <a:off x="7610904" y="3131331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1005A1A-7158-6EC7-7C07-71A165EB6800}"/>
                </a:ext>
              </a:extLst>
            </p:cNvPr>
            <p:cNvSpPr/>
            <p:nvPr/>
          </p:nvSpPr>
          <p:spPr>
            <a:xfrm>
              <a:off x="7610904" y="2943729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A8DBCEB-5E74-E2C5-973C-C2372F7CF97D}"/>
                </a:ext>
              </a:extLst>
            </p:cNvPr>
            <p:cNvSpPr/>
            <p:nvPr/>
          </p:nvSpPr>
          <p:spPr>
            <a:xfrm>
              <a:off x="7610904" y="2756129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B9D16FA-A28F-5DEE-979B-7E2DA4122389}"/>
                </a:ext>
              </a:extLst>
            </p:cNvPr>
            <p:cNvSpPr/>
            <p:nvPr/>
          </p:nvSpPr>
          <p:spPr>
            <a:xfrm>
              <a:off x="7610904" y="2568530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8461C2D-2439-1155-F85C-3C88B0157C97}"/>
                </a:ext>
              </a:extLst>
            </p:cNvPr>
            <p:cNvSpPr/>
            <p:nvPr/>
          </p:nvSpPr>
          <p:spPr>
            <a:xfrm>
              <a:off x="7518210" y="3300426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38 h 37057"/>
                <a:gd name="connsiteX3" fmla="*/ 6722 w 24688"/>
                <a:gd name="connsiteY3" fmla="*/ 29569 h 37057"/>
                <a:gd name="connsiteX4" fmla="*/ 12344 w 24688"/>
                <a:gd name="connsiteY4" fmla="*/ 33225 h 37057"/>
                <a:gd name="connsiteX5" fmla="*/ 17966 w 24688"/>
                <a:gd name="connsiteY5" fmla="*/ 29569 h 37057"/>
                <a:gd name="connsiteX6" fmla="*/ 19856 w 24688"/>
                <a:gd name="connsiteY6" fmla="*/ 18538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38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38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38"/>
                  </a:cubicBezTo>
                  <a:cubicBezTo>
                    <a:pt x="4856" y="23433"/>
                    <a:pt x="5478" y="27112"/>
                    <a:pt x="6722" y="29569"/>
                  </a:cubicBezTo>
                  <a:cubicBezTo>
                    <a:pt x="7982" y="32008"/>
                    <a:pt x="9856" y="33225"/>
                    <a:pt x="12344" y="33225"/>
                  </a:cubicBezTo>
                  <a:cubicBezTo>
                    <a:pt x="14848" y="33225"/>
                    <a:pt x="16722" y="32008"/>
                    <a:pt x="17966" y="29569"/>
                  </a:cubicBezTo>
                  <a:cubicBezTo>
                    <a:pt x="19226" y="27112"/>
                    <a:pt x="19856" y="23433"/>
                    <a:pt x="19856" y="18538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08"/>
                    <a:pt x="24688" y="18538"/>
                  </a:cubicBezTo>
                  <a:cubicBezTo>
                    <a:pt x="24688" y="24549"/>
                    <a:pt x="23628" y="29144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1" y="37058"/>
                    <a:pt x="5279" y="35481"/>
                    <a:pt x="3158" y="32321"/>
                  </a:cubicBezTo>
                  <a:cubicBezTo>
                    <a:pt x="1052" y="29144"/>
                    <a:pt x="0" y="24549"/>
                    <a:pt x="0" y="18538"/>
                  </a:cubicBezTo>
                  <a:cubicBezTo>
                    <a:pt x="0" y="12508"/>
                    <a:pt x="1052" y="7919"/>
                    <a:pt x="3158" y="4760"/>
                  </a:cubicBezTo>
                  <a:cubicBezTo>
                    <a:pt x="5279" y="1589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88FD7B8-B1CA-EAEA-2C58-9E09ADE8B62E}"/>
                </a:ext>
              </a:extLst>
            </p:cNvPr>
            <p:cNvSpPr/>
            <p:nvPr/>
          </p:nvSpPr>
          <p:spPr>
            <a:xfrm>
              <a:off x="7551391" y="3330709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7 h 6076"/>
                <a:gd name="connsiteX3" fmla="*/ 0 w 5047"/>
                <a:gd name="connsiteY3" fmla="*/ 6077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A061910-DB0D-059E-6E83-5EDFE9EEB16B}"/>
                </a:ext>
              </a:extLst>
            </p:cNvPr>
            <p:cNvSpPr/>
            <p:nvPr/>
          </p:nvSpPr>
          <p:spPr>
            <a:xfrm>
              <a:off x="7564956" y="3300426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38 h 37057"/>
                <a:gd name="connsiteX3" fmla="*/ 6722 w 24688"/>
                <a:gd name="connsiteY3" fmla="*/ 29569 h 37057"/>
                <a:gd name="connsiteX4" fmla="*/ 12344 w 24688"/>
                <a:gd name="connsiteY4" fmla="*/ 33225 h 37057"/>
                <a:gd name="connsiteX5" fmla="*/ 17966 w 24688"/>
                <a:gd name="connsiteY5" fmla="*/ 29569 h 37057"/>
                <a:gd name="connsiteX6" fmla="*/ 19856 w 24688"/>
                <a:gd name="connsiteY6" fmla="*/ 18538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38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38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38"/>
                  </a:cubicBezTo>
                  <a:cubicBezTo>
                    <a:pt x="4856" y="23433"/>
                    <a:pt x="5478" y="27112"/>
                    <a:pt x="6722" y="29569"/>
                  </a:cubicBezTo>
                  <a:cubicBezTo>
                    <a:pt x="7982" y="32008"/>
                    <a:pt x="9856" y="33225"/>
                    <a:pt x="12344" y="33225"/>
                  </a:cubicBezTo>
                  <a:cubicBezTo>
                    <a:pt x="14848" y="33225"/>
                    <a:pt x="16722" y="32008"/>
                    <a:pt x="17966" y="29569"/>
                  </a:cubicBezTo>
                  <a:cubicBezTo>
                    <a:pt x="19226" y="27112"/>
                    <a:pt x="19856" y="23433"/>
                    <a:pt x="19856" y="18538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08"/>
                    <a:pt x="24688" y="18538"/>
                  </a:cubicBezTo>
                  <a:cubicBezTo>
                    <a:pt x="24688" y="24549"/>
                    <a:pt x="23628" y="29144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0" y="37058"/>
                    <a:pt x="5278" y="35481"/>
                    <a:pt x="3158" y="32321"/>
                  </a:cubicBezTo>
                  <a:cubicBezTo>
                    <a:pt x="1052" y="29144"/>
                    <a:pt x="0" y="24549"/>
                    <a:pt x="0" y="18538"/>
                  </a:cubicBezTo>
                  <a:cubicBezTo>
                    <a:pt x="0" y="12508"/>
                    <a:pt x="1052" y="7919"/>
                    <a:pt x="3158" y="4760"/>
                  </a:cubicBezTo>
                  <a:cubicBezTo>
                    <a:pt x="5278" y="1589"/>
                    <a:pt x="8340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C6CD9FC-8C51-ECCA-8FDD-5647D382C581}"/>
                </a:ext>
              </a:extLst>
            </p:cNvPr>
            <p:cNvSpPr/>
            <p:nvPr/>
          </p:nvSpPr>
          <p:spPr>
            <a:xfrm>
              <a:off x="7519478" y="3112823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44 h 37057"/>
                <a:gd name="connsiteX3" fmla="*/ 6722 w 24688"/>
                <a:gd name="connsiteY3" fmla="*/ 29569 h 37057"/>
                <a:gd name="connsiteX4" fmla="*/ 12344 w 24688"/>
                <a:gd name="connsiteY4" fmla="*/ 33231 h 37057"/>
                <a:gd name="connsiteX5" fmla="*/ 17966 w 24688"/>
                <a:gd name="connsiteY5" fmla="*/ 29569 h 37057"/>
                <a:gd name="connsiteX6" fmla="*/ 19856 w 24688"/>
                <a:gd name="connsiteY6" fmla="*/ 18544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44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44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44"/>
                  </a:cubicBezTo>
                  <a:cubicBezTo>
                    <a:pt x="4856" y="23439"/>
                    <a:pt x="5478" y="27113"/>
                    <a:pt x="6722" y="29569"/>
                  </a:cubicBezTo>
                  <a:cubicBezTo>
                    <a:pt x="7982" y="32008"/>
                    <a:pt x="9856" y="33231"/>
                    <a:pt x="12344" y="33231"/>
                  </a:cubicBezTo>
                  <a:cubicBezTo>
                    <a:pt x="14848" y="33231"/>
                    <a:pt x="16722" y="32008"/>
                    <a:pt x="17966" y="29569"/>
                  </a:cubicBezTo>
                  <a:cubicBezTo>
                    <a:pt x="19226" y="27113"/>
                    <a:pt x="19856" y="23439"/>
                    <a:pt x="19856" y="18544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14"/>
                    <a:pt x="24688" y="18544"/>
                  </a:cubicBezTo>
                  <a:cubicBezTo>
                    <a:pt x="24688" y="24555"/>
                    <a:pt x="23628" y="29150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1" y="37058"/>
                    <a:pt x="5279" y="35481"/>
                    <a:pt x="3158" y="32321"/>
                  </a:cubicBezTo>
                  <a:cubicBezTo>
                    <a:pt x="1052" y="29150"/>
                    <a:pt x="0" y="24555"/>
                    <a:pt x="0" y="18544"/>
                  </a:cubicBezTo>
                  <a:cubicBezTo>
                    <a:pt x="0" y="12514"/>
                    <a:pt x="1052" y="7919"/>
                    <a:pt x="3158" y="4760"/>
                  </a:cubicBezTo>
                  <a:cubicBezTo>
                    <a:pt x="5279" y="1589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CD2800B-2F55-0F1F-EA55-C3A8CDD72871}"/>
                </a:ext>
              </a:extLst>
            </p:cNvPr>
            <p:cNvSpPr/>
            <p:nvPr/>
          </p:nvSpPr>
          <p:spPr>
            <a:xfrm>
              <a:off x="7552659" y="3143113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7 h 6076"/>
                <a:gd name="connsiteX3" fmla="*/ 0 w 5047"/>
                <a:gd name="connsiteY3" fmla="*/ 6077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3D85FEC-206E-13CD-9B46-1A9E70DA75EA}"/>
                </a:ext>
              </a:extLst>
            </p:cNvPr>
            <p:cNvSpPr/>
            <p:nvPr/>
          </p:nvSpPr>
          <p:spPr>
            <a:xfrm>
              <a:off x="7568376" y="3113473"/>
              <a:ext cx="21267" cy="35716"/>
            </a:xfrm>
            <a:custGeom>
              <a:avLst/>
              <a:gdLst>
                <a:gd name="connsiteX0" fmla="*/ 694 w 21267"/>
                <a:gd name="connsiteY0" fmla="*/ 31648 h 35716"/>
                <a:gd name="connsiteX1" fmla="*/ 8588 w 21267"/>
                <a:gd name="connsiteY1" fmla="*/ 31648 h 35716"/>
                <a:gd name="connsiteX2" fmla="*/ 8588 w 21267"/>
                <a:gd name="connsiteY2" fmla="*/ 4400 h 35716"/>
                <a:gd name="connsiteX3" fmla="*/ 0 w 21267"/>
                <a:gd name="connsiteY3" fmla="*/ 6124 h 35716"/>
                <a:gd name="connsiteX4" fmla="*/ 0 w 21267"/>
                <a:gd name="connsiteY4" fmla="*/ 1719 h 35716"/>
                <a:gd name="connsiteX5" fmla="*/ 8541 w 21267"/>
                <a:gd name="connsiteY5" fmla="*/ 0 h 35716"/>
                <a:gd name="connsiteX6" fmla="*/ 13373 w 21267"/>
                <a:gd name="connsiteY6" fmla="*/ 0 h 35716"/>
                <a:gd name="connsiteX7" fmla="*/ 13373 w 21267"/>
                <a:gd name="connsiteY7" fmla="*/ 31648 h 35716"/>
                <a:gd name="connsiteX8" fmla="*/ 21268 w 21267"/>
                <a:gd name="connsiteY8" fmla="*/ 31648 h 35716"/>
                <a:gd name="connsiteX9" fmla="*/ 21268 w 21267"/>
                <a:gd name="connsiteY9" fmla="*/ 35717 h 35716"/>
                <a:gd name="connsiteX10" fmla="*/ 694 w 21267"/>
                <a:gd name="connsiteY10" fmla="*/ 35717 h 35716"/>
                <a:gd name="connsiteX11" fmla="*/ 694 w 21267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67" h="35716">
                  <a:moveTo>
                    <a:pt x="694" y="31648"/>
                  </a:moveTo>
                  <a:lnTo>
                    <a:pt x="8588" y="31648"/>
                  </a:lnTo>
                  <a:lnTo>
                    <a:pt x="8588" y="4400"/>
                  </a:lnTo>
                  <a:lnTo>
                    <a:pt x="0" y="6124"/>
                  </a:lnTo>
                  <a:lnTo>
                    <a:pt x="0" y="1719"/>
                  </a:lnTo>
                  <a:lnTo>
                    <a:pt x="8541" y="0"/>
                  </a:lnTo>
                  <a:lnTo>
                    <a:pt x="13373" y="0"/>
                  </a:lnTo>
                  <a:lnTo>
                    <a:pt x="13373" y="31648"/>
                  </a:lnTo>
                  <a:lnTo>
                    <a:pt x="21268" y="31648"/>
                  </a:lnTo>
                  <a:lnTo>
                    <a:pt x="21268" y="35717"/>
                  </a:lnTo>
                  <a:lnTo>
                    <a:pt x="694" y="35717"/>
                  </a:lnTo>
                  <a:lnTo>
                    <a:pt x="694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D05E54B-BE08-5AF0-BB1F-DC0B52F6FC73}"/>
                </a:ext>
              </a:extLst>
            </p:cNvPr>
            <p:cNvSpPr/>
            <p:nvPr/>
          </p:nvSpPr>
          <p:spPr>
            <a:xfrm>
              <a:off x="7519861" y="29252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1 h 37056"/>
                <a:gd name="connsiteX3" fmla="*/ 6722 w 24688"/>
                <a:gd name="connsiteY3" fmla="*/ 29569 h 37056"/>
                <a:gd name="connsiteX4" fmla="*/ 12344 w 24688"/>
                <a:gd name="connsiteY4" fmla="*/ 33230 h 37056"/>
                <a:gd name="connsiteX5" fmla="*/ 17966 w 24688"/>
                <a:gd name="connsiteY5" fmla="*/ 29569 h 37056"/>
                <a:gd name="connsiteX6" fmla="*/ 19856 w 24688"/>
                <a:gd name="connsiteY6" fmla="*/ 18541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1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1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1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30"/>
                    <a:pt x="12344" y="33230"/>
                  </a:cubicBezTo>
                  <a:cubicBezTo>
                    <a:pt x="14848" y="33230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1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7" y="0"/>
                    <a:pt x="19402" y="1587"/>
                    <a:pt x="21507" y="4761"/>
                  </a:cubicBezTo>
                  <a:cubicBezTo>
                    <a:pt x="23628" y="7919"/>
                    <a:pt x="24688" y="12512"/>
                    <a:pt x="24688" y="18541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7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1"/>
                  </a:cubicBezTo>
                  <a:cubicBezTo>
                    <a:pt x="0" y="12512"/>
                    <a:pt x="1052" y="7919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7709199-8367-888B-BE60-71329CCB942B}"/>
                </a:ext>
              </a:extLst>
            </p:cNvPr>
            <p:cNvSpPr/>
            <p:nvPr/>
          </p:nvSpPr>
          <p:spPr>
            <a:xfrm>
              <a:off x="7553042" y="2955511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6 h 6076"/>
                <a:gd name="connsiteX3" fmla="*/ 0 w 5047"/>
                <a:gd name="connsiteY3" fmla="*/ 6076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6"/>
                  </a:lnTo>
                  <a:lnTo>
                    <a:pt x="0" y="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FA98737-FF36-CCC8-2A89-6E26ADC832EA}"/>
                </a:ext>
              </a:extLst>
            </p:cNvPr>
            <p:cNvSpPr/>
            <p:nvPr/>
          </p:nvSpPr>
          <p:spPr>
            <a:xfrm>
              <a:off x="7566965" y="2925225"/>
              <a:ext cx="22679" cy="36363"/>
            </a:xfrm>
            <a:custGeom>
              <a:avLst/>
              <a:gdLst>
                <a:gd name="connsiteX0" fmla="*/ 5813 w 22679"/>
                <a:gd name="connsiteY0" fmla="*/ 32296 h 36363"/>
                <a:gd name="connsiteX1" fmla="*/ 22679 w 22679"/>
                <a:gd name="connsiteY1" fmla="*/ 32296 h 36363"/>
                <a:gd name="connsiteX2" fmla="*/ 22679 w 22679"/>
                <a:gd name="connsiteY2" fmla="*/ 36363 h 36363"/>
                <a:gd name="connsiteX3" fmla="*/ 0 w 22679"/>
                <a:gd name="connsiteY3" fmla="*/ 36363 h 36363"/>
                <a:gd name="connsiteX4" fmla="*/ 0 w 22679"/>
                <a:gd name="connsiteY4" fmla="*/ 32296 h 36363"/>
                <a:gd name="connsiteX5" fmla="*/ 7488 w 22679"/>
                <a:gd name="connsiteY5" fmla="*/ 24665 h 36363"/>
                <a:gd name="connsiteX6" fmla="*/ 13469 w 22679"/>
                <a:gd name="connsiteY6" fmla="*/ 18469 h 36363"/>
                <a:gd name="connsiteX7" fmla="*/ 16699 w 22679"/>
                <a:gd name="connsiteY7" fmla="*/ 14067 h 36363"/>
                <a:gd name="connsiteX8" fmla="*/ 17631 w 22679"/>
                <a:gd name="connsiteY8" fmla="*/ 10502 h 36363"/>
                <a:gd name="connsiteX9" fmla="*/ 15622 w 22679"/>
                <a:gd name="connsiteY9" fmla="*/ 5861 h 36363"/>
                <a:gd name="connsiteX10" fmla="*/ 10430 w 22679"/>
                <a:gd name="connsiteY10" fmla="*/ 4067 h 36363"/>
                <a:gd name="connsiteX11" fmla="*/ 5622 w 22679"/>
                <a:gd name="connsiteY11" fmla="*/ 4857 h 36363"/>
                <a:gd name="connsiteX12" fmla="*/ 239 w 22679"/>
                <a:gd name="connsiteY12" fmla="*/ 7249 h 36363"/>
                <a:gd name="connsiteX13" fmla="*/ 239 w 22679"/>
                <a:gd name="connsiteY13" fmla="*/ 2369 h 36363"/>
                <a:gd name="connsiteX14" fmla="*/ 5694 w 22679"/>
                <a:gd name="connsiteY14" fmla="*/ 598 h 36363"/>
                <a:gd name="connsiteX15" fmla="*/ 10335 w 22679"/>
                <a:gd name="connsiteY15" fmla="*/ 0 h 36363"/>
                <a:gd name="connsiteX16" fmla="*/ 19187 w 22679"/>
                <a:gd name="connsiteY16" fmla="*/ 2775 h 36363"/>
                <a:gd name="connsiteX17" fmla="*/ 22488 w 22679"/>
                <a:gd name="connsiteY17" fmla="*/ 10191 h 36363"/>
                <a:gd name="connsiteX18" fmla="*/ 21650 w 22679"/>
                <a:gd name="connsiteY18" fmla="*/ 14378 h 36363"/>
                <a:gd name="connsiteX19" fmla="*/ 18660 w 22679"/>
                <a:gd name="connsiteY19" fmla="*/ 19019 h 36363"/>
                <a:gd name="connsiteX20" fmla="*/ 14856 w 22679"/>
                <a:gd name="connsiteY20" fmla="*/ 23038 h 36363"/>
                <a:gd name="connsiteX21" fmla="*/ 5813 w 22679"/>
                <a:gd name="connsiteY21" fmla="*/ 32296 h 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79" h="36363">
                  <a:moveTo>
                    <a:pt x="5813" y="32296"/>
                  </a:moveTo>
                  <a:lnTo>
                    <a:pt x="22679" y="32296"/>
                  </a:lnTo>
                  <a:lnTo>
                    <a:pt x="22679" y="36363"/>
                  </a:lnTo>
                  <a:lnTo>
                    <a:pt x="0" y="36363"/>
                  </a:lnTo>
                  <a:lnTo>
                    <a:pt x="0" y="32296"/>
                  </a:lnTo>
                  <a:cubicBezTo>
                    <a:pt x="1834" y="30398"/>
                    <a:pt x="4331" y="27854"/>
                    <a:pt x="7488" y="24665"/>
                  </a:cubicBezTo>
                  <a:cubicBezTo>
                    <a:pt x="10662" y="21459"/>
                    <a:pt x="12656" y="19394"/>
                    <a:pt x="13469" y="18469"/>
                  </a:cubicBezTo>
                  <a:cubicBezTo>
                    <a:pt x="15016" y="16731"/>
                    <a:pt x="16092" y="15263"/>
                    <a:pt x="16699" y="14067"/>
                  </a:cubicBezTo>
                  <a:cubicBezTo>
                    <a:pt x="17320" y="12855"/>
                    <a:pt x="17631" y="11666"/>
                    <a:pt x="17631" y="10502"/>
                  </a:cubicBezTo>
                  <a:cubicBezTo>
                    <a:pt x="17631" y="8604"/>
                    <a:pt x="16961" y="7057"/>
                    <a:pt x="15622" y="5861"/>
                  </a:cubicBezTo>
                  <a:cubicBezTo>
                    <a:pt x="14298" y="4665"/>
                    <a:pt x="12568" y="4067"/>
                    <a:pt x="10430" y="4067"/>
                  </a:cubicBezTo>
                  <a:cubicBezTo>
                    <a:pt x="8916" y="4067"/>
                    <a:pt x="7313" y="4331"/>
                    <a:pt x="5622" y="4857"/>
                  </a:cubicBezTo>
                  <a:cubicBezTo>
                    <a:pt x="3947" y="5383"/>
                    <a:pt x="2153" y="6181"/>
                    <a:pt x="239" y="7249"/>
                  </a:cubicBezTo>
                  <a:lnTo>
                    <a:pt x="239" y="2369"/>
                  </a:lnTo>
                  <a:cubicBezTo>
                    <a:pt x="2185" y="1587"/>
                    <a:pt x="4003" y="997"/>
                    <a:pt x="5694" y="598"/>
                  </a:cubicBezTo>
                  <a:cubicBezTo>
                    <a:pt x="7384" y="200"/>
                    <a:pt x="8931" y="0"/>
                    <a:pt x="10335" y="0"/>
                  </a:cubicBezTo>
                  <a:cubicBezTo>
                    <a:pt x="14035" y="0"/>
                    <a:pt x="16986" y="925"/>
                    <a:pt x="19187" y="2775"/>
                  </a:cubicBezTo>
                  <a:cubicBezTo>
                    <a:pt x="21388" y="4625"/>
                    <a:pt x="22488" y="7097"/>
                    <a:pt x="22488" y="10191"/>
                  </a:cubicBezTo>
                  <a:cubicBezTo>
                    <a:pt x="22488" y="11659"/>
                    <a:pt x="22209" y="13054"/>
                    <a:pt x="21650" y="14378"/>
                  </a:cubicBezTo>
                  <a:cubicBezTo>
                    <a:pt x="21108" y="15686"/>
                    <a:pt x="20111" y="17232"/>
                    <a:pt x="18660" y="19019"/>
                  </a:cubicBezTo>
                  <a:cubicBezTo>
                    <a:pt x="18261" y="19481"/>
                    <a:pt x="16993" y="20821"/>
                    <a:pt x="14856" y="23038"/>
                  </a:cubicBezTo>
                  <a:cubicBezTo>
                    <a:pt x="12719" y="25239"/>
                    <a:pt x="9705" y="28325"/>
                    <a:pt x="5813" y="32296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B5A22F0-3AC7-D95F-8BD8-B96D45DA4542}"/>
                </a:ext>
              </a:extLst>
            </p:cNvPr>
            <p:cNvSpPr/>
            <p:nvPr/>
          </p:nvSpPr>
          <p:spPr>
            <a:xfrm>
              <a:off x="7518880" y="27376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1 h 37056"/>
                <a:gd name="connsiteX3" fmla="*/ 6722 w 24688"/>
                <a:gd name="connsiteY3" fmla="*/ 29569 h 37056"/>
                <a:gd name="connsiteX4" fmla="*/ 12344 w 24688"/>
                <a:gd name="connsiteY4" fmla="*/ 33229 h 37056"/>
                <a:gd name="connsiteX5" fmla="*/ 17966 w 24688"/>
                <a:gd name="connsiteY5" fmla="*/ 29569 h 37056"/>
                <a:gd name="connsiteX6" fmla="*/ 19856 w 24688"/>
                <a:gd name="connsiteY6" fmla="*/ 18541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1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1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1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29"/>
                    <a:pt x="12344" y="33229"/>
                  </a:cubicBezTo>
                  <a:cubicBezTo>
                    <a:pt x="14848" y="33229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1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8" y="0"/>
                    <a:pt x="19402" y="1587"/>
                    <a:pt x="21507" y="4761"/>
                  </a:cubicBezTo>
                  <a:cubicBezTo>
                    <a:pt x="23628" y="7919"/>
                    <a:pt x="24688" y="12512"/>
                    <a:pt x="24688" y="18541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8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1"/>
                  </a:cubicBezTo>
                  <a:cubicBezTo>
                    <a:pt x="0" y="12512"/>
                    <a:pt x="1052" y="7919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F658FF-7F24-8D18-EAEA-97ADDABA1D19}"/>
                </a:ext>
              </a:extLst>
            </p:cNvPr>
            <p:cNvSpPr/>
            <p:nvPr/>
          </p:nvSpPr>
          <p:spPr>
            <a:xfrm>
              <a:off x="7552061" y="2767912"/>
              <a:ext cx="5048" cy="6076"/>
            </a:xfrm>
            <a:custGeom>
              <a:avLst/>
              <a:gdLst>
                <a:gd name="connsiteX0" fmla="*/ 0 w 5048"/>
                <a:gd name="connsiteY0" fmla="*/ 0 h 6076"/>
                <a:gd name="connsiteX1" fmla="*/ 5048 w 5048"/>
                <a:gd name="connsiteY1" fmla="*/ 0 h 6076"/>
                <a:gd name="connsiteX2" fmla="*/ 5048 w 5048"/>
                <a:gd name="connsiteY2" fmla="*/ 6076 h 6076"/>
                <a:gd name="connsiteX3" fmla="*/ 0 w 5048"/>
                <a:gd name="connsiteY3" fmla="*/ 6076 h 6076"/>
                <a:gd name="connsiteX4" fmla="*/ 0 w 5048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" h="6076">
                  <a:moveTo>
                    <a:pt x="0" y="0"/>
                  </a:moveTo>
                  <a:lnTo>
                    <a:pt x="5048" y="0"/>
                  </a:lnTo>
                  <a:lnTo>
                    <a:pt x="5048" y="6076"/>
                  </a:lnTo>
                  <a:lnTo>
                    <a:pt x="0" y="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9EFE95F-9E33-42DC-BA63-FF4AA534A136}"/>
                </a:ext>
              </a:extLst>
            </p:cNvPr>
            <p:cNvSpPr/>
            <p:nvPr/>
          </p:nvSpPr>
          <p:spPr>
            <a:xfrm>
              <a:off x="7566128" y="2737625"/>
              <a:ext cx="23516" cy="37056"/>
            </a:xfrm>
            <a:custGeom>
              <a:avLst/>
              <a:gdLst>
                <a:gd name="connsiteX0" fmla="*/ 16148 w 23516"/>
                <a:gd name="connsiteY0" fmla="*/ 17105 h 37056"/>
                <a:gd name="connsiteX1" fmla="*/ 21555 w 23516"/>
                <a:gd name="connsiteY1" fmla="*/ 20191 h 37056"/>
                <a:gd name="connsiteX2" fmla="*/ 23517 w 23516"/>
                <a:gd name="connsiteY2" fmla="*/ 25980 h 37056"/>
                <a:gd name="connsiteX3" fmla="*/ 19880 w 23516"/>
                <a:gd name="connsiteY3" fmla="*/ 34162 h 37056"/>
                <a:gd name="connsiteX4" fmla="*/ 9546 w 23516"/>
                <a:gd name="connsiteY4" fmla="*/ 37057 h 37056"/>
                <a:gd name="connsiteX5" fmla="*/ 4905 w 23516"/>
                <a:gd name="connsiteY5" fmla="*/ 36602 h 37056"/>
                <a:gd name="connsiteX6" fmla="*/ 0 w 23516"/>
                <a:gd name="connsiteY6" fmla="*/ 35286 h 37056"/>
                <a:gd name="connsiteX7" fmla="*/ 0 w 23516"/>
                <a:gd name="connsiteY7" fmla="*/ 30622 h 37056"/>
                <a:gd name="connsiteX8" fmla="*/ 4402 w 23516"/>
                <a:gd name="connsiteY8" fmla="*/ 32392 h 37056"/>
                <a:gd name="connsiteX9" fmla="*/ 9402 w 23516"/>
                <a:gd name="connsiteY9" fmla="*/ 32990 h 37056"/>
                <a:gd name="connsiteX10" fmla="*/ 16316 w 23516"/>
                <a:gd name="connsiteY10" fmla="*/ 31196 h 37056"/>
                <a:gd name="connsiteX11" fmla="*/ 18708 w 23516"/>
                <a:gd name="connsiteY11" fmla="*/ 25980 h 37056"/>
                <a:gd name="connsiteX12" fmla="*/ 16483 w 23516"/>
                <a:gd name="connsiteY12" fmla="*/ 21052 h 37056"/>
                <a:gd name="connsiteX13" fmla="*/ 10335 w 23516"/>
                <a:gd name="connsiteY13" fmla="*/ 19258 h 37056"/>
                <a:gd name="connsiteX14" fmla="*/ 6173 w 23516"/>
                <a:gd name="connsiteY14" fmla="*/ 19258 h 37056"/>
                <a:gd name="connsiteX15" fmla="*/ 6173 w 23516"/>
                <a:gd name="connsiteY15" fmla="*/ 15287 h 37056"/>
                <a:gd name="connsiteX16" fmla="*/ 10526 w 23516"/>
                <a:gd name="connsiteY16" fmla="*/ 15287 h 37056"/>
                <a:gd name="connsiteX17" fmla="*/ 15981 w 23516"/>
                <a:gd name="connsiteY17" fmla="*/ 13875 h 37056"/>
                <a:gd name="connsiteX18" fmla="*/ 17871 w 23516"/>
                <a:gd name="connsiteY18" fmla="*/ 9761 h 37056"/>
                <a:gd name="connsiteX19" fmla="*/ 15909 w 23516"/>
                <a:gd name="connsiteY19" fmla="*/ 5550 h 37056"/>
                <a:gd name="connsiteX20" fmla="*/ 10335 w 23516"/>
                <a:gd name="connsiteY20" fmla="*/ 4067 h 37056"/>
                <a:gd name="connsiteX21" fmla="*/ 6077 w 23516"/>
                <a:gd name="connsiteY21" fmla="*/ 4498 h 37056"/>
                <a:gd name="connsiteX22" fmla="*/ 1077 w 23516"/>
                <a:gd name="connsiteY22" fmla="*/ 5837 h 37056"/>
                <a:gd name="connsiteX23" fmla="*/ 1077 w 23516"/>
                <a:gd name="connsiteY23" fmla="*/ 1531 h 37056"/>
                <a:gd name="connsiteX24" fmla="*/ 6220 w 23516"/>
                <a:gd name="connsiteY24" fmla="*/ 383 h 37056"/>
                <a:gd name="connsiteX25" fmla="*/ 10766 w 23516"/>
                <a:gd name="connsiteY25" fmla="*/ 0 h 37056"/>
                <a:gd name="connsiteX26" fmla="*/ 19474 w 23516"/>
                <a:gd name="connsiteY26" fmla="*/ 2512 h 37056"/>
                <a:gd name="connsiteX27" fmla="*/ 22679 w 23516"/>
                <a:gd name="connsiteY27" fmla="*/ 9258 h 37056"/>
                <a:gd name="connsiteX28" fmla="*/ 20981 w 23516"/>
                <a:gd name="connsiteY28" fmla="*/ 14282 h 37056"/>
                <a:gd name="connsiteX29" fmla="*/ 16148 w 23516"/>
                <a:gd name="connsiteY29" fmla="*/ 17105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6" h="37056">
                  <a:moveTo>
                    <a:pt x="16148" y="17105"/>
                  </a:moveTo>
                  <a:cubicBezTo>
                    <a:pt x="18461" y="17599"/>
                    <a:pt x="20263" y="18628"/>
                    <a:pt x="21555" y="20191"/>
                  </a:cubicBezTo>
                  <a:cubicBezTo>
                    <a:pt x="22863" y="21754"/>
                    <a:pt x="23517" y="23684"/>
                    <a:pt x="23517" y="25980"/>
                  </a:cubicBezTo>
                  <a:cubicBezTo>
                    <a:pt x="23517" y="29505"/>
                    <a:pt x="22304" y="32233"/>
                    <a:pt x="19880" y="34162"/>
                  </a:cubicBezTo>
                  <a:cubicBezTo>
                    <a:pt x="17456" y="36092"/>
                    <a:pt x="14011" y="37057"/>
                    <a:pt x="9546" y="37057"/>
                  </a:cubicBezTo>
                  <a:cubicBezTo>
                    <a:pt x="8046" y="37057"/>
                    <a:pt x="6500" y="36905"/>
                    <a:pt x="4905" y="36602"/>
                  </a:cubicBezTo>
                  <a:cubicBezTo>
                    <a:pt x="3325" y="36315"/>
                    <a:pt x="1691" y="35876"/>
                    <a:pt x="0" y="35286"/>
                  </a:cubicBezTo>
                  <a:lnTo>
                    <a:pt x="0" y="30622"/>
                  </a:lnTo>
                  <a:cubicBezTo>
                    <a:pt x="1340" y="31403"/>
                    <a:pt x="2807" y="31993"/>
                    <a:pt x="4402" y="32392"/>
                  </a:cubicBezTo>
                  <a:cubicBezTo>
                    <a:pt x="5997" y="32790"/>
                    <a:pt x="7664" y="32990"/>
                    <a:pt x="9402" y="32990"/>
                  </a:cubicBezTo>
                  <a:cubicBezTo>
                    <a:pt x="12432" y="32990"/>
                    <a:pt x="14737" y="32392"/>
                    <a:pt x="16316" y="31196"/>
                  </a:cubicBezTo>
                  <a:cubicBezTo>
                    <a:pt x="17911" y="30000"/>
                    <a:pt x="18708" y="28261"/>
                    <a:pt x="18708" y="25980"/>
                  </a:cubicBezTo>
                  <a:cubicBezTo>
                    <a:pt x="18708" y="23875"/>
                    <a:pt x="17967" y="22233"/>
                    <a:pt x="16483" y="21052"/>
                  </a:cubicBezTo>
                  <a:cubicBezTo>
                    <a:pt x="15016" y="19856"/>
                    <a:pt x="12966" y="19258"/>
                    <a:pt x="10335" y="19258"/>
                  </a:cubicBezTo>
                  <a:lnTo>
                    <a:pt x="6173" y="19258"/>
                  </a:lnTo>
                  <a:lnTo>
                    <a:pt x="6173" y="15287"/>
                  </a:lnTo>
                  <a:lnTo>
                    <a:pt x="10526" y="15287"/>
                  </a:lnTo>
                  <a:cubicBezTo>
                    <a:pt x="12903" y="15287"/>
                    <a:pt x="14721" y="14817"/>
                    <a:pt x="15981" y="13875"/>
                  </a:cubicBezTo>
                  <a:cubicBezTo>
                    <a:pt x="17241" y="12918"/>
                    <a:pt x="17871" y="11547"/>
                    <a:pt x="17871" y="9761"/>
                  </a:cubicBezTo>
                  <a:cubicBezTo>
                    <a:pt x="17871" y="7926"/>
                    <a:pt x="17217" y="6523"/>
                    <a:pt x="15909" y="5550"/>
                  </a:cubicBezTo>
                  <a:cubicBezTo>
                    <a:pt x="14617" y="4561"/>
                    <a:pt x="12759" y="4067"/>
                    <a:pt x="10335" y="4067"/>
                  </a:cubicBezTo>
                  <a:cubicBezTo>
                    <a:pt x="9011" y="4067"/>
                    <a:pt x="7592" y="4211"/>
                    <a:pt x="6077" y="4498"/>
                  </a:cubicBezTo>
                  <a:cubicBezTo>
                    <a:pt x="4561" y="4785"/>
                    <a:pt x="2895" y="5231"/>
                    <a:pt x="1077" y="5837"/>
                  </a:cubicBezTo>
                  <a:lnTo>
                    <a:pt x="1077" y="1531"/>
                  </a:lnTo>
                  <a:cubicBezTo>
                    <a:pt x="2911" y="1021"/>
                    <a:pt x="4625" y="638"/>
                    <a:pt x="6220" y="383"/>
                  </a:cubicBezTo>
                  <a:cubicBezTo>
                    <a:pt x="7831" y="128"/>
                    <a:pt x="9346" y="0"/>
                    <a:pt x="10766" y="0"/>
                  </a:cubicBezTo>
                  <a:cubicBezTo>
                    <a:pt x="14434" y="0"/>
                    <a:pt x="17336" y="837"/>
                    <a:pt x="19474" y="2512"/>
                  </a:cubicBezTo>
                  <a:cubicBezTo>
                    <a:pt x="21611" y="4171"/>
                    <a:pt x="22679" y="6419"/>
                    <a:pt x="22679" y="9258"/>
                  </a:cubicBezTo>
                  <a:cubicBezTo>
                    <a:pt x="22679" y="11236"/>
                    <a:pt x="22113" y="12910"/>
                    <a:pt x="20981" y="14282"/>
                  </a:cubicBezTo>
                  <a:cubicBezTo>
                    <a:pt x="19849" y="15637"/>
                    <a:pt x="18238" y="16579"/>
                    <a:pt x="16148" y="17105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D74AC34-40D5-05A5-1053-DB0E36B18926}"/>
                </a:ext>
              </a:extLst>
            </p:cNvPr>
            <p:cNvSpPr/>
            <p:nvPr/>
          </p:nvSpPr>
          <p:spPr>
            <a:xfrm>
              <a:off x="7517708" y="25500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0 h 37056"/>
                <a:gd name="connsiteX3" fmla="*/ 6722 w 24688"/>
                <a:gd name="connsiteY3" fmla="*/ 29569 h 37056"/>
                <a:gd name="connsiteX4" fmla="*/ 12344 w 24688"/>
                <a:gd name="connsiteY4" fmla="*/ 33229 h 37056"/>
                <a:gd name="connsiteX5" fmla="*/ 17966 w 24688"/>
                <a:gd name="connsiteY5" fmla="*/ 29569 h 37056"/>
                <a:gd name="connsiteX6" fmla="*/ 19856 w 24688"/>
                <a:gd name="connsiteY6" fmla="*/ 18540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0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0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0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29"/>
                    <a:pt x="12344" y="33229"/>
                  </a:cubicBezTo>
                  <a:cubicBezTo>
                    <a:pt x="14848" y="33229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0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8" y="0"/>
                    <a:pt x="19402" y="1587"/>
                    <a:pt x="21507" y="4761"/>
                  </a:cubicBezTo>
                  <a:cubicBezTo>
                    <a:pt x="23628" y="7918"/>
                    <a:pt x="24688" y="12512"/>
                    <a:pt x="24688" y="18540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8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0"/>
                  </a:cubicBezTo>
                  <a:cubicBezTo>
                    <a:pt x="0" y="12512"/>
                    <a:pt x="1052" y="7918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21355AD-2794-B2D2-18AA-00CF79865E7A}"/>
                </a:ext>
              </a:extLst>
            </p:cNvPr>
            <p:cNvSpPr/>
            <p:nvPr/>
          </p:nvSpPr>
          <p:spPr>
            <a:xfrm>
              <a:off x="7550889" y="2580311"/>
              <a:ext cx="5048" cy="6076"/>
            </a:xfrm>
            <a:custGeom>
              <a:avLst/>
              <a:gdLst>
                <a:gd name="connsiteX0" fmla="*/ 0 w 5048"/>
                <a:gd name="connsiteY0" fmla="*/ 0 h 6076"/>
                <a:gd name="connsiteX1" fmla="*/ 5048 w 5048"/>
                <a:gd name="connsiteY1" fmla="*/ 0 h 6076"/>
                <a:gd name="connsiteX2" fmla="*/ 5048 w 5048"/>
                <a:gd name="connsiteY2" fmla="*/ 6077 h 6076"/>
                <a:gd name="connsiteX3" fmla="*/ 0 w 5048"/>
                <a:gd name="connsiteY3" fmla="*/ 6077 h 6076"/>
                <a:gd name="connsiteX4" fmla="*/ 0 w 5048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687C2B-8A9A-E85E-69EE-A5344FB20573}"/>
                </a:ext>
              </a:extLst>
            </p:cNvPr>
            <p:cNvSpPr/>
            <p:nvPr/>
          </p:nvSpPr>
          <p:spPr>
            <a:xfrm>
              <a:off x="7563616" y="2550671"/>
              <a:ext cx="26028" cy="35717"/>
            </a:xfrm>
            <a:custGeom>
              <a:avLst/>
              <a:gdLst>
                <a:gd name="connsiteX0" fmla="*/ 16124 w 26028"/>
                <a:gd name="connsiteY0" fmla="*/ 4210 h 35717"/>
                <a:gd name="connsiteX1" fmla="*/ 3923 w 26028"/>
                <a:gd name="connsiteY1" fmla="*/ 23277 h 35717"/>
                <a:gd name="connsiteX2" fmla="*/ 16124 w 26028"/>
                <a:gd name="connsiteY2" fmla="*/ 23277 h 35717"/>
                <a:gd name="connsiteX3" fmla="*/ 16124 w 26028"/>
                <a:gd name="connsiteY3" fmla="*/ 4210 h 35717"/>
                <a:gd name="connsiteX4" fmla="*/ 14856 w 26028"/>
                <a:gd name="connsiteY4" fmla="*/ 0 h 35717"/>
                <a:gd name="connsiteX5" fmla="*/ 20932 w 26028"/>
                <a:gd name="connsiteY5" fmla="*/ 0 h 35717"/>
                <a:gd name="connsiteX6" fmla="*/ 20932 w 26028"/>
                <a:gd name="connsiteY6" fmla="*/ 23277 h 35717"/>
                <a:gd name="connsiteX7" fmla="*/ 26028 w 26028"/>
                <a:gd name="connsiteY7" fmla="*/ 23277 h 35717"/>
                <a:gd name="connsiteX8" fmla="*/ 26028 w 26028"/>
                <a:gd name="connsiteY8" fmla="*/ 27296 h 35717"/>
                <a:gd name="connsiteX9" fmla="*/ 20932 w 26028"/>
                <a:gd name="connsiteY9" fmla="*/ 27296 h 35717"/>
                <a:gd name="connsiteX10" fmla="*/ 20932 w 26028"/>
                <a:gd name="connsiteY10" fmla="*/ 35717 h 35717"/>
                <a:gd name="connsiteX11" fmla="*/ 16124 w 26028"/>
                <a:gd name="connsiteY11" fmla="*/ 35717 h 35717"/>
                <a:gd name="connsiteX12" fmla="*/ 16124 w 26028"/>
                <a:gd name="connsiteY12" fmla="*/ 27296 h 35717"/>
                <a:gd name="connsiteX13" fmla="*/ 0 w 26028"/>
                <a:gd name="connsiteY13" fmla="*/ 27296 h 35717"/>
                <a:gd name="connsiteX14" fmla="*/ 0 w 26028"/>
                <a:gd name="connsiteY14" fmla="*/ 22631 h 35717"/>
                <a:gd name="connsiteX15" fmla="*/ 14856 w 26028"/>
                <a:gd name="connsiteY15" fmla="*/ 0 h 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28" h="35717">
                  <a:moveTo>
                    <a:pt x="16124" y="4210"/>
                  </a:moveTo>
                  <a:lnTo>
                    <a:pt x="3923" y="23277"/>
                  </a:lnTo>
                  <a:lnTo>
                    <a:pt x="16124" y="23277"/>
                  </a:lnTo>
                  <a:lnTo>
                    <a:pt x="16124" y="4210"/>
                  </a:lnTo>
                  <a:moveTo>
                    <a:pt x="14856" y="0"/>
                  </a:moveTo>
                  <a:lnTo>
                    <a:pt x="20932" y="0"/>
                  </a:lnTo>
                  <a:lnTo>
                    <a:pt x="20932" y="23277"/>
                  </a:lnTo>
                  <a:lnTo>
                    <a:pt x="26028" y="23277"/>
                  </a:lnTo>
                  <a:lnTo>
                    <a:pt x="26028" y="27296"/>
                  </a:lnTo>
                  <a:lnTo>
                    <a:pt x="20932" y="27296"/>
                  </a:lnTo>
                  <a:lnTo>
                    <a:pt x="20932" y="35717"/>
                  </a:lnTo>
                  <a:lnTo>
                    <a:pt x="16124" y="35717"/>
                  </a:lnTo>
                  <a:lnTo>
                    <a:pt x="16124" y="27296"/>
                  </a:lnTo>
                  <a:lnTo>
                    <a:pt x="0" y="27296"/>
                  </a:lnTo>
                  <a:lnTo>
                    <a:pt x="0" y="22631"/>
                  </a:lnTo>
                  <a:lnTo>
                    <a:pt x="14856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F4C0D1F-5E97-0892-762C-C6CC212544D0}"/>
                </a:ext>
              </a:extLst>
            </p:cNvPr>
            <p:cNvSpPr/>
            <p:nvPr/>
          </p:nvSpPr>
          <p:spPr>
            <a:xfrm>
              <a:off x="7447284" y="2956023"/>
              <a:ext cx="38702" cy="47693"/>
            </a:xfrm>
            <a:custGeom>
              <a:avLst/>
              <a:gdLst>
                <a:gd name="connsiteX0" fmla="*/ 636 w 38702"/>
                <a:gd name="connsiteY0" fmla="*/ 0 h 47693"/>
                <a:gd name="connsiteX1" fmla="*/ 1770 w 38702"/>
                <a:gd name="connsiteY1" fmla="*/ 968 h 47693"/>
                <a:gd name="connsiteX2" fmla="*/ 2932 w 38702"/>
                <a:gd name="connsiteY2" fmla="*/ 5366 h 47693"/>
                <a:gd name="connsiteX3" fmla="*/ 5948 w 38702"/>
                <a:gd name="connsiteY3" fmla="*/ 7082 h 47693"/>
                <a:gd name="connsiteX4" fmla="*/ 37513 w 38702"/>
                <a:gd name="connsiteY4" fmla="*/ 14994 h 47693"/>
                <a:gd name="connsiteX5" fmla="*/ 38620 w 38702"/>
                <a:gd name="connsiteY5" fmla="*/ 15437 h 47693"/>
                <a:gd name="connsiteX6" fmla="*/ 38703 w 38702"/>
                <a:gd name="connsiteY6" fmla="*/ 15907 h 47693"/>
                <a:gd name="connsiteX7" fmla="*/ 38509 w 38702"/>
                <a:gd name="connsiteY7" fmla="*/ 16516 h 47693"/>
                <a:gd name="connsiteX8" fmla="*/ 37624 w 38702"/>
                <a:gd name="connsiteY8" fmla="*/ 16986 h 47693"/>
                <a:gd name="connsiteX9" fmla="*/ 4260 w 38702"/>
                <a:gd name="connsiteY9" fmla="*/ 31095 h 47693"/>
                <a:gd name="connsiteX10" fmla="*/ 3735 w 38702"/>
                <a:gd name="connsiteY10" fmla="*/ 31344 h 47693"/>
                <a:gd name="connsiteX11" fmla="*/ 3237 w 38702"/>
                <a:gd name="connsiteY11" fmla="*/ 31592 h 47693"/>
                <a:gd name="connsiteX12" fmla="*/ 33142 w 38702"/>
                <a:gd name="connsiteY12" fmla="*/ 39090 h 47693"/>
                <a:gd name="connsiteX13" fmla="*/ 34442 w 38702"/>
                <a:gd name="connsiteY13" fmla="*/ 39311 h 47693"/>
                <a:gd name="connsiteX14" fmla="*/ 36213 w 38702"/>
                <a:gd name="connsiteY14" fmla="*/ 38564 h 47693"/>
                <a:gd name="connsiteX15" fmla="*/ 36960 w 38702"/>
                <a:gd name="connsiteY15" fmla="*/ 35576 h 47693"/>
                <a:gd name="connsiteX16" fmla="*/ 37569 w 38702"/>
                <a:gd name="connsiteY16" fmla="*/ 34442 h 47693"/>
                <a:gd name="connsiteX17" fmla="*/ 38703 w 38702"/>
                <a:gd name="connsiteY17" fmla="*/ 35466 h 47693"/>
                <a:gd name="connsiteX18" fmla="*/ 38620 w 38702"/>
                <a:gd name="connsiteY18" fmla="*/ 38370 h 47693"/>
                <a:gd name="connsiteX19" fmla="*/ 38537 w 38702"/>
                <a:gd name="connsiteY19" fmla="*/ 41303 h 47693"/>
                <a:gd name="connsiteX20" fmla="*/ 38620 w 38702"/>
                <a:gd name="connsiteY20" fmla="*/ 44152 h 47693"/>
                <a:gd name="connsiteX21" fmla="*/ 38703 w 38702"/>
                <a:gd name="connsiteY21" fmla="*/ 46974 h 47693"/>
                <a:gd name="connsiteX22" fmla="*/ 38067 w 38702"/>
                <a:gd name="connsiteY22" fmla="*/ 47693 h 47693"/>
                <a:gd name="connsiteX23" fmla="*/ 37320 w 38702"/>
                <a:gd name="connsiteY23" fmla="*/ 47500 h 47693"/>
                <a:gd name="connsiteX24" fmla="*/ 37015 w 38702"/>
                <a:gd name="connsiteY24" fmla="*/ 47140 h 47693"/>
                <a:gd name="connsiteX25" fmla="*/ 36960 w 38702"/>
                <a:gd name="connsiteY25" fmla="*/ 46726 h 47693"/>
                <a:gd name="connsiteX26" fmla="*/ 36573 w 38702"/>
                <a:gd name="connsiteY26" fmla="*/ 43931 h 47693"/>
                <a:gd name="connsiteX27" fmla="*/ 35604 w 38702"/>
                <a:gd name="connsiteY27" fmla="*/ 42161 h 47693"/>
                <a:gd name="connsiteX28" fmla="*/ 34332 w 38702"/>
                <a:gd name="connsiteY28" fmla="*/ 41193 h 47693"/>
                <a:gd name="connsiteX29" fmla="*/ 32700 w 38702"/>
                <a:gd name="connsiteY29" fmla="*/ 40611 h 47693"/>
                <a:gd name="connsiteX30" fmla="*/ 2269 w 38702"/>
                <a:gd name="connsiteY30" fmla="*/ 33031 h 47693"/>
                <a:gd name="connsiteX31" fmla="*/ 1770 w 38702"/>
                <a:gd name="connsiteY31" fmla="*/ 36877 h 47693"/>
                <a:gd name="connsiteX32" fmla="*/ 1743 w 38702"/>
                <a:gd name="connsiteY32" fmla="*/ 37817 h 47693"/>
                <a:gd name="connsiteX33" fmla="*/ 1577 w 38702"/>
                <a:gd name="connsiteY33" fmla="*/ 38260 h 47693"/>
                <a:gd name="connsiteX34" fmla="*/ 1134 w 38702"/>
                <a:gd name="connsiteY34" fmla="*/ 38454 h 47693"/>
                <a:gd name="connsiteX35" fmla="*/ 194 w 38702"/>
                <a:gd name="connsiteY35" fmla="*/ 38122 h 47693"/>
                <a:gd name="connsiteX36" fmla="*/ 0 w 38702"/>
                <a:gd name="connsiteY36" fmla="*/ 36821 h 47693"/>
                <a:gd name="connsiteX37" fmla="*/ 0 w 38702"/>
                <a:gd name="connsiteY37" fmla="*/ 29214 h 47693"/>
                <a:gd name="connsiteX38" fmla="*/ 166 w 38702"/>
                <a:gd name="connsiteY38" fmla="*/ 27997 h 47693"/>
                <a:gd name="connsiteX39" fmla="*/ 1079 w 38702"/>
                <a:gd name="connsiteY39" fmla="*/ 27415 h 47693"/>
                <a:gd name="connsiteX40" fmla="*/ 30652 w 38702"/>
                <a:gd name="connsiteY40" fmla="*/ 14883 h 47693"/>
                <a:gd name="connsiteX41" fmla="*/ 5450 w 38702"/>
                <a:gd name="connsiteY41" fmla="*/ 8548 h 47693"/>
                <a:gd name="connsiteX42" fmla="*/ 4260 w 38702"/>
                <a:gd name="connsiteY42" fmla="*/ 8382 h 47693"/>
                <a:gd name="connsiteX43" fmla="*/ 2490 w 38702"/>
                <a:gd name="connsiteY43" fmla="*/ 9212 h 47693"/>
                <a:gd name="connsiteX44" fmla="*/ 1770 w 38702"/>
                <a:gd name="connsiteY44" fmla="*/ 12227 h 47693"/>
                <a:gd name="connsiteX45" fmla="*/ 1134 w 38702"/>
                <a:gd name="connsiteY45" fmla="*/ 13251 h 47693"/>
                <a:gd name="connsiteX46" fmla="*/ 360 w 38702"/>
                <a:gd name="connsiteY46" fmla="*/ 13057 h 47693"/>
                <a:gd name="connsiteX47" fmla="*/ 55 w 38702"/>
                <a:gd name="connsiteY47" fmla="*/ 12670 h 47693"/>
                <a:gd name="connsiteX48" fmla="*/ 0 w 38702"/>
                <a:gd name="connsiteY48" fmla="*/ 12227 h 47693"/>
                <a:gd name="connsiteX49" fmla="*/ 83 w 38702"/>
                <a:gd name="connsiteY49" fmla="*/ 9350 h 47693"/>
                <a:gd name="connsiteX50" fmla="*/ 166 w 38702"/>
                <a:gd name="connsiteY50" fmla="*/ 6445 h 47693"/>
                <a:gd name="connsiteX51" fmla="*/ 83 w 38702"/>
                <a:gd name="connsiteY51" fmla="*/ 3596 h 47693"/>
                <a:gd name="connsiteX52" fmla="*/ 0 w 38702"/>
                <a:gd name="connsiteY52" fmla="*/ 719 h 47693"/>
                <a:gd name="connsiteX53" fmla="*/ 166 w 38702"/>
                <a:gd name="connsiteY53" fmla="*/ 221 h 47693"/>
                <a:gd name="connsiteX54" fmla="*/ 470 w 38702"/>
                <a:gd name="connsiteY54" fmla="*/ 0 h 47693"/>
                <a:gd name="connsiteX55" fmla="*/ 636 w 38702"/>
                <a:gd name="connsiteY55" fmla="*/ 0 h 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8702" h="47693">
                  <a:moveTo>
                    <a:pt x="636" y="0"/>
                  </a:moveTo>
                  <a:cubicBezTo>
                    <a:pt x="1392" y="0"/>
                    <a:pt x="1770" y="322"/>
                    <a:pt x="1770" y="968"/>
                  </a:cubicBezTo>
                  <a:cubicBezTo>
                    <a:pt x="1844" y="3052"/>
                    <a:pt x="2232" y="4518"/>
                    <a:pt x="2932" y="5366"/>
                  </a:cubicBezTo>
                  <a:cubicBezTo>
                    <a:pt x="3615" y="6196"/>
                    <a:pt x="4620" y="6768"/>
                    <a:pt x="5948" y="7082"/>
                  </a:cubicBezTo>
                  <a:lnTo>
                    <a:pt x="37513" y="14994"/>
                  </a:lnTo>
                  <a:cubicBezTo>
                    <a:pt x="38177" y="15179"/>
                    <a:pt x="38546" y="15326"/>
                    <a:pt x="38620" y="15437"/>
                  </a:cubicBezTo>
                  <a:cubicBezTo>
                    <a:pt x="38675" y="15547"/>
                    <a:pt x="38703" y="15704"/>
                    <a:pt x="38703" y="15907"/>
                  </a:cubicBezTo>
                  <a:cubicBezTo>
                    <a:pt x="38703" y="16165"/>
                    <a:pt x="38638" y="16368"/>
                    <a:pt x="38509" y="16516"/>
                  </a:cubicBezTo>
                  <a:cubicBezTo>
                    <a:pt x="38380" y="16645"/>
                    <a:pt x="38085" y="16801"/>
                    <a:pt x="37624" y="16986"/>
                  </a:cubicBezTo>
                  <a:lnTo>
                    <a:pt x="4260" y="31095"/>
                  </a:lnTo>
                  <a:cubicBezTo>
                    <a:pt x="4113" y="31168"/>
                    <a:pt x="3938" y="31252"/>
                    <a:pt x="3735" y="31344"/>
                  </a:cubicBezTo>
                  <a:cubicBezTo>
                    <a:pt x="3532" y="31436"/>
                    <a:pt x="3366" y="31519"/>
                    <a:pt x="3237" y="31592"/>
                  </a:cubicBezTo>
                  <a:lnTo>
                    <a:pt x="33142" y="39090"/>
                  </a:lnTo>
                  <a:cubicBezTo>
                    <a:pt x="33714" y="39237"/>
                    <a:pt x="34147" y="39311"/>
                    <a:pt x="34442" y="39311"/>
                  </a:cubicBezTo>
                  <a:cubicBezTo>
                    <a:pt x="35162" y="39311"/>
                    <a:pt x="35752" y="39062"/>
                    <a:pt x="36213" y="38564"/>
                  </a:cubicBezTo>
                  <a:cubicBezTo>
                    <a:pt x="36656" y="38048"/>
                    <a:pt x="36905" y="37052"/>
                    <a:pt x="36960" y="35576"/>
                  </a:cubicBezTo>
                  <a:cubicBezTo>
                    <a:pt x="36960" y="34820"/>
                    <a:pt x="37163" y="34442"/>
                    <a:pt x="37569" y="34442"/>
                  </a:cubicBezTo>
                  <a:cubicBezTo>
                    <a:pt x="38325" y="34442"/>
                    <a:pt x="38703" y="34783"/>
                    <a:pt x="38703" y="35466"/>
                  </a:cubicBezTo>
                  <a:cubicBezTo>
                    <a:pt x="38703" y="36093"/>
                    <a:pt x="38675" y="37061"/>
                    <a:pt x="38620" y="38370"/>
                  </a:cubicBezTo>
                  <a:cubicBezTo>
                    <a:pt x="38564" y="39680"/>
                    <a:pt x="38537" y="40658"/>
                    <a:pt x="38537" y="41303"/>
                  </a:cubicBezTo>
                  <a:cubicBezTo>
                    <a:pt x="38537" y="41930"/>
                    <a:pt x="38564" y="42880"/>
                    <a:pt x="38620" y="44152"/>
                  </a:cubicBezTo>
                  <a:cubicBezTo>
                    <a:pt x="38675" y="45425"/>
                    <a:pt x="38703" y="46365"/>
                    <a:pt x="38703" y="46974"/>
                  </a:cubicBezTo>
                  <a:cubicBezTo>
                    <a:pt x="38703" y="47454"/>
                    <a:pt x="38491" y="47693"/>
                    <a:pt x="38067" y="47693"/>
                  </a:cubicBezTo>
                  <a:cubicBezTo>
                    <a:pt x="37735" y="47693"/>
                    <a:pt x="37486" y="47629"/>
                    <a:pt x="37320" y="47500"/>
                  </a:cubicBezTo>
                  <a:cubicBezTo>
                    <a:pt x="37135" y="47370"/>
                    <a:pt x="37034" y="47251"/>
                    <a:pt x="37015" y="47140"/>
                  </a:cubicBezTo>
                  <a:cubicBezTo>
                    <a:pt x="36978" y="47030"/>
                    <a:pt x="36960" y="46891"/>
                    <a:pt x="36960" y="46726"/>
                  </a:cubicBezTo>
                  <a:cubicBezTo>
                    <a:pt x="36923" y="45619"/>
                    <a:pt x="36794" y="44688"/>
                    <a:pt x="36573" y="43931"/>
                  </a:cubicBezTo>
                  <a:cubicBezTo>
                    <a:pt x="36351" y="43175"/>
                    <a:pt x="36029" y="42585"/>
                    <a:pt x="35604" y="42161"/>
                  </a:cubicBezTo>
                  <a:cubicBezTo>
                    <a:pt x="35180" y="41718"/>
                    <a:pt x="34756" y="41395"/>
                    <a:pt x="34332" y="41193"/>
                  </a:cubicBezTo>
                  <a:cubicBezTo>
                    <a:pt x="33889" y="40971"/>
                    <a:pt x="33345" y="40777"/>
                    <a:pt x="32700" y="40611"/>
                  </a:cubicBezTo>
                  <a:lnTo>
                    <a:pt x="2269" y="33031"/>
                  </a:lnTo>
                  <a:cubicBezTo>
                    <a:pt x="1936" y="33031"/>
                    <a:pt x="1770" y="34313"/>
                    <a:pt x="1770" y="36877"/>
                  </a:cubicBezTo>
                  <a:cubicBezTo>
                    <a:pt x="1770" y="37319"/>
                    <a:pt x="1761" y="37633"/>
                    <a:pt x="1743" y="37817"/>
                  </a:cubicBezTo>
                  <a:cubicBezTo>
                    <a:pt x="1724" y="37983"/>
                    <a:pt x="1669" y="38131"/>
                    <a:pt x="1577" y="38260"/>
                  </a:cubicBezTo>
                  <a:cubicBezTo>
                    <a:pt x="1485" y="38389"/>
                    <a:pt x="1337" y="38454"/>
                    <a:pt x="1134" y="38454"/>
                  </a:cubicBezTo>
                  <a:cubicBezTo>
                    <a:pt x="618" y="38454"/>
                    <a:pt x="304" y="38343"/>
                    <a:pt x="194" y="38122"/>
                  </a:cubicBezTo>
                  <a:cubicBezTo>
                    <a:pt x="65" y="37900"/>
                    <a:pt x="0" y="37467"/>
                    <a:pt x="0" y="36821"/>
                  </a:cubicBezTo>
                  <a:lnTo>
                    <a:pt x="0" y="29214"/>
                  </a:lnTo>
                  <a:cubicBezTo>
                    <a:pt x="0" y="28568"/>
                    <a:pt x="55" y="28163"/>
                    <a:pt x="166" y="27997"/>
                  </a:cubicBezTo>
                  <a:cubicBezTo>
                    <a:pt x="258" y="27831"/>
                    <a:pt x="563" y="27637"/>
                    <a:pt x="1079" y="27415"/>
                  </a:cubicBezTo>
                  <a:lnTo>
                    <a:pt x="30652" y="14883"/>
                  </a:lnTo>
                  <a:lnTo>
                    <a:pt x="5450" y="8548"/>
                  </a:lnTo>
                  <a:cubicBezTo>
                    <a:pt x="5118" y="8438"/>
                    <a:pt x="4721" y="8382"/>
                    <a:pt x="4260" y="8382"/>
                  </a:cubicBezTo>
                  <a:cubicBezTo>
                    <a:pt x="3523" y="8382"/>
                    <a:pt x="2932" y="8659"/>
                    <a:pt x="2490" y="9212"/>
                  </a:cubicBezTo>
                  <a:cubicBezTo>
                    <a:pt x="2029" y="9747"/>
                    <a:pt x="1789" y="10752"/>
                    <a:pt x="1770" y="12227"/>
                  </a:cubicBezTo>
                  <a:cubicBezTo>
                    <a:pt x="1770" y="12910"/>
                    <a:pt x="1558" y="13251"/>
                    <a:pt x="1134" y="13251"/>
                  </a:cubicBezTo>
                  <a:cubicBezTo>
                    <a:pt x="784" y="13251"/>
                    <a:pt x="526" y="13187"/>
                    <a:pt x="360" y="13057"/>
                  </a:cubicBezTo>
                  <a:cubicBezTo>
                    <a:pt x="175" y="12910"/>
                    <a:pt x="74" y="12781"/>
                    <a:pt x="55" y="12670"/>
                  </a:cubicBezTo>
                  <a:cubicBezTo>
                    <a:pt x="18" y="12541"/>
                    <a:pt x="0" y="12393"/>
                    <a:pt x="0" y="12227"/>
                  </a:cubicBezTo>
                  <a:cubicBezTo>
                    <a:pt x="0" y="11600"/>
                    <a:pt x="28" y="10641"/>
                    <a:pt x="83" y="9350"/>
                  </a:cubicBezTo>
                  <a:cubicBezTo>
                    <a:pt x="138" y="8059"/>
                    <a:pt x="166" y="7091"/>
                    <a:pt x="166" y="6445"/>
                  </a:cubicBezTo>
                  <a:cubicBezTo>
                    <a:pt x="166" y="5819"/>
                    <a:pt x="138" y="4869"/>
                    <a:pt x="83" y="3596"/>
                  </a:cubicBezTo>
                  <a:cubicBezTo>
                    <a:pt x="28" y="2305"/>
                    <a:pt x="0" y="1346"/>
                    <a:pt x="0" y="719"/>
                  </a:cubicBezTo>
                  <a:cubicBezTo>
                    <a:pt x="0" y="498"/>
                    <a:pt x="55" y="331"/>
                    <a:pt x="166" y="221"/>
                  </a:cubicBezTo>
                  <a:cubicBezTo>
                    <a:pt x="258" y="92"/>
                    <a:pt x="360" y="18"/>
                    <a:pt x="470" y="0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EE086B4D-B615-88B7-0CDF-EDCD3843B536}"/>
                </a:ext>
              </a:extLst>
            </p:cNvPr>
            <p:cNvSpPr/>
            <p:nvPr/>
          </p:nvSpPr>
          <p:spPr>
            <a:xfrm>
              <a:off x="7443494" y="2937142"/>
              <a:ext cx="56657" cy="13141"/>
            </a:xfrm>
            <a:custGeom>
              <a:avLst/>
              <a:gdLst>
                <a:gd name="connsiteX0" fmla="*/ 28329 w 56657"/>
                <a:gd name="connsiteY0" fmla="*/ 13141 h 13141"/>
                <a:gd name="connsiteX1" fmla="*/ 11038 w 56657"/>
                <a:gd name="connsiteY1" fmla="*/ 9572 h 13141"/>
                <a:gd name="connsiteX2" fmla="*/ 5090 w 56657"/>
                <a:gd name="connsiteY2" fmla="*/ 5920 h 13141"/>
                <a:gd name="connsiteX3" fmla="*/ 1190 w 56657"/>
                <a:gd name="connsiteY3" fmla="*/ 2379 h 13141"/>
                <a:gd name="connsiteX4" fmla="*/ 0 w 56657"/>
                <a:gd name="connsiteY4" fmla="*/ 581 h 13141"/>
                <a:gd name="connsiteX5" fmla="*/ 553 w 56657"/>
                <a:gd name="connsiteY5" fmla="*/ 0 h 13141"/>
                <a:gd name="connsiteX6" fmla="*/ 1522 w 56657"/>
                <a:gd name="connsiteY6" fmla="*/ 747 h 13141"/>
                <a:gd name="connsiteX7" fmla="*/ 28329 w 56657"/>
                <a:gd name="connsiteY7" fmla="*/ 9849 h 13141"/>
                <a:gd name="connsiteX8" fmla="*/ 54831 w 56657"/>
                <a:gd name="connsiteY8" fmla="*/ 969 h 13141"/>
                <a:gd name="connsiteX9" fmla="*/ 56104 w 56657"/>
                <a:gd name="connsiteY9" fmla="*/ 0 h 13141"/>
                <a:gd name="connsiteX10" fmla="*/ 56657 w 56657"/>
                <a:gd name="connsiteY10" fmla="*/ 581 h 13141"/>
                <a:gd name="connsiteX11" fmla="*/ 55523 w 56657"/>
                <a:gd name="connsiteY11" fmla="*/ 2324 h 13141"/>
                <a:gd name="connsiteX12" fmla="*/ 51788 w 56657"/>
                <a:gd name="connsiteY12" fmla="*/ 5782 h 13141"/>
                <a:gd name="connsiteX13" fmla="*/ 46006 w 56657"/>
                <a:gd name="connsiteY13" fmla="*/ 9406 h 13141"/>
                <a:gd name="connsiteX14" fmla="*/ 28329 w 56657"/>
                <a:gd name="connsiteY14" fmla="*/ 13141 h 1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57" h="13141">
                  <a:moveTo>
                    <a:pt x="28329" y="13141"/>
                  </a:moveTo>
                  <a:cubicBezTo>
                    <a:pt x="21947" y="13141"/>
                    <a:pt x="16184" y="11952"/>
                    <a:pt x="11038" y="9572"/>
                  </a:cubicBezTo>
                  <a:cubicBezTo>
                    <a:pt x="8880" y="8558"/>
                    <a:pt x="6898" y="7341"/>
                    <a:pt x="5090" y="5920"/>
                  </a:cubicBezTo>
                  <a:cubicBezTo>
                    <a:pt x="3283" y="4500"/>
                    <a:pt x="1983" y="3320"/>
                    <a:pt x="1190" y="2379"/>
                  </a:cubicBezTo>
                  <a:cubicBezTo>
                    <a:pt x="397" y="1439"/>
                    <a:pt x="0" y="839"/>
                    <a:pt x="0" y="581"/>
                  </a:cubicBezTo>
                  <a:cubicBezTo>
                    <a:pt x="0" y="212"/>
                    <a:pt x="184" y="18"/>
                    <a:pt x="553" y="0"/>
                  </a:cubicBezTo>
                  <a:cubicBezTo>
                    <a:pt x="738" y="0"/>
                    <a:pt x="1061" y="249"/>
                    <a:pt x="1522" y="747"/>
                  </a:cubicBezTo>
                  <a:cubicBezTo>
                    <a:pt x="7718" y="6833"/>
                    <a:pt x="16654" y="9867"/>
                    <a:pt x="28329" y="9849"/>
                  </a:cubicBezTo>
                  <a:cubicBezTo>
                    <a:pt x="40040" y="9849"/>
                    <a:pt x="48874" y="6889"/>
                    <a:pt x="54831" y="969"/>
                  </a:cubicBezTo>
                  <a:cubicBezTo>
                    <a:pt x="55477" y="323"/>
                    <a:pt x="55901" y="0"/>
                    <a:pt x="56104" y="0"/>
                  </a:cubicBezTo>
                  <a:cubicBezTo>
                    <a:pt x="56473" y="0"/>
                    <a:pt x="56657" y="194"/>
                    <a:pt x="56657" y="581"/>
                  </a:cubicBezTo>
                  <a:cubicBezTo>
                    <a:pt x="56657" y="839"/>
                    <a:pt x="56280" y="1420"/>
                    <a:pt x="55523" y="2324"/>
                  </a:cubicBezTo>
                  <a:cubicBezTo>
                    <a:pt x="54766" y="3228"/>
                    <a:pt x="53522" y="4381"/>
                    <a:pt x="51788" y="5782"/>
                  </a:cubicBezTo>
                  <a:cubicBezTo>
                    <a:pt x="50055" y="7184"/>
                    <a:pt x="48127" y="8392"/>
                    <a:pt x="46006" y="9406"/>
                  </a:cubicBezTo>
                  <a:cubicBezTo>
                    <a:pt x="40861" y="11896"/>
                    <a:pt x="34968" y="13141"/>
                    <a:pt x="28329" y="13141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0022380D-F5AB-8E81-A241-86B72E347EAD}"/>
                </a:ext>
              </a:extLst>
            </p:cNvPr>
            <p:cNvSpPr/>
            <p:nvPr/>
          </p:nvSpPr>
          <p:spPr>
            <a:xfrm>
              <a:off x="7460950" y="2904619"/>
              <a:ext cx="25672" cy="28218"/>
            </a:xfrm>
            <a:custGeom>
              <a:avLst/>
              <a:gdLst>
                <a:gd name="connsiteX0" fmla="*/ 3735 w 25672"/>
                <a:gd name="connsiteY0" fmla="*/ 0 h 28218"/>
                <a:gd name="connsiteX1" fmla="*/ 6169 w 25672"/>
                <a:gd name="connsiteY1" fmla="*/ 968 h 28218"/>
                <a:gd name="connsiteX2" fmla="*/ 7027 w 25672"/>
                <a:gd name="connsiteY2" fmla="*/ 3043 h 28218"/>
                <a:gd name="connsiteX3" fmla="*/ 6418 w 25672"/>
                <a:gd name="connsiteY3" fmla="*/ 4648 h 28218"/>
                <a:gd name="connsiteX4" fmla="*/ 5035 w 25672"/>
                <a:gd name="connsiteY4" fmla="*/ 5201 h 28218"/>
                <a:gd name="connsiteX5" fmla="*/ 3071 w 25672"/>
                <a:gd name="connsiteY5" fmla="*/ 4426 h 28218"/>
                <a:gd name="connsiteX6" fmla="*/ 1964 w 25672"/>
                <a:gd name="connsiteY6" fmla="*/ 2490 h 28218"/>
                <a:gd name="connsiteX7" fmla="*/ 1245 w 25672"/>
                <a:gd name="connsiteY7" fmla="*/ 5311 h 28218"/>
                <a:gd name="connsiteX8" fmla="*/ 1826 w 25672"/>
                <a:gd name="connsiteY8" fmla="*/ 7386 h 28218"/>
                <a:gd name="connsiteX9" fmla="*/ 3154 w 25672"/>
                <a:gd name="connsiteY9" fmla="*/ 8908 h 28218"/>
                <a:gd name="connsiteX10" fmla="*/ 4980 w 25672"/>
                <a:gd name="connsiteY10" fmla="*/ 9959 h 28218"/>
                <a:gd name="connsiteX11" fmla="*/ 6667 w 25672"/>
                <a:gd name="connsiteY11" fmla="*/ 10623 h 28218"/>
                <a:gd name="connsiteX12" fmla="*/ 7940 w 25672"/>
                <a:gd name="connsiteY12" fmla="*/ 10928 h 28218"/>
                <a:gd name="connsiteX13" fmla="*/ 15686 w 25672"/>
                <a:gd name="connsiteY13" fmla="*/ 12864 h 28218"/>
                <a:gd name="connsiteX14" fmla="*/ 20666 w 25672"/>
                <a:gd name="connsiteY14" fmla="*/ 13805 h 28218"/>
                <a:gd name="connsiteX15" fmla="*/ 23349 w 25672"/>
                <a:gd name="connsiteY15" fmla="*/ 13030 h 28218"/>
                <a:gd name="connsiteX16" fmla="*/ 24400 w 25672"/>
                <a:gd name="connsiteY16" fmla="*/ 10706 h 28218"/>
                <a:gd name="connsiteX17" fmla="*/ 24234 w 25672"/>
                <a:gd name="connsiteY17" fmla="*/ 9406 h 28218"/>
                <a:gd name="connsiteX18" fmla="*/ 23543 w 25672"/>
                <a:gd name="connsiteY18" fmla="*/ 7829 h 28218"/>
                <a:gd name="connsiteX19" fmla="*/ 22242 w 25672"/>
                <a:gd name="connsiteY19" fmla="*/ 6114 h 28218"/>
                <a:gd name="connsiteX20" fmla="*/ 20085 w 25672"/>
                <a:gd name="connsiteY20" fmla="*/ 4482 h 28218"/>
                <a:gd name="connsiteX21" fmla="*/ 16986 w 25672"/>
                <a:gd name="connsiteY21" fmla="*/ 3154 h 28218"/>
                <a:gd name="connsiteX22" fmla="*/ 16377 w 25672"/>
                <a:gd name="connsiteY22" fmla="*/ 2434 h 28218"/>
                <a:gd name="connsiteX23" fmla="*/ 16931 w 25672"/>
                <a:gd name="connsiteY23" fmla="*/ 1743 h 28218"/>
                <a:gd name="connsiteX24" fmla="*/ 18397 w 25672"/>
                <a:gd name="connsiteY24" fmla="*/ 2130 h 28218"/>
                <a:gd name="connsiteX25" fmla="*/ 20638 w 25672"/>
                <a:gd name="connsiteY25" fmla="*/ 3292 h 28218"/>
                <a:gd name="connsiteX26" fmla="*/ 23017 w 25672"/>
                <a:gd name="connsiteY26" fmla="*/ 5090 h 28218"/>
                <a:gd name="connsiteX27" fmla="*/ 24898 w 25672"/>
                <a:gd name="connsiteY27" fmla="*/ 7635 h 28218"/>
                <a:gd name="connsiteX28" fmla="*/ 25673 w 25672"/>
                <a:gd name="connsiteY28" fmla="*/ 10817 h 28218"/>
                <a:gd name="connsiteX29" fmla="*/ 24400 w 25672"/>
                <a:gd name="connsiteY29" fmla="*/ 14773 h 28218"/>
                <a:gd name="connsiteX30" fmla="*/ 21357 w 25672"/>
                <a:gd name="connsiteY30" fmla="*/ 16931 h 28218"/>
                <a:gd name="connsiteX31" fmla="*/ 21938 w 25672"/>
                <a:gd name="connsiteY31" fmla="*/ 17263 h 28218"/>
                <a:gd name="connsiteX32" fmla="*/ 23017 w 25672"/>
                <a:gd name="connsiteY32" fmla="*/ 18037 h 28218"/>
                <a:gd name="connsiteX33" fmla="*/ 24290 w 25672"/>
                <a:gd name="connsiteY33" fmla="*/ 19227 h 28218"/>
                <a:gd name="connsiteX34" fmla="*/ 25230 w 25672"/>
                <a:gd name="connsiteY34" fmla="*/ 20859 h 28218"/>
                <a:gd name="connsiteX35" fmla="*/ 25673 w 25672"/>
                <a:gd name="connsiteY35" fmla="*/ 22879 h 28218"/>
                <a:gd name="connsiteX36" fmla="*/ 25286 w 25672"/>
                <a:gd name="connsiteY36" fmla="*/ 25396 h 28218"/>
                <a:gd name="connsiteX37" fmla="*/ 24013 w 25672"/>
                <a:gd name="connsiteY37" fmla="*/ 27388 h 28218"/>
                <a:gd name="connsiteX38" fmla="*/ 21910 w 25672"/>
                <a:gd name="connsiteY38" fmla="*/ 28218 h 28218"/>
                <a:gd name="connsiteX39" fmla="*/ 19614 w 25672"/>
                <a:gd name="connsiteY39" fmla="*/ 27305 h 28218"/>
                <a:gd name="connsiteX40" fmla="*/ 18646 w 25672"/>
                <a:gd name="connsiteY40" fmla="*/ 25092 h 28218"/>
                <a:gd name="connsiteX41" fmla="*/ 19116 w 25672"/>
                <a:gd name="connsiteY41" fmla="*/ 23653 h 28218"/>
                <a:gd name="connsiteX42" fmla="*/ 20610 w 25672"/>
                <a:gd name="connsiteY42" fmla="*/ 22989 h 28218"/>
                <a:gd name="connsiteX43" fmla="*/ 22602 w 25672"/>
                <a:gd name="connsiteY43" fmla="*/ 23764 h 28218"/>
                <a:gd name="connsiteX44" fmla="*/ 23681 w 25672"/>
                <a:gd name="connsiteY44" fmla="*/ 25645 h 28218"/>
                <a:gd name="connsiteX45" fmla="*/ 24400 w 25672"/>
                <a:gd name="connsiteY45" fmla="*/ 22823 h 28218"/>
                <a:gd name="connsiteX46" fmla="*/ 22796 w 25672"/>
                <a:gd name="connsiteY46" fmla="*/ 19559 h 28218"/>
                <a:gd name="connsiteX47" fmla="*/ 18508 w 25672"/>
                <a:gd name="connsiteY47" fmla="*/ 17429 h 28218"/>
                <a:gd name="connsiteX48" fmla="*/ 9185 w 25672"/>
                <a:gd name="connsiteY48" fmla="*/ 15050 h 28218"/>
                <a:gd name="connsiteX49" fmla="*/ 5035 w 25672"/>
                <a:gd name="connsiteY49" fmla="*/ 14385 h 28218"/>
                <a:gd name="connsiteX50" fmla="*/ 3071 w 25672"/>
                <a:gd name="connsiteY50" fmla="*/ 14690 h 28218"/>
                <a:gd name="connsiteX51" fmla="*/ 1909 w 25672"/>
                <a:gd name="connsiteY51" fmla="*/ 15520 h 28218"/>
                <a:gd name="connsiteX52" fmla="*/ 1383 w 25672"/>
                <a:gd name="connsiteY52" fmla="*/ 16488 h 28218"/>
                <a:gd name="connsiteX53" fmla="*/ 1245 w 25672"/>
                <a:gd name="connsiteY53" fmla="*/ 17429 h 28218"/>
                <a:gd name="connsiteX54" fmla="*/ 1577 w 25672"/>
                <a:gd name="connsiteY54" fmla="*/ 19199 h 28218"/>
                <a:gd name="connsiteX55" fmla="*/ 2683 w 25672"/>
                <a:gd name="connsiteY55" fmla="*/ 21219 h 28218"/>
                <a:gd name="connsiteX56" fmla="*/ 4980 w 25672"/>
                <a:gd name="connsiteY56" fmla="*/ 23321 h 28218"/>
                <a:gd name="connsiteX57" fmla="*/ 8659 w 25672"/>
                <a:gd name="connsiteY57" fmla="*/ 25037 h 28218"/>
                <a:gd name="connsiteX58" fmla="*/ 9295 w 25672"/>
                <a:gd name="connsiteY58" fmla="*/ 25783 h 28218"/>
                <a:gd name="connsiteX59" fmla="*/ 8714 w 25672"/>
                <a:gd name="connsiteY59" fmla="*/ 26448 h 28218"/>
                <a:gd name="connsiteX60" fmla="*/ 7276 w 25672"/>
                <a:gd name="connsiteY60" fmla="*/ 26088 h 28218"/>
                <a:gd name="connsiteX61" fmla="*/ 5035 w 25672"/>
                <a:gd name="connsiteY61" fmla="*/ 24926 h 28218"/>
                <a:gd name="connsiteX62" fmla="*/ 2683 w 25672"/>
                <a:gd name="connsiteY62" fmla="*/ 23100 h 28218"/>
                <a:gd name="connsiteX63" fmla="*/ 775 w 25672"/>
                <a:gd name="connsiteY63" fmla="*/ 20527 h 28218"/>
                <a:gd name="connsiteX64" fmla="*/ 0 w 25672"/>
                <a:gd name="connsiteY64" fmla="*/ 17318 h 28218"/>
                <a:gd name="connsiteX65" fmla="*/ 166 w 25672"/>
                <a:gd name="connsiteY65" fmla="*/ 15852 h 28218"/>
                <a:gd name="connsiteX66" fmla="*/ 719 w 25672"/>
                <a:gd name="connsiteY66" fmla="*/ 14219 h 28218"/>
                <a:gd name="connsiteX67" fmla="*/ 2047 w 25672"/>
                <a:gd name="connsiteY67" fmla="*/ 12504 h 28218"/>
                <a:gd name="connsiteX68" fmla="*/ 4288 w 25672"/>
                <a:gd name="connsiteY68" fmla="*/ 11204 h 28218"/>
                <a:gd name="connsiteX69" fmla="*/ 3043 w 25672"/>
                <a:gd name="connsiteY69" fmla="*/ 10429 h 28218"/>
                <a:gd name="connsiteX70" fmla="*/ 1688 w 25672"/>
                <a:gd name="connsiteY70" fmla="*/ 9240 h 28218"/>
                <a:gd name="connsiteX71" fmla="*/ 470 w 25672"/>
                <a:gd name="connsiteY71" fmla="*/ 7469 h 28218"/>
                <a:gd name="connsiteX72" fmla="*/ 0 w 25672"/>
                <a:gd name="connsiteY72" fmla="*/ 5256 h 28218"/>
                <a:gd name="connsiteX73" fmla="*/ 304 w 25672"/>
                <a:gd name="connsiteY73" fmla="*/ 3015 h 28218"/>
                <a:gd name="connsiteX74" fmla="*/ 1494 w 25672"/>
                <a:gd name="connsiteY74" fmla="*/ 968 h 28218"/>
                <a:gd name="connsiteX75" fmla="*/ 3735 w 25672"/>
                <a:gd name="connsiteY75" fmla="*/ 0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5672" h="28218">
                  <a:moveTo>
                    <a:pt x="3735" y="0"/>
                  </a:moveTo>
                  <a:cubicBezTo>
                    <a:pt x="4768" y="0"/>
                    <a:pt x="5579" y="322"/>
                    <a:pt x="6169" y="968"/>
                  </a:cubicBezTo>
                  <a:cubicBezTo>
                    <a:pt x="6741" y="1613"/>
                    <a:pt x="7027" y="2306"/>
                    <a:pt x="7027" y="3043"/>
                  </a:cubicBezTo>
                  <a:cubicBezTo>
                    <a:pt x="7027" y="3744"/>
                    <a:pt x="6824" y="4279"/>
                    <a:pt x="6418" y="4648"/>
                  </a:cubicBezTo>
                  <a:cubicBezTo>
                    <a:pt x="6012" y="5017"/>
                    <a:pt x="5551" y="5201"/>
                    <a:pt x="5035" y="5201"/>
                  </a:cubicBezTo>
                  <a:cubicBezTo>
                    <a:pt x="4334" y="5201"/>
                    <a:pt x="3679" y="4943"/>
                    <a:pt x="3071" y="4426"/>
                  </a:cubicBezTo>
                  <a:cubicBezTo>
                    <a:pt x="2462" y="3909"/>
                    <a:pt x="2093" y="3264"/>
                    <a:pt x="1964" y="2490"/>
                  </a:cubicBezTo>
                  <a:cubicBezTo>
                    <a:pt x="1485" y="3246"/>
                    <a:pt x="1245" y="4186"/>
                    <a:pt x="1245" y="5311"/>
                  </a:cubicBezTo>
                  <a:cubicBezTo>
                    <a:pt x="1245" y="6049"/>
                    <a:pt x="1439" y="6741"/>
                    <a:pt x="1826" y="7386"/>
                  </a:cubicBezTo>
                  <a:cubicBezTo>
                    <a:pt x="2213" y="8013"/>
                    <a:pt x="2656" y="8521"/>
                    <a:pt x="3154" y="8908"/>
                  </a:cubicBezTo>
                  <a:cubicBezTo>
                    <a:pt x="3652" y="9277"/>
                    <a:pt x="4260" y="9627"/>
                    <a:pt x="4980" y="9959"/>
                  </a:cubicBezTo>
                  <a:cubicBezTo>
                    <a:pt x="5680" y="10273"/>
                    <a:pt x="6243" y="10494"/>
                    <a:pt x="6667" y="10623"/>
                  </a:cubicBezTo>
                  <a:cubicBezTo>
                    <a:pt x="7073" y="10733"/>
                    <a:pt x="7497" y="10835"/>
                    <a:pt x="7940" y="10928"/>
                  </a:cubicBezTo>
                  <a:lnTo>
                    <a:pt x="15686" y="12864"/>
                  </a:lnTo>
                  <a:cubicBezTo>
                    <a:pt x="18139" y="13491"/>
                    <a:pt x="19799" y="13805"/>
                    <a:pt x="20666" y="13805"/>
                  </a:cubicBezTo>
                  <a:cubicBezTo>
                    <a:pt x="21735" y="13805"/>
                    <a:pt x="22630" y="13547"/>
                    <a:pt x="23349" y="13030"/>
                  </a:cubicBezTo>
                  <a:cubicBezTo>
                    <a:pt x="24050" y="12513"/>
                    <a:pt x="24400" y="11739"/>
                    <a:pt x="24400" y="10706"/>
                  </a:cubicBezTo>
                  <a:cubicBezTo>
                    <a:pt x="24400" y="10301"/>
                    <a:pt x="24345" y="9867"/>
                    <a:pt x="24234" y="9406"/>
                  </a:cubicBezTo>
                  <a:cubicBezTo>
                    <a:pt x="24105" y="8945"/>
                    <a:pt x="23875" y="8419"/>
                    <a:pt x="23543" y="7829"/>
                  </a:cubicBezTo>
                  <a:cubicBezTo>
                    <a:pt x="23192" y="7220"/>
                    <a:pt x="22759" y="6649"/>
                    <a:pt x="22242" y="6114"/>
                  </a:cubicBezTo>
                  <a:cubicBezTo>
                    <a:pt x="21708" y="5561"/>
                    <a:pt x="20988" y="5016"/>
                    <a:pt x="20085" y="4482"/>
                  </a:cubicBezTo>
                  <a:cubicBezTo>
                    <a:pt x="19181" y="3947"/>
                    <a:pt x="18148" y="3504"/>
                    <a:pt x="16986" y="3154"/>
                  </a:cubicBezTo>
                  <a:cubicBezTo>
                    <a:pt x="16580" y="3043"/>
                    <a:pt x="16377" y="2803"/>
                    <a:pt x="16377" y="2434"/>
                  </a:cubicBezTo>
                  <a:cubicBezTo>
                    <a:pt x="16377" y="1973"/>
                    <a:pt x="16562" y="1743"/>
                    <a:pt x="16931" y="1743"/>
                  </a:cubicBezTo>
                  <a:cubicBezTo>
                    <a:pt x="17244" y="1743"/>
                    <a:pt x="17733" y="1872"/>
                    <a:pt x="18397" y="2130"/>
                  </a:cubicBezTo>
                  <a:cubicBezTo>
                    <a:pt x="19043" y="2370"/>
                    <a:pt x="19789" y="2757"/>
                    <a:pt x="20638" y="3292"/>
                  </a:cubicBezTo>
                  <a:cubicBezTo>
                    <a:pt x="21468" y="3808"/>
                    <a:pt x="22261" y="4408"/>
                    <a:pt x="23017" y="5090"/>
                  </a:cubicBezTo>
                  <a:cubicBezTo>
                    <a:pt x="23755" y="5773"/>
                    <a:pt x="24382" y="6621"/>
                    <a:pt x="24898" y="7635"/>
                  </a:cubicBezTo>
                  <a:cubicBezTo>
                    <a:pt x="25415" y="8650"/>
                    <a:pt x="25673" y="9711"/>
                    <a:pt x="25673" y="10817"/>
                  </a:cubicBezTo>
                  <a:cubicBezTo>
                    <a:pt x="25673" y="12403"/>
                    <a:pt x="25249" y="13722"/>
                    <a:pt x="24400" y="14773"/>
                  </a:cubicBezTo>
                  <a:cubicBezTo>
                    <a:pt x="23552" y="15824"/>
                    <a:pt x="22537" y="16543"/>
                    <a:pt x="21357" y="16931"/>
                  </a:cubicBezTo>
                  <a:cubicBezTo>
                    <a:pt x="21523" y="17023"/>
                    <a:pt x="21717" y="17133"/>
                    <a:pt x="21938" y="17263"/>
                  </a:cubicBezTo>
                  <a:cubicBezTo>
                    <a:pt x="22159" y="17392"/>
                    <a:pt x="22519" y="17650"/>
                    <a:pt x="23017" y="18037"/>
                  </a:cubicBezTo>
                  <a:cubicBezTo>
                    <a:pt x="23497" y="18407"/>
                    <a:pt x="23921" y="18803"/>
                    <a:pt x="24290" y="19227"/>
                  </a:cubicBezTo>
                  <a:cubicBezTo>
                    <a:pt x="24640" y="19651"/>
                    <a:pt x="24954" y="20195"/>
                    <a:pt x="25230" y="20859"/>
                  </a:cubicBezTo>
                  <a:cubicBezTo>
                    <a:pt x="25525" y="21505"/>
                    <a:pt x="25673" y="22178"/>
                    <a:pt x="25673" y="22879"/>
                  </a:cubicBezTo>
                  <a:cubicBezTo>
                    <a:pt x="25673" y="23764"/>
                    <a:pt x="25544" y="24603"/>
                    <a:pt x="25286" y="25396"/>
                  </a:cubicBezTo>
                  <a:cubicBezTo>
                    <a:pt x="25027" y="26171"/>
                    <a:pt x="24603" y="26834"/>
                    <a:pt x="24013" y="27388"/>
                  </a:cubicBezTo>
                  <a:cubicBezTo>
                    <a:pt x="23423" y="27941"/>
                    <a:pt x="22722" y="28218"/>
                    <a:pt x="21910" y="28218"/>
                  </a:cubicBezTo>
                  <a:cubicBezTo>
                    <a:pt x="21007" y="28218"/>
                    <a:pt x="20241" y="27914"/>
                    <a:pt x="19614" y="27305"/>
                  </a:cubicBezTo>
                  <a:cubicBezTo>
                    <a:pt x="18969" y="26678"/>
                    <a:pt x="18646" y="25940"/>
                    <a:pt x="18646" y="25092"/>
                  </a:cubicBezTo>
                  <a:cubicBezTo>
                    <a:pt x="18646" y="24557"/>
                    <a:pt x="18803" y="24078"/>
                    <a:pt x="19116" y="23653"/>
                  </a:cubicBezTo>
                  <a:cubicBezTo>
                    <a:pt x="19430" y="23211"/>
                    <a:pt x="19928" y="22989"/>
                    <a:pt x="20610" y="22989"/>
                  </a:cubicBezTo>
                  <a:cubicBezTo>
                    <a:pt x="21366" y="22989"/>
                    <a:pt x="22030" y="23247"/>
                    <a:pt x="22602" y="23764"/>
                  </a:cubicBezTo>
                  <a:cubicBezTo>
                    <a:pt x="23174" y="24280"/>
                    <a:pt x="23533" y="24907"/>
                    <a:pt x="23681" y="25645"/>
                  </a:cubicBezTo>
                  <a:cubicBezTo>
                    <a:pt x="24160" y="24888"/>
                    <a:pt x="24400" y="23948"/>
                    <a:pt x="24400" y="22823"/>
                  </a:cubicBezTo>
                  <a:cubicBezTo>
                    <a:pt x="24400" y="21606"/>
                    <a:pt x="23865" y="20518"/>
                    <a:pt x="22796" y="19559"/>
                  </a:cubicBezTo>
                  <a:cubicBezTo>
                    <a:pt x="21726" y="18600"/>
                    <a:pt x="20297" y="17890"/>
                    <a:pt x="18508" y="17429"/>
                  </a:cubicBezTo>
                  <a:cubicBezTo>
                    <a:pt x="14210" y="16285"/>
                    <a:pt x="11103" y="15492"/>
                    <a:pt x="9185" y="15050"/>
                  </a:cubicBezTo>
                  <a:cubicBezTo>
                    <a:pt x="7248" y="14607"/>
                    <a:pt x="5865" y="14385"/>
                    <a:pt x="5035" y="14385"/>
                  </a:cubicBezTo>
                  <a:cubicBezTo>
                    <a:pt x="4260" y="14385"/>
                    <a:pt x="3606" y="14487"/>
                    <a:pt x="3071" y="14690"/>
                  </a:cubicBezTo>
                  <a:cubicBezTo>
                    <a:pt x="2536" y="14893"/>
                    <a:pt x="2149" y="15170"/>
                    <a:pt x="1909" y="15520"/>
                  </a:cubicBezTo>
                  <a:cubicBezTo>
                    <a:pt x="1651" y="15852"/>
                    <a:pt x="1475" y="16174"/>
                    <a:pt x="1383" y="16488"/>
                  </a:cubicBezTo>
                  <a:cubicBezTo>
                    <a:pt x="1291" y="16783"/>
                    <a:pt x="1245" y="17097"/>
                    <a:pt x="1245" y="17429"/>
                  </a:cubicBezTo>
                  <a:cubicBezTo>
                    <a:pt x="1245" y="17982"/>
                    <a:pt x="1356" y="18572"/>
                    <a:pt x="1577" y="19199"/>
                  </a:cubicBezTo>
                  <a:cubicBezTo>
                    <a:pt x="1798" y="19808"/>
                    <a:pt x="2167" y="20481"/>
                    <a:pt x="2683" y="21219"/>
                  </a:cubicBezTo>
                  <a:cubicBezTo>
                    <a:pt x="3181" y="21938"/>
                    <a:pt x="3947" y="22639"/>
                    <a:pt x="4980" y="23321"/>
                  </a:cubicBezTo>
                  <a:cubicBezTo>
                    <a:pt x="6012" y="24003"/>
                    <a:pt x="7239" y="24575"/>
                    <a:pt x="8659" y="25037"/>
                  </a:cubicBezTo>
                  <a:cubicBezTo>
                    <a:pt x="9083" y="25129"/>
                    <a:pt x="9295" y="25377"/>
                    <a:pt x="9295" y="25783"/>
                  </a:cubicBezTo>
                  <a:cubicBezTo>
                    <a:pt x="9277" y="26226"/>
                    <a:pt x="9083" y="26448"/>
                    <a:pt x="8714" y="26448"/>
                  </a:cubicBezTo>
                  <a:cubicBezTo>
                    <a:pt x="8401" y="26448"/>
                    <a:pt x="7921" y="26328"/>
                    <a:pt x="7276" y="26088"/>
                  </a:cubicBezTo>
                  <a:cubicBezTo>
                    <a:pt x="6612" y="25830"/>
                    <a:pt x="5865" y="25442"/>
                    <a:pt x="5035" y="24926"/>
                  </a:cubicBezTo>
                  <a:cubicBezTo>
                    <a:pt x="4205" y="24391"/>
                    <a:pt x="3421" y="23782"/>
                    <a:pt x="2683" y="23100"/>
                  </a:cubicBezTo>
                  <a:cubicBezTo>
                    <a:pt x="1927" y="22399"/>
                    <a:pt x="1291" y="21541"/>
                    <a:pt x="775" y="20527"/>
                  </a:cubicBezTo>
                  <a:cubicBezTo>
                    <a:pt x="258" y="19494"/>
                    <a:pt x="0" y="18425"/>
                    <a:pt x="0" y="17318"/>
                  </a:cubicBezTo>
                  <a:cubicBezTo>
                    <a:pt x="0" y="16820"/>
                    <a:pt x="55" y="16331"/>
                    <a:pt x="166" y="15852"/>
                  </a:cubicBezTo>
                  <a:cubicBezTo>
                    <a:pt x="258" y="15354"/>
                    <a:pt x="443" y="14809"/>
                    <a:pt x="719" y="14219"/>
                  </a:cubicBezTo>
                  <a:cubicBezTo>
                    <a:pt x="996" y="13611"/>
                    <a:pt x="1439" y="13039"/>
                    <a:pt x="2047" y="12504"/>
                  </a:cubicBezTo>
                  <a:cubicBezTo>
                    <a:pt x="2656" y="11969"/>
                    <a:pt x="3403" y="11536"/>
                    <a:pt x="4288" y="11204"/>
                  </a:cubicBezTo>
                  <a:cubicBezTo>
                    <a:pt x="3864" y="10983"/>
                    <a:pt x="3449" y="10725"/>
                    <a:pt x="3043" y="10429"/>
                  </a:cubicBezTo>
                  <a:cubicBezTo>
                    <a:pt x="2637" y="10116"/>
                    <a:pt x="2186" y="9719"/>
                    <a:pt x="1688" y="9240"/>
                  </a:cubicBezTo>
                  <a:cubicBezTo>
                    <a:pt x="1171" y="8742"/>
                    <a:pt x="765" y="8151"/>
                    <a:pt x="470" y="7469"/>
                  </a:cubicBezTo>
                  <a:cubicBezTo>
                    <a:pt x="157" y="6768"/>
                    <a:pt x="0" y="6031"/>
                    <a:pt x="0" y="5256"/>
                  </a:cubicBezTo>
                  <a:cubicBezTo>
                    <a:pt x="0" y="4500"/>
                    <a:pt x="101" y="3753"/>
                    <a:pt x="304" y="3015"/>
                  </a:cubicBezTo>
                  <a:cubicBezTo>
                    <a:pt x="489" y="2278"/>
                    <a:pt x="885" y="1595"/>
                    <a:pt x="1494" y="968"/>
                  </a:cubicBezTo>
                  <a:cubicBezTo>
                    <a:pt x="2084" y="322"/>
                    <a:pt x="2831" y="0"/>
                    <a:pt x="3735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15884073-B7CE-455F-DE6E-AB20431BE185}"/>
                </a:ext>
              </a:extLst>
            </p:cNvPr>
            <p:cNvSpPr/>
            <p:nvPr/>
          </p:nvSpPr>
          <p:spPr>
            <a:xfrm>
              <a:off x="7443494" y="2886026"/>
              <a:ext cx="56657" cy="13140"/>
            </a:xfrm>
            <a:custGeom>
              <a:avLst/>
              <a:gdLst>
                <a:gd name="connsiteX0" fmla="*/ 56104 w 56657"/>
                <a:gd name="connsiteY0" fmla="*/ 13140 h 13140"/>
                <a:gd name="connsiteX1" fmla="*/ 55136 w 56657"/>
                <a:gd name="connsiteY1" fmla="*/ 12421 h 13140"/>
                <a:gd name="connsiteX2" fmla="*/ 28329 w 56657"/>
                <a:gd name="connsiteY2" fmla="*/ 3292 h 13140"/>
                <a:gd name="connsiteX3" fmla="*/ 1881 w 56657"/>
                <a:gd name="connsiteY3" fmla="*/ 12062 h 13140"/>
                <a:gd name="connsiteX4" fmla="*/ 553 w 56657"/>
                <a:gd name="connsiteY4" fmla="*/ 13140 h 13140"/>
                <a:gd name="connsiteX5" fmla="*/ 0 w 56657"/>
                <a:gd name="connsiteY5" fmla="*/ 12587 h 13140"/>
                <a:gd name="connsiteX6" fmla="*/ 1134 w 56657"/>
                <a:gd name="connsiteY6" fmla="*/ 10844 h 13140"/>
                <a:gd name="connsiteX7" fmla="*/ 4869 w 56657"/>
                <a:gd name="connsiteY7" fmla="*/ 7386 h 13140"/>
                <a:gd name="connsiteX8" fmla="*/ 10651 w 56657"/>
                <a:gd name="connsiteY8" fmla="*/ 3735 h 13140"/>
                <a:gd name="connsiteX9" fmla="*/ 28329 w 56657"/>
                <a:gd name="connsiteY9" fmla="*/ 0 h 13140"/>
                <a:gd name="connsiteX10" fmla="*/ 45619 w 56657"/>
                <a:gd name="connsiteY10" fmla="*/ 3569 h 13140"/>
                <a:gd name="connsiteX11" fmla="*/ 51567 w 56657"/>
                <a:gd name="connsiteY11" fmla="*/ 7220 h 13140"/>
                <a:gd name="connsiteX12" fmla="*/ 55467 w 56657"/>
                <a:gd name="connsiteY12" fmla="*/ 10761 h 13140"/>
                <a:gd name="connsiteX13" fmla="*/ 56657 w 56657"/>
                <a:gd name="connsiteY13" fmla="*/ 12587 h 13140"/>
                <a:gd name="connsiteX14" fmla="*/ 56104 w 56657"/>
                <a:gd name="connsiteY14" fmla="*/ 13140 h 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57" h="13140">
                  <a:moveTo>
                    <a:pt x="56104" y="13140"/>
                  </a:moveTo>
                  <a:cubicBezTo>
                    <a:pt x="55919" y="13140"/>
                    <a:pt x="55597" y="12901"/>
                    <a:pt x="55136" y="12421"/>
                  </a:cubicBezTo>
                  <a:cubicBezTo>
                    <a:pt x="48939" y="6335"/>
                    <a:pt x="40003" y="3292"/>
                    <a:pt x="28329" y="3292"/>
                  </a:cubicBezTo>
                  <a:cubicBezTo>
                    <a:pt x="16617" y="3292"/>
                    <a:pt x="7801" y="6215"/>
                    <a:pt x="1881" y="12062"/>
                  </a:cubicBezTo>
                  <a:cubicBezTo>
                    <a:pt x="1199" y="12781"/>
                    <a:pt x="756" y="13140"/>
                    <a:pt x="553" y="13140"/>
                  </a:cubicBezTo>
                  <a:cubicBezTo>
                    <a:pt x="184" y="13140"/>
                    <a:pt x="0" y="12956"/>
                    <a:pt x="0" y="12587"/>
                  </a:cubicBezTo>
                  <a:cubicBezTo>
                    <a:pt x="0" y="12329"/>
                    <a:pt x="378" y="11748"/>
                    <a:pt x="1134" y="10844"/>
                  </a:cubicBezTo>
                  <a:cubicBezTo>
                    <a:pt x="1890" y="9923"/>
                    <a:pt x="3135" y="8770"/>
                    <a:pt x="4869" y="7386"/>
                  </a:cubicBezTo>
                  <a:cubicBezTo>
                    <a:pt x="6603" y="5985"/>
                    <a:pt x="8530" y="4768"/>
                    <a:pt x="10651" y="3735"/>
                  </a:cubicBezTo>
                  <a:cubicBezTo>
                    <a:pt x="15796" y="1245"/>
                    <a:pt x="21689" y="0"/>
                    <a:pt x="28329" y="0"/>
                  </a:cubicBezTo>
                  <a:cubicBezTo>
                    <a:pt x="34710" y="0"/>
                    <a:pt x="40473" y="1189"/>
                    <a:pt x="45619" y="3569"/>
                  </a:cubicBezTo>
                  <a:cubicBezTo>
                    <a:pt x="47777" y="4583"/>
                    <a:pt x="49760" y="5800"/>
                    <a:pt x="51567" y="7220"/>
                  </a:cubicBezTo>
                  <a:cubicBezTo>
                    <a:pt x="53375" y="8640"/>
                    <a:pt x="54674" y="9820"/>
                    <a:pt x="55467" y="10761"/>
                  </a:cubicBezTo>
                  <a:cubicBezTo>
                    <a:pt x="56261" y="11702"/>
                    <a:pt x="56657" y="12310"/>
                    <a:pt x="56657" y="12587"/>
                  </a:cubicBezTo>
                  <a:cubicBezTo>
                    <a:pt x="56657" y="12956"/>
                    <a:pt x="56473" y="13140"/>
                    <a:pt x="56104" y="1314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27" name="Freeform 1026">
            <a:extLst>
              <a:ext uri="{FF2B5EF4-FFF2-40B4-BE49-F238E27FC236}">
                <a16:creationId xmlns:a16="http://schemas.microsoft.com/office/drawing/2014/main" id="{1055E617-7C20-1B00-5C34-B2A452B64AF5}"/>
              </a:ext>
            </a:extLst>
          </p:cNvPr>
          <p:cNvSpPr/>
          <p:nvPr/>
        </p:nvSpPr>
        <p:spPr>
          <a:xfrm>
            <a:off x="7645320" y="2570514"/>
            <a:ext cx="1147179" cy="740098"/>
          </a:xfrm>
          <a:custGeom>
            <a:avLst/>
            <a:gdLst>
              <a:gd name="connsiteX0" fmla="*/ 0 w 1147179"/>
              <a:gd name="connsiteY0" fmla="*/ 740099 h 740098"/>
              <a:gd name="connsiteX1" fmla="*/ 19119 w 1147179"/>
              <a:gd name="connsiteY1" fmla="*/ 737246 h 740098"/>
              <a:gd name="connsiteX2" fmla="*/ 38239 w 1147179"/>
              <a:gd name="connsiteY2" fmla="*/ 733567 h 740098"/>
              <a:gd name="connsiteX3" fmla="*/ 57359 w 1147179"/>
              <a:gd name="connsiteY3" fmla="*/ 728866 h 740098"/>
              <a:gd name="connsiteX4" fmla="*/ 76478 w 1147179"/>
              <a:gd name="connsiteY4" fmla="*/ 722931 h 740098"/>
              <a:gd name="connsiteX5" fmla="*/ 95598 w 1147179"/>
              <a:gd name="connsiteY5" fmla="*/ 715532 h 740098"/>
              <a:gd name="connsiteX6" fmla="*/ 114718 w 1147179"/>
              <a:gd name="connsiteY6" fmla="*/ 706402 h 740098"/>
              <a:gd name="connsiteX7" fmla="*/ 133838 w 1147179"/>
              <a:gd name="connsiteY7" fmla="*/ 695275 h 740098"/>
              <a:gd name="connsiteX8" fmla="*/ 152957 w 1147179"/>
              <a:gd name="connsiteY8" fmla="*/ 681864 h 740098"/>
              <a:gd name="connsiteX9" fmla="*/ 172077 w 1147179"/>
              <a:gd name="connsiteY9" fmla="*/ 665901 h 740098"/>
              <a:gd name="connsiteX10" fmla="*/ 191196 w 1147179"/>
              <a:gd name="connsiteY10" fmla="*/ 647127 h 740098"/>
              <a:gd name="connsiteX11" fmla="*/ 210316 w 1147179"/>
              <a:gd name="connsiteY11" fmla="*/ 625318 h 740098"/>
              <a:gd name="connsiteX12" fmla="*/ 229435 w 1147179"/>
              <a:gd name="connsiteY12" fmla="*/ 600302 h 740098"/>
              <a:gd name="connsiteX13" fmla="*/ 248555 w 1147179"/>
              <a:gd name="connsiteY13" fmla="*/ 571979 h 740098"/>
              <a:gd name="connsiteX14" fmla="*/ 267675 w 1147179"/>
              <a:gd name="connsiteY14" fmla="*/ 540328 h 740098"/>
              <a:gd name="connsiteX15" fmla="*/ 286795 w 1147179"/>
              <a:gd name="connsiteY15" fmla="*/ 505440 h 740098"/>
              <a:gd name="connsiteX16" fmla="*/ 305915 w 1147179"/>
              <a:gd name="connsiteY16" fmla="*/ 467527 h 740098"/>
              <a:gd name="connsiteX17" fmla="*/ 325034 w 1147179"/>
              <a:gd name="connsiteY17" fmla="*/ 426928 h 740098"/>
              <a:gd name="connsiteX18" fmla="*/ 344154 w 1147179"/>
              <a:gd name="connsiteY18" fmla="*/ 384122 h 740098"/>
              <a:gd name="connsiteX19" fmla="*/ 363273 w 1147179"/>
              <a:gd name="connsiteY19" fmla="*/ 339725 h 740098"/>
              <a:gd name="connsiteX20" fmla="*/ 382393 w 1147179"/>
              <a:gd name="connsiteY20" fmla="*/ 294478 h 740098"/>
              <a:gd name="connsiteX21" fmla="*/ 401511 w 1147179"/>
              <a:gd name="connsiteY21" fmla="*/ 249239 h 740098"/>
              <a:gd name="connsiteX22" fmla="*/ 420633 w 1147179"/>
              <a:gd name="connsiteY22" fmla="*/ 204954 h 740098"/>
              <a:gd name="connsiteX23" fmla="*/ 439749 w 1147179"/>
              <a:gd name="connsiteY23" fmla="*/ 162627 h 740098"/>
              <a:gd name="connsiteX24" fmla="*/ 458872 w 1147179"/>
              <a:gd name="connsiteY24" fmla="*/ 123286 h 740098"/>
              <a:gd name="connsiteX25" fmla="*/ 477994 w 1147179"/>
              <a:gd name="connsiteY25" fmla="*/ 87941 h 740098"/>
              <a:gd name="connsiteX26" fmla="*/ 497110 w 1147179"/>
              <a:gd name="connsiteY26" fmla="*/ 57541 h 740098"/>
              <a:gd name="connsiteX27" fmla="*/ 516232 w 1147179"/>
              <a:gd name="connsiteY27" fmla="*/ 32932 h 740098"/>
              <a:gd name="connsiteX28" fmla="*/ 535349 w 1147179"/>
              <a:gd name="connsiteY28" fmla="*/ 14820 h 740098"/>
              <a:gd name="connsiteX29" fmla="*/ 554471 w 1147179"/>
              <a:gd name="connsiteY29" fmla="*/ 3733 h 740098"/>
              <a:gd name="connsiteX30" fmla="*/ 573587 w 1147179"/>
              <a:gd name="connsiteY30" fmla="*/ 0 h 740098"/>
              <a:gd name="connsiteX31" fmla="*/ 592710 w 1147179"/>
              <a:gd name="connsiteY31" fmla="*/ 3733 h 740098"/>
              <a:gd name="connsiteX32" fmla="*/ 611826 w 1147179"/>
              <a:gd name="connsiteY32" fmla="*/ 14820 h 740098"/>
              <a:gd name="connsiteX33" fmla="*/ 630948 w 1147179"/>
              <a:gd name="connsiteY33" fmla="*/ 32932 h 740098"/>
              <a:gd name="connsiteX34" fmla="*/ 650071 w 1147179"/>
              <a:gd name="connsiteY34" fmla="*/ 57541 h 740098"/>
              <a:gd name="connsiteX35" fmla="*/ 669187 w 1147179"/>
              <a:gd name="connsiteY35" fmla="*/ 87941 h 740098"/>
              <a:gd name="connsiteX36" fmla="*/ 688309 w 1147179"/>
              <a:gd name="connsiteY36" fmla="*/ 123286 h 740098"/>
              <a:gd name="connsiteX37" fmla="*/ 707426 w 1147179"/>
              <a:gd name="connsiteY37" fmla="*/ 162627 h 740098"/>
              <a:gd name="connsiteX38" fmla="*/ 726548 w 1147179"/>
              <a:gd name="connsiteY38" fmla="*/ 204954 h 740098"/>
              <a:gd name="connsiteX39" fmla="*/ 745664 w 1147179"/>
              <a:gd name="connsiteY39" fmla="*/ 249239 h 740098"/>
              <a:gd name="connsiteX40" fmla="*/ 764787 w 1147179"/>
              <a:gd name="connsiteY40" fmla="*/ 294478 h 740098"/>
              <a:gd name="connsiteX41" fmla="*/ 783903 w 1147179"/>
              <a:gd name="connsiteY41" fmla="*/ 339725 h 740098"/>
              <a:gd name="connsiteX42" fmla="*/ 803025 w 1147179"/>
              <a:gd name="connsiteY42" fmla="*/ 384122 h 740098"/>
              <a:gd name="connsiteX43" fmla="*/ 822148 w 1147179"/>
              <a:gd name="connsiteY43" fmla="*/ 426928 h 740098"/>
              <a:gd name="connsiteX44" fmla="*/ 841264 w 1147179"/>
              <a:gd name="connsiteY44" fmla="*/ 467527 h 740098"/>
              <a:gd name="connsiteX45" fmla="*/ 860386 w 1147179"/>
              <a:gd name="connsiteY45" fmla="*/ 505440 h 740098"/>
              <a:gd name="connsiteX46" fmla="*/ 879503 w 1147179"/>
              <a:gd name="connsiteY46" fmla="*/ 540328 h 740098"/>
              <a:gd name="connsiteX47" fmla="*/ 898625 w 1147179"/>
              <a:gd name="connsiteY47" fmla="*/ 571979 h 740098"/>
              <a:gd name="connsiteX48" fmla="*/ 917741 w 1147179"/>
              <a:gd name="connsiteY48" fmla="*/ 600302 h 740098"/>
              <a:gd name="connsiteX49" fmla="*/ 936864 w 1147179"/>
              <a:gd name="connsiteY49" fmla="*/ 625318 h 740098"/>
              <a:gd name="connsiteX50" fmla="*/ 955980 w 1147179"/>
              <a:gd name="connsiteY50" fmla="*/ 647127 h 740098"/>
              <a:gd name="connsiteX51" fmla="*/ 975102 w 1147179"/>
              <a:gd name="connsiteY51" fmla="*/ 665901 h 740098"/>
              <a:gd name="connsiteX52" fmla="*/ 994224 w 1147179"/>
              <a:gd name="connsiteY52" fmla="*/ 681864 h 740098"/>
              <a:gd name="connsiteX53" fmla="*/ 1013341 w 1147179"/>
              <a:gd name="connsiteY53" fmla="*/ 695275 h 740098"/>
              <a:gd name="connsiteX54" fmla="*/ 1032463 w 1147179"/>
              <a:gd name="connsiteY54" fmla="*/ 706402 h 740098"/>
              <a:gd name="connsiteX55" fmla="*/ 1051580 w 1147179"/>
              <a:gd name="connsiteY55" fmla="*/ 715532 h 740098"/>
              <a:gd name="connsiteX56" fmla="*/ 1070702 w 1147179"/>
              <a:gd name="connsiteY56" fmla="*/ 722931 h 740098"/>
              <a:gd name="connsiteX57" fmla="*/ 1089818 w 1147179"/>
              <a:gd name="connsiteY57" fmla="*/ 728866 h 740098"/>
              <a:gd name="connsiteX58" fmla="*/ 1108940 w 1147179"/>
              <a:gd name="connsiteY58" fmla="*/ 733567 h 740098"/>
              <a:gd name="connsiteX59" fmla="*/ 1128057 w 1147179"/>
              <a:gd name="connsiteY59" fmla="*/ 737246 h 740098"/>
              <a:gd name="connsiteX60" fmla="*/ 1147179 w 1147179"/>
              <a:gd name="connsiteY60" fmla="*/ 740099 h 7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47179" h="740098">
                <a:moveTo>
                  <a:pt x="0" y="740099"/>
                </a:moveTo>
                <a:lnTo>
                  <a:pt x="19119" y="737246"/>
                </a:lnTo>
                <a:lnTo>
                  <a:pt x="38239" y="733567"/>
                </a:lnTo>
                <a:lnTo>
                  <a:pt x="57359" y="728866"/>
                </a:lnTo>
                <a:lnTo>
                  <a:pt x="76478" y="722931"/>
                </a:lnTo>
                <a:lnTo>
                  <a:pt x="95598" y="715532"/>
                </a:lnTo>
                <a:lnTo>
                  <a:pt x="114718" y="706402"/>
                </a:lnTo>
                <a:lnTo>
                  <a:pt x="133838" y="695275"/>
                </a:lnTo>
                <a:lnTo>
                  <a:pt x="152957" y="681864"/>
                </a:lnTo>
                <a:lnTo>
                  <a:pt x="172077" y="665901"/>
                </a:lnTo>
                <a:lnTo>
                  <a:pt x="191196" y="647127"/>
                </a:lnTo>
                <a:lnTo>
                  <a:pt x="210316" y="625318"/>
                </a:lnTo>
                <a:lnTo>
                  <a:pt x="229435" y="600302"/>
                </a:lnTo>
                <a:lnTo>
                  <a:pt x="248555" y="571979"/>
                </a:lnTo>
                <a:lnTo>
                  <a:pt x="267675" y="540328"/>
                </a:lnTo>
                <a:lnTo>
                  <a:pt x="286795" y="505440"/>
                </a:lnTo>
                <a:lnTo>
                  <a:pt x="305915" y="467527"/>
                </a:lnTo>
                <a:lnTo>
                  <a:pt x="325034" y="426928"/>
                </a:lnTo>
                <a:lnTo>
                  <a:pt x="344154" y="384122"/>
                </a:lnTo>
                <a:lnTo>
                  <a:pt x="363273" y="339725"/>
                </a:lnTo>
                <a:lnTo>
                  <a:pt x="382393" y="294478"/>
                </a:lnTo>
                <a:lnTo>
                  <a:pt x="401511" y="249239"/>
                </a:lnTo>
                <a:lnTo>
                  <a:pt x="420633" y="204954"/>
                </a:lnTo>
                <a:lnTo>
                  <a:pt x="439749" y="162627"/>
                </a:lnTo>
                <a:lnTo>
                  <a:pt x="458872" y="123286"/>
                </a:lnTo>
                <a:lnTo>
                  <a:pt x="477994" y="87941"/>
                </a:lnTo>
                <a:lnTo>
                  <a:pt x="497110" y="57541"/>
                </a:lnTo>
                <a:lnTo>
                  <a:pt x="516232" y="32932"/>
                </a:lnTo>
                <a:lnTo>
                  <a:pt x="535349" y="14820"/>
                </a:lnTo>
                <a:lnTo>
                  <a:pt x="554471" y="3733"/>
                </a:lnTo>
                <a:lnTo>
                  <a:pt x="573587" y="0"/>
                </a:lnTo>
                <a:lnTo>
                  <a:pt x="592710" y="3733"/>
                </a:lnTo>
                <a:lnTo>
                  <a:pt x="611826" y="14820"/>
                </a:lnTo>
                <a:lnTo>
                  <a:pt x="630948" y="32932"/>
                </a:lnTo>
                <a:lnTo>
                  <a:pt x="650071" y="57541"/>
                </a:lnTo>
                <a:lnTo>
                  <a:pt x="669187" y="87941"/>
                </a:lnTo>
                <a:lnTo>
                  <a:pt x="688309" y="123286"/>
                </a:lnTo>
                <a:lnTo>
                  <a:pt x="707426" y="162627"/>
                </a:lnTo>
                <a:lnTo>
                  <a:pt x="726548" y="204954"/>
                </a:lnTo>
                <a:lnTo>
                  <a:pt x="745664" y="249239"/>
                </a:lnTo>
                <a:lnTo>
                  <a:pt x="764787" y="294478"/>
                </a:lnTo>
                <a:lnTo>
                  <a:pt x="783903" y="339725"/>
                </a:lnTo>
                <a:lnTo>
                  <a:pt x="803025" y="384122"/>
                </a:lnTo>
                <a:lnTo>
                  <a:pt x="822148" y="426928"/>
                </a:lnTo>
                <a:lnTo>
                  <a:pt x="841264" y="467527"/>
                </a:lnTo>
                <a:lnTo>
                  <a:pt x="860386" y="505440"/>
                </a:lnTo>
                <a:lnTo>
                  <a:pt x="879503" y="540328"/>
                </a:lnTo>
                <a:lnTo>
                  <a:pt x="898625" y="571979"/>
                </a:lnTo>
                <a:lnTo>
                  <a:pt x="917741" y="600302"/>
                </a:lnTo>
                <a:lnTo>
                  <a:pt x="936864" y="625318"/>
                </a:lnTo>
                <a:lnTo>
                  <a:pt x="955980" y="647127"/>
                </a:lnTo>
                <a:lnTo>
                  <a:pt x="975102" y="665901"/>
                </a:lnTo>
                <a:lnTo>
                  <a:pt x="994224" y="681864"/>
                </a:lnTo>
                <a:lnTo>
                  <a:pt x="1013341" y="695275"/>
                </a:lnTo>
                <a:lnTo>
                  <a:pt x="1032463" y="706402"/>
                </a:lnTo>
                <a:lnTo>
                  <a:pt x="1051580" y="715532"/>
                </a:lnTo>
                <a:lnTo>
                  <a:pt x="1070702" y="722931"/>
                </a:lnTo>
                <a:lnTo>
                  <a:pt x="1089818" y="728866"/>
                </a:lnTo>
                <a:lnTo>
                  <a:pt x="1108940" y="733567"/>
                </a:lnTo>
                <a:lnTo>
                  <a:pt x="1128057" y="737246"/>
                </a:lnTo>
                <a:lnTo>
                  <a:pt x="1147179" y="740099"/>
                </a:lnTo>
              </a:path>
            </a:pathLst>
          </a:custGeom>
          <a:noFill/>
          <a:ln w="7049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4F717-D5BE-9E43-80E7-37177CA29E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43808" y="2089180"/>
            <a:ext cx="648072" cy="4979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B70A62-D61C-A420-CB9C-6470501120C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59832" y="2089180"/>
            <a:ext cx="216024" cy="8360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Two Parameterizations (for different purposes)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Scale-Location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Natural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r>
                  <a:rPr lang="en-US" b="1" dirty="0"/>
                  <a:t>Conversions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Two Special Cases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Constant function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;0,0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Dirac Delta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;0,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  <a:p>
                <a:pPr marL="268287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Distribution: Representations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999E57-DDE4-0669-D859-5277806EB80B}"/>
              </a:ext>
            </a:extLst>
          </p:cNvPr>
          <p:cNvSpPr/>
          <p:nvPr/>
        </p:nvSpPr>
        <p:spPr bwMode="gray">
          <a:xfrm>
            <a:off x="3131840" y="3255602"/>
            <a:ext cx="424151" cy="39626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46A9F-6294-7251-AEB1-095A18EBF9DB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 bwMode="gray">
          <a:xfrm flipH="1">
            <a:off x="3343916" y="3024583"/>
            <a:ext cx="99824" cy="2310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83317-3985-A567-0651-8AFBF4F7D0F5}"/>
              </a:ext>
            </a:extLst>
          </p:cNvPr>
          <p:cNvSpPr txBox="1"/>
          <p:nvPr/>
        </p:nvSpPr>
        <p:spPr bwMode="gray">
          <a:xfrm>
            <a:off x="3443740" y="2826449"/>
            <a:ext cx="1632316" cy="39626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50" dirty="0">
                <a:solidFill>
                  <a:srgbClr val="C00000"/>
                </a:solidFill>
              </a:rPr>
              <a:t>Two divisions only!</a:t>
            </a:r>
            <a:endParaRPr lang="en-DE" sz="1050" dirty="0" err="1">
              <a:solidFill>
                <a:srgbClr val="C0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EE0617-F9F9-141B-8FFE-2D206927FB92}"/>
              </a:ext>
            </a:extLst>
          </p:cNvPr>
          <p:cNvSpPr/>
          <p:nvPr/>
        </p:nvSpPr>
        <p:spPr bwMode="gray">
          <a:xfrm>
            <a:off x="5108625" y="3255602"/>
            <a:ext cx="327472" cy="39626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2C206-2E7F-05BE-2B41-22439E2F4B76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 bwMode="gray">
          <a:xfrm>
            <a:off x="5076056" y="3024583"/>
            <a:ext cx="196305" cy="2310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0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(Multiplication)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Theorem (Division)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1BD8D-22AD-71A8-53A2-72291F5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 and the Product Rule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B74D70-C45D-078E-C807-B4D8D06230D9}"/>
              </a:ext>
            </a:extLst>
          </p:cNvPr>
          <p:cNvSpPr/>
          <p:nvPr/>
        </p:nvSpPr>
        <p:spPr bwMode="gray">
          <a:xfrm>
            <a:off x="3563888" y="2007462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2A854-7E0B-8835-D86F-4D5D236E8D3B}"/>
              </a:ext>
            </a:extLst>
          </p:cNvPr>
          <p:cNvSpPr/>
          <p:nvPr/>
        </p:nvSpPr>
        <p:spPr bwMode="gray">
          <a:xfrm>
            <a:off x="4966852" y="2007462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74F93C-3A0D-F5F3-1A17-8CCF58AC6AAB}"/>
              </a:ext>
            </a:extLst>
          </p:cNvPr>
          <p:cNvSpPr/>
          <p:nvPr/>
        </p:nvSpPr>
        <p:spPr bwMode="gray">
          <a:xfrm>
            <a:off x="4192073" y="2007462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62A940-75AA-04A7-03AC-A2E2887177F5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 bwMode="gray">
          <a:xfrm flipH="1" flipV="1">
            <a:off x="3864402" y="2295494"/>
            <a:ext cx="340456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DD97A-23E9-F4DF-4D2E-BCB40CF62293}"/>
              </a:ext>
            </a:extLst>
          </p:cNvPr>
          <p:cNvSpPr txBox="1"/>
          <p:nvPr/>
        </p:nvSpPr>
        <p:spPr bwMode="gray">
          <a:xfrm>
            <a:off x="4204858" y="2391730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Additive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7062D-1387-8568-C86E-F0387795160B}"/>
              </a:ext>
            </a:extLst>
          </p:cNvPr>
          <p:cNvSpPr txBox="1"/>
          <p:nvPr/>
        </p:nvSpPr>
        <p:spPr bwMode="gray">
          <a:xfrm>
            <a:off x="7085179" y="1592416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FEA8E-D149-1594-6A45-A1895EAF0167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 bwMode="gray">
          <a:xfrm flipH="1">
            <a:off x="5710044" y="1700428"/>
            <a:ext cx="1375135" cy="3070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F04D9E-A8AD-B857-33E1-4003314088D7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 bwMode="gray">
          <a:xfrm flipV="1">
            <a:off x="4204858" y="2295494"/>
            <a:ext cx="281640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B85260-EE79-763E-4E37-5CB119F17579}"/>
              </a:ext>
            </a:extLst>
          </p:cNvPr>
          <p:cNvSpPr/>
          <p:nvPr/>
        </p:nvSpPr>
        <p:spPr bwMode="gray">
          <a:xfrm>
            <a:off x="2791687" y="3503213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2BC17F-D23A-1681-EC30-BBF946591F72}"/>
              </a:ext>
            </a:extLst>
          </p:cNvPr>
          <p:cNvSpPr/>
          <p:nvPr/>
        </p:nvSpPr>
        <p:spPr bwMode="gray">
          <a:xfrm>
            <a:off x="4163064" y="3593163"/>
            <a:ext cx="2353152" cy="41874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E9CFF6-C0A6-02A5-9062-6F19E03EB849}"/>
              </a:ext>
            </a:extLst>
          </p:cNvPr>
          <p:cNvSpPr/>
          <p:nvPr/>
        </p:nvSpPr>
        <p:spPr bwMode="gray">
          <a:xfrm>
            <a:off x="3419872" y="3503213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3CBAA3-34A1-16D1-3812-06B35FC6DD04}"/>
              </a:ext>
            </a:extLst>
          </p:cNvPr>
          <p:cNvCxnSpPr>
            <a:cxnSpLocks/>
            <a:stCxn id="18" idx="1"/>
            <a:endCxn id="14" idx="2"/>
          </p:cNvCxnSpPr>
          <p:nvPr/>
        </p:nvCxnSpPr>
        <p:spPr bwMode="gray">
          <a:xfrm flipH="1" flipV="1">
            <a:off x="3092201" y="3791245"/>
            <a:ext cx="327671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98DB3D-4DE1-8286-2F30-40590D4F2B86}"/>
              </a:ext>
            </a:extLst>
          </p:cNvPr>
          <p:cNvSpPr txBox="1"/>
          <p:nvPr/>
        </p:nvSpPr>
        <p:spPr bwMode="gray">
          <a:xfrm>
            <a:off x="3419872" y="4189498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Subtractive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F7B95-C83D-279C-9A0D-25FDFC6A1BDE}"/>
              </a:ext>
            </a:extLst>
          </p:cNvPr>
          <p:cNvSpPr txBox="1"/>
          <p:nvPr/>
        </p:nvSpPr>
        <p:spPr bwMode="gray">
          <a:xfrm>
            <a:off x="6312978" y="3088167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6BF6C-8073-0414-651E-3AFAA366C4E6}"/>
              </a:ext>
            </a:extLst>
          </p:cNvPr>
          <p:cNvCxnSpPr>
            <a:cxnSpLocks/>
            <a:stCxn id="19" idx="1"/>
            <a:endCxn id="15" idx="0"/>
          </p:cNvCxnSpPr>
          <p:nvPr/>
        </p:nvCxnSpPr>
        <p:spPr bwMode="gray">
          <a:xfrm flipH="1">
            <a:off x="5339640" y="3196179"/>
            <a:ext cx="973338" cy="3969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C4237-C3E6-30FC-1BDB-BEF1EB3B4F5B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 bwMode="gray">
          <a:xfrm flipV="1">
            <a:off x="3419872" y="3791245"/>
            <a:ext cx="294425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5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7" grpId="0" animBg="1"/>
      <p:bldP spid="9" grpId="0"/>
      <p:bldP spid="10" grpId="0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28856</TotalTime>
  <Words>2093</Words>
  <Application>Microsoft Macintosh PowerPoint</Application>
  <PresentationFormat>On-screen Show (16:9)</PresentationFormat>
  <Paragraphs>397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Mathe III</vt:lpstr>
      <vt:lpstr>Overview</vt:lpstr>
      <vt:lpstr>Overview</vt:lpstr>
      <vt:lpstr>Frequentist vs. Subjective Probabilities</vt:lpstr>
      <vt:lpstr>Frequentist vs. Subjectivist Interpretation</vt:lpstr>
      <vt:lpstr>Probability Distributions: Conjugacy</vt:lpstr>
      <vt:lpstr>Probability Distributions: Normal</vt:lpstr>
      <vt:lpstr>Normal Distribution: Representations</vt:lpstr>
      <vt:lpstr>Normal Distributions and the Product Rule</vt:lpstr>
      <vt:lpstr>Overview</vt:lpstr>
      <vt:lpstr>Graphical Models</vt:lpstr>
      <vt:lpstr>Graphical Models</vt:lpstr>
      <vt:lpstr>Bayesian Networks</vt:lpstr>
      <vt:lpstr>Bayesian Network Models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Approximate Message Passing</vt:lpstr>
      <vt:lpstr>Information Theoretic Approximation: KL Divergence</vt:lpstr>
      <vt:lpstr>Expectation Propagation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335</cp:revision>
  <cp:lastPrinted>2014-05-07T12:19:03Z</cp:lastPrinted>
  <dcterms:created xsi:type="dcterms:W3CDTF">2022-08-10T08:10:37Z</dcterms:created>
  <dcterms:modified xsi:type="dcterms:W3CDTF">2024-01-23T05:07:22Z</dcterms:modified>
</cp:coreProperties>
</file>