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450" r:id="rId4"/>
    <p:sldId id="375" r:id="rId5"/>
    <p:sldId id="332" r:id="rId6"/>
    <p:sldId id="365" r:id="rId7"/>
    <p:sldId id="366" r:id="rId8"/>
    <p:sldId id="437" r:id="rId9"/>
    <p:sldId id="370" r:id="rId10"/>
    <p:sldId id="379" r:id="rId11"/>
    <p:sldId id="438" r:id="rId12"/>
    <p:sldId id="364" r:id="rId13"/>
    <p:sldId id="374" r:id="rId14"/>
    <p:sldId id="439" r:id="rId15"/>
    <p:sldId id="382" r:id="rId16"/>
    <p:sldId id="373" r:id="rId17"/>
    <p:sldId id="451" r:id="rId18"/>
    <p:sldId id="351" r:id="rId19"/>
    <p:sldId id="340" r:id="rId20"/>
    <p:sldId id="352" r:id="rId21"/>
    <p:sldId id="353" r:id="rId22"/>
    <p:sldId id="354" r:id="rId23"/>
    <p:sldId id="452" r:id="rId24"/>
    <p:sldId id="444" r:id="rId25"/>
    <p:sldId id="445" r:id="rId26"/>
    <p:sldId id="446" r:id="rId27"/>
    <p:sldId id="447" r:id="rId28"/>
    <p:sldId id="368" r:id="rId29"/>
    <p:sldId id="308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0"/>
    <p:restoredTop sz="91245"/>
  </p:normalViewPr>
  <p:slideViewPr>
    <p:cSldViewPr snapToObjects="1" showGuides="1">
      <p:cViewPr varScale="1">
        <p:scale>
          <a:sx n="129" d="100"/>
          <a:sy n="129" d="100"/>
        </p:scale>
        <p:origin x="216" y="5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23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808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41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13b – </a:t>
            </a:r>
            <a:br>
              <a:rPr lang="de-DE" sz="800" noProof="0" dirty="0"/>
            </a:br>
            <a:r>
              <a:rPr lang="de-DE" sz="800" noProof="0" dirty="0" err="1"/>
              <a:t>Bayesianische</a:t>
            </a:r>
            <a:r>
              <a:rPr lang="de-DE" sz="800" noProof="0" dirty="0"/>
              <a:t> Statistik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560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0.png"/><Relationship Id="rId19" Type="http://schemas.openxmlformats.org/officeDocument/2006/relationships/image" Target="../media/image620.png"/><Relationship Id="rId4" Type="http://schemas.openxmlformats.org/officeDocument/2006/relationships/image" Target="../media/image47.png"/><Relationship Id="rId9" Type="http://schemas.openxmlformats.org/officeDocument/2006/relationships/image" Target="../media/image520.png"/><Relationship Id="rId1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7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 err="1"/>
              <a:t>Bayesianische</a:t>
            </a:r>
            <a:r>
              <a:rPr lang="de-DE" dirty="0"/>
              <a:t> Statistik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 r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0" animBg="1"/>
      <p:bldP spid="17" grpId="0"/>
      <p:bldP spid="80" grpId="0" animBg="1"/>
      <p:bldP spid="1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232106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447059" y="2448272"/>
            <a:ext cx="78911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755576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881575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1"/>
            <a:endCxn id="15" idx="6"/>
          </p:cNvCxnSpPr>
          <p:nvPr/>
        </p:nvCxnSpPr>
        <p:spPr bwMode="gray">
          <a:xfrm flipH="1" flipV="1">
            <a:off x="1227731" y="3489838"/>
            <a:ext cx="117983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78634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37" idx="2"/>
          </p:cNvCxnSpPr>
          <p:nvPr/>
        </p:nvCxnSpPr>
        <p:spPr bwMode="gray">
          <a:xfrm flipV="1">
            <a:off x="1407780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3362176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3299176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3299176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699792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825791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3362176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3362176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1"/>
            <a:endCxn id="124" idx="6"/>
          </p:cNvCxnSpPr>
          <p:nvPr/>
        </p:nvCxnSpPr>
        <p:spPr bwMode="gray">
          <a:xfrm flipH="1" flipV="1">
            <a:off x="3171947" y="3489838"/>
            <a:ext cx="127229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27" idx="2"/>
          </p:cNvCxnSpPr>
          <p:nvPr/>
        </p:nvCxnSpPr>
        <p:spPr bwMode="gray">
          <a:xfrm flipV="1">
            <a:off x="3362176" y="3554126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3299176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3362176" y="4249362"/>
            <a:ext cx="0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4271752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4397751" y="2448272"/>
            <a:ext cx="78634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3488175" y="2448272"/>
            <a:ext cx="78357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5310097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5247097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5247097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4644008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4770007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5310097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5310097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1"/>
            <a:endCxn id="150" idx="6"/>
          </p:cNvCxnSpPr>
          <p:nvPr/>
        </p:nvCxnSpPr>
        <p:spPr bwMode="gray">
          <a:xfrm flipH="1" flipV="1">
            <a:off x="5116163" y="3489838"/>
            <a:ext cx="130934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53" idx="2"/>
          </p:cNvCxnSpPr>
          <p:nvPr/>
        </p:nvCxnSpPr>
        <p:spPr bwMode="gray">
          <a:xfrm flipV="1">
            <a:off x="5309163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5246161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5309161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5309161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579105" y="2139702"/>
            <a:ext cx="336711" cy="2455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>
            <a:off x="3444452" y="2230987"/>
            <a:ext cx="724123" cy="1677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232012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446124" y="4531399"/>
            <a:ext cx="79005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78634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4270817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4396816" y="4531399"/>
            <a:ext cx="78634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3488175" y="4531399"/>
            <a:ext cx="78264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2235647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4179863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year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  <a:blipFill>
                <a:blip r:embed="rId2"/>
                <a:stretch>
                  <a:fillRect t="-355" r="-169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989617" y="1743629"/>
            <a:ext cx="683511" cy="2778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654692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5719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780691" y="1617629"/>
            <a:ext cx="8555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926617" y="20215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926617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5496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161495" y="3225111"/>
            <a:ext cx="25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989617" y="2147510"/>
            <a:ext cx="0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989617" y="2766620"/>
            <a:ext cx="0" cy="395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 bwMode="gray">
          <a:xfrm flipH="1">
            <a:off x="670055" y="3225111"/>
            <a:ext cx="256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799127" y="1617629"/>
            <a:ext cx="85556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 bwMode="gray">
          <a:xfrm flipV="1">
            <a:off x="988683" y="3288110"/>
            <a:ext cx="934" cy="338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925681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988681" y="3878840"/>
            <a:ext cx="2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988681" y="4371950"/>
            <a:ext cx="683512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572199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762257" y="1743629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699257" y="2088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697425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699792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825791" y="3225111"/>
            <a:ext cx="30981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762257" y="2214693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760425" y="2811757"/>
            <a:ext cx="1832" cy="3503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 bwMode="gray">
          <a:xfrm flipH="1">
            <a:off x="3387607" y="3225111"/>
            <a:ext cx="3098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gray">
          <a:xfrm flipH="1" flipV="1">
            <a:off x="3760425" y="3288110"/>
            <a:ext cx="898" cy="339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698321" y="422495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761321" y="3879885"/>
            <a:ext cx="2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761321" y="4350949"/>
            <a:ext cx="1" cy="3450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653757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779756" y="4819431"/>
            <a:ext cx="8555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798192" y="4819431"/>
            <a:ext cx="855565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673128" y="1743629"/>
            <a:ext cx="685575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2295703" y="2067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2295703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331640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457639" y="3225111"/>
            <a:ext cx="2930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2357766" y="2193693"/>
            <a:ext cx="937" cy="355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2357766" y="2801257"/>
            <a:ext cx="937" cy="3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1"/>
            <a:endCxn id="123" idx="6"/>
          </p:cNvCxnSpPr>
          <p:nvPr/>
        </p:nvCxnSpPr>
        <p:spPr bwMode="gray">
          <a:xfrm flipH="1">
            <a:off x="2002671" y="3225111"/>
            <a:ext cx="2930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26" idx="2"/>
          </p:cNvCxnSpPr>
          <p:nvPr/>
        </p:nvCxnSpPr>
        <p:spPr bwMode="gray">
          <a:xfrm flipV="1">
            <a:off x="2357769" y="3288110"/>
            <a:ext cx="934" cy="35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2294767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2357767" y="3890385"/>
            <a:ext cx="2" cy="35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672193" y="4371950"/>
            <a:ext cx="685574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  <a:endCxn id="124" idx="1"/>
          </p:cNvCxnSpPr>
          <p:nvPr/>
        </p:nvCxnSpPr>
        <p:spPr bwMode="gray">
          <a:xfrm>
            <a:off x="1660712" y="1353648"/>
            <a:ext cx="607958" cy="1232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1981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197094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923902" y="22680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930078" y="399939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73533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22677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921674" y="28871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921674" y="338028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277649" y="17976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27764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2292541" y="23084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2304207" y="400516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2086188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54115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2303493" y="29160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2303493" y="339760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925721" y="18516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99772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31454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3144539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689588" y="23242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699394" y="39894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47951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917700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698680" y="29212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698680" y="339235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697425" y="18531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689588" y="446048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2163910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2162975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1220656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33088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 b="1" dirty="0"/>
              <a:t>Information Theory</a:t>
            </a:r>
          </a:p>
          <a:p>
            <a:r>
              <a:rPr lang="en-US" dirty="0"/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6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</p:spPr>
            <p:txBody>
              <a:bodyPr/>
              <a:lstStyle/>
              <a:p>
                <a:r>
                  <a:rPr lang="en-US" b="1" dirty="0"/>
                  <a:t>Scenario 1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1200" dirty="0"/>
                  <a:t>A coin toss with uncertain outcome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200" dirty="0"/>
                  <a:t> is the information/surprise received when you observe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</a:t>
                </a:r>
              </a:p>
              <a:p>
                <a:pPr lvl="2"/>
                <a:r>
                  <a:rPr lang="en-US" sz="1200" dirty="0"/>
                  <a:t>How much is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sz="1200" dirty="0"/>
                  <a:t> when the success probability was 100%?</a:t>
                </a:r>
              </a:p>
              <a:p>
                <a:pPr lvl="2"/>
                <a:r>
                  <a:rPr lang="en-US" sz="1200" dirty="0"/>
                  <a:t>What’s the relation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=99%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=1%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monotonically decreasing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Scenario 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dirty="0"/>
                  <a:t>Two independent coins are tossed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 In what relation does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stand to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then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D26343-4B0F-CF9D-7898-5C8CD32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Information and Coin Tosses</a:t>
            </a:r>
          </a:p>
        </p:txBody>
      </p:sp>
      <p:sp>
        <p:nvSpPr>
          <p:cNvPr id="5" name="Rechteck 28">
            <a:extLst>
              <a:ext uri="{FF2B5EF4-FFF2-40B4-BE49-F238E27FC236}">
                <a16:creationId xmlns:a16="http://schemas.microsoft.com/office/drawing/2014/main" id="{C9D84DBE-4A73-6DF2-0B36-705CA0B277AF}"/>
              </a:ext>
            </a:extLst>
          </p:cNvPr>
          <p:cNvSpPr/>
          <p:nvPr/>
        </p:nvSpPr>
        <p:spPr bwMode="gray">
          <a:xfrm>
            <a:off x="6695538" y="1545897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29">
            <a:extLst>
              <a:ext uri="{FF2B5EF4-FFF2-40B4-BE49-F238E27FC236}">
                <a16:creationId xmlns:a16="http://schemas.microsoft.com/office/drawing/2014/main" id="{572C19E9-DD9B-A253-57D7-2E3EC703B94F}"/>
              </a:ext>
            </a:extLst>
          </p:cNvPr>
          <p:cNvSpPr/>
          <p:nvPr/>
        </p:nvSpPr>
        <p:spPr bwMode="gray">
          <a:xfrm>
            <a:off x="7348994" y="285986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hteck 30">
            <a:extLst>
              <a:ext uri="{FF2B5EF4-FFF2-40B4-BE49-F238E27FC236}">
                <a16:creationId xmlns:a16="http://schemas.microsoft.com/office/drawing/2014/main" id="{F2F4C414-64E9-C706-CC11-31F5E6D0FD38}"/>
              </a:ext>
            </a:extLst>
          </p:cNvPr>
          <p:cNvSpPr/>
          <p:nvPr/>
        </p:nvSpPr>
        <p:spPr bwMode="gray">
          <a:xfrm>
            <a:off x="7992480" y="155208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/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/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/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/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/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/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/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/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3394A5-20A3-E18A-B9A2-333B2A0249EF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5DB48-FA53-814F-D238-01545EB98735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/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Entropy</a:t>
                </a:r>
                <a:r>
                  <a:rPr lang="en-US" dirty="0"/>
                  <a:t>. </a:t>
                </a:r>
                <a:r>
                  <a:rPr lang="en-US" i="1" dirty="0"/>
                  <a:t>The </a:t>
                </a:r>
                <a:r>
                  <a:rPr lang="en-US" dirty="0"/>
                  <a:t>entropy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is the </a:t>
                </a:r>
                <a:r>
                  <a:rPr lang="en-US" dirty="0"/>
                  <a:t>average level of information</a:t>
                </a:r>
                <a:r>
                  <a:rPr lang="en-US" i="1" dirty="0"/>
                  <a:t> inherent to the variables outcomes and is defined by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i="1" dirty="0"/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 err="1"/>
                  <a:t>Khinchin</a:t>
                </a:r>
                <a:r>
                  <a:rPr lang="en-US" b="1" dirty="0"/>
                  <a:t> (1957)</a:t>
                </a:r>
                <a:r>
                  <a:rPr lang="en-US" dirty="0"/>
                  <a:t>. </a:t>
                </a:r>
                <a:r>
                  <a:rPr lang="en-US" i="1" dirty="0"/>
                  <a:t>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as a </a:t>
                </a:r>
                <a:r>
                  <a:rPr lang="en-US" dirty="0"/>
                  <a:t>measure of information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follows from the following four axioms: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depends only on the probability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is maximal for the uniform distribution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have the same non-zero probabilities.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For any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,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⋅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eqArr>
                        </m:lim>
                      </m:limLow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8865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AE8533-4148-C6D9-1A94-C856D99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Information: 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5E1EF-4DA9-332B-0631-F80FE98586AD}"/>
              </a:ext>
            </a:extLst>
          </p:cNvPr>
          <p:cNvSpPr txBox="1"/>
          <p:nvPr/>
        </p:nvSpPr>
        <p:spPr bwMode="gray">
          <a:xfrm>
            <a:off x="7419047" y="2665244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Aleksandr </a:t>
            </a:r>
            <a:r>
              <a:rPr lang="en-GB" sz="800" b="1" dirty="0" err="1">
                <a:solidFill>
                  <a:srgbClr val="333539"/>
                </a:solidFill>
              </a:rPr>
              <a:t>Khinchin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(1894 – 1959)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15F83-36CA-F243-BEBF-15A4DCD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240" y="1239837"/>
            <a:ext cx="1017781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8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Arithmetic Coding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4FCB7E-FE93-0AF1-A87A-ACAF768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Entropy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C6944B-D4E2-E27B-B9C6-C44B9254143C}"/>
              </a:ext>
            </a:extLst>
          </p:cNvPr>
          <p:cNvGrpSpPr/>
          <p:nvPr/>
        </p:nvGrpSpPr>
        <p:grpSpPr>
          <a:xfrm>
            <a:off x="1719345" y="2034559"/>
            <a:ext cx="4467765" cy="2931701"/>
            <a:chOff x="1719345" y="2034559"/>
            <a:chExt cx="4467765" cy="293170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37FAAB-FC57-4D34-3CA5-773E3DDF6496}"/>
                </a:ext>
              </a:extLst>
            </p:cNvPr>
            <p:cNvSpPr/>
            <p:nvPr/>
          </p:nvSpPr>
          <p:spPr>
            <a:xfrm>
              <a:off x="2168481" y="2034559"/>
              <a:ext cx="4018629" cy="2629007"/>
            </a:xfrm>
            <a:custGeom>
              <a:avLst/>
              <a:gdLst>
                <a:gd name="connsiteX0" fmla="*/ 0 w 4018629"/>
                <a:gd name="connsiteY0" fmla="*/ 2629008 h 2629007"/>
                <a:gd name="connsiteX1" fmla="*/ 4018629 w 4018629"/>
                <a:gd name="connsiteY1" fmla="*/ 2629008 h 2629007"/>
                <a:gd name="connsiteX2" fmla="*/ 4018629 w 4018629"/>
                <a:gd name="connsiteY2" fmla="*/ 0 h 2629007"/>
                <a:gd name="connsiteX3" fmla="*/ 0 w 4018629"/>
                <a:gd name="connsiteY3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8629" h="2629007">
                  <a:moveTo>
                    <a:pt x="0" y="2629008"/>
                  </a:moveTo>
                  <a:lnTo>
                    <a:pt x="4018629" y="2629008"/>
                  </a:lnTo>
                  <a:lnTo>
                    <a:pt x="40186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12EA673-4CE4-D2D0-610E-CE8EFA1023A1}"/>
                </a:ext>
              </a:extLst>
            </p:cNvPr>
            <p:cNvSpPr/>
            <p:nvPr/>
          </p:nvSpPr>
          <p:spPr>
            <a:xfrm>
              <a:off x="228221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4FEEEB0-2843-946D-D779-347AADD5D35F}"/>
                </a:ext>
              </a:extLst>
            </p:cNvPr>
            <p:cNvSpPr/>
            <p:nvPr/>
          </p:nvSpPr>
          <p:spPr>
            <a:xfrm>
              <a:off x="323000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C3DACDE-D0E9-D074-45A7-80B1EC2FC717}"/>
                </a:ext>
              </a:extLst>
            </p:cNvPr>
            <p:cNvSpPr/>
            <p:nvPr/>
          </p:nvSpPr>
          <p:spPr>
            <a:xfrm>
              <a:off x="417779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7428DA-4533-61D5-FD97-C68359A0626C}"/>
                </a:ext>
              </a:extLst>
            </p:cNvPr>
            <p:cNvSpPr/>
            <p:nvPr/>
          </p:nvSpPr>
          <p:spPr>
            <a:xfrm>
              <a:off x="5125579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807F5D-21F7-CB69-ED86-F384D77693C4}"/>
                </a:ext>
              </a:extLst>
            </p:cNvPr>
            <p:cNvSpPr/>
            <p:nvPr/>
          </p:nvSpPr>
          <p:spPr>
            <a:xfrm>
              <a:off x="607336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CFF93D2-34EF-1245-3363-6F6DA6E02203}"/>
                </a:ext>
              </a:extLst>
            </p:cNvPr>
            <p:cNvSpPr/>
            <p:nvPr/>
          </p:nvSpPr>
          <p:spPr>
            <a:xfrm>
              <a:off x="2168481" y="4663567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F7EB20-FD98-CA48-D8E6-510C055ADDFE}"/>
                </a:ext>
              </a:extLst>
            </p:cNvPr>
            <p:cNvSpPr/>
            <p:nvPr/>
          </p:nvSpPr>
          <p:spPr>
            <a:xfrm>
              <a:off x="228221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51C43AA-89B4-168B-509F-B27B7D0786E6}"/>
                </a:ext>
              </a:extLst>
            </p:cNvPr>
            <p:cNvSpPr/>
            <p:nvPr/>
          </p:nvSpPr>
          <p:spPr>
            <a:xfrm>
              <a:off x="323000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75F932-DF63-C421-3D8C-DFD532033720}"/>
                </a:ext>
              </a:extLst>
            </p:cNvPr>
            <p:cNvSpPr/>
            <p:nvPr/>
          </p:nvSpPr>
          <p:spPr>
            <a:xfrm>
              <a:off x="417779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B0E3E8-70CD-4180-7941-5FD650D96C56}"/>
                </a:ext>
              </a:extLst>
            </p:cNvPr>
            <p:cNvSpPr/>
            <p:nvPr/>
          </p:nvSpPr>
          <p:spPr>
            <a:xfrm>
              <a:off x="5125579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D7002-88F1-5F0F-1C22-1EFD3945DC77}"/>
                </a:ext>
              </a:extLst>
            </p:cNvPr>
            <p:cNvSpPr/>
            <p:nvPr/>
          </p:nvSpPr>
          <p:spPr>
            <a:xfrm>
              <a:off x="607336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173406-98FA-C995-EE07-F715DB62234A}"/>
                </a:ext>
              </a:extLst>
            </p:cNvPr>
            <p:cNvSpPr/>
            <p:nvPr/>
          </p:nvSpPr>
          <p:spPr>
            <a:xfrm>
              <a:off x="2187366" y="4715557"/>
              <a:ext cx="45644" cy="68517"/>
            </a:xfrm>
            <a:custGeom>
              <a:avLst/>
              <a:gdLst>
                <a:gd name="connsiteX0" fmla="*/ 22821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1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1 w 45644"/>
                <a:gd name="connsiteY8" fmla="*/ 7089 h 68517"/>
                <a:gd name="connsiteX9" fmla="*/ 22821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1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1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1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1" y="61448"/>
                  </a:cubicBezTo>
                  <a:cubicBezTo>
                    <a:pt x="27451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1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E60984-FBED-10BA-84FE-F262D3DB59BF}"/>
                </a:ext>
              </a:extLst>
            </p:cNvPr>
            <p:cNvSpPr/>
            <p:nvPr/>
          </p:nvSpPr>
          <p:spPr>
            <a:xfrm>
              <a:off x="2248711" y="4771560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27E3B2F-7246-3660-1A57-E4D41A88803C}"/>
                </a:ext>
              </a:extLst>
            </p:cNvPr>
            <p:cNvSpPr/>
            <p:nvPr/>
          </p:nvSpPr>
          <p:spPr>
            <a:xfrm>
              <a:off x="2273789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5D3D2FB-36F3-5F47-6F5B-701D315CB985}"/>
                </a:ext>
              </a:extLst>
            </p:cNvPr>
            <p:cNvSpPr/>
            <p:nvPr/>
          </p:nvSpPr>
          <p:spPr>
            <a:xfrm>
              <a:off x="2331420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B986CC9-6837-95B3-BBE5-EF93E422DF6C}"/>
                </a:ext>
              </a:extLst>
            </p:cNvPr>
            <p:cNvSpPr/>
            <p:nvPr/>
          </p:nvSpPr>
          <p:spPr>
            <a:xfrm>
              <a:off x="3136106" y="4715557"/>
              <a:ext cx="45642" cy="68517"/>
            </a:xfrm>
            <a:custGeom>
              <a:avLst/>
              <a:gdLst>
                <a:gd name="connsiteX0" fmla="*/ 22821 w 45642"/>
                <a:gd name="connsiteY0" fmla="*/ 7089 h 68517"/>
                <a:gd name="connsiteX1" fmla="*/ 12427 w 45642"/>
                <a:gd name="connsiteY1" fmla="*/ 13891 h 68517"/>
                <a:gd name="connsiteX2" fmla="*/ 8978 w 45642"/>
                <a:gd name="connsiteY2" fmla="*/ 34278 h 68517"/>
                <a:gd name="connsiteX3" fmla="*/ 12427 w 45642"/>
                <a:gd name="connsiteY3" fmla="*/ 54684 h 68517"/>
                <a:gd name="connsiteX4" fmla="*/ 22821 w 45642"/>
                <a:gd name="connsiteY4" fmla="*/ 61448 h 68517"/>
                <a:gd name="connsiteX5" fmla="*/ 33216 w 45642"/>
                <a:gd name="connsiteY5" fmla="*/ 54684 h 68517"/>
                <a:gd name="connsiteX6" fmla="*/ 36710 w 45642"/>
                <a:gd name="connsiteY6" fmla="*/ 34278 h 68517"/>
                <a:gd name="connsiteX7" fmla="*/ 33216 w 45642"/>
                <a:gd name="connsiteY7" fmla="*/ 13891 h 68517"/>
                <a:gd name="connsiteX8" fmla="*/ 22821 w 45642"/>
                <a:gd name="connsiteY8" fmla="*/ 7089 h 68517"/>
                <a:gd name="connsiteX9" fmla="*/ 22821 w 45642"/>
                <a:gd name="connsiteY9" fmla="*/ 0 h 68517"/>
                <a:gd name="connsiteX10" fmla="*/ 39762 w 45642"/>
                <a:gd name="connsiteY10" fmla="*/ 8808 h 68517"/>
                <a:gd name="connsiteX11" fmla="*/ 45643 w 45642"/>
                <a:gd name="connsiteY11" fmla="*/ 34278 h 68517"/>
                <a:gd name="connsiteX12" fmla="*/ 39762 w 45642"/>
                <a:gd name="connsiteY12" fmla="*/ 59767 h 68517"/>
                <a:gd name="connsiteX13" fmla="*/ 22821 w 45642"/>
                <a:gd name="connsiteY13" fmla="*/ 68518 h 68517"/>
                <a:gd name="connsiteX14" fmla="*/ 5837 w 45642"/>
                <a:gd name="connsiteY14" fmla="*/ 59767 h 68517"/>
                <a:gd name="connsiteX15" fmla="*/ 0 w 45642"/>
                <a:gd name="connsiteY15" fmla="*/ 34278 h 68517"/>
                <a:gd name="connsiteX16" fmla="*/ 5837 w 45642"/>
                <a:gd name="connsiteY16" fmla="*/ 8808 h 68517"/>
                <a:gd name="connsiteX17" fmla="*/ 22821 w 45642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7">
                  <a:moveTo>
                    <a:pt x="22821" y="7089"/>
                  </a:moveTo>
                  <a:cubicBezTo>
                    <a:pt x="18222" y="7089"/>
                    <a:pt x="14756" y="936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84"/>
                  </a:cubicBezTo>
                  <a:cubicBezTo>
                    <a:pt x="14756" y="59194"/>
                    <a:pt x="18222" y="61448"/>
                    <a:pt x="22821" y="61448"/>
                  </a:cubicBezTo>
                  <a:cubicBezTo>
                    <a:pt x="27451" y="61448"/>
                    <a:pt x="30915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5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8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901"/>
                    <a:pt x="39762" y="59767"/>
                  </a:cubicBezTo>
                  <a:cubicBezTo>
                    <a:pt x="35870" y="65594"/>
                    <a:pt x="30222" y="68518"/>
                    <a:pt x="22821" y="68518"/>
                  </a:cubicBezTo>
                  <a:cubicBezTo>
                    <a:pt x="15421" y="68518"/>
                    <a:pt x="9760" y="65594"/>
                    <a:pt x="5837" y="59767"/>
                  </a:cubicBezTo>
                  <a:cubicBezTo>
                    <a:pt x="1945" y="53901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CD07139-CA78-65B0-37F4-D79A8CCD74DD}"/>
                </a:ext>
              </a:extLst>
            </p:cNvPr>
            <p:cNvSpPr/>
            <p:nvPr/>
          </p:nvSpPr>
          <p:spPr>
            <a:xfrm>
              <a:off x="3197451" y="4771560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B35D099-70B3-7DA3-B0A9-9A03D2076013}"/>
                </a:ext>
              </a:extLst>
            </p:cNvPr>
            <p:cNvSpPr/>
            <p:nvPr/>
          </p:nvSpPr>
          <p:spPr>
            <a:xfrm>
              <a:off x="3223192" y="4715557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8 w 41928"/>
                <a:gd name="connsiteY1" fmla="*/ 59710 h 67237"/>
                <a:gd name="connsiteX2" fmla="*/ 41928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2 w 41928"/>
                <a:gd name="connsiteY6" fmla="*/ 34163 h 67237"/>
                <a:gd name="connsiteX7" fmla="*/ 30871 w 41928"/>
                <a:gd name="connsiteY7" fmla="*/ 26024 h 67237"/>
                <a:gd name="connsiteX8" fmla="*/ 32597 w 41928"/>
                <a:gd name="connsiteY8" fmla="*/ 19432 h 67237"/>
                <a:gd name="connsiteX9" fmla="*/ 28882 w 41928"/>
                <a:gd name="connsiteY9" fmla="*/ 10853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3 w 41928"/>
                <a:gd name="connsiteY12" fmla="*/ 13413 h 67237"/>
                <a:gd name="connsiteX13" fmla="*/ 443 w 41928"/>
                <a:gd name="connsiteY13" fmla="*/ 4394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59 h 67237"/>
                <a:gd name="connsiteX18" fmla="*/ 40027 w 41928"/>
                <a:gd name="connsiteY18" fmla="*/ 26597 h 67237"/>
                <a:gd name="connsiteX19" fmla="*/ 34500 w 41928"/>
                <a:gd name="connsiteY19" fmla="*/ 35176 h 67237"/>
                <a:gd name="connsiteX20" fmla="*/ 27466 w 41928"/>
                <a:gd name="connsiteY20" fmla="*/ 42609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8" y="59710"/>
                  </a:lnTo>
                  <a:lnTo>
                    <a:pt x="41928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85"/>
                    <a:pt x="23398" y="35864"/>
                    <a:pt x="24902" y="34163"/>
                  </a:cubicBezTo>
                  <a:cubicBezTo>
                    <a:pt x="27762" y="30934"/>
                    <a:pt x="29752" y="28221"/>
                    <a:pt x="30871" y="26024"/>
                  </a:cubicBezTo>
                  <a:cubicBezTo>
                    <a:pt x="32021" y="23788"/>
                    <a:pt x="32597" y="21591"/>
                    <a:pt x="32597" y="19432"/>
                  </a:cubicBezTo>
                  <a:cubicBezTo>
                    <a:pt x="32597" y="15916"/>
                    <a:pt x="31358" y="13050"/>
                    <a:pt x="28882" y="10853"/>
                  </a:cubicBezTo>
                  <a:cubicBezTo>
                    <a:pt x="26435" y="8636"/>
                    <a:pt x="23236" y="7528"/>
                    <a:pt x="19285" y="7528"/>
                  </a:cubicBezTo>
                  <a:cubicBezTo>
                    <a:pt x="16484" y="7528"/>
                    <a:pt x="13520" y="8006"/>
                    <a:pt x="10394" y="8980"/>
                  </a:cubicBezTo>
                  <a:cubicBezTo>
                    <a:pt x="7297" y="9955"/>
                    <a:pt x="3980" y="11445"/>
                    <a:pt x="443" y="13413"/>
                  </a:cubicBezTo>
                  <a:lnTo>
                    <a:pt x="443" y="4394"/>
                  </a:lnTo>
                  <a:cubicBezTo>
                    <a:pt x="4041" y="2943"/>
                    <a:pt x="7402" y="1853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46"/>
                    <a:pt x="41575" y="18859"/>
                  </a:cubicBezTo>
                  <a:cubicBezTo>
                    <a:pt x="41575" y="21572"/>
                    <a:pt x="41059" y="24151"/>
                    <a:pt x="40027" y="26597"/>
                  </a:cubicBezTo>
                  <a:cubicBezTo>
                    <a:pt x="39024" y="29004"/>
                    <a:pt x="37182" y="31870"/>
                    <a:pt x="34500" y="35176"/>
                  </a:cubicBezTo>
                  <a:cubicBezTo>
                    <a:pt x="33762" y="36036"/>
                    <a:pt x="31418" y="38501"/>
                    <a:pt x="27466" y="42609"/>
                  </a:cubicBezTo>
                  <a:cubicBezTo>
                    <a:pt x="23515" y="46678"/>
                    <a:pt x="17941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5255ABB-9B34-C237-9A00-62C9D2594CBC}"/>
                </a:ext>
              </a:extLst>
            </p:cNvPr>
            <p:cNvSpPr/>
            <p:nvPr/>
          </p:nvSpPr>
          <p:spPr>
            <a:xfrm>
              <a:off x="3281176" y="4716761"/>
              <a:ext cx="42725" cy="67314"/>
            </a:xfrm>
            <a:custGeom>
              <a:avLst/>
              <a:gdLst>
                <a:gd name="connsiteX0" fmla="*/ 2788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28 h 67314"/>
                <a:gd name="connsiteX3" fmla="*/ 10969 w 42725"/>
                <a:gd name="connsiteY3" fmla="*/ 7528 h 67314"/>
                <a:gd name="connsiteX4" fmla="*/ 10969 w 42725"/>
                <a:gd name="connsiteY4" fmla="*/ 23712 h 67314"/>
                <a:gd name="connsiteX5" fmla="*/ 14861 w 42725"/>
                <a:gd name="connsiteY5" fmla="*/ 22737 h 67314"/>
                <a:gd name="connsiteX6" fmla="*/ 18754 w 42725"/>
                <a:gd name="connsiteY6" fmla="*/ 22374 h 67314"/>
                <a:gd name="connsiteX7" fmla="*/ 36269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86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805 h 67314"/>
                <a:gd name="connsiteX16" fmla="*/ 29324 w 42725"/>
                <a:gd name="connsiteY16" fmla="*/ 55773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903 h 67314"/>
                <a:gd name="connsiteX20" fmla="*/ 10041 w 42725"/>
                <a:gd name="connsiteY20" fmla="*/ 30686 h 67314"/>
                <a:gd name="connsiteX21" fmla="*/ 2788 w 42725"/>
                <a:gd name="connsiteY21" fmla="*/ 33170 h 67314"/>
                <a:gd name="connsiteX22" fmla="*/ 2788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8" y="0"/>
                  </a:moveTo>
                  <a:lnTo>
                    <a:pt x="37861" y="0"/>
                  </a:lnTo>
                  <a:lnTo>
                    <a:pt x="37861" y="7528"/>
                  </a:lnTo>
                  <a:lnTo>
                    <a:pt x="10969" y="7528"/>
                  </a:lnTo>
                  <a:lnTo>
                    <a:pt x="10969" y="23712"/>
                  </a:lnTo>
                  <a:cubicBezTo>
                    <a:pt x="12267" y="23272"/>
                    <a:pt x="13564" y="22948"/>
                    <a:pt x="14861" y="22737"/>
                  </a:cubicBezTo>
                  <a:cubicBezTo>
                    <a:pt x="16159" y="22489"/>
                    <a:pt x="17456" y="22374"/>
                    <a:pt x="18754" y="22374"/>
                  </a:cubicBezTo>
                  <a:cubicBezTo>
                    <a:pt x="26125" y="22374"/>
                    <a:pt x="31964" y="24400"/>
                    <a:pt x="36269" y="28431"/>
                  </a:cubicBezTo>
                  <a:cubicBezTo>
                    <a:pt x="40574" y="32482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29"/>
                    <a:pt x="3067" y="65423"/>
                    <a:pt x="0" y="64486"/>
                  </a:cubicBezTo>
                  <a:lnTo>
                    <a:pt x="0" y="55506"/>
                  </a:lnTo>
                  <a:cubicBezTo>
                    <a:pt x="2654" y="56939"/>
                    <a:pt x="5398" y="58028"/>
                    <a:pt x="8227" y="58735"/>
                  </a:cubicBezTo>
                  <a:cubicBezTo>
                    <a:pt x="11057" y="59442"/>
                    <a:pt x="14051" y="59805"/>
                    <a:pt x="17206" y="59805"/>
                  </a:cubicBezTo>
                  <a:cubicBezTo>
                    <a:pt x="22306" y="59805"/>
                    <a:pt x="26345" y="58468"/>
                    <a:pt x="29324" y="55773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39"/>
                    <a:pt x="32302" y="36609"/>
                    <a:pt x="29324" y="33915"/>
                  </a:cubicBezTo>
                  <a:cubicBezTo>
                    <a:pt x="26345" y="31240"/>
                    <a:pt x="22306" y="29903"/>
                    <a:pt x="17206" y="29903"/>
                  </a:cubicBezTo>
                  <a:cubicBezTo>
                    <a:pt x="14818" y="29903"/>
                    <a:pt x="12429" y="30170"/>
                    <a:pt x="10041" y="30686"/>
                  </a:cubicBezTo>
                  <a:cubicBezTo>
                    <a:pt x="7681" y="31221"/>
                    <a:pt x="5264" y="32043"/>
                    <a:pt x="2788" y="33170"/>
                  </a:cubicBezTo>
                  <a:lnTo>
                    <a:pt x="2788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24D0BD-4E25-F279-C985-A8B442521B3B}"/>
                </a:ext>
              </a:extLst>
            </p:cNvPr>
            <p:cNvSpPr/>
            <p:nvPr/>
          </p:nvSpPr>
          <p:spPr>
            <a:xfrm>
              <a:off x="4082946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5A431D-57A2-DC66-D22E-CD55B769BD09}"/>
                </a:ext>
              </a:extLst>
            </p:cNvPr>
            <p:cNvSpPr/>
            <p:nvPr/>
          </p:nvSpPr>
          <p:spPr>
            <a:xfrm>
              <a:off x="4144280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109B55F-A372-3A5E-5D52-1F15B65908C3}"/>
                </a:ext>
              </a:extLst>
            </p:cNvPr>
            <p:cNvSpPr/>
            <p:nvPr/>
          </p:nvSpPr>
          <p:spPr>
            <a:xfrm>
              <a:off x="4170380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4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79" y="65346"/>
                    <a:pt x="25431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388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681" y="31221"/>
                    <a:pt x="525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2D61DC-BDA5-E9B9-4E12-4C4428239AF8}"/>
                </a:ext>
              </a:extLst>
            </p:cNvPr>
            <p:cNvSpPr/>
            <p:nvPr/>
          </p:nvSpPr>
          <p:spPr>
            <a:xfrm>
              <a:off x="4226994" y="4715557"/>
              <a:ext cx="45646" cy="68517"/>
            </a:xfrm>
            <a:custGeom>
              <a:avLst/>
              <a:gdLst>
                <a:gd name="connsiteX0" fmla="*/ 22833 w 45646"/>
                <a:gd name="connsiteY0" fmla="*/ 7089 h 68517"/>
                <a:gd name="connsiteX1" fmla="*/ 12439 w 45646"/>
                <a:gd name="connsiteY1" fmla="*/ 13891 h 68517"/>
                <a:gd name="connsiteX2" fmla="*/ 8980 w 45646"/>
                <a:gd name="connsiteY2" fmla="*/ 34278 h 68517"/>
                <a:gd name="connsiteX3" fmla="*/ 12439 w 45646"/>
                <a:gd name="connsiteY3" fmla="*/ 54684 h 68517"/>
                <a:gd name="connsiteX4" fmla="*/ 22833 w 45646"/>
                <a:gd name="connsiteY4" fmla="*/ 61448 h 68517"/>
                <a:gd name="connsiteX5" fmla="*/ 33227 w 45646"/>
                <a:gd name="connsiteY5" fmla="*/ 54684 h 68517"/>
                <a:gd name="connsiteX6" fmla="*/ 36705 w 45646"/>
                <a:gd name="connsiteY6" fmla="*/ 34278 h 68517"/>
                <a:gd name="connsiteX7" fmla="*/ 33227 w 45646"/>
                <a:gd name="connsiteY7" fmla="*/ 13891 h 68517"/>
                <a:gd name="connsiteX8" fmla="*/ 22833 w 45646"/>
                <a:gd name="connsiteY8" fmla="*/ 7089 h 68517"/>
                <a:gd name="connsiteX9" fmla="*/ 22833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33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33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5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5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8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8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BF35690-6DD4-8395-F3DA-A85CCE83764F}"/>
                </a:ext>
              </a:extLst>
            </p:cNvPr>
            <p:cNvSpPr/>
            <p:nvPr/>
          </p:nvSpPr>
          <p:spPr>
            <a:xfrm>
              <a:off x="5031687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7687C8-A968-74BD-FA62-28276277BBEB}"/>
                </a:ext>
              </a:extLst>
            </p:cNvPr>
            <p:cNvSpPr/>
            <p:nvPr/>
          </p:nvSpPr>
          <p:spPr>
            <a:xfrm>
              <a:off x="5093021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95B7E27-6310-14AE-3396-77DAA50DCCE5}"/>
                </a:ext>
              </a:extLst>
            </p:cNvPr>
            <p:cNvSpPr/>
            <p:nvPr/>
          </p:nvSpPr>
          <p:spPr>
            <a:xfrm>
              <a:off x="5119561" y="4716761"/>
              <a:ext cx="42455" cy="66033"/>
            </a:xfrm>
            <a:custGeom>
              <a:avLst/>
              <a:gdLst>
                <a:gd name="connsiteX0" fmla="*/ 0 w 42455"/>
                <a:gd name="connsiteY0" fmla="*/ 0 h 66033"/>
                <a:gd name="connsiteX1" fmla="*/ 42456 w 42455"/>
                <a:gd name="connsiteY1" fmla="*/ 0 h 66033"/>
                <a:gd name="connsiteX2" fmla="*/ 42456 w 42455"/>
                <a:gd name="connsiteY2" fmla="*/ 3802 h 66033"/>
                <a:gd name="connsiteX3" fmla="*/ 18495 w 42455"/>
                <a:gd name="connsiteY3" fmla="*/ 66034 h 66033"/>
                <a:gd name="connsiteX4" fmla="*/ 9152 w 42455"/>
                <a:gd name="connsiteY4" fmla="*/ 66034 h 66033"/>
                <a:gd name="connsiteX5" fmla="*/ 31718 w 42455"/>
                <a:gd name="connsiteY5" fmla="*/ 7528 h 66033"/>
                <a:gd name="connsiteX6" fmla="*/ 0 w 42455"/>
                <a:gd name="connsiteY6" fmla="*/ 7528 h 66033"/>
                <a:gd name="connsiteX7" fmla="*/ 0 w 42455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5" h="66033">
                  <a:moveTo>
                    <a:pt x="0" y="0"/>
                  </a:moveTo>
                  <a:lnTo>
                    <a:pt x="42456" y="0"/>
                  </a:lnTo>
                  <a:lnTo>
                    <a:pt x="42456" y="3802"/>
                  </a:lnTo>
                  <a:lnTo>
                    <a:pt x="18495" y="66034"/>
                  </a:lnTo>
                  <a:lnTo>
                    <a:pt x="9152" y="66034"/>
                  </a:lnTo>
                  <a:lnTo>
                    <a:pt x="31718" y="7528"/>
                  </a:lnTo>
                  <a:lnTo>
                    <a:pt x="0" y="7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36B403E-40FA-B6D6-4029-901CF2218257}"/>
                </a:ext>
              </a:extLst>
            </p:cNvPr>
            <p:cNvSpPr/>
            <p:nvPr/>
          </p:nvSpPr>
          <p:spPr>
            <a:xfrm>
              <a:off x="5176748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5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80" y="65346"/>
                    <a:pt x="25432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407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700" y="31221"/>
                    <a:pt x="527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B6E3E1C-0F2C-7C35-8647-806B7F4CACFF}"/>
                </a:ext>
              </a:extLst>
            </p:cNvPr>
            <p:cNvSpPr/>
            <p:nvPr/>
          </p:nvSpPr>
          <p:spPr>
            <a:xfrm>
              <a:off x="5980505" y="4716761"/>
              <a:ext cx="39322" cy="66033"/>
            </a:xfrm>
            <a:custGeom>
              <a:avLst/>
              <a:gdLst>
                <a:gd name="connsiteX0" fmla="*/ 1280 w 39322"/>
                <a:gd name="connsiteY0" fmla="*/ 58506 h 66033"/>
                <a:gd name="connsiteX1" fmla="*/ 15878 w 39322"/>
                <a:gd name="connsiteY1" fmla="*/ 58506 h 66033"/>
                <a:gd name="connsiteX2" fmla="*/ 15878 w 39322"/>
                <a:gd name="connsiteY2" fmla="*/ 8140 h 66033"/>
                <a:gd name="connsiteX3" fmla="*/ 0 w 39322"/>
                <a:gd name="connsiteY3" fmla="*/ 11330 h 66033"/>
                <a:gd name="connsiteX4" fmla="*/ 0 w 39322"/>
                <a:gd name="connsiteY4" fmla="*/ 3191 h 66033"/>
                <a:gd name="connsiteX5" fmla="*/ 15802 w 39322"/>
                <a:gd name="connsiteY5" fmla="*/ 0 h 66033"/>
                <a:gd name="connsiteX6" fmla="*/ 24725 w 39322"/>
                <a:gd name="connsiteY6" fmla="*/ 0 h 66033"/>
                <a:gd name="connsiteX7" fmla="*/ 24725 w 39322"/>
                <a:gd name="connsiteY7" fmla="*/ 58506 h 66033"/>
                <a:gd name="connsiteX8" fmla="*/ 39322 w 39322"/>
                <a:gd name="connsiteY8" fmla="*/ 58506 h 66033"/>
                <a:gd name="connsiteX9" fmla="*/ 39322 w 39322"/>
                <a:gd name="connsiteY9" fmla="*/ 66034 h 66033"/>
                <a:gd name="connsiteX10" fmla="*/ 1280 w 39322"/>
                <a:gd name="connsiteY10" fmla="*/ 66034 h 66033"/>
                <a:gd name="connsiteX11" fmla="*/ 1280 w 39322"/>
                <a:gd name="connsiteY11" fmla="*/ 58506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2" h="66033">
                  <a:moveTo>
                    <a:pt x="1280" y="58506"/>
                  </a:moveTo>
                  <a:lnTo>
                    <a:pt x="15878" y="58506"/>
                  </a:lnTo>
                  <a:lnTo>
                    <a:pt x="15878" y="8140"/>
                  </a:lnTo>
                  <a:lnTo>
                    <a:pt x="0" y="11330"/>
                  </a:lnTo>
                  <a:lnTo>
                    <a:pt x="0" y="3191"/>
                  </a:lnTo>
                  <a:lnTo>
                    <a:pt x="15802" y="0"/>
                  </a:lnTo>
                  <a:lnTo>
                    <a:pt x="24725" y="0"/>
                  </a:lnTo>
                  <a:lnTo>
                    <a:pt x="24725" y="58506"/>
                  </a:lnTo>
                  <a:lnTo>
                    <a:pt x="39322" y="58506"/>
                  </a:lnTo>
                  <a:lnTo>
                    <a:pt x="39322" y="66034"/>
                  </a:lnTo>
                  <a:lnTo>
                    <a:pt x="1280" y="66034"/>
                  </a:lnTo>
                  <a:lnTo>
                    <a:pt x="1280" y="58506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364F6DC-3067-C1FF-1363-D7FDEB124C39}"/>
                </a:ext>
              </a:extLst>
            </p:cNvPr>
            <p:cNvSpPr/>
            <p:nvPr/>
          </p:nvSpPr>
          <p:spPr>
            <a:xfrm>
              <a:off x="6037864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4 w 9343"/>
                <a:gd name="connsiteY1" fmla="*/ 0 h 11234"/>
                <a:gd name="connsiteX2" fmla="*/ 9344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4" y="0"/>
                  </a:lnTo>
                  <a:lnTo>
                    <a:pt x="934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039D618-9324-1662-55AC-F3DD655E8895}"/>
                </a:ext>
              </a:extLst>
            </p:cNvPr>
            <p:cNvSpPr/>
            <p:nvPr/>
          </p:nvSpPr>
          <p:spPr>
            <a:xfrm>
              <a:off x="6062952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8" y="14636"/>
                    <a:pt x="45647" y="23139"/>
                    <a:pt x="45647" y="34278"/>
                  </a:cubicBezTo>
                  <a:cubicBezTo>
                    <a:pt x="45647" y="45398"/>
                    <a:pt x="43678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20" y="68518"/>
                    <a:pt x="9763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3" y="2943"/>
                    <a:pt x="15420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4F044A4-49F9-ED7B-298C-B11E8A66ED65}"/>
                </a:ext>
              </a:extLst>
            </p:cNvPr>
            <p:cNvSpPr/>
            <p:nvPr/>
          </p:nvSpPr>
          <p:spPr>
            <a:xfrm>
              <a:off x="6120579" y="4715557"/>
              <a:ext cx="45647" cy="68517"/>
            </a:xfrm>
            <a:custGeom>
              <a:avLst/>
              <a:gdLst>
                <a:gd name="connsiteX0" fmla="*/ 22833 w 45647"/>
                <a:gd name="connsiteY0" fmla="*/ 7089 h 68517"/>
                <a:gd name="connsiteX1" fmla="*/ 12439 w 45647"/>
                <a:gd name="connsiteY1" fmla="*/ 13891 h 68517"/>
                <a:gd name="connsiteX2" fmla="*/ 8980 w 45647"/>
                <a:gd name="connsiteY2" fmla="*/ 34278 h 68517"/>
                <a:gd name="connsiteX3" fmla="*/ 12439 w 45647"/>
                <a:gd name="connsiteY3" fmla="*/ 54684 h 68517"/>
                <a:gd name="connsiteX4" fmla="*/ 22833 w 45647"/>
                <a:gd name="connsiteY4" fmla="*/ 61448 h 68517"/>
                <a:gd name="connsiteX5" fmla="*/ 33227 w 45647"/>
                <a:gd name="connsiteY5" fmla="*/ 54684 h 68517"/>
                <a:gd name="connsiteX6" fmla="*/ 36705 w 45647"/>
                <a:gd name="connsiteY6" fmla="*/ 34278 h 68517"/>
                <a:gd name="connsiteX7" fmla="*/ 33227 w 45647"/>
                <a:gd name="connsiteY7" fmla="*/ 13891 h 68517"/>
                <a:gd name="connsiteX8" fmla="*/ 22833 w 45647"/>
                <a:gd name="connsiteY8" fmla="*/ 7089 h 68517"/>
                <a:gd name="connsiteX9" fmla="*/ 22833 w 45647"/>
                <a:gd name="connsiteY9" fmla="*/ 0 h 68517"/>
                <a:gd name="connsiteX10" fmla="*/ 39762 w 45647"/>
                <a:gd name="connsiteY10" fmla="*/ 8808 h 68517"/>
                <a:gd name="connsiteX11" fmla="*/ 45647 w 45647"/>
                <a:gd name="connsiteY11" fmla="*/ 34278 h 68517"/>
                <a:gd name="connsiteX12" fmla="*/ 39762 w 45647"/>
                <a:gd name="connsiteY12" fmla="*/ 59767 h 68517"/>
                <a:gd name="connsiteX13" fmla="*/ 22833 w 45647"/>
                <a:gd name="connsiteY13" fmla="*/ 68518 h 68517"/>
                <a:gd name="connsiteX14" fmla="*/ 5847 w 45647"/>
                <a:gd name="connsiteY14" fmla="*/ 59767 h 68517"/>
                <a:gd name="connsiteX15" fmla="*/ 0 w 45647"/>
                <a:gd name="connsiteY15" fmla="*/ 34278 h 68517"/>
                <a:gd name="connsiteX16" fmla="*/ 5847 w 45647"/>
                <a:gd name="connsiteY16" fmla="*/ 8808 h 68517"/>
                <a:gd name="connsiteX17" fmla="*/ 22833 w 45647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7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6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6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9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9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C1C5658-C748-660D-A6BD-075519F726DF}"/>
                </a:ext>
              </a:extLst>
            </p:cNvPr>
            <p:cNvSpPr/>
            <p:nvPr/>
          </p:nvSpPr>
          <p:spPr>
            <a:xfrm>
              <a:off x="4147317" y="4870611"/>
              <a:ext cx="60951" cy="95649"/>
            </a:xfrm>
            <a:custGeom>
              <a:avLst/>
              <a:gdLst>
                <a:gd name="connsiteX0" fmla="*/ 11254 w 60951"/>
                <a:gd name="connsiteY0" fmla="*/ 59537 h 95649"/>
                <a:gd name="connsiteX1" fmla="*/ 11254 w 60951"/>
                <a:gd name="connsiteY1" fmla="*/ 95650 h 95649"/>
                <a:gd name="connsiteX2" fmla="*/ 0 w 60951"/>
                <a:gd name="connsiteY2" fmla="*/ 95650 h 95649"/>
                <a:gd name="connsiteX3" fmla="*/ 0 w 60951"/>
                <a:gd name="connsiteY3" fmla="*/ 1643 h 95649"/>
                <a:gd name="connsiteX4" fmla="*/ 11254 w 60951"/>
                <a:gd name="connsiteY4" fmla="*/ 1643 h 95649"/>
                <a:gd name="connsiteX5" fmla="*/ 11254 w 60951"/>
                <a:gd name="connsiteY5" fmla="*/ 11980 h 95649"/>
                <a:gd name="connsiteX6" fmla="*/ 20139 w 60951"/>
                <a:gd name="connsiteY6" fmla="*/ 2981 h 95649"/>
                <a:gd name="connsiteX7" fmla="*/ 33036 w 60951"/>
                <a:gd name="connsiteY7" fmla="*/ 0 h 95649"/>
                <a:gd name="connsiteX8" fmla="*/ 53156 w 60951"/>
                <a:gd name="connsiteY8" fmla="*/ 9840 h 95649"/>
                <a:gd name="connsiteX9" fmla="*/ 60952 w 60951"/>
                <a:gd name="connsiteY9" fmla="*/ 35749 h 95649"/>
                <a:gd name="connsiteX10" fmla="*/ 53156 w 60951"/>
                <a:gd name="connsiteY10" fmla="*/ 61658 h 95649"/>
                <a:gd name="connsiteX11" fmla="*/ 33036 w 60951"/>
                <a:gd name="connsiteY11" fmla="*/ 71518 h 95649"/>
                <a:gd name="connsiteX12" fmla="*/ 20139 w 60951"/>
                <a:gd name="connsiteY12" fmla="*/ 68594 h 95649"/>
                <a:gd name="connsiteX13" fmla="*/ 11254 w 60951"/>
                <a:gd name="connsiteY13" fmla="*/ 59537 h 95649"/>
                <a:gd name="connsiteX14" fmla="*/ 49335 w 60951"/>
                <a:gd name="connsiteY14" fmla="*/ 35749 h 95649"/>
                <a:gd name="connsiteX15" fmla="*/ 44214 w 60951"/>
                <a:gd name="connsiteY15" fmla="*/ 16413 h 95649"/>
                <a:gd name="connsiteX16" fmla="*/ 30285 w 60951"/>
                <a:gd name="connsiteY16" fmla="*/ 9362 h 95649"/>
                <a:gd name="connsiteX17" fmla="*/ 16298 w 60951"/>
                <a:gd name="connsiteY17" fmla="*/ 16413 h 95649"/>
                <a:gd name="connsiteX18" fmla="*/ 11254 w 60951"/>
                <a:gd name="connsiteY18" fmla="*/ 35749 h 95649"/>
                <a:gd name="connsiteX19" fmla="*/ 16298 w 60951"/>
                <a:gd name="connsiteY19" fmla="*/ 55143 h 95649"/>
                <a:gd name="connsiteX20" fmla="*/ 30285 w 60951"/>
                <a:gd name="connsiteY20" fmla="*/ 62155 h 95649"/>
                <a:gd name="connsiteX21" fmla="*/ 44214 w 60951"/>
                <a:gd name="connsiteY21" fmla="*/ 55143 h 95649"/>
                <a:gd name="connsiteX22" fmla="*/ 49335 w 60951"/>
                <a:gd name="connsiteY22" fmla="*/ 35749 h 9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951" h="95649">
                  <a:moveTo>
                    <a:pt x="11254" y="59537"/>
                  </a:moveTo>
                  <a:lnTo>
                    <a:pt x="11254" y="95650"/>
                  </a:lnTo>
                  <a:lnTo>
                    <a:pt x="0" y="95650"/>
                  </a:lnTo>
                  <a:lnTo>
                    <a:pt x="0" y="1643"/>
                  </a:lnTo>
                  <a:lnTo>
                    <a:pt x="11254" y="1643"/>
                  </a:lnTo>
                  <a:lnTo>
                    <a:pt x="11254" y="11980"/>
                  </a:lnTo>
                  <a:cubicBezTo>
                    <a:pt x="13604" y="7910"/>
                    <a:pt x="16566" y="4910"/>
                    <a:pt x="20139" y="2981"/>
                  </a:cubicBezTo>
                  <a:cubicBezTo>
                    <a:pt x="23750" y="994"/>
                    <a:pt x="28049" y="0"/>
                    <a:pt x="33036" y="0"/>
                  </a:cubicBezTo>
                  <a:cubicBezTo>
                    <a:pt x="41309" y="0"/>
                    <a:pt x="48016" y="3286"/>
                    <a:pt x="53156" y="9840"/>
                  </a:cubicBezTo>
                  <a:cubicBezTo>
                    <a:pt x="58353" y="16413"/>
                    <a:pt x="60952" y="25049"/>
                    <a:pt x="60952" y="35749"/>
                  </a:cubicBezTo>
                  <a:cubicBezTo>
                    <a:pt x="60952" y="46449"/>
                    <a:pt x="58353" y="55086"/>
                    <a:pt x="53156" y="61658"/>
                  </a:cubicBezTo>
                  <a:cubicBezTo>
                    <a:pt x="48016" y="68231"/>
                    <a:pt x="41309" y="71518"/>
                    <a:pt x="33036" y="71518"/>
                  </a:cubicBezTo>
                  <a:cubicBezTo>
                    <a:pt x="28049" y="71518"/>
                    <a:pt x="23750" y="70543"/>
                    <a:pt x="20139" y="68594"/>
                  </a:cubicBezTo>
                  <a:cubicBezTo>
                    <a:pt x="16566" y="66607"/>
                    <a:pt x="13604" y="63588"/>
                    <a:pt x="11254" y="59537"/>
                  </a:cubicBezTo>
                  <a:moveTo>
                    <a:pt x="49335" y="35749"/>
                  </a:moveTo>
                  <a:cubicBezTo>
                    <a:pt x="49335" y="27514"/>
                    <a:pt x="47634" y="21075"/>
                    <a:pt x="44214" y="16413"/>
                  </a:cubicBezTo>
                  <a:cubicBezTo>
                    <a:pt x="40851" y="11713"/>
                    <a:pt x="36208" y="9362"/>
                    <a:pt x="30285" y="9362"/>
                  </a:cubicBezTo>
                  <a:cubicBezTo>
                    <a:pt x="24381" y="9362"/>
                    <a:pt x="19719" y="11713"/>
                    <a:pt x="16298" y="16413"/>
                  </a:cubicBezTo>
                  <a:cubicBezTo>
                    <a:pt x="12936" y="21075"/>
                    <a:pt x="11254" y="27514"/>
                    <a:pt x="11254" y="35749"/>
                  </a:cubicBezTo>
                  <a:cubicBezTo>
                    <a:pt x="11254" y="43984"/>
                    <a:pt x="12936" y="50442"/>
                    <a:pt x="16298" y="55143"/>
                  </a:cubicBezTo>
                  <a:cubicBezTo>
                    <a:pt x="19719" y="59824"/>
                    <a:pt x="24381" y="62155"/>
                    <a:pt x="30285" y="62155"/>
                  </a:cubicBezTo>
                  <a:cubicBezTo>
                    <a:pt x="36208" y="62155"/>
                    <a:pt x="40851" y="59824"/>
                    <a:pt x="44214" y="55143"/>
                  </a:cubicBezTo>
                  <a:cubicBezTo>
                    <a:pt x="47634" y="50442"/>
                    <a:pt x="49335" y="43984"/>
                    <a:pt x="49335" y="35749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638097A-4013-08F8-5712-7B6B5A2B7111}"/>
                </a:ext>
              </a:extLst>
            </p:cNvPr>
            <p:cNvSpPr/>
            <p:nvPr/>
          </p:nvSpPr>
          <p:spPr>
            <a:xfrm>
              <a:off x="2168481" y="458916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FF4CA0-F3A5-27AD-98DF-E1C268E53B84}"/>
                </a:ext>
              </a:extLst>
            </p:cNvPr>
            <p:cNvSpPr/>
            <p:nvPr/>
          </p:nvSpPr>
          <p:spPr>
            <a:xfrm>
              <a:off x="2168481" y="3969121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BC911FC-AF32-87F1-498E-B7EA15FC85AA}"/>
                </a:ext>
              </a:extLst>
            </p:cNvPr>
            <p:cNvSpPr/>
            <p:nvPr/>
          </p:nvSpPr>
          <p:spPr>
            <a:xfrm>
              <a:off x="2168481" y="3349063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4FB019F-8694-F13B-F13F-3153D287E04D}"/>
                </a:ext>
              </a:extLst>
            </p:cNvPr>
            <p:cNvSpPr/>
            <p:nvPr/>
          </p:nvSpPr>
          <p:spPr>
            <a:xfrm>
              <a:off x="2168481" y="272901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7BD31D3-0869-EB22-979A-5A61B436C72D}"/>
                </a:ext>
              </a:extLst>
            </p:cNvPr>
            <p:cNvSpPr/>
            <p:nvPr/>
          </p:nvSpPr>
          <p:spPr>
            <a:xfrm>
              <a:off x="2168481" y="2108965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F1F2CDF-995A-44D8-AD05-A7961BC77DE8}"/>
                </a:ext>
              </a:extLst>
            </p:cNvPr>
            <p:cNvSpPr/>
            <p:nvPr/>
          </p:nvSpPr>
          <p:spPr>
            <a:xfrm>
              <a:off x="2168481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B2CC0F8-ADC4-FCF8-C7A8-840AB0E41E77}"/>
                </a:ext>
              </a:extLst>
            </p:cNvPr>
            <p:cNvSpPr/>
            <p:nvPr/>
          </p:nvSpPr>
          <p:spPr>
            <a:xfrm>
              <a:off x="2168481" y="458916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01C58B1-5D18-A389-1C18-935A93A351DA}"/>
                </a:ext>
              </a:extLst>
            </p:cNvPr>
            <p:cNvSpPr/>
            <p:nvPr/>
          </p:nvSpPr>
          <p:spPr>
            <a:xfrm>
              <a:off x="2168481" y="3969121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45B32AA-E9CC-4BFA-757F-F4B1885735CD}"/>
                </a:ext>
              </a:extLst>
            </p:cNvPr>
            <p:cNvSpPr/>
            <p:nvPr/>
          </p:nvSpPr>
          <p:spPr>
            <a:xfrm>
              <a:off x="2168481" y="3349063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A417527-039C-DEE3-2B5B-4431B574B245}"/>
                </a:ext>
              </a:extLst>
            </p:cNvPr>
            <p:cNvSpPr/>
            <p:nvPr/>
          </p:nvSpPr>
          <p:spPr>
            <a:xfrm>
              <a:off x="2168481" y="272901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50A3234-6F46-8C73-8F09-19A1551EE22E}"/>
                </a:ext>
              </a:extLst>
            </p:cNvPr>
            <p:cNvSpPr/>
            <p:nvPr/>
          </p:nvSpPr>
          <p:spPr>
            <a:xfrm>
              <a:off x="2168481" y="2108965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B72360B-07B1-DFF5-4F03-BE2B3547D458}"/>
                </a:ext>
              </a:extLst>
            </p:cNvPr>
            <p:cNvSpPr/>
            <p:nvPr/>
          </p:nvSpPr>
          <p:spPr>
            <a:xfrm>
              <a:off x="1909997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AA752C9-525E-6921-1DD0-965187CCB20D}"/>
                </a:ext>
              </a:extLst>
            </p:cNvPr>
            <p:cNvSpPr/>
            <p:nvPr/>
          </p:nvSpPr>
          <p:spPr>
            <a:xfrm>
              <a:off x="1971342" y="4610946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52BC76F-DDF3-29CE-CF05-4801F89960B9}"/>
                </a:ext>
              </a:extLst>
            </p:cNvPr>
            <p:cNvSpPr/>
            <p:nvPr/>
          </p:nvSpPr>
          <p:spPr>
            <a:xfrm>
              <a:off x="199642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8 w 45644"/>
                <a:gd name="connsiteY5" fmla="*/ 54665 h 68517"/>
                <a:gd name="connsiteX6" fmla="*/ 36710 w 45644"/>
                <a:gd name="connsiteY6" fmla="*/ 34278 h 68517"/>
                <a:gd name="connsiteX7" fmla="*/ 33218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8" y="54665"/>
                  </a:cubicBezTo>
                  <a:cubicBezTo>
                    <a:pt x="35547" y="50137"/>
                    <a:pt x="36710" y="43335"/>
                    <a:pt x="36710" y="34278"/>
                  </a:cubicBezTo>
                  <a:cubicBezTo>
                    <a:pt x="36710" y="25202"/>
                    <a:pt x="35547" y="18400"/>
                    <a:pt x="33218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3" y="68518"/>
                    <a:pt x="9762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2" y="2943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9D32DA9-7D2F-4A6C-E8D5-62797C5288AA}"/>
                </a:ext>
              </a:extLst>
            </p:cNvPr>
            <p:cNvSpPr/>
            <p:nvPr/>
          </p:nvSpPr>
          <p:spPr>
            <a:xfrm>
              <a:off x="205405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5EC944A-6AF7-556A-5FE0-6B9318031EB9}"/>
                </a:ext>
              </a:extLst>
            </p:cNvPr>
            <p:cNvSpPr/>
            <p:nvPr/>
          </p:nvSpPr>
          <p:spPr>
            <a:xfrm>
              <a:off x="1911900" y="3934900"/>
              <a:ext cx="45642" cy="68518"/>
            </a:xfrm>
            <a:custGeom>
              <a:avLst/>
              <a:gdLst>
                <a:gd name="connsiteX0" fmla="*/ 22821 w 45642"/>
                <a:gd name="connsiteY0" fmla="*/ 7070 h 68518"/>
                <a:gd name="connsiteX1" fmla="*/ 12427 w 45642"/>
                <a:gd name="connsiteY1" fmla="*/ 13891 h 68518"/>
                <a:gd name="connsiteX2" fmla="*/ 8978 w 45642"/>
                <a:gd name="connsiteY2" fmla="*/ 34278 h 68518"/>
                <a:gd name="connsiteX3" fmla="*/ 12427 w 45642"/>
                <a:gd name="connsiteY3" fmla="*/ 54665 h 68518"/>
                <a:gd name="connsiteX4" fmla="*/ 22821 w 45642"/>
                <a:gd name="connsiteY4" fmla="*/ 61429 h 68518"/>
                <a:gd name="connsiteX5" fmla="*/ 33216 w 45642"/>
                <a:gd name="connsiteY5" fmla="*/ 54665 h 68518"/>
                <a:gd name="connsiteX6" fmla="*/ 36708 w 45642"/>
                <a:gd name="connsiteY6" fmla="*/ 34278 h 68518"/>
                <a:gd name="connsiteX7" fmla="*/ 33216 w 45642"/>
                <a:gd name="connsiteY7" fmla="*/ 13891 h 68518"/>
                <a:gd name="connsiteX8" fmla="*/ 22821 w 45642"/>
                <a:gd name="connsiteY8" fmla="*/ 7070 h 68518"/>
                <a:gd name="connsiteX9" fmla="*/ 22821 w 45642"/>
                <a:gd name="connsiteY9" fmla="*/ 0 h 68518"/>
                <a:gd name="connsiteX10" fmla="*/ 39762 w 45642"/>
                <a:gd name="connsiteY10" fmla="*/ 8809 h 68518"/>
                <a:gd name="connsiteX11" fmla="*/ 45643 w 45642"/>
                <a:gd name="connsiteY11" fmla="*/ 34278 h 68518"/>
                <a:gd name="connsiteX12" fmla="*/ 39762 w 45642"/>
                <a:gd name="connsiteY12" fmla="*/ 59748 h 68518"/>
                <a:gd name="connsiteX13" fmla="*/ 22821 w 45642"/>
                <a:gd name="connsiteY13" fmla="*/ 68518 h 68518"/>
                <a:gd name="connsiteX14" fmla="*/ 5837 w 45642"/>
                <a:gd name="connsiteY14" fmla="*/ 59748 h 68518"/>
                <a:gd name="connsiteX15" fmla="*/ 0 w 45642"/>
                <a:gd name="connsiteY15" fmla="*/ 34278 h 68518"/>
                <a:gd name="connsiteX16" fmla="*/ 5837 w 45642"/>
                <a:gd name="connsiteY16" fmla="*/ 8809 h 68518"/>
                <a:gd name="connsiteX17" fmla="*/ 22821 w 45642"/>
                <a:gd name="connsiteY17" fmla="*/ 0 h 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8">
                  <a:moveTo>
                    <a:pt x="22821" y="7070"/>
                  </a:moveTo>
                  <a:cubicBezTo>
                    <a:pt x="18222" y="7070"/>
                    <a:pt x="14756" y="934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65"/>
                  </a:cubicBezTo>
                  <a:cubicBezTo>
                    <a:pt x="14756" y="59175"/>
                    <a:pt x="18222" y="61429"/>
                    <a:pt x="22821" y="61429"/>
                  </a:cubicBezTo>
                  <a:cubicBezTo>
                    <a:pt x="27451" y="61429"/>
                    <a:pt x="30915" y="59175"/>
                    <a:pt x="33216" y="54665"/>
                  </a:cubicBezTo>
                  <a:cubicBezTo>
                    <a:pt x="35545" y="50137"/>
                    <a:pt x="36708" y="43335"/>
                    <a:pt x="36708" y="34278"/>
                  </a:cubicBezTo>
                  <a:cubicBezTo>
                    <a:pt x="36708" y="25202"/>
                    <a:pt x="35545" y="18400"/>
                    <a:pt x="33216" y="13891"/>
                  </a:cubicBezTo>
                  <a:cubicBezTo>
                    <a:pt x="30915" y="9343"/>
                    <a:pt x="27451" y="7070"/>
                    <a:pt x="22821" y="7070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9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882"/>
                    <a:pt x="39762" y="59748"/>
                  </a:cubicBezTo>
                  <a:cubicBezTo>
                    <a:pt x="35870" y="65595"/>
                    <a:pt x="30222" y="68518"/>
                    <a:pt x="22821" y="68518"/>
                  </a:cubicBezTo>
                  <a:cubicBezTo>
                    <a:pt x="15421" y="68518"/>
                    <a:pt x="9760" y="65595"/>
                    <a:pt x="5837" y="59748"/>
                  </a:cubicBezTo>
                  <a:cubicBezTo>
                    <a:pt x="1945" y="53882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9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8B9BF10-0DC9-912F-D917-D52F8A2D36FA}"/>
                </a:ext>
              </a:extLst>
            </p:cNvPr>
            <p:cNvSpPr/>
            <p:nvPr/>
          </p:nvSpPr>
          <p:spPr>
            <a:xfrm>
              <a:off x="1973245" y="3990903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3437F29-76BC-2CA8-60F0-CB7D294E1632}"/>
                </a:ext>
              </a:extLst>
            </p:cNvPr>
            <p:cNvSpPr/>
            <p:nvPr/>
          </p:nvSpPr>
          <p:spPr>
            <a:xfrm>
              <a:off x="1998986" y="3934900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9 w 41928"/>
                <a:gd name="connsiteY1" fmla="*/ 59710 h 67237"/>
                <a:gd name="connsiteX2" fmla="*/ 41929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0 w 41928"/>
                <a:gd name="connsiteY6" fmla="*/ 34144 h 67237"/>
                <a:gd name="connsiteX7" fmla="*/ 30871 w 41928"/>
                <a:gd name="connsiteY7" fmla="*/ 26005 h 67237"/>
                <a:gd name="connsiteX8" fmla="*/ 32597 w 41928"/>
                <a:gd name="connsiteY8" fmla="*/ 19413 h 67237"/>
                <a:gd name="connsiteX9" fmla="*/ 28882 w 41928"/>
                <a:gd name="connsiteY9" fmla="*/ 10834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1 w 41928"/>
                <a:gd name="connsiteY12" fmla="*/ 13394 h 67237"/>
                <a:gd name="connsiteX13" fmla="*/ 441 w 41928"/>
                <a:gd name="connsiteY13" fmla="*/ 4376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40 h 67237"/>
                <a:gd name="connsiteX18" fmla="*/ 40027 w 41928"/>
                <a:gd name="connsiteY18" fmla="*/ 26578 h 67237"/>
                <a:gd name="connsiteX19" fmla="*/ 34498 w 41928"/>
                <a:gd name="connsiteY19" fmla="*/ 35157 h 67237"/>
                <a:gd name="connsiteX20" fmla="*/ 27466 w 41928"/>
                <a:gd name="connsiteY20" fmla="*/ 42590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9" y="59710"/>
                  </a:lnTo>
                  <a:lnTo>
                    <a:pt x="41929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66"/>
                    <a:pt x="23397" y="35845"/>
                    <a:pt x="24900" y="34144"/>
                  </a:cubicBezTo>
                  <a:cubicBezTo>
                    <a:pt x="27761" y="30934"/>
                    <a:pt x="29752" y="28221"/>
                    <a:pt x="30871" y="26005"/>
                  </a:cubicBezTo>
                  <a:cubicBezTo>
                    <a:pt x="32022" y="23769"/>
                    <a:pt x="32597" y="21572"/>
                    <a:pt x="32597" y="19413"/>
                  </a:cubicBezTo>
                  <a:cubicBezTo>
                    <a:pt x="32597" y="15916"/>
                    <a:pt x="31358" y="13050"/>
                    <a:pt x="28882" y="10834"/>
                  </a:cubicBezTo>
                  <a:cubicBezTo>
                    <a:pt x="26435" y="8636"/>
                    <a:pt x="23234" y="7528"/>
                    <a:pt x="19285" y="7528"/>
                  </a:cubicBezTo>
                  <a:cubicBezTo>
                    <a:pt x="16482" y="7528"/>
                    <a:pt x="13518" y="8006"/>
                    <a:pt x="10394" y="8980"/>
                  </a:cubicBezTo>
                  <a:cubicBezTo>
                    <a:pt x="7297" y="9955"/>
                    <a:pt x="3980" y="11426"/>
                    <a:pt x="441" y="13394"/>
                  </a:cubicBezTo>
                  <a:lnTo>
                    <a:pt x="441" y="4376"/>
                  </a:lnTo>
                  <a:cubicBezTo>
                    <a:pt x="4039" y="2943"/>
                    <a:pt x="7402" y="1854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27"/>
                    <a:pt x="41575" y="18840"/>
                  </a:cubicBezTo>
                  <a:cubicBezTo>
                    <a:pt x="41575" y="21553"/>
                    <a:pt x="41059" y="24132"/>
                    <a:pt x="40027" y="26578"/>
                  </a:cubicBezTo>
                  <a:cubicBezTo>
                    <a:pt x="39024" y="29005"/>
                    <a:pt x="37182" y="31852"/>
                    <a:pt x="34498" y="35157"/>
                  </a:cubicBezTo>
                  <a:cubicBezTo>
                    <a:pt x="33762" y="36017"/>
                    <a:pt x="31418" y="38482"/>
                    <a:pt x="27466" y="42590"/>
                  </a:cubicBezTo>
                  <a:cubicBezTo>
                    <a:pt x="23515" y="46660"/>
                    <a:pt x="17942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729515D-FE21-E90F-75F1-39D82C42BD9C}"/>
                </a:ext>
              </a:extLst>
            </p:cNvPr>
            <p:cNvSpPr/>
            <p:nvPr/>
          </p:nvSpPr>
          <p:spPr>
            <a:xfrm>
              <a:off x="2056970" y="3936104"/>
              <a:ext cx="42725" cy="67314"/>
            </a:xfrm>
            <a:custGeom>
              <a:avLst/>
              <a:gdLst>
                <a:gd name="connsiteX0" fmla="*/ 2786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09 h 67314"/>
                <a:gd name="connsiteX3" fmla="*/ 10969 w 42725"/>
                <a:gd name="connsiteY3" fmla="*/ 7509 h 67314"/>
                <a:gd name="connsiteX4" fmla="*/ 10969 w 42725"/>
                <a:gd name="connsiteY4" fmla="*/ 23693 h 67314"/>
                <a:gd name="connsiteX5" fmla="*/ 14861 w 42725"/>
                <a:gd name="connsiteY5" fmla="*/ 22718 h 67314"/>
                <a:gd name="connsiteX6" fmla="*/ 18754 w 42725"/>
                <a:gd name="connsiteY6" fmla="*/ 22375 h 67314"/>
                <a:gd name="connsiteX7" fmla="*/ 36267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67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786 h 67314"/>
                <a:gd name="connsiteX16" fmla="*/ 29324 w 42725"/>
                <a:gd name="connsiteY16" fmla="*/ 55754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883 h 67314"/>
                <a:gd name="connsiteX20" fmla="*/ 10041 w 42725"/>
                <a:gd name="connsiteY20" fmla="*/ 30686 h 67314"/>
                <a:gd name="connsiteX21" fmla="*/ 2786 w 42725"/>
                <a:gd name="connsiteY21" fmla="*/ 33170 h 67314"/>
                <a:gd name="connsiteX22" fmla="*/ 2786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6" y="0"/>
                  </a:moveTo>
                  <a:lnTo>
                    <a:pt x="37861" y="0"/>
                  </a:lnTo>
                  <a:lnTo>
                    <a:pt x="37861" y="7509"/>
                  </a:lnTo>
                  <a:lnTo>
                    <a:pt x="10969" y="7509"/>
                  </a:lnTo>
                  <a:lnTo>
                    <a:pt x="10969" y="23693"/>
                  </a:lnTo>
                  <a:cubicBezTo>
                    <a:pt x="12267" y="23253"/>
                    <a:pt x="13564" y="22928"/>
                    <a:pt x="14861" y="22718"/>
                  </a:cubicBezTo>
                  <a:cubicBezTo>
                    <a:pt x="16159" y="22489"/>
                    <a:pt x="17456" y="22375"/>
                    <a:pt x="18754" y="22375"/>
                  </a:cubicBezTo>
                  <a:cubicBezTo>
                    <a:pt x="26125" y="22375"/>
                    <a:pt x="31962" y="24400"/>
                    <a:pt x="36267" y="28431"/>
                  </a:cubicBezTo>
                  <a:cubicBezTo>
                    <a:pt x="40572" y="32463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30"/>
                    <a:pt x="3067" y="65423"/>
                    <a:pt x="0" y="64467"/>
                  </a:cubicBezTo>
                  <a:lnTo>
                    <a:pt x="0" y="55506"/>
                  </a:lnTo>
                  <a:cubicBezTo>
                    <a:pt x="2654" y="56939"/>
                    <a:pt x="5396" y="58028"/>
                    <a:pt x="8227" y="58735"/>
                  </a:cubicBezTo>
                  <a:cubicBezTo>
                    <a:pt x="11057" y="59442"/>
                    <a:pt x="14051" y="59786"/>
                    <a:pt x="17206" y="59786"/>
                  </a:cubicBezTo>
                  <a:cubicBezTo>
                    <a:pt x="22306" y="59786"/>
                    <a:pt x="26345" y="58449"/>
                    <a:pt x="29324" y="55754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40"/>
                    <a:pt x="32302" y="36609"/>
                    <a:pt x="29324" y="33915"/>
                  </a:cubicBezTo>
                  <a:cubicBezTo>
                    <a:pt x="26345" y="31221"/>
                    <a:pt x="22306" y="29883"/>
                    <a:pt x="17206" y="29883"/>
                  </a:cubicBezTo>
                  <a:cubicBezTo>
                    <a:pt x="14818" y="29883"/>
                    <a:pt x="12429" y="30151"/>
                    <a:pt x="10041" y="30686"/>
                  </a:cubicBezTo>
                  <a:cubicBezTo>
                    <a:pt x="7681" y="31221"/>
                    <a:pt x="5264" y="32043"/>
                    <a:pt x="2786" y="3317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6F2BC61-C7CF-D76F-22D9-E549465E1C25}"/>
                </a:ext>
              </a:extLst>
            </p:cNvPr>
            <p:cNvSpPr/>
            <p:nvPr/>
          </p:nvSpPr>
          <p:spPr>
            <a:xfrm>
              <a:off x="1909997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2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2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A4445A0-DED5-13B1-8105-A32387C4DEA5}"/>
                </a:ext>
              </a:extLst>
            </p:cNvPr>
            <p:cNvSpPr/>
            <p:nvPr/>
          </p:nvSpPr>
          <p:spPr>
            <a:xfrm>
              <a:off x="1971342" y="3370845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34CCF0E-C4A0-6E17-DCD5-68EE708B515D}"/>
                </a:ext>
              </a:extLst>
            </p:cNvPr>
            <p:cNvSpPr/>
            <p:nvPr/>
          </p:nvSpPr>
          <p:spPr>
            <a:xfrm>
              <a:off x="1997438" y="3316046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5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6 w 42725"/>
                <a:gd name="connsiteY14" fmla="*/ 58737 h 67316"/>
                <a:gd name="connsiteX15" fmla="*/ 17204 w 42725"/>
                <a:gd name="connsiteY15" fmla="*/ 59797 h 67316"/>
                <a:gd name="connsiteX16" fmla="*/ 29324 w 42725"/>
                <a:gd name="connsiteY16" fmla="*/ 55773 h 67316"/>
                <a:gd name="connsiteX17" fmla="*/ 33791 w 42725"/>
                <a:gd name="connsiteY17" fmla="*/ 44848 h 67316"/>
                <a:gd name="connsiteX18" fmla="*/ 29324 w 42725"/>
                <a:gd name="connsiteY18" fmla="*/ 33925 h 67316"/>
                <a:gd name="connsiteX19" fmla="*/ 17204 w 42725"/>
                <a:gd name="connsiteY19" fmla="*/ 29899 h 67316"/>
                <a:gd name="connsiteX20" fmla="*/ 10039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8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9"/>
                    <a:pt x="42725" y="44848"/>
                  </a:cubicBezTo>
                  <a:cubicBezTo>
                    <a:pt x="42725" y="51954"/>
                    <a:pt x="40515" y="57484"/>
                    <a:pt x="36091" y="61435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30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6" y="58737"/>
                  </a:cubicBezTo>
                  <a:cubicBezTo>
                    <a:pt x="11057" y="59444"/>
                    <a:pt x="14049" y="59797"/>
                    <a:pt x="17204" y="59797"/>
                  </a:cubicBezTo>
                  <a:cubicBezTo>
                    <a:pt x="22306" y="59797"/>
                    <a:pt x="26345" y="58456"/>
                    <a:pt x="29324" y="55773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5"/>
                  </a:cubicBezTo>
                  <a:cubicBezTo>
                    <a:pt x="26345" y="31240"/>
                    <a:pt x="22306" y="29899"/>
                    <a:pt x="17204" y="29899"/>
                  </a:cubicBezTo>
                  <a:cubicBezTo>
                    <a:pt x="14816" y="29899"/>
                    <a:pt x="12427" y="30164"/>
                    <a:pt x="10039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B8912F-8822-442A-AF36-AFD80D97161B}"/>
                </a:ext>
              </a:extLst>
            </p:cNvPr>
            <p:cNvSpPr/>
            <p:nvPr/>
          </p:nvSpPr>
          <p:spPr>
            <a:xfrm>
              <a:off x="2054050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4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C6772C0-EC11-2F09-5CA1-9E51DFBFB0FC}"/>
                </a:ext>
              </a:extLst>
            </p:cNvPr>
            <p:cNvSpPr/>
            <p:nvPr/>
          </p:nvSpPr>
          <p:spPr>
            <a:xfrm>
              <a:off x="1911900" y="2694803"/>
              <a:ext cx="45642" cy="68510"/>
            </a:xfrm>
            <a:custGeom>
              <a:avLst/>
              <a:gdLst>
                <a:gd name="connsiteX0" fmla="*/ 22821 w 45642"/>
                <a:gd name="connsiteY0" fmla="*/ 7077 h 68510"/>
                <a:gd name="connsiteX1" fmla="*/ 12427 w 45642"/>
                <a:gd name="connsiteY1" fmla="*/ 13887 h 68510"/>
                <a:gd name="connsiteX2" fmla="*/ 8978 w 45642"/>
                <a:gd name="connsiteY2" fmla="*/ 34278 h 68510"/>
                <a:gd name="connsiteX3" fmla="*/ 12427 w 45642"/>
                <a:gd name="connsiteY3" fmla="*/ 54667 h 68510"/>
                <a:gd name="connsiteX4" fmla="*/ 22821 w 45642"/>
                <a:gd name="connsiteY4" fmla="*/ 61433 h 68510"/>
                <a:gd name="connsiteX5" fmla="*/ 33216 w 45642"/>
                <a:gd name="connsiteY5" fmla="*/ 54667 h 68510"/>
                <a:gd name="connsiteX6" fmla="*/ 36708 w 45642"/>
                <a:gd name="connsiteY6" fmla="*/ 34278 h 68510"/>
                <a:gd name="connsiteX7" fmla="*/ 33216 w 45642"/>
                <a:gd name="connsiteY7" fmla="*/ 13887 h 68510"/>
                <a:gd name="connsiteX8" fmla="*/ 22821 w 45642"/>
                <a:gd name="connsiteY8" fmla="*/ 7077 h 68510"/>
                <a:gd name="connsiteX9" fmla="*/ 22821 w 45642"/>
                <a:gd name="connsiteY9" fmla="*/ 0 h 68510"/>
                <a:gd name="connsiteX10" fmla="*/ 39762 w 45642"/>
                <a:gd name="connsiteY10" fmla="*/ 8801 h 68510"/>
                <a:gd name="connsiteX11" fmla="*/ 45643 w 45642"/>
                <a:gd name="connsiteY11" fmla="*/ 34278 h 68510"/>
                <a:gd name="connsiteX12" fmla="*/ 39762 w 45642"/>
                <a:gd name="connsiteY12" fmla="*/ 59753 h 68510"/>
                <a:gd name="connsiteX13" fmla="*/ 22821 w 45642"/>
                <a:gd name="connsiteY13" fmla="*/ 68510 h 68510"/>
                <a:gd name="connsiteX14" fmla="*/ 5837 w 45642"/>
                <a:gd name="connsiteY14" fmla="*/ 59753 h 68510"/>
                <a:gd name="connsiteX15" fmla="*/ 0 w 45642"/>
                <a:gd name="connsiteY15" fmla="*/ 34278 h 68510"/>
                <a:gd name="connsiteX16" fmla="*/ 5837 w 45642"/>
                <a:gd name="connsiteY16" fmla="*/ 8801 h 68510"/>
                <a:gd name="connsiteX17" fmla="*/ 22821 w 45642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0">
                  <a:moveTo>
                    <a:pt x="22821" y="7077"/>
                  </a:moveTo>
                  <a:cubicBezTo>
                    <a:pt x="18222" y="7077"/>
                    <a:pt x="14756" y="9347"/>
                    <a:pt x="12427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7" y="54667"/>
                  </a:cubicBezTo>
                  <a:cubicBezTo>
                    <a:pt x="14756" y="59178"/>
                    <a:pt x="18222" y="61433"/>
                    <a:pt x="22821" y="61433"/>
                  </a:cubicBezTo>
                  <a:cubicBezTo>
                    <a:pt x="27451" y="61433"/>
                    <a:pt x="30915" y="59178"/>
                    <a:pt x="33216" y="54667"/>
                  </a:cubicBezTo>
                  <a:cubicBezTo>
                    <a:pt x="35545" y="50125"/>
                    <a:pt x="36708" y="43329"/>
                    <a:pt x="36708" y="34278"/>
                  </a:cubicBezTo>
                  <a:cubicBezTo>
                    <a:pt x="36708" y="25196"/>
                    <a:pt x="35545" y="18398"/>
                    <a:pt x="33216" y="13887"/>
                  </a:cubicBezTo>
                  <a:cubicBezTo>
                    <a:pt x="30915" y="9347"/>
                    <a:pt x="27451" y="7077"/>
                    <a:pt x="22821" y="7077"/>
                  </a:cubicBezTo>
                  <a:moveTo>
                    <a:pt x="22821" y="0"/>
                  </a:moveTo>
                  <a:cubicBezTo>
                    <a:pt x="30222" y="0"/>
                    <a:pt x="35870" y="2933"/>
                    <a:pt x="39762" y="8801"/>
                  </a:cubicBezTo>
                  <a:cubicBezTo>
                    <a:pt x="43683" y="14640"/>
                    <a:pt x="45643" y="23133"/>
                    <a:pt x="45643" y="34278"/>
                  </a:cubicBezTo>
                  <a:cubicBezTo>
                    <a:pt x="45643" y="45393"/>
                    <a:pt x="43683" y="53886"/>
                    <a:pt x="39762" y="59753"/>
                  </a:cubicBezTo>
                  <a:cubicBezTo>
                    <a:pt x="35870" y="65591"/>
                    <a:pt x="30222" y="68510"/>
                    <a:pt x="22821" y="68510"/>
                  </a:cubicBezTo>
                  <a:cubicBezTo>
                    <a:pt x="15421" y="68510"/>
                    <a:pt x="9760" y="65591"/>
                    <a:pt x="5837" y="59753"/>
                  </a:cubicBezTo>
                  <a:cubicBezTo>
                    <a:pt x="1945" y="53886"/>
                    <a:pt x="0" y="45393"/>
                    <a:pt x="0" y="34278"/>
                  </a:cubicBezTo>
                  <a:cubicBezTo>
                    <a:pt x="0" y="23133"/>
                    <a:pt x="1945" y="14640"/>
                    <a:pt x="5837" y="8801"/>
                  </a:cubicBezTo>
                  <a:cubicBezTo>
                    <a:pt x="9760" y="293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CEFE256-E698-47A0-631D-26CF48AF0F93}"/>
                </a:ext>
              </a:extLst>
            </p:cNvPr>
            <p:cNvSpPr/>
            <p:nvPr/>
          </p:nvSpPr>
          <p:spPr>
            <a:xfrm>
              <a:off x="1973245" y="2750796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0488561-5B6D-E0CF-D9AC-A53798ED4627}"/>
                </a:ext>
              </a:extLst>
            </p:cNvPr>
            <p:cNvSpPr/>
            <p:nvPr/>
          </p:nvSpPr>
          <p:spPr>
            <a:xfrm>
              <a:off x="1999783" y="2695997"/>
              <a:ext cx="42459" cy="66033"/>
            </a:xfrm>
            <a:custGeom>
              <a:avLst/>
              <a:gdLst>
                <a:gd name="connsiteX0" fmla="*/ 0 w 42459"/>
                <a:gd name="connsiteY0" fmla="*/ 0 h 66033"/>
                <a:gd name="connsiteX1" fmla="*/ 42460 w 42459"/>
                <a:gd name="connsiteY1" fmla="*/ 0 h 66033"/>
                <a:gd name="connsiteX2" fmla="*/ 42460 w 42459"/>
                <a:gd name="connsiteY2" fmla="*/ 3804 h 66033"/>
                <a:gd name="connsiteX3" fmla="*/ 18488 w 42459"/>
                <a:gd name="connsiteY3" fmla="*/ 66034 h 66033"/>
                <a:gd name="connsiteX4" fmla="*/ 9154 w 42459"/>
                <a:gd name="connsiteY4" fmla="*/ 66034 h 66033"/>
                <a:gd name="connsiteX5" fmla="*/ 31712 w 42459"/>
                <a:gd name="connsiteY5" fmla="*/ 7519 h 66033"/>
                <a:gd name="connsiteX6" fmla="*/ 0 w 42459"/>
                <a:gd name="connsiteY6" fmla="*/ 7519 h 66033"/>
                <a:gd name="connsiteX7" fmla="*/ 0 w 42459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9" h="66033">
                  <a:moveTo>
                    <a:pt x="0" y="0"/>
                  </a:moveTo>
                  <a:lnTo>
                    <a:pt x="42460" y="0"/>
                  </a:lnTo>
                  <a:lnTo>
                    <a:pt x="42460" y="3804"/>
                  </a:lnTo>
                  <a:lnTo>
                    <a:pt x="18488" y="66034"/>
                  </a:lnTo>
                  <a:lnTo>
                    <a:pt x="9154" y="66034"/>
                  </a:lnTo>
                  <a:lnTo>
                    <a:pt x="31712" y="7519"/>
                  </a:lnTo>
                  <a:lnTo>
                    <a:pt x="0" y="7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76922DB-969B-43CE-EC26-7CBE773F7C45}"/>
                </a:ext>
              </a:extLst>
            </p:cNvPr>
            <p:cNvSpPr/>
            <p:nvPr/>
          </p:nvSpPr>
          <p:spPr>
            <a:xfrm>
              <a:off x="2056970" y="2695997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3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7 w 42725"/>
                <a:gd name="connsiteY14" fmla="*/ 58735 h 67316"/>
                <a:gd name="connsiteX15" fmla="*/ 17206 w 42725"/>
                <a:gd name="connsiteY15" fmla="*/ 59797 h 67316"/>
                <a:gd name="connsiteX16" fmla="*/ 29324 w 42725"/>
                <a:gd name="connsiteY16" fmla="*/ 55772 h 67316"/>
                <a:gd name="connsiteX17" fmla="*/ 33791 w 42725"/>
                <a:gd name="connsiteY17" fmla="*/ 44848 h 67316"/>
                <a:gd name="connsiteX18" fmla="*/ 29324 w 42725"/>
                <a:gd name="connsiteY18" fmla="*/ 33923 h 67316"/>
                <a:gd name="connsiteX19" fmla="*/ 17206 w 42725"/>
                <a:gd name="connsiteY19" fmla="*/ 29899 h 67316"/>
                <a:gd name="connsiteX20" fmla="*/ 10041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9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8"/>
                    <a:pt x="42725" y="44848"/>
                  </a:cubicBezTo>
                  <a:cubicBezTo>
                    <a:pt x="42725" y="51954"/>
                    <a:pt x="40515" y="57484"/>
                    <a:pt x="36091" y="61433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28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7" y="58735"/>
                  </a:cubicBezTo>
                  <a:cubicBezTo>
                    <a:pt x="11057" y="59444"/>
                    <a:pt x="14051" y="59797"/>
                    <a:pt x="17206" y="59797"/>
                  </a:cubicBezTo>
                  <a:cubicBezTo>
                    <a:pt x="22306" y="59797"/>
                    <a:pt x="26345" y="58456"/>
                    <a:pt x="29324" y="55772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3"/>
                  </a:cubicBezTo>
                  <a:cubicBezTo>
                    <a:pt x="26345" y="31240"/>
                    <a:pt x="22306" y="29899"/>
                    <a:pt x="17206" y="29899"/>
                  </a:cubicBezTo>
                  <a:cubicBezTo>
                    <a:pt x="14818" y="29899"/>
                    <a:pt x="12429" y="30164"/>
                    <a:pt x="10041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9D516CE-2B75-78FC-745E-5979902451A2}"/>
                </a:ext>
              </a:extLst>
            </p:cNvPr>
            <p:cNvSpPr/>
            <p:nvPr/>
          </p:nvSpPr>
          <p:spPr>
            <a:xfrm>
              <a:off x="1913977" y="2075948"/>
              <a:ext cx="39320" cy="66034"/>
            </a:xfrm>
            <a:custGeom>
              <a:avLst/>
              <a:gdLst>
                <a:gd name="connsiteX0" fmla="*/ 1284 w 39320"/>
                <a:gd name="connsiteY0" fmla="*/ 58515 h 66034"/>
                <a:gd name="connsiteX1" fmla="*/ 15880 w 39320"/>
                <a:gd name="connsiteY1" fmla="*/ 58515 h 66034"/>
                <a:gd name="connsiteX2" fmla="*/ 15880 w 39320"/>
                <a:gd name="connsiteY2" fmla="*/ 8138 h 66034"/>
                <a:gd name="connsiteX3" fmla="*/ 0 w 39320"/>
                <a:gd name="connsiteY3" fmla="*/ 11323 h 66034"/>
                <a:gd name="connsiteX4" fmla="*/ 0 w 39320"/>
                <a:gd name="connsiteY4" fmla="*/ 3184 h 66034"/>
                <a:gd name="connsiteX5" fmla="*/ 15790 w 39320"/>
                <a:gd name="connsiteY5" fmla="*/ 0 h 66034"/>
                <a:gd name="connsiteX6" fmla="*/ 24725 w 39320"/>
                <a:gd name="connsiteY6" fmla="*/ 0 h 66034"/>
                <a:gd name="connsiteX7" fmla="*/ 24725 w 39320"/>
                <a:gd name="connsiteY7" fmla="*/ 58515 h 66034"/>
                <a:gd name="connsiteX8" fmla="*/ 39320 w 39320"/>
                <a:gd name="connsiteY8" fmla="*/ 58515 h 66034"/>
                <a:gd name="connsiteX9" fmla="*/ 39320 w 39320"/>
                <a:gd name="connsiteY9" fmla="*/ 66035 h 66034"/>
                <a:gd name="connsiteX10" fmla="*/ 1284 w 39320"/>
                <a:gd name="connsiteY10" fmla="*/ 66035 h 66034"/>
                <a:gd name="connsiteX11" fmla="*/ 1284 w 39320"/>
                <a:gd name="connsiteY11" fmla="*/ 58515 h 6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0" h="66034">
                  <a:moveTo>
                    <a:pt x="1284" y="58515"/>
                  </a:moveTo>
                  <a:lnTo>
                    <a:pt x="15880" y="58515"/>
                  </a:lnTo>
                  <a:lnTo>
                    <a:pt x="15880" y="8138"/>
                  </a:lnTo>
                  <a:lnTo>
                    <a:pt x="0" y="11323"/>
                  </a:lnTo>
                  <a:lnTo>
                    <a:pt x="0" y="3184"/>
                  </a:lnTo>
                  <a:lnTo>
                    <a:pt x="15790" y="0"/>
                  </a:lnTo>
                  <a:lnTo>
                    <a:pt x="24725" y="0"/>
                  </a:lnTo>
                  <a:lnTo>
                    <a:pt x="24725" y="58515"/>
                  </a:lnTo>
                  <a:lnTo>
                    <a:pt x="39320" y="58515"/>
                  </a:lnTo>
                  <a:lnTo>
                    <a:pt x="39320" y="66035"/>
                  </a:lnTo>
                  <a:lnTo>
                    <a:pt x="1284" y="66035"/>
                  </a:lnTo>
                  <a:lnTo>
                    <a:pt x="1284" y="58515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85A559F-2F8B-63EC-C1FF-FAD5F83540B2}"/>
                </a:ext>
              </a:extLst>
            </p:cNvPr>
            <p:cNvSpPr/>
            <p:nvPr/>
          </p:nvSpPr>
          <p:spPr>
            <a:xfrm>
              <a:off x="1971342" y="2130748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F0DC804-8850-3709-ED81-3D7652953601}"/>
                </a:ext>
              </a:extLst>
            </p:cNvPr>
            <p:cNvSpPr/>
            <p:nvPr/>
          </p:nvSpPr>
          <p:spPr>
            <a:xfrm>
              <a:off x="199642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8 w 45644"/>
                <a:gd name="connsiteY5" fmla="*/ 54667 h 68510"/>
                <a:gd name="connsiteX6" fmla="*/ 36710 w 45644"/>
                <a:gd name="connsiteY6" fmla="*/ 34277 h 68510"/>
                <a:gd name="connsiteX7" fmla="*/ 33218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8" y="54667"/>
                  </a:cubicBezTo>
                  <a:cubicBezTo>
                    <a:pt x="35547" y="50126"/>
                    <a:pt x="36710" y="43330"/>
                    <a:pt x="36710" y="34277"/>
                  </a:cubicBezTo>
                  <a:cubicBezTo>
                    <a:pt x="36710" y="25196"/>
                    <a:pt x="35547" y="18399"/>
                    <a:pt x="33218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3" y="68511"/>
                    <a:pt x="9762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2" y="2934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C652D17-822C-F752-7646-17ABFC143C93}"/>
                </a:ext>
              </a:extLst>
            </p:cNvPr>
            <p:cNvSpPr/>
            <p:nvPr/>
          </p:nvSpPr>
          <p:spPr>
            <a:xfrm>
              <a:off x="205405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6 w 45644"/>
                <a:gd name="connsiteY5" fmla="*/ 54667 h 68510"/>
                <a:gd name="connsiteX6" fmla="*/ 36710 w 45644"/>
                <a:gd name="connsiteY6" fmla="*/ 34277 h 68510"/>
                <a:gd name="connsiteX7" fmla="*/ 33216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6" y="54667"/>
                  </a:cubicBezTo>
                  <a:cubicBezTo>
                    <a:pt x="35545" y="50126"/>
                    <a:pt x="36710" y="43330"/>
                    <a:pt x="36710" y="34277"/>
                  </a:cubicBezTo>
                  <a:cubicBezTo>
                    <a:pt x="36710" y="25196"/>
                    <a:pt x="35545" y="18399"/>
                    <a:pt x="33216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1" y="68511"/>
                    <a:pt x="9760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0" y="2934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79CCCE8-2282-99A4-8E07-EB586A53021C}"/>
                </a:ext>
              </a:extLst>
            </p:cNvPr>
            <p:cNvSpPr/>
            <p:nvPr/>
          </p:nvSpPr>
          <p:spPr>
            <a:xfrm>
              <a:off x="1723176" y="3403340"/>
              <a:ext cx="90796" cy="69207"/>
            </a:xfrm>
            <a:custGeom>
              <a:avLst/>
              <a:gdLst>
                <a:gd name="connsiteX0" fmla="*/ 0 w 90796"/>
                <a:gd name="connsiteY0" fmla="*/ 69208 h 69207"/>
                <a:gd name="connsiteX1" fmla="*/ 0 w 90796"/>
                <a:gd name="connsiteY1" fmla="*/ 56922 h 69207"/>
                <a:gd name="connsiteX2" fmla="*/ 37219 w 90796"/>
                <a:gd name="connsiteY2" fmla="*/ 56922 h 69207"/>
                <a:gd name="connsiteX3" fmla="*/ 37219 w 90796"/>
                <a:gd name="connsiteY3" fmla="*/ 12284 h 69207"/>
                <a:gd name="connsiteX4" fmla="*/ 0 w 90796"/>
                <a:gd name="connsiteY4" fmla="*/ 12284 h 69207"/>
                <a:gd name="connsiteX5" fmla="*/ 0 w 90796"/>
                <a:gd name="connsiteY5" fmla="*/ 0 h 69207"/>
                <a:gd name="connsiteX6" fmla="*/ 90797 w 90796"/>
                <a:gd name="connsiteY6" fmla="*/ 0 h 69207"/>
                <a:gd name="connsiteX7" fmla="*/ 90797 w 90796"/>
                <a:gd name="connsiteY7" fmla="*/ 12284 h 69207"/>
                <a:gd name="connsiteX8" fmla="*/ 47557 w 90796"/>
                <a:gd name="connsiteY8" fmla="*/ 12284 h 69207"/>
                <a:gd name="connsiteX9" fmla="*/ 47557 w 90796"/>
                <a:gd name="connsiteY9" fmla="*/ 56922 h 69207"/>
                <a:gd name="connsiteX10" fmla="*/ 90797 w 90796"/>
                <a:gd name="connsiteY10" fmla="*/ 56922 h 69207"/>
                <a:gd name="connsiteX11" fmla="*/ 90797 w 90796"/>
                <a:gd name="connsiteY11" fmla="*/ 69208 h 69207"/>
                <a:gd name="connsiteX12" fmla="*/ 0 w 90796"/>
                <a:gd name="connsiteY12" fmla="*/ 69208 h 6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96" h="69207">
                  <a:moveTo>
                    <a:pt x="0" y="69208"/>
                  </a:moveTo>
                  <a:lnTo>
                    <a:pt x="0" y="56922"/>
                  </a:lnTo>
                  <a:lnTo>
                    <a:pt x="37219" y="56922"/>
                  </a:lnTo>
                  <a:lnTo>
                    <a:pt x="37219" y="12284"/>
                  </a:lnTo>
                  <a:lnTo>
                    <a:pt x="0" y="12284"/>
                  </a:lnTo>
                  <a:lnTo>
                    <a:pt x="0" y="0"/>
                  </a:lnTo>
                  <a:lnTo>
                    <a:pt x="90797" y="0"/>
                  </a:lnTo>
                  <a:lnTo>
                    <a:pt x="90797" y="12284"/>
                  </a:lnTo>
                  <a:lnTo>
                    <a:pt x="47557" y="12284"/>
                  </a:lnTo>
                  <a:lnTo>
                    <a:pt x="47557" y="56922"/>
                  </a:lnTo>
                  <a:lnTo>
                    <a:pt x="90797" y="56922"/>
                  </a:lnTo>
                  <a:lnTo>
                    <a:pt x="90797" y="69208"/>
                  </a:lnTo>
                  <a:lnTo>
                    <a:pt x="0" y="69208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E19500F-CD45-ED14-3078-30CE97A5983A}"/>
                </a:ext>
              </a:extLst>
            </p:cNvPr>
            <p:cNvSpPr/>
            <p:nvPr/>
          </p:nvSpPr>
          <p:spPr>
            <a:xfrm>
              <a:off x="1719345" y="3354627"/>
              <a:ext cx="111048" cy="25786"/>
            </a:xfrm>
            <a:custGeom>
              <a:avLst/>
              <a:gdLst>
                <a:gd name="connsiteX0" fmla="*/ 0 w 111048"/>
                <a:gd name="connsiteY0" fmla="*/ 25787 h 25786"/>
                <a:gd name="connsiteX1" fmla="*/ 0 w 111048"/>
                <a:gd name="connsiteY1" fmla="*/ 0 h 25786"/>
                <a:gd name="connsiteX2" fmla="*/ 8696 w 111048"/>
                <a:gd name="connsiteY2" fmla="*/ 0 h 25786"/>
                <a:gd name="connsiteX3" fmla="*/ 8696 w 111048"/>
                <a:gd name="connsiteY3" fmla="*/ 14596 h 25786"/>
                <a:gd name="connsiteX4" fmla="*/ 102352 w 111048"/>
                <a:gd name="connsiteY4" fmla="*/ 14596 h 25786"/>
                <a:gd name="connsiteX5" fmla="*/ 102352 w 111048"/>
                <a:gd name="connsiteY5" fmla="*/ 0 h 25786"/>
                <a:gd name="connsiteX6" fmla="*/ 111048 w 111048"/>
                <a:gd name="connsiteY6" fmla="*/ 0 h 25786"/>
                <a:gd name="connsiteX7" fmla="*/ 111048 w 111048"/>
                <a:gd name="connsiteY7" fmla="*/ 25787 h 25786"/>
                <a:gd name="connsiteX8" fmla="*/ 0 w 111048"/>
                <a:gd name="connsiteY8" fmla="*/ 25787 h 2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6">
                  <a:moveTo>
                    <a:pt x="0" y="25787"/>
                  </a:moveTo>
                  <a:lnTo>
                    <a:pt x="0" y="0"/>
                  </a:lnTo>
                  <a:lnTo>
                    <a:pt x="8696" y="0"/>
                  </a:lnTo>
                  <a:lnTo>
                    <a:pt x="8696" y="14596"/>
                  </a:lnTo>
                  <a:lnTo>
                    <a:pt x="102352" y="14596"/>
                  </a:lnTo>
                  <a:lnTo>
                    <a:pt x="102352" y="0"/>
                  </a:lnTo>
                  <a:lnTo>
                    <a:pt x="111048" y="0"/>
                  </a:lnTo>
                  <a:lnTo>
                    <a:pt x="111048" y="25787"/>
                  </a:lnTo>
                  <a:lnTo>
                    <a:pt x="0" y="25787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7A9310D-35D6-16D4-09AD-BF9BACF3A9B1}"/>
                </a:ext>
              </a:extLst>
            </p:cNvPr>
            <p:cNvSpPr/>
            <p:nvPr/>
          </p:nvSpPr>
          <p:spPr>
            <a:xfrm>
              <a:off x="1744218" y="3270277"/>
              <a:ext cx="95661" cy="60936"/>
            </a:xfrm>
            <a:custGeom>
              <a:avLst/>
              <a:gdLst>
                <a:gd name="connsiteX0" fmla="*/ 59538 w 95661"/>
                <a:gd name="connsiteY0" fmla="*/ 49686 h 60936"/>
                <a:gd name="connsiteX1" fmla="*/ 95662 w 95661"/>
                <a:gd name="connsiteY1" fmla="*/ 49686 h 60936"/>
                <a:gd name="connsiteX2" fmla="*/ 95662 w 95661"/>
                <a:gd name="connsiteY2" fmla="*/ 60936 h 60936"/>
                <a:gd name="connsiteX3" fmla="*/ 1642 w 95661"/>
                <a:gd name="connsiteY3" fmla="*/ 60936 h 60936"/>
                <a:gd name="connsiteX4" fmla="*/ 1642 w 95661"/>
                <a:gd name="connsiteY4" fmla="*/ 49686 h 60936"/>
                <a:gd name="connsiteX5" fmla="*/ 11981 w 95661"/>
                <a:gd name="connsiteY5" fmla="*/ 49686 h 60936"/>
                <a:gd name="connsiteX6" fmla="*/ 2980 w 95661"/>
                <a:gd name="connsiteY6" fmla="*/ 40807 h 60936"/>
                <a:gd name="connsiteX7" fmla="*/ 0 w 95661"/>
                <a:gd name="connsiteY7" fmla="*/ 27913 h 60936"/>
                <a:gd name="connsiteX8" fmla="*/ 9852 w 95661"/>
                <a:gd name="connsiteY8" fmla="*/ 7784 h 60936"/>
                <a:gd name="connsiteX9" fmla="*/ 35759 w 95661"/>
                <a:gd name="connsiteY9" fmla="*/ 0 h 60936"/>
                <a:gd name="connsiteX10" fmla="*/ 61666 w 95661"/>
                <a:gd name="connsiteY10" fmla="*/ 7784 h 60936"/>
                <a:gd name="connsiteX11" fmla="*/ 71518 w 95661"/>
                <a:gd name="connsiteY11" fmla="*/ 27913 h 60936"/>
                <a:gd name="connsiteX12" fmla="*/ 68599 w 95661"/>
                <a:gd name="connsiteY12" fmla="*/ 40807 h 60936"/>
                <a:gd name="connsiteX13" fmla="*/ 59538 w 95661"/>
                <a:gd name="connsiteY13" fmla="*/ 49686 h 60936"/>
                <a:gd name="connsiteX14" fmla="*/ 35759 w 95661"/>
                <a:gd name="connsiteY14" fmla="*/ 11615 h 60936"/>
                <a:gd name="connsiteX15" fmla="*/ 16420 w 95661"/>
                <a:gd name="connsiteY15" fmla="*/ 16724 h 60936"/>
                <a:gd name="connsiteX16" fmla="*/ 9366 w 95661"/>
                <a:gd name="connsiteY16" fmla="*/ 30652 h 60936"/>
                <a:gd name="connsiteX17" fmla="*/ 16420 w 95661"/>
                <a:gd name="connsiteY17" fmla="*/ 44638 h 60936"/>
                <a:gd name="connsiteX18" fmla="*/ 35759 w 95661"/>
                <a:gd name="connsiteY18" fmla="*/ 49686 h 60936"/>
                <a:gd name="connsiteX19" fmla="*/ 55159 w 95661"/>
                <a:gd name="connsiteY19" fmla="*/ 44638 h 60936"/>
                <a:gd name="connsiteX20" fmla="*/ 62153 w 95661"/>
                <a:gd name="connsiteY20" fmla="*/ 30652 h 60936"/>
                <a:gd name="connsiteX21" fmla="*/ 55159 w 95661"/>
                <a:gd name="connsiteY21" fmla="*/ 16724 h 60936"/>
                <a:gd name="connsiteX22" fmla="*/ 35759 w 95661"/>
                <a:gd name="connsiteY22" fmla="*/ 11615 h 6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661" h="60936">
                  <a:moveTo>
                    <a:pt x="59538" y="49686"/>
                  </a:moveTo>
                  <a:lnTo>
                    <a:pt x="95662" y="49686"/>
                  </a:lnTo>
                  <a:lnTo>
                    <a:pt x="95662" y="60936"/>
                  </a:lnTo>
                  <a:lnTo>
                    <a:pt x="1642" y="60936"/>
                  </a:lnTo>
                  <a:lnTo>
                    <a:pt x="1642" y="49686"/>
                  </a:lnTo>
                  <a:lnTo>
                    <a:pt x="11981" y="49686"/>
                  </a:lnTo>
                  <a:cubicBezTo>
                    <a:pt x="7926" y="47334"/>
                    <a:pt x="4926" y="44374"/>
                    <a:pt x="2980" y="40807"/>
                  </a:cubicBezTo>
                  <a:cubicBezTo>
                    <a:pt x="993" y="37198"/>
                    <a:pt x="0" y="32900"/>
                    <a:pt x="0" y="27913"/>
                  </a:cubicBezTo>
                  <a:cubicBezTo>
                    <a:pt x="0" y="19642"/>
                    <a:pt x="3284" y="12934"/>
                    <a:pt x="9852" y="7784"/>
                  </a:cubicBezTo>
                  <a:cubicBezTo>
                    <a:pt x="16420" y="2595"/>
                    <a:pt x="25056" y="0"/>
                    <a:pt x="35759" y="0"/>
                  </a:cubicBezTo>
                  <a:cubicBezTo>
                    <a:pt x="46463" y="0"/>
                    <a:pt x="55098" y="2595"/>
                    <a:pt x="61666" y="7784"/>
                  </a:cubicBezTo>
                  <a:cubicBezTo>
                    <a:pt x="68235" y="12934"/>
                    <a:pt x="71518" y="19642"/>
                    <a:pt x="71518" y="27913"/>
                  </a:cubicBezTo>
                  <a:cubicBezTo>
                    <a:pt x="71518" y="32900"/>
                    <a:pt x="70545" y="37198"/>
                    <a:pt x="68599" y="40807"/>
                  </a:cubicBezTo>
                  <a:cubicBezTo>
                    <a:pt x="66613" y="44374"/>
                    <a:pt x="63592" y="47334"/>
                    <a:pt x="59538" y="49686"/>
                  </a:cubicBezTo>
                  <a:moveTo>
                    <a:pt x="35759" y="11615"/>
                  </a:moveTo>
                  <a:cubicBezTo>
                    <a:pt x="27529" y="11615"/>
                    <a:pt x="21083" y="13318"/>
                    <a:pt x="16420" y="16724"/>
                  </a:cubicBezTo>
                  <a:cubicBezTo>
                    <a:pt x="11717" y="20089"/>
                    <a:pt x="9366" y="24732"/>
                    <a:pt x="9366" y="30652"/>
                  </a:cubicBezTo>
                  <a:cubicBezTo>
                    <a:pt x="9366" y="36571"/>
                    <a:pt x="11717" y="41233"/>
                    <a:pt x="16420" y="44638"/>
                  </a:cubicBezTo>
                  <a:cubicBezTo>
                    <a:pt x="21083" y="48003"/>
                    <a:pt x="27529" y="49686"/>
                    <a:pt x="35759" y="49686"/>
                  </a:cubicBezTo>
                  <a:cubicBezTo>
                    <a:pt x="43990" y="49686"/>
                    <a:pt x="50456" y="48003"/>
                    <a:pt x="55159" y="44638"/>
                  </a:cubicBezTo>
                  <a:cubicBezTo>
                    <a:pt x="59822" y="41233"/>
                    <a:pt x="62153" y="36571"/>
                    <a:pt x="62153" y="30652"/>
                  </a:cubicBezTo>
                  <a:cubicBezTo>
                    <a:pt x="62153" y="24732"/>
                    <a:pt x="59822" y="20089"/>
                    <a:pt x="55159" y="16724"/>
                  </a:cubicBezTo>
                  <a:cubicBezTo>
                    <a:pt x="50456" y="13318"/>
                    <a:pt x="43990" y="11615"/>
                    <a:pt x="35759" y="11615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A3BCB44-E9A2-5490-CAB4-327596A2BFF9}"/>
                </a:ext>
              </a:extLst>
            </p:cNvPr>
            <p:cNvSpPr/>
            <p:nvPr/>
          </p:nvSpPr>
          <p:spPr>
            <a:xfrm>
              <a:off x="1719345" y="3225578"/>
              <a:ext cx="111048" cy="25784"/>
            </a:xfrm>
            <a:custGeom>
              <a:avLst/>
              <a:gdLst>
                <a:gd name="connsiteX0" fmla="*/ 0 w 111048"/>
                <a:gd name="connsiteY0" fmla="*/ 0 h 25784"/>
                <a:gd name="connsiteX1" fmla="*/ 111048 w 111048"/>
                <a:gd name="connsiteY1" fmla="*/ 0 h 25784"/>
                <a:gd name="connsiteX2" fmla="*/ 111048 w 111048"/>
                <a:gd name="connsiteY2" fmla="*/ 25785 h 25784"/>
                <a:gd name="connsiteX3" fmla="*/ 102352 w 111048"/>
                <a:gd name="connsiteY3" fmla="*/ 25785 h 25784"/>
                <a:gd name="connsiteX4" fmla="*/ 102352 w 111048"/>
                <a:gd name="connsiteY4" fmla="*/ 11250 h 25784"/>
                <a:gd name="connsiteX5" fmla="*/ 8696 w 111048"/>
                <a:gd name="connsiteY5" fmla="*/ 11250 h 25784"/>
                <a:gd name="connsiteX6" fmla="*/ 8696 w 111048"/>
                <a:gd name="connsiteY6" fmla="*/ 25785 h 25784"/>
                <a:gd name="connsiteX7" fmla="*/ 0 w 111048"/>
                <a:gd name="connsiteY7" fmla="*/ 25785 h 25784"/>
                <a:gd name="connsiteX8" fmla="*/ 0 w 111048"/>
                <a:gd name="connsiteY8" fmla="*/ 0 h 2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4">
                  <a:moveTo>
                    <a:pt x="0" y="0"/>
                  </a:moveTo>
                  <a:lnTo>
                    <a:pt x="111048" y="0"/>
                  </a:lnTo>
                  <a:lnTo>
                    <a:pt x="111048" y="25785"/>
                  </a:lnTo>
                  <a:lnTo>
                    <a:pt x="102352" y="25785"/>
                  </a:lnTo>
                  <a:lnTo>
                    <a:pt x="102352" y="11250"/>
                  </a:lnTo>
                  <a:lnTo>
                    <a:pt x="8696" y="11250"/>
                  </a:lnTo>
                  <a:lnTo>
                    <a:pt x="8696" y="25785"/>
                  </a:lnTo>
                  <a:lnTo>
                    <a:pt x="0" y="25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Freeform 77">
            <a:extLst>
              <a:ext uri="{FF2B5EF4-FFF2-40B4-BE49-F238E27FC236}">
                <a16:creationId xmlns:a16="http://schemas.microsoft.com/office/drawing/2014/main" id="{309376EA-3EE0-29B1-E0AF-1D94BBC90FBA}"/>
              </a:ext>
            </a:extLst>
          </p:cNvPr>
          <p:cNvSpPr/>
          <p:nvPr/>
        </p:nvSpPr>
        <p:spPr>
          <a:xfrm>
            <a:off x="2282215" y="2108965"/>
            <a:ext cx="3791150" cy="2480198"/>
          </a:xfrm>
          <a:custGeom>
            <a:avLst/>
            <a:gdLst>
              <a:gd name="connsiteX0" fmla="*/ 0 w 3791150"/>
              <a:gd name="connsiteY0" fmla="*/ 2480199 h 2480198"/>
              <a:gd name="connsiteX1" fmla="*/ 37912 w 3791150"/>
              <a:gd name="connsiteY1" fmla="*/ 2279804 h 2480198"/>
              <a:gd name="connsiteX2" fmla="*/ 75823 w 3791150"/>
              <a:gd name="connsiteY2" fmla="*/ 2129394 h 2480198"/>
              <a:gd name="connsiteX3" fmla="*/ 113735 w 3791150"/>
              <a:gd name="connsiteY3" fmla="*/ 1998071 h 2480198"/>
              <a:gd name="connsiteX4" fmla="*/ 151647 w 3791150"/>
              <a:gd name="connsiteY4" fmla="*/ 1879263 h 2480198"/>
              <a:gd name="connsiteX5" fmla="*/ 189557 w 3791150"/>
              <a:gd name="connsiteY5" fmla="*/ 1769875 h 2480198"/>
              <a:gd name="connsiteX6" fmla="*/ 227469 w 3791150"/>
              <a:gd name="connsiteY6" fmla="*/ 1668069 h 2480198"/>
              <a:gd name="connsiteX7" fmla="*/ 265380 w 3791150"/>
              <a:gd name="connsiteY7" fmla="*/ 1572633 h 2480198"/>
              <a:gd name="connsiteX8" fmla="*/ 303292 w 3791150"/>
              <a:gd name="connsiteY8" fmla="*/ 1482713 h 2480198"/>
              <a:gd name="connsiteX9" fmla="*/ 341204 w 3791150"/>
              <a:gd name="connsiteY9" fmla="*/ 1397664 h 2480198"/>
              <a:gd name="connsiteX10" fmla="*/ 379114 w 3791150"/>
              <a:gd name="connsiteY10" fmla="*/ 1316994 h 2480198"/>
              <a:gd name="connsiteX11" fmla="*/ 417027 w 3791150"/>
              <a:gd name="connsiteY11" fmla="*/ 1240306 h 2480198"/>
              <a:gd name="connsiteX12" fmla="*/ 454939 w 3791150"/>
              <a:gd name="connsiteY12" fmla="*/ 1167277 h 2480198"/>
              <a:gd name="connsiteX13" fmla="*/ 492849 w 3791150"/>
              <a:gd name="connsiteY13" fmla="*/ 1097640 h 2480198"/>
              <a:gd name="connsiteX14" fmla="*/ 530761 w 3791150"/>
              <a:gd name="connsiteY14" fmla="*/ 1031170 h 2480198"/>
              <a:gd name="connsiteX15" fmla="*/ 568674 w 3791150"/>
              <a:gd name="connsiteY15" fmla="*/ 967671 h 2480198"/>
              <a:gd name="connsiteX16" fmla="*/ 606584 w 3791150"/>
              <a:gd name="connsiteY16" fmla="*/ 906984 h 2480198"/>
              <a:gd name="connsiteX17" fmla="*/ 644496 w 3791150"/>
              <a:gd name="connsiteY17" fmla="*/ 848959 h 2480198"/>
              <a:gd name="connsiteX18" fmla="*/ 682406 w 3791150"/>
              <a:gd name="connsiteY18" fmla="*/ 793471 h 2480198"/>
              <a:gd name="connsiteX19" fmla="*/ 720319 w 3791150"/>
              <a:gd name="connsiteY19" fmla="*/ 740408 h 2480198"/>
              <a:gd name="connsiteX20" fmla="*/ 758231 w 3791150"/>
              <a:gd name="connsiteY20" fmla="*/ 689673 h 2480198"/>
              <a:gd name="connsiteX21" fmla="*/ 796141 w 3791150"/>
              <a:gd name="connsiteY21" fmla="*/ 641174 h 2480198"/>
              <a:gd name="connsiteX22" fmla="*/ 834053 w 3791150"/>
              <a:gd name="connsiteY22" fmla="*/ 594832 h 2480198"/>
              <a:gd name="connsiteX23" fmla="*/ 871966 w 3791150"/>
              <a:gd name="connsiteY23" fmla="*/ 550576 h 2480198"/>
              <a:gd name="connsiteX24" fmla="*/ 909876 w 3791150"/>
              <a:gd name="connsiteY24" fmla="*/ 508340 h 2480198"/>
              <a:gd name="connsiteX25" fmla="*/ 947788 w 3791150"/>
              <a:gd name="connsiteY25" fmla="*/ 468068 h 2480198"/>
              <a:gd name="connsiteX26" fmla="*/ 985700 w 3791150"/>
              <a:gd name="connsiteY26" fmla="*/ 429703 h 2480198"/>
              <a:gd name="connsiteX27" fmla="*/ 1023611 w 3791150"/>
              <a:gd name="connsiteY27" fmla="*/ 393199 h 2480198"/>
              <a:gd name="connsiteX28" fmla="*/ 1061523 w 3791150"/>
              <a:gd name="connsiteY28" fmla="*/ 358510 h 2480198"/>
              <a:gd name="connsiteX29" fmla="*/ 1099435 w 3791150"/>
              <a:gd name="connsiteY29" fmla="*/ 325596 h 2480198"/>
              <a:gd name="connsiteX30" fmla="*/ 1137345 w 3791150"/>
              <a:gd name="connsiteY30" fmla="*/ 294421 h 2480198"/>
              <a:gd name="connsiteX31" fmla="*/ 1175258 w 3791150"/>
              <a:gd name="connsiteY31" fmla="*/ 264950 h 2480198"/>
              <a:gd name="connsiteX32" fmla="*/ 1213168 w 3791150"/>
              <a:gd name="connsiteY32" fmla="*/ 237153 h 2480198"/>
              <a:gd name="connsiteX33" fmla="*/ 1251080 w 3791150"/>
              <a:gd name="connsiteY33" fmla="*/ 211000 h 2480198"/>
              <a:gd name="connsiteX34" fmla="*/ 1288992 w 3791150"/>
              <a:gd name="connsiteY34" fmla="*/ 186464 h 2480198"/>
              <a:gd name="connsiteX35" fmla="*/ 1326895 w 3791150"/>
              <a:gd name="connsiteY35" fmla="*/ 163524 h 2480198"/>
              <a:gd name="connsiteX36" fmla="*/ 1364822 w 3791150"/>
              <a:gd name="connsiteY36" fmla="*/ 142157 h 2480198"/>
              <a:gd name="connsiteX37" fmla="*/ 1402731 w 3791150"/>
              <a:gd name="connsiteY37" fmla="*/ 122343 h 2480198"/>
              <a:gd name="connsiteX38" fmla="*/ 1440639 w 3791150"/>
              <a:gd name="connsiteY38" fmla="*/ 104063 h 2480198"/>
              <a:gd name="connsiteX39" fmla="*/ 1478548 w 3791150"/>
              <a:gd name="connsiteY39" fmla="*/ 87305 h 2480198"/>
              <a:gd name="connsiteX40" fmla="*/ 1516456 w 3791150"/>
              <a:gd name="connsiteY40" fmla="*/ 72048 h 2480198"/>
              <a:gd name="connsiteX41" fmla="*/ 1554364 w 3791150"/>
              <a:gd name="connsiteY41" fmla="*/ 58283 h 2480198"/>
              <a:gd name="connsiteX42" fmla="*/ 1592292 w 3791150"/>
              <a:gd name="connsiteY42" fmla="*/ 45997 h 2480198"/>
              <a:gd name="connsiteX43" fmla="*/ 1630200 w 3791150"/>
              <a:gd name="connsiteY43" fmla="*/ 35182 h 2480198"/>
              <a:gd name="connsiteX44" fmla="*/ 1668109 w 3791150"/>
              <a:gd name="connsiteY44" fmla="*/ 25825 h 2480198"/>
              <a:gd name="connsiteX45" fmla="*/ 1706017 w 3791150"/>
              <a:gd name="connsiteY45" fmla="*/ 17921 h 2480198"/>
              <a:gd name="connsiteX46" fmla="*/ 1743925 w 3791150"/>
              <a:gd name="connsiteY46" fmla="*/ 11462 h 2480198"/>
              <a:gd name="connsiteX47" fmla="*/ 1781834 w 3791150"/>
              <a:gd name="connsiteY47" fmla="*/ 6444 h 2480198"/>
              <a:gd name="connsiteX48" fmla="*/ 1819761 w 3791150"/>
              <a:gd name="connsiteY48" fmla="*/ 2863 h 2480198"/>
              <a:gd name="connsiteX49" fmla="*/ 1857670 w 3791150"/>
              <a:gd name="connsiteY49" fmla="*/ 716 h 2480198"/>
              <a:gd name="connsiteX50" fmla="*/ 1895578 w 3791150"/>
              <a:gd name="connsiteY50" fmla="*/ 0 h 2480198"/>
              <a:gd name="connsiteX51" fmla="*/ 1933486 w 3791150"/>
              <a:gd name="connsiteY51" fmla="*/ 716 h 2480198"/>
              <a:gd name="connsiteX52" fmla="*/ 1971395 w 3791150"/>
              <a:gd name="connsiteY52" fmla="*/ 2863 h 2480198"/>
              <a:gd name="connsiteX53" fmla="*/ 2009303 w 3791150"/>
              <a:gd name="connsiteY53" fmla="*/ 6444 h 2480198"/>
              <a:gd name="connsiteX54" fmla="*/ 2047231 w 3791150"/>
              <a:gd name="connsiteY54" fmla="*/ 11462 h 2480198"/>
              <a:gd name="connsiteX55" fmla="*/ 2085139 w 3791150"/>
              <a:gd name="connsiteY55" fmla="*/ 17921 h 2480198"/>
              <a:gd name="connsiteX56" fmla="*/ 2123047 w 3791150"/>
              <a:gd name="connsiteY56" fmla="*/ 25825 h 2480198"/>
              <a:gd name="connsiteX57" fmla="*/ 2160956 w 3791150"/>
              <a:gd name="connsiteY57" fmla="*/ 35182 h 2480198"/>
              <a:gd name="connsiteX58" fmla="*/ 2198864 w 3791150"/>
              <a:gd name="connsiteY58" fmla="*/ 45997 h 2480198"/>
              <a:gd name="connsiteX59" fmla="*/ 2236773 w 3791150"/>
              <a:gd name="connsiteY59" fmla="*/ 58283 h 2480198"/>
              <a:gd name="connsiteX60" fmla="*/ 2274700 w 3791150"/>
              <a:gd name="connsiteY60" fmla="*/ 72048 h 2480198"/>
              <a:gd name="connsiteX61" fmla="*/ 2312609 w 3791150"/>
              <a:gd name="connsiteY61" fmla="*/ 87305 h 2480198"/>
              <a:gd name="connsiteX62" fmla="*/ 2350517 w 3791150"/>
              <a:gd name="connsiteY62" fmla="*/ 104063 h 2480198"/>
              <a:gd name="connsiteX63" fmla="*/ 2388425 w 3791150"/>
              <a:gd name="connsiteY63" fmla="*/ 122343 h 2480198"/>
              <a:gd name="connsiteX64" fmla="*/ 2426334 w 3791150"/>
              <a:gd name="connsiteY64" fmla="*/ 142157 h 2480198"/>
              <a:gd name="connsiteX65" fmla="*/ 2464242 w 3791150"/>
              <a:gd name="connsiteY65" fmla="*/ 163524 h 2480198"/>
              <a:gd name="connsiteX66" fmla="*/ 2502170 w 3791150"/>
              <a:gd name="connsiteY66" fmla="*/ 186464 h 2480198"/>
              <a:gd name="connsiteX67" fmla="*/ 2540078 w 3791150"/>
              <a:gd name="connsiteY67" fmla="*/ 211000 h 2480198"/>
              <a:gd name="connsiteX68" fmla="*/ 2577986 w 3791150"/>
              <a:gd name="connsiteY68" fmla="*/ 237153 h 2480198"/>
              <a:gd name="connsiteX69" fmla="*/ 2615895 w 3791150"/>
              <a:gd name="connsiteY69" fmla="*/ 264950 h 2480198"/>
              <a:gd name="connsiteX70" fmla="*/ 2653803 w 3791150"/>
              <a:gd name="connsiteY70" fmla="*/ 294421 h 2480198"/>
              <a:gd name="connsiteX71" fmla="*/ 2691711 w 3791150"/>
              <a:gd name="connsiteY71" fmla="*/ 325596 h 2480198"/>
              <a:gd name="connsiteX72" fmla="*/ 2729639 w 3791150"/>
              <a:gd name="connsiteY72" fmla="*/ 358510 h 2480198"/>
              <a:gd name="connsiteX73" fmla="*/ 2767547 w 3791150"/>
              <a:gd name="connsiteY73" fmla="*/ 393199 h 2480198"/>
              <a:gd name="connsiteX74" fmla="*/ 2805456 w 3791150"/>
              <a:gd name="connsiteY74" fmla="*/ 429703 h 2480198"/>
              <a:gd name="connsiteX75" fmla="*/ 2843364 w 3791150"/>
              <a:gd name="connsiteY75" fmla="*/ 468068 h 2480198"/>
              <a:gd name="connsiteX76" fmla="*/ 2881273 w 3791150"/>
              <a:gd name="connsiteY76" fmla="*/ 508340 h 2480198"/>
              <a:gd name="connsiteX77" fmla="*/ 2919181 w 3791150"/>
              <a:gd name="connsiteY77" fmla="*/ 550576 h 2480198"/>
              <a:gd name="connsiteX78" fmla="*/ 2957089 w 3791150"/>
              <a:gd name="connsiteY78" fmla="*/ 594832 h 2480198"/>
              <a:gd name="connsiteX79" fmla="*/ 2995017 w 3791150"/>
              <a:gd name="connsiteY79" fmla="*/ 641174 h 2480198"/>
              <a:gd name="connsiteX80" fmla="*/ 3032925 w 3791150"/>
              <a:gd name="connsiteY80" fmla="*/ 689673 h 2480198"/>
              <a:gd name="connsiteX81" fmla="*/ 3070834 w 3791150"/>
              <a:gd name="connsiteY81" fmla="*/ 740408 h 2480198"/>
              <a:gd name="connsiteX82" fmla="*/ 3108742 w 3791150"/>
              <a:gd name="connsiteY82" fmla="*/ 793471 h 2480198"/>
              <a:gd name="connsiteX83" fmla="*/ 3146650 w 3791150"/>
              <a:gd name="connsiteY83" fmla="*/ 848959 h 2480198"/>
              <a:gd name="connsiteX84" fmla="*/ 3184559 w 3791150"/>
              <a:gd name="connsiteY84" fmla="*/ 906984 h 2480198"/>
              <a:gd name="connsiteX85" fmla="*/ 3222486 w 3791150"/>
              <a:gd name="connsiteY85" fmla="*/ 967671 h 2480198"/>
              <a:gd name="connsiteX86" fmla="*/ 3260395 w 3791150"/>
              <a:gd name="connsiteY86" fmla="*/ 1031170 h 2480198"/>
              <a:gd name="connsiteX87" fmla="*/ 3298303 w 3791150"/>
              <a:gd name="connsiteY87" fmla="*/ 1097640 h 2480198"/>
              <a:gd name="connsiteX88" fmla="*/ 3336211 w 3791150"/>
              <a:gd name="connsiteY88" fmla="*/ 1167277 h 2480198"/>
              <a:gd name="connsiteX89" fmla="*/ 3374120 w 3791150"/>
              <a:gd name="connsiteY89" fmla="*/ 1240306 h 2480198"/>
              <a:gd name="connsiteX90" fmla="*/ 3412028 w 3791150"/>
              <a:gd name="connsiteY90" fmla="*/ 1316994 h 2480198"/>
              <a:gd name="connsiteX91" fmla="*/ 3449956 w 3791150"/>
              <a:gd name="connsiteY91" fmla="*/ 1397664 h 2480198"/>
              <a:gd name="connsiteX92" fmla="*/ 3487864 w 3791150"/>
              <a:gd name="connsiteY92" fmla="*/ 1482713 h 2480198"/>
              <a:gd name="connsiteX93" fmla="*/ 3525773 w 3791150"/>
              <a:gd name="connsiteY93" fmla="*/ 1572633 h 2480198"/>
              <a:gd name="connsiteX94" fmla="*/ 3563681 w 3791150"/>
              <a:gd name="connsiteY94" fmla="*/ 1668069 h 2480198"/>
              <a:gd name="connsiteX95" fmla="*/ 3601589 w 3791150"/>
              <a:gd name="connsiteY95" fmla="*/ 1769875 h 2480198"/>
              <a:gd name="connsiteX96" fmla="*/ 3639498 w 3791150"/>
              <a:gd name="connsiteY96" fmla="*/ 1879263 h 2480198"/>
              <a:gd name="connsiteX97" fmla="*/ 3677425 w 3791150"/>
              <a:gd name="connsiteY97" fmla="*/ 1998071 h 2480198"/>
              <a:gd name="connsiteX98" fmla="*/ 3715334 w 3791150"/>
              <a:gd name="connsiteY98" fmla="*/ 2129394 h 2480198"/>
              <a:gd name="connsiteX99" fmla="*/ 3753242 w 3791150"/>
              <a:gd name="connsiteY99" fmla="*/ 2279804 h 2480198"/>
              <a:gd name="connsiteX100" fmla="*/ 3791150 w 3791150"/>
              <a:gd name="connsiteY100" fmla="*/ 2480199 h 24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791150" h="2480198">
                <a:moveTo>
                  <a:pt x="0" y="2480199"/>
                </a:moveTo>
                <a:lnTo>
                  <a:pt x="37912" y="2279804"/>
                </a:lnTo>
                <a:lnTo>
                  <a:pt x="75823" y="2129394"/>
                </a:lnTo>
                <a:lnTo>
                  <a:pt x="113735" y="1998071"/>
                </a:lnTo>
                <a:lnTo>
                  <a:pt x="151647" y="1879263"/>
                </a:lnTo>
                <a:lnTo>
                  <a:pt x="189557" y="1769875"/>
                </a:lnTo>
                <a:lnTo>
                  <a:pt x="227469" y="1668069"/>
                </a:lnTo>
                <a:lnTo>
                  <a:pt x="265380" y="1572633"/>
                </a:lnTo>
                <a:lnTo>
                  <a:pt x="303292" y="1482713"/>
                </a:lnTo>
                <a:lnTo>
                  <a:pt x="341204" y="1397664"/>
                </a:lnTo>
                <a:lnTo>
                  <a:pt x="379114" y="1316994"/>
                </a:lnTo>
                <a:lnTo>
                  <a:pt x="417027" y="1240306"/>
                </a:lnTo>
                <a:lnTo>
                  <a:pt x="454939" y="1167277"/>
                </a:lnTo>
                <a:lnTo>
                  <a:pt x="492849" y="1097640"/>
                </a:lnTo>
                <a:lnTo>
                  <a:pt x="530761" y="1031170"/>
                </a:lnTo>
                <a:lnTo>
                  <a:pt x="568674" y="967671"/>
                </a:lnTo>
                <a:lnTo>
                  <a:pt x="606584" y="906984"/>
                </a:lnTo>
                <a:lnTo>
                  <a:pt x="644496" y="848959"/>
                </a:lnTo>
                <a:lnTo>
                  <a:pt x="682406" y="793471"/>
                </a:lnTo>
                <a:lnTo>
                  <a:pt x="720319" y="740408"/>
                </a:lnTo>
                <a:lnTo>
                  <a:pt x="758231" y="689673"/>
                </a:lnTo>
                <a:lnTo>
                  <a:pt x="796141" y="641174"/>
                </a:lnTo>
                <a:lnTo>
                  <a:pt x="834053" y="594832"/>
                </a:lnTo>
                <a:lnTo>
                  <a:pt x="871966" y="550576"/>
                </a:lnTo>
                <a:lnTo>
                  <a:pt x="909876" y="508340"/>
                </a:lnTo>
                <a:lnTo>
                  <a:pt x="947788" y="468068"/>
                </a:lnTo>
                <a:lnTo>
                  <a:pt x="985700" y="429703"/>
                </a:lnTo>
                <a:lnTo>
                  <a:pt x="1023611" y="393199"/>
                </a:lnTo>
                <a:lnTo>
                  <a:pt x="1061523" y="358510"/>
                </a:lnTo>
                <a:lnTo>
                  <a:pt x="1099435" y="325596"/>
                </a:lnTo>
                <a:lnTo>
                  <a:pt x="1137345" y="294421"/>
                </a:lnTo>
                <a:lnTo>
                  <a:pt x="1175258" y="264950"/>
                </a:lnTo>
                <a:lnTo>
                  <a:pt x="1213168" y="237153"/>
                </a:lnTo>
                <a:lnTo>
                  <a:pt x="1251080" y="211000"/>
                </a:lnTo>
                <a:lnTo>
                  <a:pt x="1288992" y="186464"/>
                </a:lnTo>
                <a:lnTo>
                  <a:pt x="1326895" y="163524"/>
                </a:lnTo>
                <a:lnTo>
                  <a:pt x="1364822" y="142157"/>
                </a:lnTo>
                <a:lnTo>
                  <a:pt x="1402731" y="122343"/>
                </a:lnTo>
                <a:lnTo>
                  <a:pt x="1440639" y="104063"/>
                </a:lnTo>
                <a:lnTo>
                  <a:pt x="1478548" y="87305"/>
                </a:lnTo>
                <a:lnTo>
                  <a:pt x="1516456" y="72048"/>
                </a:lnTo>
                <a:lnTo>
                  <a:pt x="1554364" y="58283"/>
                </a:lnTo>
                <a:lnTo>
                  <a:pt x="1592292" y="45997"/>
                </a:lnTo>
                <a:lnTo>
                  <a:pt x="1630200" y="35182"/>
                </a:lnTo>
                <a:lnTo>
                  <a:pt x="1668109" y="25825"/>
                </a:lnTo>
                <a:lnTo>
                  <a:pt x="1706017" y="17921"/>
                </a:lnTo>
                <a:lnTo>
                  <a:pt x="1743925" y="11462"/>
                </a:lnTo>
                <a:lnTo>
                  <a:pt x="1781834" y="6444"/>
                </a:lnTo>
                <a:lnTo>
                  <a:pt x="1819761" y="2863"/>
                </a:lnTo>
                <a:lnTo>
                  <a:pt x="1857670" y="716"/>
                </a:lnTo>
                <a:lnTo>
                  <a:pt x="1895578" y="0"/>
                </a:lnTo>
                <a:lnTo>
                  <a:pt x="1933486" y="716"/>
                </a:lnTo>
                <a:lnTo>
                  <a:pt x="1971395" y="2863"/>
                </a:lnTo>
                <a:lnTo>
                  <a:pt x="2009303" y="6444"/>
                </a:lnTo>
                <a:lnTo>
                  <a:pt x="2047231" y="11462"/>
                </a:lnTo>
                <a:lnTo>
                  <a:pt x="2085139" y="17921"/>
                </a:lnTo>
                <a:lnTo>
                  <a:pt x="2123047" y="25825"/>
                </a:lnTo>
                <a:lnTo>
                  <a:pt x="2160956" y="35182"/>
                </a:lnTo>
                <a:lnTo>
                  <a:pt x="2198864" y="45997"/>
                </a:lnTo>
                <a:lnTo>
                  <a:pt x="2236773" y="58283"/>
                </a:lnTo>
                <a:lnTo>
                  <a:pt x="2274700" y="72048"/>
                </a:lnTo>
                <a:lnTo>
                  <a:pt x="2312609" y="87305"/>
                </a:lnTo>
                <a:lnTo>
                  <a:pt x="2350517" y="104063"/>
                </a:lnTo>
                <a:lnTo>
                  <a:pt x="2388425" y="122343"/>
                </a:lnTo>
                <a:lnTo>
                  <a:pt x="2426334" y="142157"/>
                </a:lnTo>
                <a:lnTo>
                  <a:pt x="2464242" y="163524"/>
                </a:lnTo>
                <a:lnTo>
                  <a:pt x="2502170" y="186464"/>
                </a:lnTo>
                <a:lnTo>
                  <a:pt x="2540078" y="211000"/>
                </a:lnTo>
                <a:lnTo>
                  <a:pt x="2577986" y="237153"/>
                </a:lnTo>
                <a:lnTo>
                  <a:pt x="2615895" y="264950"/>
                </a:lnTo>
                <a:lnTo>
                  <a:pt x="2653803" y="294421"/>
                </a:lnTo>
                <a:lnTo>
                  <a:pt x="2691711" y="325596"/>
                </a:lnTo>
                <a:lnTo>
                  <a:pt x="2729639" y="358510"/>
                </a:lnTo>
                <a:lnTo>
                  <a:pt x="2767547" y="393199"/>
                </a:lnTo>
                <a:lnTo>
                  <a:pt x="2805456" y="429703"/>
                </a:lnTo>
                <a:lnTo>
                  <a:pt x="2843364" y="468068"/>
                </a:lnTo>
                <a:lnTo>
                  <a:pt x="2881273" y="508340"/>
                </a:lnTo>
                <a:lnTo>
                  <a:pt x="2919181" y="550576"/>
                </a:lnTo>
                <a:lnTo>
                  <a:pt x="2957089" y="594832"/>
                </a:lnTo>
                <a:lnTo>
                  <a:pt x="2995017" y="641174"/>
                </a:lnTo>
                <a:lnTo>
                  <a:pt x="3032925" y="689673"/>
                </a:lnTo>
                <a:lnTo>
                  <a:pt x="3070834" y="740408"/>
                </a:lnTo>
                <a:lnTo>
                  <a:pt x="3108742" y="793471"/>
                </a:lnTo>
                <a:lnTo>
                  <a:pt x="3146650" y="848959"/>
                </a:lnTo>
                <a:lnTo>
                  <a:pt x="3184559" y="906984"/>
                </a:lnTo>
                <a:lnTo>
                  <a:pt x="3222486" y="967671"/>
                </a:lnTo>
                <a:lnTo>
                  <a:pt x="3260395" y="1031170"/>
                </a:lnTo>
                <a:lnTo>
                  <a:pt x="3298303" y="1097640"/>
                </a:lnTo>
                <a:lnTo>
                  <a:pt x="3336211" y="1167277"/>
                </a:lnTo>
                <a:lnTo>
                  <a:pt x="3374120" y="1240306"/>
                </a:lnTo>
                <a:lnTo>
                  <a:pt x="3412028" y="1316994"/>
                </a:lnTo>
                <a:lnTo>
                  <a:pt x="3449956" y="1397664"/>
                </a:lnTo>
                <a:lnTo>
                  <a:pt x="3487864" y="1482713"/>
                </a:lnTo>
                <a:lnTo>
                  <a:pt x="3525773" y="1572633"/>
                </a:lnTo>
                <a:lnTo>
                  <a:pt x="3563681" y="1668069"/>
                </a:lnTo>
                <a:lnTo>
                  <a:pt x="3601589" y="1769875"/>
                </a:lnTo>
                <a:lnTo>
                  <a:pt x="3639498" y="1879263"/>
                </a:lnTo>
                <a:lnTo>
                  <a:pt x="3677425" y="1998071"/>
                </a:lnTo>
                <a:lnTo>
                  <a:pt x="3715334" y="2129394"/>
                </a:lnTo>
                <a:lnTo>
                  <a:pt x="3753242" y="2279804"/>
                </a:lnTo>
                <a:lnTo>
                  <a:pt x="3791150" y="2480199"/>
                </a:lnTo>
              </a:path>
            </a:pathLst>
          </a:custGeom>
          <a:noFill/>
          <a:ln w="22908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(Shannon 1948)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independent and identically distributed random variables each with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can be compressed into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with negligible risk of information loss,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i="1" dirty="0"/>
                  <a:t>; but if they are compressed into fewer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it is virtually certain that information will be lost.</a:t>
                </a:r>
              </a:p>
              <a:p>
                <a:r>
                  <a:rPr lang="en-US" b="1" dirty="0"/>
                  <a:t>Application</a:t>
                </a:r>
                <a:r>
                  <a:rPr lang="en-US" dirty="0"/>
                  <a:t> in data compression when modelling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byte modelled as a random variable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sz="1200" b="1" dirty="0"/>
                  <a:t>Random bytes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Random letters from the English alphabet</a:t>
                </a:r>
                <a:r>
                  <a:rPr lang="en-US" sz="1200" dirty="0"/>
                  <a:t>: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B90F7A3-60A2-A9C5-C773-3CDC4EE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the Noiseless Coding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538CA-E9BC-EE6B-FE3E-93761C20E3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1270009"/>
            <a:ext cx="1455225" cy="1656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307E2-3023-2CD1-3CBF-A234269216A0}"/>
              </a:ext>
            </a:extLst>
          </p:cNvPr>
          <p:cNvSpPr txBox="1"/>
          <p:nvPr/>
        </p:nvSpPr>
        <p:spPr bwMode="gray">
          <a:xfrm>
            <a:off x="7657496" y="292619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Claude Shannon</a:t>
            </a:r>
            <a:br>
              <a:rPr lang="en-US" sz="800" b="1" dirty="0"/>
            </a:br>
            <a:r>
              <a:rPr lang="en-US" sz="800" b="1" dirty="0"/>
              <a:t>(1913 – 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/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4.48917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F79E619-A1E7-BCEE-FACC-85684DB86FF8}"/>
              </a:ext>
            </a:extLst>
          </p:cNvPr>
          <p:cNvGrpSpPr/>
          <p:nvPr/>
        </p:nvGrpSpPr>
        <p:grpSpPr>
          <a:xfrm>
            <a:off x="2620579" y="3461134"/>
            <a:ext cx="2353444" cy="1568963"/>
            <a:chOff x="2620579" y="3461134"/>
            <a:chExt cx="2353444" cy="1568963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76D259B-A666-D09D-EE44-E496E5B7999D}"/>
                </a:ext>
              </a:extLst>
            </p:cNvPr>
            <p:cNvSpPr/>
            <p:nvPr/>
          </p:nvSpPr>
          <p:spPr>
            <a:xfrm>
              <a:off x="2620579" y="3461134"/>
              <a:ext cx="2353444" cy="1568963"/>
            </a:xfrm>
            <a:custGeom>
              <a:avLst/>
              <a:gdLst>
                <a:gd name="connsiteX0" fmla="*/ 0 w 2353444"/>
                <a:gd name="connsiteY0" fmla="*/ 1568963 h 1568963"/>
                <a:gd name="connsiteX1" fmla="*/ 2353444 w 2353444"/>
                <a:gd name="connsiteY1" fmla="*/ 1568963 h 1568963"/>
                <a:gd name="connsiteX2" fmla="*/ 2353444 w 2353444"/>
                <a:gd name="connsiteY2" fmla="*/ 0 h 1568963"/>
                <a:gd name="connsiteX3" fmla="*/ 0 w 2353444"/>
                <a:gd name="connsiteY3" fmla="*/ 0 h 1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444" h="1568963">
                  <a:moveTo>
                    <a:pt x="0" y="1568963"/>
                  </a:moveTo>
                  <a:lnTo>
                    <a:pt x="2353444" y="1568963"/>
                  </a:lnTo>
                  <a:lnTo>
                    <a:pt x="23534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0087B95-CBF1-F7A5-FB93-298436F0FA4E}"/>
                </a:ext>
              </a:extLst>
            </p:cNvPr>
            <p:cNvSpPr/>
            <p:nvPr/>
          </p:nvSpPr>
          <p:spPr>
            <a:xfrm>
              <a:off x="302832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42807AB-6C72-EB7B-70CE-BB8338F63184}"/>
                </a:ext>
              </a:extLst>
            </p:cNvPr>
            <p:cNvSpPr/>
            <p:nvPr/>
          </p:nvSpPr>
          <p:spPr>
            <a:xfrm>
              <a:off x="3152349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2170292-4F39-ABF0-F4C0-9E6639A35EEE}"/>
                </a:ext>
              </a:extLst>
            </p:cNvPr>
            <p:cNvSpPr/>
            <p:nvPr/>
          </p:nvSpPr>
          <p:spPr>
            <a:xfrm>
              <a:off x="327637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3114258-593D-BAB1-A4D9-33C0C04BFFC8}"/>
                </a:ext>
              </a:extLst>
            </p:cNvPr>
            <p:cNvSpPr/>
            <p:nvPr/>
          </p:nvSpPr>
          <p:spPr>
            <a:xfrm>
              <a:off x="340039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D4A2B311-9830-F997-F7D4-0802B8429C84}"/>
                </a:ext>
              </a:extLst>
            </p:cNvPr>
            <p:cNvSpPr/>
            <p:nvPr/>
          </p:nvSpPr>
          <p:spPr>
            <a:xfrm>
              <a:off x="352441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3FBA9F4-3348-DEE9-C9ED-4D7E56022FF6}"/>
                </a:ext>
              </a:extLst>
            </p:cNvPr>
            <p:cNvSpPr/>
            <p:nvPr/>
          </p:nvSpPr>
          <p:spPr>
            <a:xfrm>
              <a:off x="364844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C43B71A-CFDC-5DAC-F5AF-23DB77571471}"/>
                </a:ext>
              </a:extLst>
            </p:cNvPr>
            <p:cNvSpPr/>
            <p:nvPr/>
          </p:nvSpPr>
          <p:spPr>
            <a:xfrm>
              <a:off x="377246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13648B1-C0DE-73F3-6636-45F8CA106B86}"/>
                </a:ext>
              </a:extLst>
            </p:cNvPr>
            <p:cNvSpPr/>
            <p:nvPr/>
          </p:nvSpPr>
          <p:spPr>
            <a:xfrm>
              <a:off x="389648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2314163-FEE5-7651-66C5-C200A71DF83E}"/>
                </a:ext>
              </a:extLst>
            </p:cNvPr>
            <p:cNvSpPr/>
            <p:nvPr/>
          </p:nvSpPr>
          <p:spPr>
            <a:xfrm>
              <a:off x="402051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2E5372-D87C-0EB7-9DD6-39C1020F88FF}"/>
                </a:ext>
              </a:extLst>
            </p:cNvPr>
            <p:cNvSpPr/>
            <p:nvPr/>
          </p:nvSpPr>
          <p:spPr>
            <a:xfrm>
              <a:off x="414453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D33F3AD-6C3E-3F72-8AAD-7D7AB9405023}"/>
                </a:ext>
              </a:extLst>
            </p:cNvPr>
            <p:cNvSpPr/>
            <p:nvPr/>
          </p:nvSpPr>
          <p:spPr>
            <a:xfrm>
              <a:off x="426855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0A4F6E6F-4DA8-59A5-A79E-11B2DB53779E}"/>
                </a:ext>
              </a:extLst>
            </p:cNvPr>
            <p:cNvSpPr/>
            <p:nvPr/>
          </p:nvSpPr>
          <p:spPr>
            <a:xfrm>
              <a:off x="439258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5874854-5FA9-E819-CE3E-3923899CD36D}"/>
                </a:ext>
              </a:extLst>
            </p:cNvPr>
            <p:cNvSpPr/>
            <p:nvPr/>
          </p:nvSpPr>
          <p:spPr>
            <a:xfrm>
              <a:off x="4516601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240E124F-A69A-08C6-788F-D289ED320847}"/>
                </a:ext>
              </a:extLst>
            </p:cNvPr>
            <p:cNvSpPr/>
            <p:nvPr/>
          </p:nvSpPr>
          <p:spPr>
            <a:xfrm>
              <a:off x="464062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FA94105A-CB15-3451-6078-276F04DEB0DD}"/>
                </a:ext>
              </a:extLst>
            </p:cNvPr>
            <p:cNvSpPr/>
            <p:nvPr/>
          </p:nvSpPr>
          <p:spPr>
            <a:xfrm>
              <a:off x="4764644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E3F2D18-13FF-CE2A-2771-252BAE795857}"/>
                </a:ext>
              </a:extLst>
            </p:cNvPr>
            <p:cNvSpPr/>
            <p:nvPr/>
          </p:nvSpPr>
          <p:spPr>
            <a:xfrm>
              <a:off x="2865280" y="4856707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D26BC94-B58D-FB09-4ED0-CDE0B445684B}"/>
                </a:ext>
              </a:extLst>
            </p:cNvPr>
            <p:cNvSpPr/>
            <p:nvPr/>
          </p:nvSpPr>
          <p:spPr>
            <a:xfrm>
              <a:off x="302832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5278818-6D02-26E1-2C03-2B0A5E53BCFD}"/>
                </a:ext>
              </a:extLst>
            </p:cNvPr>
            <p:cNvSpPr/>
            <p:nvPr/>
          </p:nvSpPr>
          <p:spPr>
            <a:xfrm>
              <a:off x="3152349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ABED35AB-A8BD-E89D-560D-DA770E51BADF}"/>
                </a:ext>
              </a:extLst>
            </p:cNvPr>
            <p:cNvSpPr/>
            <p:nvPr/>
          </p:nvSpPr>
          <p:spPr>
            <a:xfrm>
              <a:off x="327637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389EFAF-1155-8AB2-4742-8EC200B7D931}"/>
                </a:ext>
              </a:extLst>
            </p:cNvPr>
            <p:cNvSpPr/>
            <p:nvPr/>
          </p:nvSpPr>
          <p:spPr>
            <a:xfrm>
              <a:off x="340039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516F0266-7A58-C434-3820-AE151D16DFFA}"/>
                </a:ext>
              </a:extLst>
            </p:cNvPr>
            <p:cNvSpPr/>
            <p:nvPr/>
          </p:nvSpPr>
          <p:spPr>
            <a:xfrm>
              <a:off x="352441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5FB926C-9A4C-C5B1-9088-84115D202A9C}"/>
                </a:ext>
              </a:extLst>
            </p:cNvPr>
            <p:cNvSpPr/>
            <p:nvPr/>
          </p:nvSpPr>
          <p:spPr>
            <a:xfrm>
              <a:off x="364844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CC8D7BF-244F-7A4B-F0DB-88346B236492}"/>
                </a:ext>
              </a:extLst>
            </p:cNvPr>
            <p:cNvSpPr/>
            <p:nvPr/>
          </p:nvSpPr>
          <p:spPr>
            <a:xfrm>
              <a:off x="377246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AAB0553-6BC6-2EFB-889F-F6A068288E2A}"/>
                </a:ext>
              </a:extLst>
            </p:cNvPr>
            <p:cNvSpPr/>
            <p:nvPr/>
          </p:nvSpPr>
          <p:spPr>
            <a:xfrm>
              <a:off x="389648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E1A360C-5A26-66DA-198B-F906C4A08C14}"/>
                </a:ext>
              </a:extLst>
            </p:cNvPr>
            <p:cNvSpPr/>
            <p:nvPr/>
          </p:nvSpPr>
          <p:spPr>
            <a:xfrm>
              <a:off x="402051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7448CCDC-CC92-CEE6-15D4-CAF1C637F294}"/>
                </a:ext>
              </a:extLst>
            </p:cNvPr>
            <p:cNvSpPr/>
            <p:nvPr/>
          </p:nvSpPr>
          <p:spPr>
            <a:xfrm>
              <a:off x="414453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F415F852-CC8C-9350-A6D8-F79747A86B74}"/>
                </a:ext>
              </a:extLst>
            </p:cNvPr>
            <p:cNvSpPr/>
            <p:nvPr/>
          </p:nvSpPr>
          <p:spPr>
            <a:xfrm>
              <a:off x="426855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2F8733A-158C-49D2-92D6-0023291F9E06}"/>
                </a:ext>
              </a:extLst>
            </p:cNvPr>
            <p:cNvSpPr/>
            <p:nvPr/>
          </p:nvSpPr>
          <p:spPr>
            <a:xfrm>
              <a:off x="439258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E80572DE-5D2B-7FAB-1C8B-FE3FE6E6E70B}"/>
                </a:ext>
              </a:extLst>
            </p:cNvPr>
            <p:cNvSpPr/>
            <p:nvPr/>
          </p:nvSpPr>
          <p:spPr>
            <a:xfrm>
              <a:off x="4516601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1AD5548-9FE0-42B5-E28D-AD25863F53C0}"/>
                </a:ext>
              </a:extLst>
            </p:cNvPr>
            <p:cNvSpPr/>
            <p:nvPr/>
          </p:nvSpPr>
          <p:spPr>
            <a:xfrm>
              <a:off x="464062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90138F0-A38B-2EC7-4E81-DB079B983CD8}"/>
                </a:ext>
              </a:extLst>
            </p:cNvPr>
            <p:cNvSpPr/>
            <p:nvPr/>
          </p:nvSpPr>
          <p:spPr>
            <a:xfrm>
              <a:off x="4764644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3EE0C8F-C65A-A31C-CE65-FA2181D6107D}"/>
                </a:ext>
              </a:extLst>
            </p:cNvPr>
            <p:cNvSpPr/>
            <p:nvPr/>
          </p:nvSpPr>
          <p:spPr>
            <a:xfrm>
              <a:off x="3711096" y="4952158"/>
              <a:ext cx="42695" cy="46598"/>
            </a:xfrm>
            <a:custGeom>
              <a:avLst/>
              <a:gdLst>
                <a:gd name="connsiteX0" fmla="*/ 21348 w 42695"/>
                <a:gd name="connsiteY0" fmla="*/ 6217 h 46598"/>
                <a:gd name="connsiteX1" fmla="*/ 12797 w 42695"/>
                <a:gd name="connsiteY1" fmla="*/ 29408 h 46598"/>
                <a:gd name="connsiteX2" fmla="*/ 29928 w 42695"/>
                <a:gd name="connsiteY2" fmla="*/ 29408 h 46598"/>
                <a:gd name="connsiteX3" fmla="*/ 21348 w 42695"/>
                <a:gd name="connsiteY3" fmla="*/ 6217 h 46598"/>
                <a:gd name="connsiteX4" fmla="*/ 17788 w 42695"/>
                <a:gd name="connsiteY4" fmla="*/ 0 h 46598"/>
                <a:gd name="connsiteX5" fmla="*/ 24937 w 42695"/>
                <a:gd name="connsiteY5" fmla="*/ 0 h 46598"/>
                <a:gd name="connsiteX6" fmla="*/ 42695 w 42695"/>
                <a:gd name="connsiteY6" fmla="*/ 46598 h 46598"/>
                <a:gd name="connsiteX7" fmla="*/ 36135 w 42695"/>
                <a:gd name="connsiteY7" fmla="*/ 46598 h 46598"/>
                <a:gd name="connsiteX8" fmla="*/ 31899 w 42695"/>
                <a:gd name="connsiteY8" fmla="*/ 34645 h 46598"/>
                <a:gd name="connsiteX9" fmla="*/ 10894 w 42695"/>
                <a:gd name="connsiteY9" fmla="*/ 34645 h 46598"/>
                <a:gd name="connsiteX10" fmla="*/ 6649 w 42695"/>
                <a:gd name="connsiteY10" fmla="*/ 46598 h 46598"/>
                <a:gd name="connsiteX11" fmla="*/ 0 w 42695"/>
                <a:gd name="connsiteY11" fmla="*/ 46598 h 46598"/>
                <a:gd name="connsiteX12" fmla="*/ 17788 w 42695"/>
                <a:gd name="connsiteY12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95" h="46598">
                  <a:moveTo>
                    <a:pt x="21348" y="6217"/>
                  </a:moveTo>
                  <a:lnTo>
                    <a:pt x="12797" y="29408"/>
                  </a:lnTo>
                  <a:lnTo>
                    <a:pt x="29928" y="29408"/>
                  </a:lnTo>
                  <a:lnTo>
                    <a:pt x="21348" y="6217"/>
                  </a:lnTo>
                  <a:moveTo>
                    <a:pt x="17788" y="0"/>
                  </a:moveTo>
                  <a:lnTo>
                    <a:pt x="24937" y="0"/>
                  </a:lnTo>
                  <a:lnTo>
                    <a:pt x="42695" y="46598"/>
                  </a:lnTo>
                  <a:lnTo>
                    <a:pt x="36135" y="46598"/>
                  </a:lnTo>
                  <a:lnTo>
                    <a:pt x="31899" y="34645"/>
                  </a:lnTo>
                  <a:lnTo>
                    <a:pt x="10894" y="34645"/>
                  </a:lnTo>
                  <a:lnTo>
                    <a:pt x="6649" y="46598"/>
                  </a:lnTo>
                  <a:lnTo>
                    <a:pt x="0" y="46598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B3521F0-AEC5-5400-98B8-3626F416F6E1}"/>
                </a:ext>
              </a:extLst>
            </p:cNvPr>
            <p:cNvSpPr/>
            <p:nvPr/>
          </p:nvSpPr>
          <p:spPr>
            <a:xfrm>
              <a:off x="3758537" y="4951315"/>
              <a:ext cx="32801" cy="48353"/>
            </a:xfrm>
            <a:custGeom>
              <a:avLst/>
              <a:gdLst>
                <a:gd name="connsiteX0" fmla="*/ 29987 w 32801"/>
                <a:gd name="connsiteY0" fmla="*/ 2373 h 48353"/>
                <a:gd name="connsiteX1" fmla="*/ 29987 w 32801"/>
                <a:gd name="connsiteY1" fmla="*/ 8521 h 48353"/>
                <a:gd name="connsiteX2" fmla="*/ 23221 w 32801"/>
                <a:gd name="connsiteY2" fmla="*/ 5962 h 48353"/>
                <a:gd name="connsiteX3" fmla="*/ 17072 w 32801"/>
                <a:gd name="connsiteY3" fmla="*/ 5119 h 48353"/>
                <a:gd name="connsiteX4" fmla="*/ 9110 w 32801"/>
                <a:gd name="connsiteY4" fmla="*/ 7119 h 48353"/>
                <a:gd name="connsiteX5" fmla="*/ 6335 w 32801"/>
                <a:gd name="connsiteY5" fmla="*/ 12797 h 48353"/>
                <a:gd name="connsiteX6" fmla="*/ 8178 w 32801"/>
                <a:gd name="connsiteY6" fmla="*/ 17484 h 48353"/>
                <a:gd name="connsiteX7" fmla="*/ 15229 w 32801"/>
                <a:gd name="connsiteY7" fmla="*/ 20014 h 48353"/>
                <a:gd name="connsiteX8" fmla="*/ 19034 w 32801"/>
                <a:gd name="connsiteY8" fmla="*/ 20789 h 48353"/>
                <a:gd name="connsiteX9" fmla="*/ 29428 w 32801"/>
                <a:gd name="connsiteY9" fmla="*/ 25535 h 48353"/>
                <a:gd name="connsiteX10" fmla="*/ 32801 w 32801"/>
                <a:gd name="connsiteY10" fmla="*/ 34586 h 48353"/>
                <a:gd name="connsiteX11" fmla="*/ 28241 w 32801"/>
                <a:gd name="connsiteY11" fmla="*/ 44853 h 48353"/>
                <a:gd name="connsiteX12" fmla="*/ 14944 w 32801"/>
                <a:gd name="connsiteY12" fmla="*/ 48353 h 48353"/>
                <a:gd name="connsiteX13" fmla="*/ 7894 w 32801"/>
                <a:gd name="connsiteY13" fmla="*/ 47598 h 48353"/>
                <a:gd name="connsiteX14" fmla="*/ 186 w 32801"/>
                <a:gd name="connsiteY14" fmla="*/ 45382 h 48353"/>
                <a:gd name="connsiteX15" fmla="*/ 186 w 32801"/>
                <a:gd name="connsiteY15" fmla="*/ 38891 h 48353"/>
                <a:gd name="connsiteX16" fmla="*/ 7708 w 32801"/>
                <a:gd name="connsiteY16" fmla="*/ 42136 h 48353"/>
                <a:gd name="connsiteX17" fmla="*/ 14944 w 32801"/>
                <a:gd name="connsiteY17" fmla="*/ 43235 h 48353"/>
                <a:gd name="connsiteX18" fmla="*/ 23279 w 32801"/>
                <a:gd name="connsiteY18" fmla="*/ 41107 h 48353"/>
                <a:gd name="connsiteX19" fmla="*/ 26211 w 32801"/>
                <a:gd name="connsiteY19" fmla="*/ 35057 h 48353"/>
                <a:gd name="connsiteX20" fmla="*/ 24093 w 32801"/>
                <a:gd name="connsiteY20" fmla="*/ 29683 h 48353"/>
                <a:gd name="connsiteX21" fmla="*/ 17190 w 32801"/>
                <a:gd name="connsiteY21" fmla="*/ 26780 h 48353"/>
                <a:gd name="connsiteX22" fmla="*/ 13356 w 32801"/>
                <a:gd name="connsiteY22" fmla="*/ 26035 h 48353"/>
                <a:gd name="connsiteX23" fmla="*/ 3148 w 32801"/>
                <a:gd name="connsiteY23" fmla="*/ 21632 h 48353"/>
                <a:gd name="connsiteX24" fmla="*/ 0 w 32801"/>
                <a:gd name="connsiteY24" fmla="*/ 13297 h 48353"/>
                <a:gd name="connsiteX25" fmla="*/ 4334 w 32801"/>
                <a:gd name="connsiteY25" fmla="*/ 3560 h 48353"/>
                <a:gd name="connsiteX26" fmla="*/ 16356 w 32801"/>
                <a:gd name="connsiteY26" fmla="*/ 0 h 48353"/>
                <a:gd name="connsiteX27" fmla="*/ 23034 w 32801"/>
                <a:gd name="connsiteY27" fmla="*/ 598 h 48353"/>
                <a:gd name="connsiteX28" fmla="*/ 29987 w 32801"/>
                <a:gd name="connsiteY28" fmla="*/ 2373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801" h="48353">
                  <a:moveTo>
                    <a:pt x="29987" y="2373"/>
                  </a:moveTo>
                  <a:lnTo>
                    <a:pt x="29987" y="8521"/>
                  </a:lnTo>
                  <a:cubicBezTo>
                    <a:pt x="27594" y="7374"/>
                    <a:pt x="25339" y="6521"/>
                    <a:pt x="23221" y="5962"/>
                  </a:cubicBezTo>
                  <a:cubicBezTo>
                    <a:pt x="21093" y="5403"/>
                    <a:pt x="19043" y="5119"/>
                    <a:pt x="17072" y="5119"/>
                  </a:cubicBezTo>
                  <a:cubicBezTo>
                    <a:pt x="13640" y="5119"/>
                    <a:pt x="10983" y="5786"/>
                    <a:pt x="9110" y="7119"/>
                  </a:cubicBezTo>
                  <a:cubicBezTo>
                    <a:pt x="7256" y="8453"/>
                    <a:pt x="6335" y="10345"/>
                    <a:pt x="6335" y="12797"/>
                  </a:cubicBezTo>
                  <a:cubicBezTo>
                    <a:pt x="6335" y="14866"/>
                    <a:pt x="6953" y="16425"/>
                    <a:pt x="8178" y="17484"/>
                  </a:cubicBezTo>
                  <a:cubicBezTo>
                    <a:pt x="9424" y="18524"/>
                    <a:pt x="11777" y="19367"/>
                    <a:pt x="15229" y="20014"/>
                  </a:cubicBezTo>
                  <a:lnTo>
                    <a:pt x="19034" y="20789"/>
                  </a:lnTo>
                  <a:cubicBezTo>
                    <a:pt x="23740" y="21681"/>
                    <a:pt x="27202" y="23270"/>
                    <a:pt x="29428" y="25535"/>
                  </a:cubicBezTo>
                  <a:cubicBezTo>
                    <a:pt x="31673" y="27780"/>
                    <a:pt x="32801" y="30801"/>
                    <a:pt x="32801" y="34586"/>
                  </a:cubicBezTo>
                  <a:cubicBezTo>
                    <a:pt x="32801" y="39106"/>
                    <a:pt x="31281" y="42529"/>
                    <a:pt x="28241" y="44853"/>
                  </a:cubicBezTo>
                  <a:cubicBezTo>
                    <a:pt x="25231" y="47187"/>
                    <a:pt x="20799" y="48353"/>
                    <a:pt x="14944" y="48353"/>
                  </a:cubicBezTo>
                  <a:cubicBezTo>
                    <a:pt x="12738" y="48353"/>
                    <a:pt x="10394" y="48098"/>
                    <a:pt x="7894" y="47598"/>
                  </a:cubicBezTo>
                  <a:cubicBezTo>
                    <a:pt x="5413" y="47098"/>
                    <a:pt x="2844" y="46363"/>
                    <a:pt x="186" y="45382"/>
                  </a:cubicBezTo>
                  <a:lnTo>
                    <a:pt x="186" y="38891"/>
                  </a:lnTo>
                  <a:cubicBezTo>
                    <a:pt x="2746" y="40332"/>
                    <a:pt x="5246" y="41411"/>
                    <a:pt x="7708" y="42136"/>
                  </a:cubicBezTo>
                  <a:cubicBezTo>
                    <a:pt x="10159" y="42872"/>
                    <a:pt x="12571" y="43235"/>
                    <a:pt x="14944" y="43235"/>
                  </a:cubicBezTo>
                  <a:cubicBezTo>
                    <a:pt x="18543" y="43235"/>
                    <a:pt x="21328" y="42529"/>
                    <a:pt x="23279" y="41107"/>
                  </a:cubicBezTo>
                  <a:cubicBezTo>
                    <a:pt x="25231" y="39695"/>
                    <a:pt x="26211" y="37675"/>
                    <a:pt x="26211" y="35057"/>
                  </a:cubicBezTo>
                  <a:cubicBezTo>
                    <a:pt x="26211" y="32772"/>
                    <a:pt x="25505" y="30977"/>
                    <a:pt x="24093" y="29683"/>
                  </a:cubicBezTo>
                  <a:cubicBezTo>
                    <a:pt x="22701" y="28398"/>
                    <a:pt x="20397" y="27427"/>
                    <a:pt x="17190" y="26780"/>
                  </a:cubicBezTo>
                  <a:lnTo>
                    <a:pt x="13356" y="26035"/>
                  </a:lnTo>
                  <a:cubicBezTo>
                    <a:pt x="8659" y="25103"/>
                    <a:pt x="5256" y="23632"/>
                    <a:pt x="3148" y="21632"/>
                  </a:cubicBezTo>
                  <a:cubicBezTo>
                    <a:pt x="1049" y="19641"/>
                    <a:pt x="0" y="16856"/>
                    <a:pt x="0" y="13297"/>
                  </a:cubicBezTo>
                  <a:cubicBezTo>
                    <a:pt x="0" y="9178"/>
                    <a:pt x="1441" y="5933"/>
                    <a:pt x="4334" y="3560"/>
                  </a:cubicBezTo>
                  <a:cubicBezTo>
                    <a:pt x="7247" y="1186"/>
                    <a:pt x="11257" y="0"/>
                    <a:pt x="16356" y="0"/>
                  </a:cubicBezTo>
                  <a:cubicBezTo>
                    <a:pt x="18543" y="0"/>
                    <a:pt x="20769" y="196"/>
                    <a:pt x="23034" y="598"/>
                  </a:cubicBezTo>
                  <a:cubicBezTo>
                    <a:pt x="25300" y="990"/>
                    <a:pt x="27624" y="1579"/>
                    <a:pt x="29987" y="23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E54AE0D-A833-4A79-00E2-1F791782C756}"/>
                </a:ext>
              </a:extLst>
            </p:cNvPr>
            <p:cNvSpPr/>
            <p:nvPr/>
          </p:nvSpPr>
          <p:spPr>
            <a:xfrm>
              <a:off x="3798487" y="4951315"/>
              <a:ext cx="37576" cy="48353"/>
            </a:xfrm>
            <a:custGeom>
              <a:avLst/>
              <a:gdLst>
                <a:gd name="connsiteX0" fmla="*/ 37577 w 37576"/>
                <a:gd name="connsiteY0" fmla="*/ 4432 h 48353"/>
                <a:gd name="connsiteX1" fmla="*/ 37577 w 37576"/>
                <a:gd name="connsiteY1" fmla="*/ 11081 h 48353"/>
                <a:gd name="connsiteX2" fmla="*/ 30771 w 37576"/>
                <a:gd name="connsiteY2" fmla="*/ 6648 h 48353"/>
                <a:gd name="connsiteX3" fmla="*/ 23123 w 37576"/>
                <a:gd name="connsiteY3" fmla="*/ 5187 h 48353"/>
                <a:gd name="connsiteX4" fmla="*/ 10894 w 37576"/>
                <a:gd name="connsiteY4" fmla="*/ 10090 h 48353"/>
                <a:gd name="connsiteX5" fmla="*/ 6649 w 37576"/>
                <a:gd name="connsiteY5" fmla="*/ 24191 h 48353"/>
                <a:gd name="connsiteX6" fmla="*/ 10894 w 37576"/>
                <a:gd name="connsiteY6" fmla="*/ 38302 h 48353"/>
                <a:gd name="connsiteX7" fmla="*/ 23123 w 37576"/>
                <a:gd name="connsiteY7" fmla="*/ 43166 h 48353"/>
                <a:gd name="connsiteX8" fmla="*/ 30771 w 37576"/>
                <a:gd name="connsiteY8" fmla="*/ 41705 h 48353"/>
                <a:gd name="connsiteX9" fmla="*/ 37577 w 37576"/>
                <a:gd name="connsiteY9" fmla="*/ 37273 h 48353"/>
                <a:gd name="connsiteX10" fmla="*/ 37577 w 37576"/>
                <a:gd name="connsiteY10" fmla="*/ 43852 h 48353"/>
                <a:gd name="connsiteX11" fmla="*/ 30556 w 37576"/>
                <a:gd name="connsiteY11" fmla="*/ 47226 h 48353"/>
                <a:gd name="connsiteX12" fmla="*/ 22750 w 37576"/>
                <a:gd name="connsiteY12" fmla="*/ 48353 h 48353"/>
                <a:gd name="connsiteX13" fmla="*/ 6080 w 37576"/>
                <a:gd name="connsiteY13" fmla="*/ 41891 h 48353"/>
                <a:gd name="connsiteX14" fmla="*/ 0 w 37576"/>
                <a:gd name="connsiteY14" fmla="*/ 24191 h 48353"/>
                <a:gd name="connsiteX15" fmla="*/ 6080 w 37576"/>
                <a:gd name="connsiteY15" fmla="*/ 6492 h 48353"/>
                <a:gd name="connsiteX16" fmla="*/ 22750 w 37576"/>
                <a:gd name="connsiteY16" fmla="*/ 0 h 48353"/>
                <a:gd name="connsiteX17" fmla="*/ 30614 w 37576"/>
                <a:gd name="connsiteY17" fmla="*/ 1128 h 48353"/>
                <a:gd name="connsiteX18" fmla="*/ 37577 w 37576"/>
                <a:gd name="connsiteY18" fmla="*/ 4432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576" h="48353">
                  <a:moveTo>
                    <a:pt x="37577" y="4432"/>
                  </a:moveTo>
                  <a:lnTo>
                    <a:pt x="37577" y="11081"/>
                  </a:lnTo>
                  <a:cubicBezTo>
                    <a:pt x="35449" y="9110"/>
                    <a:pt x="33184" y="7629"/>
                    <a:pt x="30771" y="6648"/>
                  </a:cubicBezTo>
                  <a:cubicBezTo>
                    <a:pt x="28379" y="5678"/>
                    <a:pt x="25829" y="5187"/>
                    <a:pt x="23123" y="5187"/>
                  </a:cubicBezTo>
                  <a:cubicBezTo>
                    <a:pt x="17798" y="5187"/>
                    <a:pt x="13719" y="6825"/>
                    <a:pt x="10894" y="10090"/>
                  </a:cubicBezTo>
                  <a:cubicBezTo>
                    <a:pt x="8061" y="13336"/>
                    <a:pt x="6649" y="18033"/>
                    <a:pt x="6649" y="24191"/>
                  </a:cubicBezTo>
                  <a:cubicBezTo>
                    <a:pt x="6649" y="30330"/>
                    <a:pt x="8061" y="35037"/>
                    <a:pt x="10894" y="38302"/>
                  </a:cubicBezTo>
                  <a:cubicBezTo>
                    <a:pt x="13719" y="41548"/>
                    <a:pt x="17798" y="43166"/>
                    <a:pt x="23123" y="43166"/>
                  </a:cubicBezTo>
                  <a:cubicBezTo>
                    <a:pt x="25829" y="43166"/>
                    <a:pt x="28379" y="42676"/>
                    <a:pt x="30771" y="41705"/>
                  </a:cubicBezTo>
                  <a:cubicBezTo>
                    <a:pt x="33184" y="40724"/>
                    <a:pt x="35449" y="39244"/>
                    <a:pt x="37577" y="37273"/>
                  </a:cubicBezTo>
                  <a:lnTo>
                    <a:pt x="37577" y="43852"/>
                  </a:lnTo>
                  <a:cubicBezTo>
                    <a:pt x="35370" y="45353"/>
                    <a:pt x="33037" y="46481"/>
                    <a:pt x="30556" y="47226"/>
                  </a:cubicBezTo>
                  <a:cubicBezTo>
                    <a:pt x="28094" y="47981"/>
                    <a:pt x="25496" y="48353"/>
                    <a:pt x="22750" y="48353"/>
                  </a:cubicBezTo>
                  <a:cubicBezTo>
                    <a:pt x="15699" y="48353"/>
                    <a:pt x="10140" y="46196"/>
                    <a:pt x="6080" y="41891"/>
                  </a:cubicBezTo>
                  <a:cubicBezTo>
                    <a:pt x="2030" y="37567"/>
                    <a:pt x="0" y="31664"/>
                    <a:pt x="0" y="24191"/>
                  </a:cubicBezTo>
                  <a:cubicBezTo>
                    <a:pt x="0" y="16700"/>
                    <a:pt x="2030" y="10796"/>
                    <a:pt x="6080" y="6492"/>
                  </a:cubicBezTo>
                  <a:cubicBezTo>
                    <a:pt x="10140" y="2167"/>
                    <a:pt x="15699" y="0"/>
                    <a:pt x="22750" y="0"/>
                  </a:cubicBezTo>
                  <a:cubicBezTo>
                    <a:pt x="25545" y="0"/>
                    <a:pt x="28163" y="373"/>
                    <a:pt x="30614" y="1128"/>
                  </a:cubicBezTo>
                  <a:cubicBezTo>
                    <a:pt x="33095" y="1853"/>
                    <a:pt x="35410" y="2952"/>
                    <a:pt x="37577" y="44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03E403E2-2CE4-DA26-3DF6-F3A037428716}"/>
                </a:ext>
              </a:extLst>
            </p:cNvPr>
            <p:cNvSpPr/>
            <p:nvPr/>
          </p:nvSpPr>
          <p:spPr>
            <a:xfrm>
              <a:off x="3845801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54B08AF-CA68-9224-1537-E9147B1EC983}"/>
                </a:ext>
              </a:extLst>
            </p:cNvPr>
            <p:cNvSpPr/>
            <p:nvPr/>
          </p:nvSpPr>
          <p:spPr>
            <a:xfrm>
              <a:off x="3864648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36828B-74EB-60B1-DCCD-22F254A05C10}"/>
                </a:ext>
              </a:extLst>
            </p:cNvPr>
            <p:cNvSpPr/>
            <p:nvPr/>
          </p:nvSpPr>
          <p:spPr>
            <a:xfrm>
              <a:off x="3901078" y="4962965"/>
              <a:ext cx="27653" cy="36703"/>
            </a:xfrm>
            <a:custGeom>
              <a:avLst/>
              <a:gdLst>
                <a:gd name="connsiteX0" fmla="*/ 27653 w 27653"/>
                <a:gd name="connsiteY0" fmla="*/ 2177 h 36703"/>
                <a:gd name="connsiteX1" fmla="*/ 27653 w 27653"/>
                <a:gd name="connsiteY1" fmla="*/ 7551 h 36703"/>
                <a:gd name="connsiteX2" fmla="*/ 22750 w 27653"/>
                <a:gd name="connsiteY2" fmla="*/ 5550 h 36703"/>
                <a:gd name="connsiteX3" fmla="*/ 17818 w 27653"/>
                <a:gd name="connsiteY3" fmla="*/ 4864 h 36703"/>
                <a:gd name="connsiteX4" fmla="*/ 9139 w 27653"/>
                <a:gd name="connsiteY4" fmla="*/ 8423 h 36703"/>
                <a:gd name="connsiteX5" fmla="*/ 6050 w 27653"/>
                <a:gd name="connsiteY5" fmla="*/ 18347 h 36703"/>
                <a:gd name="connsiteX6" fmla="*/ 9139 w 27653"/>
                <a:gd name="connsiteY6" fmla="*/ 28300 h 36703"/>
                <a:gd name="connsiteX7" fmla="*/ 17818 w 27653"/>
                <a:gd name="connsiteY7" fmla="*/ 31830 h 36703"/>
                <a:gd name="connsiteX8" fmla="*/ 22750 w 27653"/>
                <a:gd name="connsiteY8" fmla="*/ 31173 h 36703"/>
                <a:gd name="connsiteX9" fmla="*/ 27653 w 27653"/>
                <a:gd name="connsiteY9" fmla="*/ 29143 h 36703"/>
                <a:gd name="connsiteX10" fmla="*/ 27653 w 27653"/>
                <a:gd name="connsiteY10" fmla="*/ 34458 h 36703"/>
                <a:gd name="connsiteX11" fmla="*/ 22662 w 27653"/>
                <a:gd name="connsiteY11" fmla="*/ 36135 h 36703"/>
                <a:gd name="connsiteX12" fmla="*/ 17200 w 27653"/>
                <a:gd name="connsiteY12" fmla="*/ 36704 h 36703"/>
                <a:gd name="connsiteX13" fmla="*/ 4648 w 27653"/>
                <a:gd name="connsiteY13" fmla="*/ 31742 h 36703"/>
                <a:gd name="connsiteX14" fmla="*/ 0 w 27653"/>
                <a:gd name="connsiteY14" fmla="*/ 18347 h 36703"/>
                <a:gd name="connsiteX15" fmla="*/ 4677 w 27653"/>
                <a:gd name="connsiteY15" fmla="*/ 4893 h 36703"/>
                <a:gd name="connsiteX16" fmla="*/ 17572 w 27653"/>
                <a:gd name="connsiteY16" fmla="*/ 0 h 36703"/>
                <a:gd name="connsiteX17" fmla="*/ 22750 w 27653"/>
                <a:gd name="connsiteY17" fmla="*/ 559 h 36703"/>
                <a:gd name="connsiteX18" fmla="*/ 27653 w 27653"/>
                <a:gd name="connsiteY18" fmla="*/ 2177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653" h="36703">
                  <a:moveTo>
                    <a:pt x="27653" y="2177"/>
                  </a:moveTo>
                  <a:lnTo>
                    <a:pt x="27653" y="7551"/>
                  </a:lnTo>
                  <a:cubicBezTo>
                    <a:pt x="26035" y="6658"/>
                    <a:pt x="24397" y="5991"/>
                    <a:pt x="22750" y="5550"/>
                  </a:cubicBezTo>
                  <a:cubicBezTo>
                    <a:pt x="21132" y="5089"/>
                    <a:pt x="19485" y="4864"/>
                    <a:pt x="17818" y="4864"/>
                  </a:cubicBezTo>
                  <a:cubicBezTo>
                    <a:pt x="14091" y="4864"/>
                    <a:pt x="11199" y="6050"/>
                    <a:pt x="9139" y="8423"/>
                  </a:cubicBezTo>
                  <a:cubicBezTo>
                    <a:pt x="7080" y="10777"/>
                    <a:pt x="6050" y="14081"/>
                    <a:pt x="6050" y="18347"/>
                  </a:cubicBezTo>
                  <a:cubicBezTo>
                    <a:pt x="6050" y="22613"/>
                    <a:pt x="7080" y="25937"/>
                    <a:pt x="9139" y="28300"/>
                  </a:cubicBezTo>
                  <a:cubicBezTo>
                    <a:pt x="11199" y="30654"/>
                    <a:pt x="14091" y="31830"/>
                    <a:pt x="17818" y="31830"/>
                  </a:cubicBezTo>
                  <a:cubicBezTo>
                    <a:pt x="19485" y="31830"/>
                    <a:pt x="21132" y="31615"/>
                    <a:pt x="22750" y="31173"/>
                  </a:cubicBezTo>
                  <a:cubicBezTo>
                    <a:pt x="24397" y="30712"/>
                    <a:pt x="26035" y="30036"/>
                    <a:pt x="27653" y="29143"/>
                  </a:cubicBezTo>
                  <a:lnTo>
                    <a:pt x="27653" y="34458"/>
                  </a:lnTo>
                  <a:cubicBezTo>
                    <a:pt x="26055" y="35204"/>
                    <a:pt x="24388" y="35763"/>
                    <a:pt x="22662" y="36135"/>
                  </a:cubicBezTo>
                  <a:cubicBezTo>
                    <a:pt x="20955" y="36518"/>
                    <a:pt x="19132" y="36704"/>
                    <a:pt x="17200" y="36704"/>
                  </a:cubicBezTo>
                  <a:cubicBezTo>
                    <a:pt x="11934" y="36704"/>
                    <a:pt x="7747" y="35047"/>
                    <a:pt x="4648" y="31742"/>
                  </a:cubicBezTo>
                  <a:cubicBezTo>
                    <a:pt x="1549" y="28437"/>
                    <a:pt x="0" y="23966"/>
                    <a:pt x="0" y="18347"/>
                  </a:cubicBezTo>
                  <a:cubicBezTo>
                    <a:pt x="0" y="12650"/>
                    <a:pt x="1559" y="8159"/>
                    <a:pt x="4677" y="4893"/>
                  </a:cubicBezTo>
                  <a:cubicBezTo>
                    <a:pt x="7825" y="1628"/>
                    <a:pt x="12120" y="0"/>
                    <a:pt x="17572" y="0"/>
                  </a:cubicBezTo>
                  <a:cubicBezTo>
                    <a:pt x="19338" y="0"/>
                    <a:pt x="21063" y="186"/>
                    <a:pt x="22750" y="559"/>
                  </a:cubicBezTo>
                  <a:cubicBezTo>
                    <a:pt x="24437" y="912"/>
                    <a:pt x="26074" y="1451"/>
                    <a:pt x="27653" y="2177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D8AB602-762C-2FDC-9142-B25E8B9967D5}"/>
                </a:ext>
              </a:extLst>
            </p:cNvPr>
            <p:cNvSpPr/>
            <p:nvPr/>
          </p:nvSpPr>
          <p:spPr>
            <a:xfrm>
              <a:off x="3936222" y="4962965"/>
              <a:ext cx="32085" cy="36703"/>
            </a:xfrm>
            <a:custGeom>
              <a:avLst/>
              <a:gdLst>
                <a:gd name="connsiteX0" fmla="*/ 16043 w 32085"/>
                <a:gd name="connsiteY0" fmla="*/ 4864 h 36703"/>
                <a:gd name="connsiteX1" fmla="*/ 8737 w 32085"/>
                <a:gd name="connsiteY1" fmla="*/ 8482 h 36703"/>
                <a:gd name="connsiteX2" fmla="*/ 6050 w 32085"/>
                <a:gd name="connsiteY2" fmla="*/ 18347 h 36703"/>
                <a:gd name="connsiteX3" fmla="*/ 8708 w 32085"/>
                <a:gd name="connsiteY3" fmla="*/ 28241 h 36703"/>
                <a:gd name="connsiteX4" fmla="*/ 16043 w 32085"/>
                <a:gd name="connsiteY4" fmla="*/ 31830 h 36703"/>
                <a:gd name="connsiteX5" fmla="*/ 23309 w 32085"/>
                <a:gd name="connsiteY5" fmla="*/ 28212 h 36703"/>
                <a:gd name="connsiteX6" fmla="*/ 25996 w 32085"/>
                <a:gd name="connsiteY6" fmla="*/ 18347 h 36703"/>
                <a:gd name="connsiteX7" fmla="*/ 23309 w 32085"/>
                <a:gd name="connsiteY7" fmla="*/ 8521 h 36703"/>
                <a:gd name="connsiteX8" fmla="*/ 16043 w 32085"/>
                <a:gd name="connsiteY8" fmla="*/ 4864 h 36703"/>
                <a:gd name="connsiteX9" fmla="*/ 16043 w 32085"/>
                <a:gd name="connsiteY9" fmla="*/ 0 h 36703"/>
                <a:gd name="connsiteX10" fmla="*/ 27810 w 32085"/>
                <a:gd name="connsiteY10" fmla="*/ 4864 h 36703"/>
                <a:gd name="connsiteX11" fmla="*/ 32085 w 32085"/>
                <a:gd name="connsiteY11" fmla="*/ 18347 h 36703"/>
                <a:gd name="connsiteX12" fmla="*/ 27810 w 32085"/>
                <a:gd name="connsiteY12" fmla="*/ 31830 h 36703"/>
                <a:gd name="connsiteX13" fmla="*/ 16043 w 32085"/>
                <a:gd name="connsiteY13" fmla="*/ 36704 h 36703"/>
                <a:gd name="connsiteX14" fmla="*/ 4246 w 32085"/>
                <a:gd name="connsiteY14" fmla="*/ 31830 h 36703"/>
                <a:gd name="connsiteX15" fmla="*/ 0 w 32085"/>
                <a:gd name="connsiteY15" fmla="*/ 18347 h 36703"/>
                <a:gd name="connsiteX16" fmla="*/ 4246 w 32085"/>
                <a:gd name="connsiteY16" fmla="*/ 4864 h 36703"/>
                <a:gd name="connsiteX17" fmla="*/ 16043 w 32085"/>
                <a:gd name="connsiteY17" fmla="*/ 0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085" h="36703">
                  <a:moveTo>
                    <a:pt x="16043" y="4864"/>
                  </a:moveTo>
                  <a:cubicBezTo>
                    <a:pt x="12964" y="4864"/>
                    <a:pt x="10532" y="6070"/>
                    <a:pt x="8737" y="8482"/>
                  </a:cubicBezTo>
                  <a:cubicBezTo>
                    <a:pt x="6943" y="10875"/>
                    <a:pt x="6050" y="14160"/>
                    <a:pt x="6050" y="18347"/>
                  </a:cubicBezTo>
                  <a:cubicBezTo>
                    <a:pt x="6050" y="22534"/>
                    <a:pt x="6933" y="25829"/>
                    <a:pt x="8708" y="28241"/>
                  </a:cubicBezTo>
                  <a:cubicBezTo>
                    <a:pt x="10492" y="30634"/>
                    <a:pt x="12934" y="31830"/>
                    <a:pt x="16043" y="31830"/>
                  </a:cubicBezTo>
                  <a:cubicBezTo>
                    <a:pt x="19102" y="31830"/>
                    <a:pt x="21524" y="30624"/>
                    <a:pt x="23309" y="28212"/>
                  </a:cubicBezTo>
                  <a:cubicBezTo>
                    <a:pt x="25103" y="25800"/>
                    <a:pt x="25996" y="22515"/>
                    <a:pt x="25996" y="18347"/>
                  </a:cubicBezTo>
                  <a:cubicBezTo>
                    <a:pt x="25996" y="14209"/>
                    <a:pt x="25103" y="10934"/>
                    <a:pt x="23309" y="8521"/>
                  </a:cubicBezTo>
                  <a:cubicBezTo>
                    <a:pt x="21524" y="6080"/>
                    <a:pt x="19102" y="4864"/>
                    <a:pt x="16043" y="4864"/>
                  </a:cubicBezTo>
                  <a:moveTo>
                    <a:pt x="16043" y="0"/>
                  </a:moveTo>
                  <a:cubicBezTo>
                    <a:pt x="21034" y="0"/>
                    <a:pt x="24956" y="1618"/>
                    <a:pt x="27810" y="4864"/>
                  </a:cubicBezTo>
                  <a:cubicBezTo>
                    <a:pt x="30663" y="8110"/>
                    <a:pt x="32085" y="12611"/>
                    <a:pt x="32085" y="18347"/>
                  </a:cubicBezTo>
                  <a:cubicBezTo>
                    <a:pt x="32085" y="24064"/>
                    <a:pt x="30663" y="28565"/>
                    <a:pt x="27810" y="31830"/>
                  </a:cubicBezTo>
                  <a:cubicBezTo>
                    <a:pt x="24956" y="35076"/>
                    <a:pt x="21034" y="36704"/>
                    <a:pt x="16043" y="36704"/>
                  </a:cubicBezTo>
                  <a:cubicBezTo>
                    <a:pt x="11032" y="36704"/>
                    <a:pt x="7100" y="35076"/>
                    <a:pt x="4246" y="31830"/>
                  </a:cubicBezTo>
                  <a:cubicBezTo>
                    <a:pt x="1412" y="28565"/>
                    <a:pt x="0" y="24064"/>
                    <a:pt x="0" y="18347"/>
                  </a:cubicBezTo>
                  <a:cubicBezTo>
                    <a:pt x="0" y="12611"/>
                    <a:pt x="1412" y="8110"/>
                    <a:pt x="4246" y="4864"/>
                  </a:cubicBezTo>
                  <a:cubicBezTo>
                    <a:pt x="7100" y="1618"/>
                    <a:pt x="11032" y="0"/>
                    <a:pt x="1604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8A8E2E71-3BEA-8900-03C0-A50CD25610FC}"/>
                </a:ext>
              </a:extLst>
            </p:cNvPr>
            <p:cNvSpPr/>
            <p:nvPr/>
          </p:nvSpPr>
          <p:spPr>
            <a:xfrm>
              <a:off x="3975329" y="4950197"/>
              <a:ext cx="31241" cy="49471"/>
            </a:xfrm>
            <a:custGeom>
              <a:avLst/>
              <a:gdLst>
                <a:gd name="connsiteX0" fmla="*/ 25496 w 31241"/>
                <a:gd name="connsiteY0" fmla="*/ 18916 h 49471"/>
                <a:gd name="connsiteX1" fmla="*/ 25496 w 31241"/>
                <a:gd name="connsiteY1" fmla="*/ 0 h 49471"/>
                <a:gd name="connsiteX2" fmla="*/ 31242 w 31241"/>
                <a:gd name="connsiteY2" fmla="*/ 0 h 49471"/>
                <a:gd name="connsiteX3" fmla="*/ 31242 w 31241"/>
                <a:gd name="connsiteY3" fmla="*/ 48559 h 49471"/>
                <a:gd name="connsiteX4" fmla="*/ 25496 w 31241"/>
                <a:gd name="connsiteY4" fmla="*/ 48559 h 49471"/>
                <a:gd name="connsiteX5" fmla="*/ 25496 w 31241"/>
                <a:gd name="connsiteY5" fmla="*/ 43323 h 49471"/>
                <a:gd name="connsiteX6" fmla="*/ 20906 w 31241"/>
                <a:gd name="connsiteY6" fmla="*/ 47971 h 49471"/>
                <a:gd name="connsiteX7" fmla="*/ 14297 w 31241"/>
                <a:gd name="connsiteY7" fmla="*/ 49471 h 49471"/>
                <a:gd name="connsiteX8" fmla="*/ 3962 w 31241"/>
                <a:gd name="connsiteY8" fmla="*/ 44411 h 49471"/>
                <a:gd name="connsiteX9" fmla="*/ 0 w 31241"/>
                <a:gd name="connsiteY9" fmla="*/ 31114 h 49471"/>
                <a:gd name="connsiteX10" fmla="*/ 3962 w 31241"/>
                <a:gd name="connsiteY10" fmla="*/ 17817 h 49471"/>
                <a:gd name="connsiteX11" fmla="*/ 14297 w 31241"/>
                <a:gd name="connsiteY11" fmla="*/ 12767 h 49471"/>
                <a:gd name="connsiteX12" fmla="*/ 20906 w 31241"/>
                <a:gd name="connsiteY12" fmla="*/ 14297 h 49471"/>
                <a:gd name="connsiteX13" fmla="*/ 25496 w 31241"/>
                <a:gd name="connsiteY13" fmla="*/ 18916 h 49471"/>
                <a:gd name="connsiteX14" fmla="*/ 5933 w 31241"/>
                <a:gd name="connsiteY14" fmla="*/ 31114 h 49471"/>
                <a:gd name="connsiteX15" fmla="*/ 8521 w 31241"/>
                <a:gd name="connsiteY15" fmla="*/ 41068 h 49471"/>
                <a:gd name="connsiteX16" fmla="*/ 15699 w 31241"/>
                <a:gd name="connsiteY16" fmla="*/ 44666 h 49471"/>
                <a:gd name="connsiteX17" fmla="*/ 22877 w 31241"/>
                <a:gd name="connsiteY17" fmla="*/ 41068 h 49471"/>
                <a:gd name="connsiteX18" fmla="*/ 25496 w 31241"/>
                <a:gd name="connsiteY18" fmla="*/ 31114 h 49471"/>
                <a:gd name="connsiteX19" fmla="*/ 22877 w 31241"/>
                <a:gd name="connsiteY19" fmla="*/ 21191 h 49471"/>
                <a:gd name="connsiteX20" fmla="*/ 15699 w 31241"/>
                <a:gd name="connsiteY20" fmla="*/ 17572 h 49471"/>
                <a:gd name="connsiteX21" fmla="*/ 8521 w 31241"/>
                <a:gd name="connsiteY21" fmla="*/ 21191 h 49471"/>
                <a:gd name="connsiteX22" fmla="*/ 5933 w 31241"/>
                <a:gd name="connsiteY22" fmla="*/ 31114 h 4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" h="49471">
                  <a:moveTo>
                    <a:pt x="25496" y="18916"/>
                  </a:moveTo>
                  <a:lnTo>
                    <a:pt x="25496" y="0"/>
                  </a:lnTo>
                  <a:lnTo>
                    <a:pt x="31242" y="0"/>
                  </a:lnTo>
                  <a:lnTo>
                    <a:pt x="31242" y="48559"/>
                  </a:lnTo>
                  <a:lnTo>
                    <a:pt x="25496" y="48559"/>
                  </a:lnTo>
                  <a:lnTo>
                    <a:pt x="25496" y="43323"/>
                  </a:lnTo>
                  <a:cubicBezTo>
                    <a:pt x="24289" y="45402"/>
                    <a:pt x="22760" y="46951"/>
                    <a:pt x="20906" y="47971"/>
                  </a:cubicBezTo>
                  <a:cubicBezTo>
                    <a:pt x="19073" y="48971"/>
                    <a:pt x="16876" y="49471"/>
                    <a:pt x="14297" y="49471"/>
                  </a:cubicBezTo>
                  <a:cubicBezTo>
                    <a:pt x="10071" y="49471"/>
                    <a:pt x="6619" y="47785"/>
                    <a:pt x="3962" y="44411"/>
                  </a:cubicBezTo>
                  <a:cubicBezTo>
                    <a:pt x="1324" y="41038"/>
                    <a:pt x="0" y="36606"/>
                    <a:pt x="0" y="31114"/>
                  </a:cubicBezTo>
                  <a:cubicBezTo>
                    <a:pt x="0" y="25623"/>
                    <a:pt x="1324" y="21191"/>
                    <a:pt x="3962" y="17817"/>
                  </a:cubicBezTo>
                  <a:cubicBezTo>
                    <a:pt x="6619" y="14454"/>
                    <a:pt x="10071" y="12767"/>
                    <a:pt x="14297" y="12767"/>
                  </a:cubicBezTo>
                  <a:cubicBezTo>
                    <a:pt x="16876" y="12767"/>
                    <a:pt x="19073" y="13277"/>
                    <a:pt x="20906" y="14297"/>
                  </a:cubicBezTo>
                  <a:cubicBezTo>
                    <a:pt x="22760" y="15288"/>
                    <a:pt x="24289" y="16827"/>
                    <a:pt x="25496" y="18916"/>
                  </a:cubicBezTo>
                  <a:moveTo>
                    <a:pt x="5933" y="31114"/>
                  </a:moveTo>
                  <a:cubicBezTo>
                    <a:pt x="5933" y="35341"/>
                    <a:pt x="6796" y="38655"/>
                    <a:pt x="8521" y="41068"/>
                  </a:cubicBezTo>
                  <a:cubicBezTo>
                    <a:pt x="10267" y="43470"/>
                    <a:pt x="12659" y="44666"/>
                    <a:pt x="15699" y="44666"/>
                  </a:cubicBezTo>
                  <a:cubicBezTo>
                    <a:pt x="18729" y="44666"/>
                    <a:pt x="21122" y="43470"/>
                    <a:pt x="22877" y="41068"/>
                  </a:cubicBezTo>
                  <a:cubicBezTo>
                    <a:pt x="24623" y="38655"/>
                    <a:pt x="25496" y="35341"/>
                    <a:pt x="25496" y="31114"/>
                  </a:cubicBezTo>
                  <a:cubicBezTo>
                    <a:pt x="25496" y="26888"/>
                    <a:pt x="24623" y="23583"/>
                    <a:pt x="22877" y="21191"/>
                  </a:cubicBezTo>
                  <a:cubicBezTo>
                    <a:pt x="21122" y="18779"/>
                    <a:pt x="18729" y="17572"/>
                    <a:pt x="15699" y="17572"/>
                  </a:cubicBezTo>
                  <a:cubicBezTo>
                    <a:pt x="12659" y="17572"/>
                    <a:pt x="10267" y="18779"/>
                    <a:pt x="8521" y="21191"/>
                  </a:cubicBezTo>
                  <a:cubicBezTo>
                    <a:pt x="6796" y="23583"/>
                    <a:pt x="5933" y="26888"/>
                    <a:pt x="5933" y="31114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DB02635A-75F0-511A-058A-C5D7DC2E1994}"/>
                </a:ext>
              </a:extLst>
            </p:cNvPr>
            <p:cNvSpPr/>
            <p:nvPr/>
          </p:nvSpPr>
          <p:spPr>
            <a:xfrm>
              <a:off x="4015896" y="4962965"/>
              <a:ext cx="32398" cy="36703"/>
            </a:xfrm>
            <a:custGeom>
              <a:avLst/>
              <a:gdLst>
                <a:gd name="connsiteX0" fmla="*/ 32399 w 32398"/>
                <a:gd name="connsiteY0" fmla="*/ 16886 h 36703"/>
                <a:gd name="connsiteX1" fmla="*/ 32399 w 32398"/>
                <a:gd name="connsiteY1" fmla="*/ 19690 h 36703"/>
                <a:gd name="connsiteX2" fmla="*/ 6001 w 32398"/>
                <a:gd name="connsiteY2" fmla="*/ 19690 h 36703"/>
                <a:gd name="connsiteX3" fmla="*/ 9551 w 32398"/>
                <a:gd name="connsiteY3" fmla="*/ 28741 h 36703"/>
                <a:gd name="connsiteX4" fmla="*/ 18484 w 32398"/>
                <a:gd name="connsiteY4" fmla="*/ 31830 h 36703"/>
                <a:gd name="connsiteX5" fmla="*/ 24878 w 32398"/>
                <a:gd name="connsiteY5" fmla="*/ 31016 h 36703"/>
                <a:gd name="connsiteX6" fmla="*/ 31056 w 32398"/>
                <a:gd name="connsiteY6" fmla="*/ 28584 h 36703"/>
                <a:gd name="connsiteX7" fmla="*/ 31056 w 32398"/>
                <a:gd name="connsiteY7" fmla="*/ 34017 h 36703"/>
                <a:gd name="connsiteX8" fmla="*/ 24721 w 32398"/>
                <a:gd name="connsiteY8" fmla="*/ 36017 h 36703"/>
                <a:gd name="connsiteX9" fmla="*/ 18141 w 32398"/>
                <a:gd name="connsiteY9" fmla="*/ 36704 h 36703"/>
                <a:gd name="connsiteX10" fmla="*/ 4874 w 32398"/>
                <a:gd name="connsiteY10" fmla="*/ 31830 h 36703"/>
                <a:gd name="connsiteX11" fmla="*/ 0 w 32398"/>
                <a:gd name="connsiteY11" fmla="*/ 18661 h 36703"/>
                <a:gd name="connsiteX12" fmla="*/ 4628 w 32398"/>
                <a:gd name="connsiteY12" fmla="*/ 5050 h 36703"/>
                <a:gd name="connsiteX13" fmla="*/ 17141 w 32398"/>
                <a:gd name="connsiteY13" fmla="*/ 0 h 36703"/>
                <a:gd name="connsiteX14" fmla="*/ 28281 w 32398"/>
                <a:gd name="connsiteY14" fmla="*/ 4550 h 36703"/>
                <a:gd name="connsiteX15" fmla="*/ 32399 w 32398"/>
                <a:gd name="connsiteY15" fmla="*/ 16886 h 36703"/>
                <a:gd name="connsiteX16" fmla="*/ 26663 w 32398"/>
                <a:gd name="connsiteY16" fmla="*/ 15199 h 36703"/>
                <a:gd name="connsiteX17" fmla="*/ 24005 w 32398"/>
                <a:gd name="connsiteY17" fmla="*/ 7678 h 36703"/>
                <a:gd name="connsiteX18" fmla="*/ 17200 w 32398"/>
                <a:gd name="connsiteY18" fmla="*/ 4864 h 36703"/>
                <a:gd name="connsiteX19" fmla="*/ 9492 w 32398"/>
                <a:gd name="connsiteY19" fmla="*/ 7580 h 36703"/>
                <a:gd name="connsiteX20" fmla="*/ 6188 w 32398"/>
                <a:gd name="connsiteY20" fmla="*/ 15229 h 36703"/>
                <a:gd name="connsiteX21" fmla="*/ 26663 w 32398"/>
                <a:gd name="connsiteY21" fmla="*/ 15199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98" h="36703">
                  <a:moveTo>
                    <a:pt x="32399" y="16886"/>
                  </a:moveTo>
                  <a:lnTo>
                    <a:pt x="32399" y="19690"/>
                  </a:lnTo>
                  <a:lnTo>
                    <a:pt x="6001" y="19690"/>
                  </a:lnTo>
                  <a:cubicBezTo>
                    <a:pt x="6246" y="23642"/>
                    <a:pt x="7433" y="26663"/>
                    <a:pt x="9551" y="28741"/>
                  </a:cubicBezTo>
                  <a:cubicBezTo>
                    <a:pt x="11699" y="30801"/>
                    <a:pt x="14670" y="31830"/>
                    <a:pt x="18484" y="31830"/>
                  </a:cubicBezTo>
                  <a:cubicBezTo>
                    <a:pt x="20691" y="31830"/>
                    <a:pt x="22819" y="31556"/>
                    <a:pt x="24878" y="31016"/>
                  </a:cubicBezTo>
                  <a:cubicBezTo>
                    <a:pt x="26967" y="30477"/>
                    <a:pt x="29026" y="29673"/>
                    <a:pt x="31056" y="28584"/>
                  </a:cubicBezTo>
                  <a:lnTo>
                    <a:pt x="31056" y="34017"/>
                  </a:lnTo>
                  <a:cubicBezTo>
                    <a:pt x="28996" y="34890"/>
                    <a:pt x="26888" y="35557"/>
                    <a:pt x="24721" y="36017"/>
                  </a:cubicBezTo>
                  <a:cubicBezTo>
                    <a:pt x="22554" y="36478"/>
                    <a:pt x="20367" y="36704"/>
                    <a:pt x="18141" y="36704"/>
                  </a:cubicBezTo>
                  <a:cubicBezTo>
                    <a:pt x="12561" y="36704"/>
                    <a:pt x="8139" y="35076"/>
                    <a:pt x="4874" y="31830"/>
                  </a:cubicBezTo>
                  <a:cubicBezTo>
                    <a:pt x="1628" y="28584"/>
                    <a:pt x="0" y="24201"/>
                    <a:pt x="0" y="18661"/>
                  </a:cubicBezTo>
                  <a:cubicBezTo>
                    <a:pt x="0" y="12944"/>
                    <a:pt x="1539" y="8404"/>
                    <a:pt x="4628" y="5050"/>
                  </a:cubicBezTo>
                  <a:cubicBezTo>
                    <a:pt x="7727" y="1687"/>
                    <a:pt x="11895" y="0"/>
                    <a:pt x="17141" y="0"/>
                  </a:cubicBezTo>
                  <a:cubicBezTo>
                    <a:pt x="21838" y="0"/>
                    <a:pt x="25554" y="1520"/>
                    <a:pt x="28281" y="4550"/>
                  </a:cubicBezTo>
                  <a:cubicBezTo>
                    <a:pt x="31026" y="7570"/>
                    <a:pt x="32399" y="11679"/>
                    <a:pt x="32399" y="16886"/>
                  </a:cubicBezTo>
                  <a:moveTo>
                    <a:pt x="26663" y="15199"/>
                  </a:moveTo>
                  <a:cubicBezTo>
                    <a:pt x="26614" y="12052"/>
                    <a:pt x="25731" y="9551"/>
                    <a:pt x="24005" y="7678"/>
                  </a:cubicBezTo>
                  <a:cubicBezTo>
                    <a:pt x="22299" y="5805"/>
                    <a:pt x="20034" y="4864"/>
                    <a:pt x="17200" y="4864"/>
                  </a:cubicBezTo>
                  <a:cubicBezTo>
                    <a:pt x="13993" y="4864"/>
                    <a:pt x="11424" y="5766"/>
                    <a:pt x="9492" y="7580"/>
                  </a:cubicBezTo>
                  <a:cubicBezTo>
                    <a:pt x="7580" y="9394"/>
                    <a:pt x="6472" y="11944"/>
                    <a:pt x="6188" y="15229"/>
                  </a:cubicBezTo>
                  <a:lnTo>
                    <a:pt x="26663" y="1519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9B3583-ED5F-A910-64FD-DB00398F74FC}"/>
                </a:ext>
              </a:extLst>
            </p:cNvPr>
            <p:cNvSpPr/>
            <p:nvPr/>
          </p:nvSpPr>
          <p:spPr>
            <a:xfrm>
              <a:off x="4055169" y="4962965"/>
              <a:ext cx="26711" cy="36703"/>
            </a:xfrm>
            <a:custGeom>
              <a:avLst/>
              <a:gdLst>
                <a:gd name="connsiteX0" fmla="*/ 24839 w 26711"/>
                <a:gd name="connsiteY0" fmla="*/ 1873 h 36703"/>
                <a:gd name="connsiteX1" fmla="*/ 24839 w 26711"/>
                <a:gd name="connsiteY1" fmla="*/ 7296 h 36703"/>
                <a:gd name="connsiteX2" fmla="*/ 19779 w 26711"/>
                <a:gd name="connsiteY2" fmla="*/ 5423 h 36703"/>
                <a:gd name="connsiteX3" fmla="*/ 14356 w 26711"/>
                <a:gd name="connsiteY3" fmla="*/ 4805 h 36703"/>
                <a:gd name="connsiteX4" fmla="*/ 7923 w 26711"/>
                <a:gd name="connsiteY4" fmla="*/ 6109 h 36703"/>
                <a:gd name="connsiteX5" fmla="*/ 5805 w 26711"/>
                <a:gd name="connsiteY5" fmla="*/ 10051 h 36703"/>
                <a:gd name="connsiteX6" fmla="*/ 7325 w 26711"/>
                <a:gd name="connsiteY6" fmla="*/ 13199 h 36703"/>
                <a:gd name="connsiteX7" fmla="*/ 13483 w 26711"/>
                <a:gd name="connsiteY7" fmla="*/ 15356 h 36703"/>
                <a:gd name="connsiteX8" fmla="*/ 15444 w 26711"/>
                <a:gd name="connsiteY8" fmla="*/ 15788 h 36703"/>
                <a:gd name="connsiteX9" fmla="*/ 24123 w 26711"/>
                <a:gd name="connsiteY9" fmla="*/ 19504 h 36703"/>
                <a:gd name="connsiteX10" fmla="*/ 26712 w 26711"/>
                <a:gd name="connsiteY10" fmla="*/ 26153 h 36703"/>
                <a:gd name="connsiteX11" fmla="*/ 22838 w 26711"/>
                <a:gd name="connsiteY11" fmla="*/ 33860 h 36703"/>
                <a:gd name="connsiteX12" fmla="*/ 12258 w 26711"/>
                <a:gd name="connsiteY12" fmla="*/ 36704 h 36703"/>
                <a:gd name="connsiteX13" fmla="*/ 6394 w 26711"/>
                <a:gd name="connsiteY13" fmla="*/ 36135 h 36703"/>
                <a:gd name="connsiteX14" fmla="*/ 0 w 26711"/>
                <a:gd name="connsiteY14" fmla="*/ 34517 h 36703"/>
                <a:gd name="connsiteX15" fmla="*/ 0 w 26711"/>
                <a:gd name="connsiteY15" fmla="*/ 28584 h 36703"/>
                <a:gd name="connsiteX16" fmla="*/ 6266 w 26711"/>
                <a:gd name="connsiteY16" fmla="*/ 31085 h 36703"/>
                <a:gd name="connsiteX17" fmla="*/ 12385 w 26711"/>
                <a:gd name="connsiteY17" fmla="*/ 31899 h 36703"/>
                <a:gd name="connsiteX18" fmla="*/ 18631 w 26711"/>
                <a:gd name="connsiteY18" fmla="*/ 30516 h 36703"/>
                <a:gd name="connsiteX19" fmla="*/ 20808 w 26711"/>
                <a:gd name="connsiteY19" fmla="*/ 26584 h 36703"/>
                <a:gd name="connsiteX20" fmla="*/ 19220 w 26711"/>
                <a:gd name="connsiteY20" fmla="*/ 22995 h 36703"/>
                <a:gd name="connsiteX21" fmla="*/ 12326 w 26711"/>
                <a:gd name="connsiteY21" fmla="*/ 20593 h 36703"/>
                <a:gd name="connsiteX22" fmla="*/ 10326 w 26711"/>
                <a:gd name="connsiteY22" fmla="*/ 20132 h 36703"/>
                <a:gd name="connsiteX23" fmla="*/ 2618 w 26711"/>
                <a:gd name="connsiteY23" fmla="*/ 16690 h 36703"/>
                <a:gd name="connsiteX24" fmla="*/ 245 w 26711"/>
                <a:gd name="connsiteY24" fmla="*/ 10296 h 36703"/>
                <a:gd name="connsiteX25" fmla="*/ 3736 w 26711"/>
                <a:gd name="connsiteY25" fmla="*/ 2677 h 36703"/>
                <a:gd name="connsiteX26" fmla="*/ 13670 w 26711"/>
                <a:gd name="connsiteY26" fmla="*/ 0 h 36703"/>
                <a:gd name="connsiteX27" fmla="*/ 19661 w 26711"/>
                <a:gd name="connsiteY27" fmla="*/ 461 h 36703"/>
                <a:gd name="connsiteX28" fmla="*/ 24839 w 26711"/>
                <a:gd name="connsiteY28" fmla="*/ 1873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711" h="36703">
                  <a:moveTo>
                    <a:pt x="24839" y="1873"/>
                  </a:moveTo>
                  <a:lnTo>
                    <a:pt x="24839" y="7296"/>
                  </a:lnTo>
                  <a:cubicBezTo>
                    <a:pt x="23221" y="6462"/>
                    <a:pt x="21534" y="5844"/>
                    <a:pt x="19779" y="5423"/>
                  </a:cubicBezTo>
                  <a:cubicBezTo>
                    <a:pt x="18033" y="5011"/>
                    <a:pt x="16229" y="4805"/>
                    <a:pt x="14356" y="4805"/>
                  </a:cubicBezTo>
                  <a:cubicBezTo>
                    <a:pt x="11502" y="4805"/>
                    <a:pt x="9365" y="5236"/>
                    <a:pt x="7923" y="6109"/>
                  </a:cubicBezTo>
                  <a:cubicBezTo>
                    <a:pt x="6511" y="6982"/>
                    <a:pt x="5805" y="8296"/>
                    <a:pt x="5805" y="10051"/>
                  </a:cubicBezTo>
                  <a:cubicBezTo>
                    <a:pt x="5805" y="11375"/>
                    <a:pt x="6315" y="12424"/>
                    <a:pt x="7325" y="13199"/>
                  </a:cubicBezTo>
                  <a:cubicBezTo>
                    <a:pt x="8345" y="13954"/>
                    <a:pt x="10394" y="14670"/>
                    <a:pt x="13483" y="15356"/>
                  </a:cubicBezTo>
                  <a:lnTo>
                    <a:pt x="15444" y="15788"/>
                  </a:lnTo>
                  <a:cubicBezTo>
                    <a:pt x="19524" y="16660"/>
                    <a:pt x="22417" y="17906"/>
                    <a:pt x="24123" y="19504"/>
                  </a:cubicBezTo>
                  <a:cubicBezTo>
                    <a:pt x="25849" y="21083"/>
                    <a:pt x="26712" y="23299"/>
                    <a:pt x="26712" y="26153"/>
                  </a:cubicBezTo>
                  <a:cubicBezTo>
                    <a:pt x="26712" y="29398"/>
                    <a:pt x="25417" y="31968"/>
                    <a:pt x="22838" y="33860"/>
                  </a:cubicBezTo>
                  <a:cubicBezTo>
                    <a:pt x="20279" y="35753"/>
                    <a:pt x="16759" y="36704"/>
                    <a:pt x="12258" y="36704"/>
                  </a:cubicBezTo>
                  <a:cubicBezTo>
                    <a:pt x="10385" y="36704"/>
                    <a:pt x="8433" y="36518"/>
                    <a:pt x="6394" y="36135"/>
                  </a:cubicBezTo>
                  <a:cubicBezTo>
                    <a:pt x="4374" y="35782"/>
                    <a:pt x="2246" y="35243"/>
                    <a:pt x="0" y="34517"/>
                  </a:cubicBezTo>
                  <a:lnTo>
                    <a:pt x="0" y="28584"/>
                  </a:lnTo>
                  <a:cubicBezTo>
                    <a:pt x="2118" y="29693"/>
                    <a:pt x="4207" y="30526"/>
                    <a:pt x="6266" y="31085"/>
                  </a:cubicBezTo>
                  <a:cubicBezTo>
                    <a:pt x="8325" y="31624"/>
                    <a:pt x="10365" y="31899"/>
                    <a:pt x="12385" y="31899"/>
                  </a:cubicBezTo>
                  <a:cubicBezTo>
                    <a:pt x="15091" y="31899"/>
                    <a:pt x="17170" y="31438"/>
                    <a:pt x="18631" y="30516"/>
                  </a:cubicBezTo>
                  <a:cubicBezTo>
                    <a:pt x="20083" y="29585"/>
                    <a:pt x="20808" y="28271"/>
                    <a:pt x="20808" y="26584"/>
                  </a:cubicBezTo>
                  <a:cubicBezTo>
                    <a:pt x="20808" y="25025"/>
                    <a:pt x="20279" y="23829"/>
                    <a:pt x="19220" y="22995"/>
                  </a:cubicBezTo>
                  <a:cubicBezTo>
                    <a:pt x="18180" y="22162"/>
                    <a:pt x="15886" y="21367"/>
                    <a:pt x="12326" y="20593"/>
                  </a:cubicBezTo>
                  <a:lnTo>
                    <a:pt x="10326" y="20132"/>
                  </a:lnTo>
                  <a:cubicBezTo>
                    <a:pt x="6766" y="19377"/>
                    <a:pt x="4197" y="18229"/>
                    <a:pt x="2618" y="16690"/>
                  </a:cubicBezTo>
                  <a:cubicBezTo>
                    <a:pt x="1039" y="15131"/>
                    <a:pt x="245" y="13003"/>
                    <a:pt x="245" y="10296"/>
                  </a:cubicBezTo>
                  <a:cubicBezTo>
                    <a:pt x="245" y="7011"/>
                    <a:pt x="1412" y="4471"/>
                    <a:pt x="3736" y="2677"/>
                  </a:cubicBezTo>
                  <a:cubicBezTo>
                    <a:pt x="6070" y="892"/>
                    <a:pt x="9384" y="0"/>
                    <a:pt x="13670" y="0"/>
                  </a:cubicBezTo>
                  <a:cubicBezTo>
                    <a:pt x="15788" y="0"/>
                    <a:pt x="17788" y="157"/>
                    <a:pt x="19661" y="461"/>
                  </a:cubicBezTo>
                  <a:cubicBezTo>
                    <a:pt x="21534" y="775"/>
                    <a:pt x="23260" y="1245"/>
                    <a:pt x="24839" y="18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E08ED6F-EBBA-7A8D-06D0-738041183742}"/>
                </a:ext>
              </a:extLst>
            </p:cNvPr>
            <p:cNvSpPr/>
            <p:nvPr/>
          </p:nvSpPr>
          <p:spPr>
            <a:xfrm>
              <a:off x="2865280" y="4818522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3C9D3FF3-7D0C-D8B0-7883-E1F7C42C9BF2}"/>
                </a:ext>
              </a:extLst>
            </p:cNvPr>
            <p:cNvSpPr/>
            <p:nvPr/>
          </p:nvSpPr>
          <p:spPr>
            <a:xfrm>
              <a:off x="2865280" y="4458190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EF335146-970E-028D-26A0-9AA78E353135}"/>
                </a:ext>
              </a:extLst>
            </p:cNvPr>
            <p:cNvSpPr/>
            <p:nvPr/>
          </p:nvSpPr>
          <p:spPr>
            <a:xfrm>
              <a:off x="2865280" y="4097864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7D46AFCF-EA7E-BA80-EB86-1F62CA702B37}"/>
                </a:ext>
              </a:extLst>
            </p:cNvPr>
            <p:cNvSpPr/>
            <p:nvPr/>
          </p:nvSpPr>
          <p:spPr>
            <a:xfrm>
              <a:off x="2865280" y="3737536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2AFD2E6-60B8-E79D-5FFB-EA9A8115A31A}"/>
                </a:ext>
              </a:extLst>
            </p:cNvPr>
            <p:cNvSpPr/>
            <p:nvPr/>
          </p:nvSpPr>
          <p:spPr>
            <a:xfrm>
              <a:off x="2865280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ED8F193-BE52-F001-2739-170015C31431}"/>
                </a:ext>
              </a:extLst>
            </p:cNvPr>
            <p:cNvSpPr/>
            <p:nvPr/>
          </p:nvSpPr>
          <p:spPr>
            <a:xfrm>
              <a:off x="2865280" y="4818522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7721139-C37A-0B8F-8354-A8350A8920EF}"/>
                </a:ext>
              </a:extLst>
            </p:cNvPr>
            <p:cNvSpPr/>
            <p:nvPr/>
          </p:nvSpPr>
          <p:spPr>
            <a:xfrm>
              <a:off x="2865280" y="4458190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F05FD71-04FD-C4B8-1E06-36E33EA3453B}"/>
                </a:ext>
              </a:extLst>
            </p:cNvPr>
            <p:cNvSpPr/>
            <p:nvPr/>
          </p:nvSpPr>
          <p:spPr>
            <a:xfrm>
              <a:off x="2865280" y="4097864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7375186-3A55-7AFA-3ACE-66D73EE1B601}"/>
                </a:ext>
              </a:extLst>
            </p:cNvPr>
            <p:cNvSpPr/>
            <p:nvPr/>
          </p:nvSpPr>
          <p:spPr>
            <a:xfrm>
              <a:off x="2865280" y="3737536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81C1ADF3-7417-7913-395D-1210189FB358}"/>
                </a:ext>
              </a:extLst>
            </p:cNvPr>
            <p:cNvSpPr/>
            <p:nvPr/>
          </p:nvSpPr>
          <p:spPr>
            <a:xfrm>
              <a:off x="2732622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2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2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19" y="7511"/>
                    <a:pt x="23426" y="11875"/>
                    <a:pt x="23426" y="17592"/>
                  </a:cubicBezTo>
                  <a:cubicBezTo>
                    <a:pt x="23426" y="23299"/>
                    <a:pt x="22419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362AF6D-1091-256F-FBD7-29FB87779F50}"/>
                </a:ext>
              </a:extLst>
            </p:cNvPr>
            <p:cNvSpPr/>
            <p:nvPr/>
          </p:nvSpPr>
          <p:spPr>
            <a:xfrm>
              <a:off x="2764105" y="4829701"/>
              <a:ext cx="4790" cy="5765"/>
            </a:xfrm>
            <a:custGeom>
              <a:avLst/>
              <a:gdLst>
                <a:gd name="connsiteX0" fmla="*/ 0 w 4790"/>
                <a:gd name="connsiteY0" fmla="*/ 0 h 5765"/>
                <a:gd name="connsiteX1" fmla="*/ 4790 w 4790"/>
                <a:gd name="connsiteY1" fmla="*/ 0 h 5765"/>
                <a:gd name="connsiteX2" fmla="*/ 4790 w 4790"/>
                <a:gd name="connsiteY2" fmla="*/ 5766 h 5765"/>
                <a:gd name="connsiteX3" fmla="*/ 0 w 4790"/>
                <a:gd name="connsiteY3" fmla="*/ 5766 h 5765"/>
                <a:gd name="connsiteX4" fmla="*/ 0 w 4790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5">
                  <a:moveTo>
                    <a:pt x="0" y="0"/>
                  </a:moveTo>
                  <a:lnTo>
                    <a:pt x="4790" y="0"/>
                  </a:lnTo>
                  <a:lnTo>
                    <a:pt x="4790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4CB6ACC-0106-C54D-28B2-8AF5D7B6D140}"/>
                </a:ext>
              </a:extLst>
            </p:cNvPr>
            <p:cNvSpPr/>
            <p:nvPr/>
          </p:nvSpPr>
          <p:spPr>
            <a:xfrm>
              <a:off x="2776976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8 w 23425"/>
                <a:gd name="connsiteY5" fmla="*/ 28055 h 35164"/>
                <a:gd name="connsiteX6" fmla="*/ 18840 w 23425"/>
                <a:gd name="connsiteY6" fmla="*/ 17592 h 35164"/>
                <a:gd name="connsiteX7" fmla="*/ 17048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8" y="28055"/>
                  </a:cubicBezTo>
                  <a:cubicBezTo>
                    <a:pt x="18243" y="25731"/>
                    <a:pt x="18840" y="22240"/>
                    <a:pt x="18840" y="17592"/>
                  </a:cubicBezTo>
                  <a:cubicBezTo>
                    <a:pt x="18840" y="12934"/>
                    <a:pt x="18243" y="9443"/>
                    <a:pt x="17048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5" y="35164"/>
                    <a:pt x="5010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10" y="1510"/>
                    <a:pt x="7915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AF7D5C4-A88C-CF0C-3280-0AE895218089}"/>
                </a:ext>
              </a:extLst>
            </p:cNvPr>
            <p:cNvSpPr/>
            <p:nvPr/>
          </p:nvSpPr>
          <p:spPr>
            <a:xfrm>
              <a:off x="2806553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285EB0D-CF91-F2B2-5553-0118B0AD90DC}"/>
                </a:ext>
              </a:extLst>
            </p:cNvPr>
            <p:cNvSpPr/>
            <p:nvPr/>
          </p:nvSpPr>
          <p:spPr>
            <a:xfrm>
              <a:off x="2733599" y="4440634"/>
              <a:ext cx="23424" cy="35157"/>
            </a:xfrm>
            <a:custGeom>
              <a:avLst/>
              <a:gdLst>
                <a:gd name="connsiteX0" fmla="*/ 11712 w 23424"/>
                <a:gd name="connsiteY0" fmla="*/ 3631 h 35157"/>
                <a:gd name="connsiteX1" fmla="*/ 6378 w 23424"/>
                <a:gd name="connsiteY1" fmla="*/ 7132 h 35157"/>
                <a:gd name="connsiteX2" fmla="*/ 4608 w 23424"/>
                <a:gd name="connsiteY2" fmla="*/ 17595 h 35157"/>
                <a:gd name="connsiteX3" fmla="*/ 6378 w 23424"/>
                <a:gd name="connsiteY3" fmla="*/ 28058 h 35157"/>
                <a:gd name="connsiteX4" fmla="*/ 11712 w 23424"/>
                <a:gd name="connsiteY4" fmla="*/ 31529 h 35157"/>
                <a:gd name="connsiteX5" fmla="*/ 17047 w 23424"/>
                <a:gd name="connsiteY5" fmla="*/ 28058 h 35157"/>
                <a:gd name="connsiteX6" fmla="*/ 18839 w 23424"/>
                <a:gd name="connsiteY6" fmla="*/ 17595 h 35157"/>
                <a:gd name="connsiteX7" fmla="*/ 17047 w 23424"/>
                <a:gd name="connsiteY7" fmla="*/ 7132 h 35157"/>
                <a:gd name="connsiteX8" fmla="*/ 11712 w 23424"/>
                <a:gd name="connsiteY8" fmla="*/ 3631 h 35157"/>
                <a:gd name="connsiteX9" fmla="*/ 11712 w 23424"/>
                <a:gd name="connsiteY9" fmla="*/ 0 h 35157"/>
                <a:gd name="connsiteX10" fmla="*/ 20406 w 23424"/>
                <a:gd name="connsiteY10" fmla="*/ 4514 h 35157"/>
                <a:gd name="connsiteX11" fmla="*/ 23425 w 23424"/>
                <a:gd name="connsiteY11" fmla="*/ 17595 h 35157"/>
                <a:gd name="connsiteX12" fmla="*/ 20406 w 23424"/>
                <a:gd name="connsiteY12" fmla="*/ 30666 h 35157"/>
                <a:gd name="connsiteX13" fmla="*/ 11712 w 23424"/>
                <a:gd name="connsiteY13" fmla="*/ 35157 h 35157"/>
                <a:gd name="connsiteX14" fmla="*/ 2996 w 23424"/>
                <a:gd name="connsiteY14" fmla="*/ 30666 h 35157"/>
                <a:gd name="connsiteX15" fmla="*/ 0 w 23424"/>
                <a:gd name="connsiteY15" fmla="*/ 17595 h 35157"/>
                <a:gd name="connsiteX16" fmla="*/ 2996 w 23424"/>
                <a:gd name="connsiteY16" fmla="*/ 4514 h 35157"/>
                <a:gd name="connsiteX17" fmla="*/ 11712 w 23424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39" y="22233"/>
                    <a:pt x="18839" y="17595"/>
                  </a:cubicBezTo>
                  <a:cubicBezTo>
                    <a:pt x="18839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19" y="7514"/>
                    <a:pt x="23425" y="11878"/>
                    <a:pt x="23425" y="17595"/>
                  </a:cubicBezTo>
                  <a:cubicBezTo>
                    <a:pt x="23425" y="23292"/>
                    <a:pt x="22419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6DDA2974-399E-BFCF-B615-51A5D7345A74}"/>
                </a:ext>
              </a:extLst>
            </p:cNvPr>
            <p:cNvSpPr/>
            <p:nvPr/>
          </p:nvSpPr>
          <p:spPr>
            <a:xfrm>
              <a:off x="2765082" y="4469369"/>
              <a:ext cx="4789" cy="5765"/>
            </a:xfrm>
            <a:custGeom>
              <a:avLst/>
              <a:gdLst>
                <a:gd name="connsiteX0" fmla="*/ 0 w 4789"/>
                <a:gd name="connsiteY0" fmla="*/ 0 h 5765"/>
                <a:gd name="connsiteX1" fmla="*/ 4789 w 4789"/>
                <a:gd name="connsiteY1" fmla="*/ 0 h 5765"/>
                <a:gd name="connsiteX2" fmla="*/ 4789 w 4789"/>
                <a:gd name="connsiteY2" fmla="*/ 5766 h 5765"/>
                <a:gd name="connsiteX3" fmla="*/ 0 w 4789"/>
                <a:gd name="connsiteY3" fmla="*/ 5766 h 5765"/>
                <a:gd name="connsiteX4" fmla="*/ 0 w 4789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5">
                  <a:moveTo>
                    <a:pt x="0" y="0"/>
                  </a:moveTo>
                  <a:lnTo>
                    <a:pt x="4789" y="0"/>
                  </a:lnTo>
                  <a:lnTo>
                    <a:pt x="4789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A3CE554B-F9D9-103C-A1EC-426972E71880}"/>
                </a:ext>
              </a:extLst>
            </p:cNvPr>
            <p:cNvSpPr/>
            <p:nvPr/>
          </p:nvSpPr>
          <p:spPr>
            <a:xfrm>
              <a:off x="2777952" y="4440634"/>
              <a:ext cx="23425" cy="35157"/>
            </a:xfrm>
            <a:custGeom>
              <a:avLst/>
              <a:gdLst>
                <a:gd name="connsiteX0" fmla="*/ 11712 w 23425"/>
                <a:gd name="connsiteY0" fmla="*/ 3631 h 35157"/>
                <a:gd name="connsiteX1" fmla="*/ 6378 w 23425"/>
                <a:gd name="connsiteY1" fmla="*/ 7132 h 35157"/>
                <a:gd name="connsiteX2" fmla="*/ 4608 w 23425"/>
                <a:gd name="connsiteY2" fmla="*/ 17595 h 35157"/>
                <a:gd name="connsiteX3" fmla="*/ 6378 w 23425"/>
                <a:gd name="connsiteY3" fmla="*/ 28058 h 35157"/>
                <a:gd name="connsiteX4" fmla="*/ 11712 w 23425"/>
                <a:gd name="connsiteY4" fmla="*/ 31529 h 35157"/>
                <a:gd name="connsiteX5" fmla="*/ 17047 w 23425"/>
                <a:gd name="connsiteY5" fmla="*/ 28058 h 35157"/>
                <a:gd name="connsiteX6" fmla="*/ 18840 w 23425"/>
                <a:gd name="connsiteY6" fmla="*/ 17595 h 35157"/>
                <a:gd name="connsiteX7" fmla="*/ 17047 w 23425"/>
                <a:gd name="connsiteY7" fmla="*/ 7132 h 35157"/>
                <a:gd name="connsiteX8" fmla="*/ 11712 w 23425"/>
                <a:gd name="connsiteY8" fmla="*/ 3631 h 35157"/>
                <a:gd name="connsiteX9" fmla="*/ 11712 w 23425"/>
                <a:gd name="connsiteY9" fmla="*/ 0 h 35157"/>
                <a:gd name="connsiteX10" fmla="*/ 20406 w 23425"/>
                <a:gd name="connsiteY10" fmla="*/ 4514 h 35157"/>
                <a:gd name="connsiteX11" fmla="*/ 23426 w 23425"/>
                <a:gd name="connsiteY11" fmla="*/ 17595 h 35157"/>
                <a:gd name="connsiteX12" fmla="*/ 20406 w 23425"/>
                <a:gd name="connsiteY12" fmla="*/ 30666 h 35157"/>
                <a:gd name="connsiteX13" fmla="*/ 11712 w 23425"/>
                <a:gd name="connsiteY13" fmla="*/ 35157 h 35157"/>
                <a:gd name="connsiteX14" fmla="*/ 2996 w 23425"/>
                <a:gd name="connsiteY14" fmla="*/ 30666 h 35157"/>
                <a:gd name="connsiteX15" fmla="*/ 0 w 23425"/>
                <a:gd name="connsiteY15" fmla="*/ 17595 h 35157"/>
                <a:gd name="connsiteX16" fmla="*/ 2996 w 23425"/>
                <a:gd name="connsiteY16" fmla="*/ 4514 h 35157"/>
                <a:gd name="connsiteX17" fmla="*/ 11712 w 23425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40" y="22233"/>
                    <a:pt x="18840" y="17595"/>
                  </a:cubicBezTo>
                  <a:cubicBezTo>
                    <a:pt x="18840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20" y="7514"/>
                    <a:pt x="23426" y="11878"/>
                    <a:pt x="23426" y="17595"/>
                  </a:cubicBezTo>
                  <a:cubicBezTo>
                    <a:pt x="23426" y="23292"/>
                    <a:pt x="22420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E3C75AF6-7C9C-C231-6598-E8E3B8C3FC08}"/>
                </a:ext>
              </a:extLst>
            </p:cNvPr>
            <p:cNvSpPr/>
            <p:nvPr/>
          </p:nvSpPr>
          <p:spPr>
            <a:xfrm>
              <a:off x="2808051" y="4441247"/>
              <a:ext cx="21927" cy="34544"/>
            </a:xfrm>
            <a:custGeom>
              <a:avLst/>
              <a:gdLst>
                <a:gd name="connsiteX0" fmla="*/ 1430 w 21927"/>
                <a:gd name="connsiteY0" fmla="*/ 0 h 34544"/>
                <a:gd name="connsiteX1" fmla="*/ 19431 w 21927"/>
                <a:gd name="connsiteY1" fmla="*/ 0 h 34544"/>
                <a:gd name="connsiteX2" fmla="*/ 19431 w 21927"/>
                <a:gd name="connsiteY2" fmla="*/ 3862 h 34544"/>
                <a:gd name="connsiteX3" fmla="*/ 5630 w 21927"/>
                <a:gd name="connsiteY3" fmla="*/ 3862 h 34544"/>
                <a:gd name="connsiteX4" fmla="*/ 5630 w 21927"/>
                <a:gd name="connsiteY4" fmla="*/ 12167 h 34544"/>
                <a:gd name="connsiteX5" fmla="*/ 7627 w 21927"/>
                <a:gd name="connsiteY5" fmla="*/ 11667 h 34544"/>
                <a:gd name="connsiteX6" fmla="*/ 9625 w 21927"/>
                <a:gd name="connsiteY6" fmla="*/ 11491 h 34544"/>
                <a:gd name="connsiteX7" fmla="*/ 18613 w 21927"/>
                <a:gd name="connsiteY7" fmla="*/ 14599 h 34544"/>
                <a:gd name="connsiteX8" fmla="*/ 21927 w 21927"/>
                <a:gd name="connsiteY8" fmla="*/ 23013 h 34544"/>
                <a:gd name="connsiteX9" fmla="*/ 18523 w 21927"/>
                <a:gd name="connsiteY9" fmla="*/ 31524 h 34544"/>
                <a:gd name="connsiteX10" fmla="*/ 8921 w 21927"/>
                <a:gd name="connsiteY10" fmla="*/ 34545 h 34544"/>
                <a:gd name="connsiteX11" fmla="*/ 4563 w 21927"/>
                <a:gd name="connsiteY11" fmla="*/ 34182 h 34544"/>
                <a:gd name="connsiteX12" fmla="*/ 0 w 21927"/>
                <a:gd name="connsiteY12" fmla="*/ 33093 h 34544"/>
                <a:gd name="connsiteX13" fmla="*/ 0 w 21927"/>
                <a:gd name="connsiteY13" fmla="*/ 28485 h 34544"/>
                <a:gd name="connsiteX14" fmla="*/ 4222 w 21927"/>
                <a:gd name="connsiteY14" fmla="*/ 30142 h 34544"/>
                <a:gd name="connsiteX15" fmla="*/ 8830 w 21927"/>
                <a:gd name="connsiteY15" fmla="*/ 30691 h 34544"/>
                <a:gd name="connsiteX16" fmla="*/ 15049 w 21927"/>
                <a:gd name="connsiteY16" fmla="*/ 28622 h 34544"/>
                <a:gd name="connsiteX17" fmla="*/ 17342 w 21927"/>
                <a:gd name="connsiteY17" fmla="*/ 23013 h 34544"/>
                <a:gd name="connsiteX18" fmla="*/ 15049 w 21927"/>
                <a:gd name="connsiteY18" fmla="*/ 17414 h 34544"/>
                <a:gd name="connsiteX19" fmla="*/ 8830 w 21927"/>
                <a:gd name="connsiteY19" fmla="*/ 15344 h 34544"/>
                <a:gd name="connsiteX20" fmla="*/ 5153 w 21927"/>
                <a:gd name="connsiteY20" fmla="*/ 15756 h 34544"/>
                <a:gd name="connsiteX21" fmla="*/ 1430 w 21927"/>
                <a:gd name="connsiteY21" fmla="*/ 17021 h 34544"/>
                <a:gd name="connsiteX22" fmla="*/ 1430 w 21927"/>
                <a:gd name="connsiteY22" fmla="*/ 0 h 3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4">
                  <a:moveTo>
                    <a:pt x="1430" y="0"/>
                  </a:moveTo>
                  <a:lnTo>
                    <a:pt x="19431" y="0"/>
                  </a:lnTo>
                  <a:lnTo>
                    <a:pt x="19431" y="3862"/>
                  </a:lnTo>
                  <a:lnTo>
                    <a:pt x="5630" y="3862"/>
                  </a:lnTo>
                  <a:lnTo>
                    <a:pt x="5630" y="12167"/>
                  </a:lnTo>
                  <a:cubicBezTo>
                    <a:pt x="6295" y="11942"/>
                    <a:pt x="6961" y="11775"/>
                    <a:pt x="7627" y="11667"/>
                  </a:cubicBezTo>
                  <a:cubicBezTo>
                    <a:pt x="8293" y="11550"/>
                    <a:pt x="8959" y="11491"/>
                    <a:pt x="9625" y="11491"/>
                  </a:cubicBezTo>
                  <a:cubicBezTo>
                    <a:pt x="13408" y="11491"/>
                    <a:pt x="16404" y="12530"/>
                    <a:pt x="18613" y="14599"/>
                  </a:cubicBezTo>
                  <a:cubicBezTo>
                    <a:pt x="20822" y="16668"/>
                    <a:pt x="21927" y="19473"/>
                    <a:pt x="21927" y="23013"/>
                  </a:cubicBezTo>
                  <a:cubicBezTo>
                    <a:pt x="21927" y="26661"/>
                    <a:pt x="20793" y="29494"/>
                    <a:pt x="18523" y="31524"/>
                  </a:cubicBezTo>
                  <a:cubicBezTo>
                    <a:pt x="16252" y="33535"/>
                    <a:pt x="13052" y="34545"/>
                    <a:pt x="8921" y="34545"/>
                  </a:cubicBezTo>
                  <a:cubicBezTo>
                    <a:pt x="7498" y="34545"/>
                    <a:pt x="6045" y="34427"/>
                    <a:pt x="4563" y="34182"/>
                  </a:cubicBezTo>
                  <a:cubicBezTo>
                    <a:pt x="3095" y="33937"/>
                    <a:pt x="1574" y="33574"/>
                    <a:pt x="0" y="33093"/>
                  </a:cubicBezTo>
                  <a:lnTo>
                    <a:pt x="0" y="28485"/>
                  </a:lnTo>
                  <a:cubicBezTo>
                    <a:pt x="1362" y="29230"/>
                    <a:pt x="2769" y="29779"/>
                    <a:pt x="4222" y="30142"/>
                  </a:cubicBezTo>
                  <a:cubicBezTo>
                    <a:pt x="5675" y="30505"/>
                    <a:pt x="7211" y="30691"/>
                    <a:pt x="8830" y="30691"/>
                  </a:cubicBezTo>
                  <a:cubicBezTo>
                    <a:pt x="11448" y="30691"/>
                    <a:pt x="13521" y="30004"/>
                    <a:pt x="15049" y="28622"/>
                  </a:cubicBezTo>
                  <a:cubicBezTo>
                    <a:pt x="16578" y="27249"/>
                    <a:pt x="17342" y="25376"/>
                    <a:pt x="17342" y="23013"/>
                  </a:cubicBezTo>
                  <a:cubicBezTo>
                    <a:pt x="17342" y="20649"/>
                    <a:pt x="16578" y="18786"/>
                    <a:pt x="15049" y="17414"/>
                  </a:cubicBezTo>
                  <a:cubicBezTo>
                    <a:pt x="13521" y="16031"/>
                    <a:pt x="11448" y="15344"/>
                    <a:pt x="8830" y="15344"/>
                  </a:cubicBezTo>
                  <a:cubicBezTo>
                    <a:pt x="7605" y="15344"/>
                    <a:pt x="6379" y="15482"/>
                    <a:pt x="5153" y="15756"/>
                  </a:cubicBezTo>
                  <a:cubicBezTo>
                    <a:pt x="3942" y="16021"/>
                    <a:pt x="2702" y="16443"/>
                    <a:pt x="1430" y="17021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9CCDD007-7B38-8837-1CF6-33B9D4A4F97A}"/>
                </a:ext>
              </a:extLst>
            </p:cNvPr>
            <p:cNvSpPr/>
            <p:nvPr/>
          </p:nvSpPr>
          <p:spPr>
            <a:xfrm>
              <a:off x="2732622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2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2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19" y="7513"/>
                    <a:pt x="23426" y="11872"/>
                    <a:pt x="23426" y="17592"/>
                  </a:cubicBezTo>
                  <a:cubicBezTo>
                    <a:pt x="23426" y="23297"/>
                    <a:pt x="22419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15D71B0-67DC-4BE0-539A-DD3779D96878}"/>
                </a:ext>
              </a:extLst>
            </p:cNvPr>
            <p:cNvSpPr/>
            <p:nvPr/>
          </p:nvSpPr>
          <p:spPr>
            <a:xfrm>
              <a:off x="2764105" y="4109044"/>
              <a:ext cx="4790" cy="5764"/>
            </a:xfrm>
            <a:custGeom>
              <a:avLst/>
              <a:gdLst>
                <a:gd name="connsiteX0" fmla="*/ 0 w 4790"/>
                <a:gd name="connsiteY0" fmla="*/ 0 h 5764"/>
                <a:gd name="connsiteX1" fmla="*/ 4790 w 4790"/>
                <a:gd name="connsiteY1" fmla="*/ 0 h 5764"/>
                <a:gd name="connsiteX2" fmla="*/ 4790 w 4790"/>
                <a:gd name="connsiteY2" fmla="*/ 5765 h 5764"/>
                <a:gd name="connsiteX3" fmla="*/ 0 w 4790"/>
                <a:gd name="connsiteY3" fmla="*/ 5765 h 5764"/>
                <a:gd name="connsiteX4" fmla="*/ 0 w 4790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4">
                  <a:moveTo>
                    <a:pt x="0" y="0"/>
                  </a:moveTo>
                  <a:lnTo>
                    <a:pt x="4790" y="0"/>
                  </a:lnTo>
                  <a:lnTo>
                    <a:pt x="4790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1D948680-C6B5-777C-1400-94E570615837}"/>
                </a:ext>
              </a:extLst>
            </p:cNvPr>
            <p:cNvSpPr/>
            <p:nvPr/>
          </p:nvSpPr>
          <p:spPr>
            <a:xfrm>
              <a:off x="2779019" y="4080919"/>
              <a:ext cx="20178" cy="33889"/>
            </a:xfrm>
            <a:custGeom>
              <a:avLst/>
              <a:gdLst>
                <a:gd name="connsiteX0" fmla="*/ 658 w 20178"/>
                <a:gd name="connsiteY0" fmla="*/ 30031 h 33889"/>
                <a:gd name="connsiteX1" fmla="*/ 8149 w 20178"/>
                <a:gd name="connsiteY1" fmla="*/ 30031 h 33889"/>
                <a:gd name="connsiteX2" fmla="*/ 8149 w 20178"/>
                <a:gd name="connsiteY2" fmla="*/ 4176 h 33889"/>
                <a:gd name="connsiteX3" fmla="*/ 0 w 20178"/>
                <a:gd name="connsiteY3" fmla="*/ 5811 h 33889"/>
                <a:gd name="connsiteX4" fmla="*/ 0 w 20178"/>
                <a:gd name="connsiteY4" fmla="*/ 1635 h 33889"/>
                <a:gd name="connsiteX5" fmla="*/ 8104 w 20178"/>
                <a:gd name="connsiteY5" fmla="*/ 0 h 33889"/>
                <a:gd name="connsiteX6" fmla="*/ 12688 w 20178"/>
                <a:gd name="connsiteY6" fmla="*/ 0 h 33889"/>
                <a:gd name="connsiteX7" fmla="*/ 12688 w 20178"/>
                <a:gd name="connsiteY7" fmla="*/ 30031 h 33889"/>
                <a:gd name="connsiteX8" fmla="*/ 20179 w 20178"/>
                <a:gd name="connsiteY8" fmla="*/ 30031 h 33889"/>
                <a:gd name="connsiteX9" fmla="*/ 20179 w 20178"/>
                <a:gd name="connsiteY9" fmla="*/ 33890 h 33889"/>
                <a:gd name="connsiteX10" fmla="*/ 658 w 20178"/>
                <a:gd name="connsiteY10" fmla="*/ 33890 h 33889"/>
                <a:gd name="connsiteX11" fmla="*/ 658 w 20178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8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8" y="0"/>
                  </a:lnTo>
                  <a:lnTo>
                    <a:pt x="12688" y="30031"/>
                  </a:lnTo>
                  <a:lnTo>
                    <a:pt x="20179" y="30031"/>
                  </a:lnTo>
                  <a:lnTo>
                    <a:pt x="20179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4568451-B300-D736-D76C-72088B632661}"/>
                </a:ext>
              </a:extLst>
            </p:cNvPr>
            <p:cNvSpPr/>
            <p:nvPr/>
          </p:nvSpPr>
          <p:spPr>
            <a:xfrm>
              <a:off x="2806553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3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3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20" y="7513"/>
                    <a:pt x="23426" y="11872"/>
                    <a:pt x="23426" y="17592"/>
                  </a:cubicBezTo>
                  <a:cubicBezTo>
                    <a:pt x="23426" y="23297"/>
                    <a:pt x="22420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8E825E7-0407-80E6-D75A-4CF1E66794E6}"/>
                </a:ext>
              </a:extLst>
            </p:cNvPr>
            <p:cNvSpPr/>
            <p:nvPr/>
          </p:nvSpPr>
          <p:spPr>
            <a:xfrm>
              <a:off x="2733599" y="3719978"/>
              <a:ext cx="23424" cy="35161"/>
            </a:xfrm>
            <a:custGeom>
              <a:avLst/>
              <a:gdLst>
                <a:gd name="connsiteX0" fmla="*/ 11712 w 23424"/>
                <a:gd name="connsiteY0" fmla="*/ 3632 h 35161"/>
                <a:gd name="connsiteX1" fmla="*/ 6378 w 23424"/>
                <a:gd name="connsiteY1" fmla="*/ 7128 h 35161"/>
                <a:gd name="connsiteX2" fmla="*/ 4608 w 23424"/>
                <a:gd name="connsiteY2" fmla="*/ 17592 h 35161"/>
                <a:gd name="connsiteX3" fmla="*/ 6378 w 23424"/>
                <a:gd name="connsiteY3" fmla="*/ 28056 h 35161"/>
                <a:gd name="connsiteX4" fmla="*/ 11712 w 23424"/>
                <a:gd name="connsiteY4" fmla="*/ 31529 h 35161"/>
                <a:gd name="connsiteX5" fmla="*/ 17047 w 23424"/>
                <a:gd name="connsiteY5" fmla="*/ 28056 h 35161"/>
                <a:gd name="connsiteX6" fmla="*/ 18839 w 23424"/>
                <a:gd name="connsiteY6" fmla="*/ 17592 h 35161"/>
                <a:gd name="connsiteX7" fmla="*/ 17047 w 23424"/>
                <a:gd name="connsiteY7" fmla="*/ 7128 h 35161"/>
                <a:gd name="connsiteX8" fmla="*/ 11712 w 23424"/>
                <a:gd name="connsiteY8" fmla="*/ 3632 h 35161"/>
                <a:gd name="connsiteX9" fmla="*/ 11712 w 23424"/>
                <a:gd name="connsiteY9" fmla="*/ 0 h 35161"/>
                <a:gd name="connsiteX10" fmla="*/ 20406 w 23424"/>
                <a:gd name="connsiteY10" fmla="*/ 4518 h 35161"/>
                <a:gd name="connsiteX11" fmla="*/ 23425 w 23424"/>
                <a:gd name="connsiteY11" fmla="*/ 17592 h 35161"/>
                <a:gd name="connsiteX12" fmla="*/ 20406 w 23424"/>
                <a:gd name="connsiteY12" fmla="*/ 30666 h 35161"/>
                <a:gd name="connsiteX13" fmla="*/ 11712 w 23424"/>
                <a:gd name="connsiteY13" fmla="*/ 35161 h 35161"/>
                <a:gd name="connsiteX14" fmla="*/ 2996 w 23424"/>
                <a:gd name="connsiteY14" fmla="*/ 30666 h 35161"/>
                <a:gd name="connsiteX15" fmla="*/ 0 w 23424"/>
                <a:gd name="connsiteY15" fmla="*/ 17592 h 35161"/>
                <a:gd name="connsiteX16" fmla="*/ 2996 w 23424"/>
                <a:gd name="connsiteY16" fmla="*/ 4518 h 35161"/>
                <a:gd name="connsiteX17" fmla="*/ 11712 w 23424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61">
                  <a:moveTo>
                    <a:pt x="11712" y="3632"/>
                  </a:moveTo>
                  <a:cubicBezTo>
                    <a:pt x="9352" y="3632"/>
                    <a:pt x="7573" y="4797"/>
                    <a:pt x="6378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8" y="28056"/>
                  </a:cubicBezTo>
                  <a:cubicBezTo>
                    <a:pt x="7573" y="30371"/>
                    <a:pt x="9352" y="31529"/>
                    <a:pt x="11712" y="31529"/>
                  </a:cubicBezTo>
                  <a:cubicBezTo>
                    <a:pt x="14088" y="31529"/>
                    <a:pt x="15866" y="30371"/>
                    <a:pt x="17047" y="28056"/>
                  </a:cubicBezTo>
                  <a:cubicBezTo>
                    <a:pt x="18242" y="25725"/>
                    <a:pt x="18839" y="22237"/>
                    <a:pt x="18839" y="17592"/>
                  </a:cubicBezTo>
                  <a:cubicBezTo>
                    <a:pt x="18839" y="12931"/>
                    <a:pt x="18242" y="9443"/>
                    <a:pt x="17047" y="7128"/>
                  </a:cubicBezTo>
                  <a:cubicBezTo>
                    <a:pt x="15866" y="4797"/>
                    <a:pt x="14088" y="3632"/>
                    <a:pt x="11712" y="3632"/>
                  </a:cubicBezTo>
                  <a:moveTo>
                    <a:pt x="11712" y="0"/>
                  </a:moveTo>
                  <a:cubicBezTo>
                    <a:pt x="15510" y="0"/>
                    <a:pt x="18409" y="1506"/>
                    <a:pt x="20406" y="4518"/>
                  </a:cubicBezTo>
                  <a:cubicBezTo>
                    <a:pt x="22419" y="7513"/>
                    <a:pt x="23425" y="11872"/>
                    <a:pt x="23425" y="17592"/>
                  </a:cubicBezTo>
                  <a:cubicBezTo>
                    <a:pt x="23425" y="23297"/>
                    <a:pt x="22419" y="27655"/>
                    <a:pt x="20406" y="30666"/>
                  </a:cubicBezTo>
                  <a:cubicBezTo>
                    <a:pt x="18409" y="33663"/>
                    <a:pt x="15510" y="35161"/>
                    <a:pt x="11712" y="35161"/>
                  </a:cubicBezTo>
                  <a:cubicBezTo>
                    <a:pt x="7914" y="35161"/>
                    <a:pt x="5009" y="33663"/>
                    <a:pt x="2996" y="30666"/>
                  </a:cubicBezTo>
                  <a:cubicBezTo>
                    <a:pt x="998" y="27655"/>
                    <a:pt x="0" y="23297"/>
                    <a:pt x="0" y="17592"/>
                  </a:cubicBezTo>
                  <a:cubicBezTo>
                    <a:pt x="0" y="11872"/>
                    <a:pt x="998" y="7513"/>
                    <a:pt x="2996" y="4518"/>
                  </a:cubicBezTo>
                  <a:cubicBezTo>
                    <a:pt x="5009" y="1506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D5BA5D74-D5D3-23CE-0181-6D238A1028A3}"/>
                </a:ext>
              </a:extLst>
            </p:cNvPr>
            <p:cNvSpPr/>
            <p:nvPr/>
          </p:nvSpPr>
          <p:spPr>
            <a:xfrm>
              <a:off x="2765082" y="3748716"/>
              <a:ext cx="4789" cy="5764"/>
            </a:xfrm>
            <a:custGeom>
              <a:avLst/>
              <a:gdLst>
                <a:gd name="connsiteX0" fmla="*/ 0 w 4789"/>
                <a:gd name="connsiteY0" fmla="*/ 0 h 5764"/>
                <a:gd name="connsiteX1" fmla="*/ 4789 w 4789"/>
                <a:gd name="connsiteY1" fmla="*/ 0 h 5764"/>
                <a:gd name="connsiteX2" fmla="*/ 4789 w 4789"/>
                <a:gd name="connsiteY2" fmla="*/ 5765 h 5764"/>
                <a:gd name="connsiteX3" fmla="*/ 0 w 4789"/>
                <a:gd name="connsiteY3" fmla="*/ 5765 h 5764"/>
                <a:gd name="connsiteX4" fmla="*/ 0 w 4789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4">
                  <a:moveTo>
                    <a:pt x="0" y="0"/>
                  </a:moveTo>
                  <a:lnTo>
                    <a:pt x="4789" y="0"/>
                  </a:lnTo>
                  <a:lnTo>
                    <a:pt x="4789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3C450412-A20B-A74E-D536-688D8C611B17}"/>
                </a:ext>
              </a:extLst>
            </p:cNvPr>
            <p:cNvSpPr/>
            <p:nvPr/>
          </p:nvSpPr>
          <p:spPr>
            <a:xfrm>
              <a:off x="2779995" y="3720591"/>
              <a:ext cx="20179" cy="33889"/>
            </a:xfrm>
            <a:custGeom>
              <a:avLst/>
              <a:gdLst>
                <a:gd name="connsiteX0" fmla="*/ 658 w 20179"/>
                <a:gd name="connsiteY0" fmla="*/ 30031 h 33889"/>
                <a:gd name="connsiteX1" fmla="*/ 8149 w 20179"/>
                <a:gd name="connsiteY1" fmla="*/ 30031 h 33889"/>
                <a:gd name="connsiteX2" fmla="*/ 8149 w 20179"/>
                <a:gd name="connsiteY2" fmla="*/ 4176 h 33889"/>
                <a:gd name="connsiteX3" fmla="*/ 0 w 20179"/>
                <a:gd name="connsiteY3" fmla="*/ 5811 h 33889"/>
                <a:gd name="connsiteX4" fmla="*/ 0 w 20179"/>
                <a:gd name="connsiteY4" fmla="*/ 1635 h 33889"/>
                <a:gd name="connsiteX5" fmla="*/ 8104 w 20179"/>
                <a:gd name="connsiteY5" fmla="*/ 0 h 33889"/>
                <a:gd name="connsiteX6" fmla="*/ 12689 w 20179"/>
                <a:gd name="connsiteY6" fmla="*/ 0 h 33889"/>
                <a:gd name="connsiteX7" fmla="*/ 12689 w 20179"/>
                <a:gd name="connsiteY7" fmla="*/ 30031 h 33889"/>
                <a:gd name="connsiteX8" fmla="*/ 20180 w 20179"/>
                <a:gd name="connsiteY8" fmla="*/ 30031 h 33889"/>
                <a:gd name="connsiteX9" fmla="*/ 20180 w 20179"/>
                <a:gd name="connsiteY9" fmla="*/ 33890 h 33889"/>
                <a:gd name="connsiteX10" fmla="*/ 658 w 20179"/>
                <a:gd name="connsiteY10" fmla="*/ 33890 h 33889"/>
                <a:gd name="connsiteX11" fmla="*/ 658 w 20179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9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9" y="0"/>
                  </a:lnTo>
                  <a:lnTo>
                    <a:pt x="12689" y="30031"/>
                  </a:lnTo>
                  <a:lnTo>
                    <a:pt x="20180" y="30031"/>
                  </a:lnTo>
                  <a:lnTo>
                    <a:pt x="20180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86B8769-10C5-9122-FAFB-22A0554943E1}"/>
                </a:ext>
              </a:extLst>
            </p:cNvPr>
            <p:cNvSpPr/>
            <p:nvPr/>
          </p:nvSpPr>
          <p:spPr>
            <a:xfrm>
              <a:off x="2808051" y="3720591"/>
              <a:ext cx="21927" cy="34548"/>
            </a:xfrm>
            <a:custGeom>
              <a:avLst/>
              <a:gdLst>
                <a:gd name="connsiteX0" fmla="*/ 1430 w 21927"/>
                <a:gd name="connsiteY0" fmla="*/ 0 h 34548"/>
                <a:gd name="connsiteX1" fmla="*/ 19431 w 21927"/>
                <a:gd name="connsiteY1" fmla="*/ 0 h 34548"/>
                <a:gd name="connsiteX2" fmla="*/ 19431 w 21927"/>
                <a:gd name="connsiteY2" fmla="*/ 3859 h 34548"/>
                <a:gd name="connsiteX3" fmla="*/ 5630 w 21927"/>
                <a:gd name="connsiteY3" fmla="*/ 3859 h 34548"/>
                <a:gd name="connsiteX4" fmla="*/ 5630 w 21927"/>
                <a:gd name="connsiteY4" fmla="*/ 12167 h 34548"/>
                <a:gd name="connsiteX5" fmla="*/ 7627 w 21927"/>
                <a:gd name="connsiteY5" fmla="*/ 11667 h 34548"/>
                <a:gd name="connsiteX6" fmla="*/ 9625 w 21927"/>
                <a:gd name="connsiteY6" fmla="*/ 11486 h 34548"/>
                <a:gd name="connsiteX7" fmla="*/ 18613 w 21927"/>
                <a:gd name="connsiteY7" fmla="*/ 14595 h 34548"/>
                <a:gd name="connsiteX8" fmla="*/ 21927 w 21927"/>
                <a:gd name="connsiteY8" fmla="*/ 23017 h 34548"/>
                <a:gd name="connsiteX9" fmla="*/ 18523 w 21927"/>
                <a:gd name="connsiteY9" fmla="*/ 31529 h 34548"/>
                <a:gd name="connsiteX10" fmla="*/ 8921 w 21927"/>
                <a:gd name="connsiteY10" fmla="*/ 34549 h 34548"/>
                <a:gd name="connsiteX11" fmla="*/ 4563 w 21927"/>
                <a:gd name="connsiteY11" fmla="*/ 34185 h 34548"/>
                <a:gd name="connsiteX12" fmla="*/ 0 w 21927"/>
                <a:gd name="connsiteY12" fmla="*/ 33095 h 34548"/>
                <a:gd name="connsiteX13" fmla="*/ 0 w 21927"/>
                <a:gd name="connsiteY13" fmla="*/ 28487 h 34548"/>
                <a:gd name="connsiteX14" fmla="*/ 4222 w 21927"/>
                <a:gd name="connsiteY14" fmla="*/ 30145 h 34548"/>
                <a:gd name="connsiteX15" fmla="*/ 8830 w 21927"/>
                <a:gd name="connsiteY15" fmla="*/ 30689 h 34548"/>
                <a:gd name="connsiteX16" fmla="*/ 15049 w 21927"/>
                <a:gd name="connsiteY16" fmla="*/ 28624 h 34548"/>
                <a:gd name="connsiteX17" fmla="*/ 17342 w 21927"/>
                <a:gd name="connsiteY17" fmla="*/ 23017 h 34548"/>
                <a:gd name="connsiteX18" fmla="*/ 15049 w 21927"/>
                <a:gd name="connsiteY18" fmla="*/ 17411 h 34548"/>
                <a:gd name="connsiteX19" fmla="*/ 8830 w 21927"/>
                <a:gd name="connsiteY19" fmla="*/ 15344 h 34548"/>
                <a:gd name="connsiteX20" fmla="*/ 5153 w 21927"/>
                <a:gd name="connsiteY20" fmla="*/ 15753 h 34548"/>
                <a:gd name="connsiteX21" fmla="*/ 1430 w 21927"/>
                <a:gd name="connsiteY21" fmla="*/ 17024 h 34548"/>
                <a:gd name="connsiteX22" fmla="*/ 1430 w 21927"/>
                <a:gd name="connsiteY22" fmla="*/ 0 h 3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8">
                  <a:moveTo>
                    <a:pt x="1430" y="0"/>
                  </a:moveTo>
                  <a:lnTo>
                    <a:pt x="19431" y="0"/>
                  </a:lnTo>
                  <a:lnTo>
                    <a:pt x="19431" y="3859"/>
                  </a:lnTo>
                  <a:lnTo>
                    <a:pt x="5630" y="3859"/>
                  </a:lnTo>
                  <a:lnTo>
                    <a:pt x="5630" y="12167"/>
                  </a:lnTo>
                  <a:cubicBezTo>
                    <a:pt x="6295" y="11940"/>
                    <a:pt x="6961" y="11773"/>
                    <a:pt x="7627" y="11667"/>
                  </a:cubicBezTo>
                  <a:cubicBezTo>
                    <a:pt x="8293" y="11547"/>
                    <a:pt x="8959" y="11486"/>
                    <a:pt x="9625" y="11486"/>
                  </a:cubicBezTo>
                  <a:cubicBezTo>
                    <a:pt x="13408" y="11486"/>
                    <a:pt x="16404" y="12522"/>
                    <a:pt x="18613" y="14595"/>
                  </a:cubicBezTo>
                  <a:cubicBezTo>
                    <a:pt x="20822" y="16669"/>
                    <a:pt x="21927" y="19476"/>
                    <a:pt x="21927" y="23017"/>
                  </a:cubicBezTo>
                  <a:cubicBezTo>
                    <a:pt x="21927" y="26664"/>
                    <a:pt x="20793" y="29501"/>
                    <a:pt x="18523" y="31529"/>
                  </a:cubicBezTo>
                  <a:cubicBezTo>
                    <a:pt x="16252" y="33542"/>
                    <a:pt x="13052" y="34549"/>
                    <a:pt x="8921" y="34549"/>
                  </a:cubicBezTo>
                  <a:cubicBezTo>
                    <a:pt x="7498" y="34549"/>
                    <a:pt x="6045" y="34427"/>
                    <a:pt x="4563" y="34185"/>
                  </a:cubicBezTo>
                  <a:cubicBezTo>
                    <a:pt x="3095" y="33943"/>
                    <a:pt x="1574" y="33580"/>
                    <a:pt x="0" y="33095"/>
                  </a:cubicBezTo>
                  <a:lnTo>
                    <a:pt x="0" y="28487"/>
                  </a:lnTo>
                  <a:cubicBezTo>
                    <a:pt x="1362" y="29229"/>
                    <a:pt x="2769" y="29781"/>
                    <a:pt x="4222" y="30145"/>
                  </a:cubicBezTo>
                  <a:cubicBezTo>
                    <a:pt x="5675" y="30507"/>
                    <a:pt x="7211" y="30689"/>
                    <a:pt x="8830" y="30689"/>
                  </a:cubicBezTo>
                  <a:cubicBezTo>
                    <a:pt x="11448" y="30689"/>
                    <a:pt x="13521" y="30001"/>
                    <a:pt x="15049" y="28624"/>
                  </a:cubicBezTo>
                  <a:cubicBezTo>
                    <a:pt x="16578" y="27246"/>
                    <a:pt x="17342" y="25377"/>
                    <a:pt x="17342" y="23017"/>
                  </a:cubicBezTo>
                  <a:cubicBezTo>
                    <a:pt x="17342" y="20656"/>
                    <a:pt x="16578" y="18787"/>
                    <a:pt x="15049" y="17411"/>
                  </a:cubicBezTo>
                  <a:cubicBezTo>
                    <a:pt x="13521" y="16033"/>
                    <a:pt x="11448" y="15344"/>
                    <a:pt x="8830" y="15344"/>
                  </a:cubicBezTo>
                  <a:cubicBezTo>
                    <a:pt x="7605" y="15344"/>
                    <a:pt x="6379" y="15481"/>
                    <a:pt x="5153" y="15753"/>
                  </a:cubicBezTo>
                  <a:cubicBezTo>
                    <a:pt x="3942" y="16026"/>
                    <a:pt x="2702" y="16450"/>
                    <a:pt x="1430" y="17024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805A8C9-1DB3-628B-97E2-1A85E6D8841C}"/>
                </a:ext>
              </a:extLst>
            </p:cNvPr>
            <p:cNvSpPr/>
            <p:nvPr/>
          </p:nvSpPr>
          <p:spPr>
            <a:xfrm>
              <a:off x="2636743" y="4316322"/>
              <a:ext cx="46598" cy="26779"/>
            </a:xfrm>
            <a:custGeom>
              <a:avLst/>
              <a:gdLst>
                <a:gd name="connsiteX0" fmla="*/ 0 w 46598"/>
                <a:gd name="connsiteY0" fmla="*/ 26779 h 26779"/>
                <a:gd name="connsiteX1" fmla="*/ 0 w 46598"/>
                <a:gd name="connsiteY1" fmla="*/ 0 h 26779"/>
                <a:gd name="connsiteX2" fmla="*/ 5306 w 46598"/>
                <a:gd name="connsiteY2" fmla="*/ 0 h 26779"/>
                <a:gd name="connsiteX3" fmla="*/ 5306 w 46598"/>
                <a:gd name="connsiteY3" fmla="*/ 20475 h 26779"/>
                <a:gd name="connsiteX4" fmla="*/ 19039 w 46598"/>
                <a:gd name="connsiteY4" fmla="*/ 20475 h 26779"/>
                <a:gd name="connsiteX5" fmla="*/ 19039 w 46598"/>
                <a:gd name="connsiteY5" fmla="*/ 1998 h 26779"/>
                <a:gd name="connsiteX6" fmla="*/ 24345 w 46598"/>
                <a:gd name="connsiteY6" fmla="*/ 1998 h 26779"/>
                <a:gd name="connsiteX7" fmla="*/ 24345 w 46598"/>
                <a:gd name="connsiteY7" fmla="*/ 20475 h 26779"/>
                <a:gd name="connsiteX8" fmla="*/ 46598 w 46598"/>
                <a:gd name="connsiteY8" fmla="*/ 20475 h 26779"/>
                <a:gd name="connsiteX9" fmla="*/ 46598 w 46598"/>
                <a:gd name="connsiteY9" fmla="*/ 26779 h 26779"/>
                <a:gd name="connsiteX10" fmla="*/ 0 w 46598"/>
                <a:gd name="connsiteY10" fmla="*/ 26779 h 2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98" h="26779">
                  <a:moveTo>
                    <a:pt x="0" y="26779"/>
                  </a:moveTo>
                  <a:lnTo>
                    <a:pt x="0" y="0"/>
                  </a:lnTo>
                  <a:lnTo>
                    <a:pt x="5306" y="0"/>
                  </a:lnTo>
                  <a:lnTo>
                    <a:pt x="5306" y="20475"/>
                  </a:lnTo>
                  <a:lnTo>
                    <a:pt x="19039" y="20475"/>
                  </a:lnTo>
                  <a:lnTo>
                    <a:pt x="19039" y="1998"/>
                  </a:lnTo>
                  <a:lnTo>
                    <a:pt x="24345" y="1998"/>
                  </a:lnTo>
                  <a:lnTo>
                    <a:pt x="24345" y="20475"/>
                  </a:lnTo>
                  <a:lnTo>
                    <a:pt x="46598" y="20475"/>
                  </a:lnTo>
                  <a:lnTo>
                    <a:pt x="46598" y="26779"/>
                  </a:lnTo>
                  <a:lnTo>
                    <a:pt x="0" y="2677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A6B0999-C94B-426F-B73B-A5C2C1D9F806}"/>
                </a:ext>
              </a:extLst>
            </p:cNvPr>
            <p:cNvSpPr/>
            <p:nvPr/>
          </p:nvSpPr>
          <p:spPr>
            <a:xfrm>
              <a:off x="2647542" y="4290980"/>
              <a:ext cx="35799" cy="20473"/>
            </a:xfrm>
            <a:custGeom>
              <a:avLst/>
              <a:gdLst>
                <a:gd name="connsiteX0" fmla="*/ 6211 w 35799"/>
                <a:gd name="connsiteY0" fmla="*/ 0 h 20473"/>
                <a:gd name="connsiteX1" fmla="*/ 5400 w 35799"/>
                <a:gd name="connsiteY1" fmla="*/ 2122 h 20473"/>
                <a:gd name="connsiteX2" fmla="*/ 5119 w 35799"/>
                <a:gd name="connsiteY2" fmla="*/ 4619 h 20473"/>
                <a:gd name="connsiteX3" fmla="*/ 8302 w 35799"/>
                <a:gd name="connsiteY3" fmla="*/ 12109 h 20473"/>
                <a:gd name="connsiteX4" fmla="*/ 17385 w 35799"/>
                <a:gd name="connsiteY4" fmla="*/ 14700 h 20473"/>
                <a:gd name="connsiteX5" fmla="*/ 35799 w 35799"/>
                <a:gd name="connsiteY5" fmla="*/ 14700 h 20473"/>
                <a:gd name="connsiteX6" fmla="*/ 35799 w 35799"/>
                <a:gd name="connsiteY6" fmla="*/ 20474 h 20473"/>
                <a:gd name="connsiteX7" fmla="*/ 843 w 35799"/>
                <a:gd name="connsiteY7" fmla="*/ 20474 h 20473"/>
                <a:gd name="connsiteX8" fmla="*/ 843 w 35799"/>
                <a:gd name="connsiteY8" fmla="*/ 14700 h 20473"/>
                <a:gd name="connsiteX9" fmla="*/ 6273 w 35799"/>
                <a:gd name="connsiteY9" fmla="*/ 14700 h 20473"/>
                <a:gd name="connsiteX10" fmla="*/ 1561 w 35799"/>
                <a:gd name="connsiteY10" fmla="*/ 9987 h 20473"/>
                <a:gd name="connsiteX11" fmla="*/ 0 w 35799"/>
                <a:gd name="connsiteY11" fmla="*/ 2934 h 20473"/>
                <a:gd name="connsiteX12" fmla="*/ 94 w 35799"/>
                <a:gd name="connsiteY12" fmla="*/ 1623 h 20473"/>
                <a:gd name="connsiteX13" fmla="*/ 312 w 35799"/>
                <a:gd name="connsiteY13" fmla="*/ 31 h 20473"/>
                <a:gd name="connsiteX14" fmla="*/ 6211 w 35799"/>
                <a:gd name="connsiteY14" fmla="*/ 0 h 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799" h="20473">
                  <a:moveTo>
                    <a:pt x="6211" y="0"/>
                  </a:moveTo>
                  <a:cubicBezTo>
                    <a:pt x="5837" y="644"/>
                    <a:pt x="5566" y="1352"/>
                    <a:pt x="5400" y="2122"/>
                  </a:cubicBezTo>
                  <a:cubicBezTo>
                    <a:pt x="5212" y="2871"/>
                    <a:pt x="5119" y="3704"/>
                    <a:pt x="5119" y="4619"/>
                  </a:cubicBezTo>
                  <a:cubicBezTo>
                    <a:pt x="5119" y="7865"/>
                    <a:pt x="6180" y="10362"/>
                    <a:pt x="8302" y="12109"/>
                  </a:cubicBezTo>
                  <a:cubicBezTo>
                    <a:pt x="10404" y="13836"/>
                    <a:pt x="13431" y="14700"/>
                    <a:pt x="17385" y="14700"/>
                  </a:cubicBezTo>
                  <a:lnTo>
                    <a:pt x="35799" y="14700"/>
                  </a:lnTo>
                  <a:lnTo>
                    <a:pt x="35799" y="20474"/>
                  </a:lnTo>
                  <a:lnTo>
                    <a:pt x="843" y="20474"/>
                  </a:lnTo>
                  <a:lnTo>
                    <a:pt x="843" y="14700"/>
                  </a:lnTo>
                  <a:lnTo>
                    <a:pt x="6273" y="14700"/>
                  </a:lnTo>
                  <a:cubicBezTo>
                    <a:pt x="4151" y="13493"/>
                    <a:pt x="2580" y="11922"/>
                    <a:pt x="1561" y="9987"/>
                  </a:cubicBezTo>
                  <a:cubicBezTo>
                    <a:pt x="520" y="8053"/>
                    <a:pt x="0" y="5701"/>
                    <a:pt x="0" y="2934"/>
                  </a:cubicBezTo>
                  <a:cubicBezTo>
                    <a:pt x="0" y="2539"/>
                    <a:pt x="31" y="2101"/>
                    <a:pt x="94" y="1623"/>
                  </a:cubicBezTo>
                  <a:cubicBezTo>
                    <a:pt x="135" y="1144"/>
                    <a:pt x="208" y="614"/>
                    <a:pt x="312" y="31"/>
                  </a:cubicBezTo>
                  <a:lnTo>
                    <a:pt x="6211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C120008-92FE-D7B0-D778-38FE1CE56820}"/>
                </a:ext>
              </a:extLst>
            </p:cNvPr>
            <p:cNvSpPr/>
            <p:nvPr/>
          </p:nvSpPr>
          <p:spPr>
            <a:xfrm>
              <a:off x="2647542" y="4256459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7 h 32397"/>
                <a:gd name="connsiteX4" fmla="*/ 31835 w 36704"/>
                <a:gd name="connsiteY4" fmla="*/ 13921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8 h 32397"/>
                <a:gd name="connsiteX13" fmla="*/ 0 w 36704"/>
                <a:gd name="connsiteY13" fmla="*/ 15263 h 32397"/>
                <a:gd name="connsiteX14" fmla="*/ 4557 w 36704"/>
                <a:gd name="connsiteY14" fmla="*/ 4120 h 32397"/>
                <a:gd name="connsiteX15" fmla="*/ 16885 w 36704"/>
                <a:gd name="connsiteY15" fmla="*/ 0 h 32397"/>
                <a:gd name="connsiteX16" fmla="*/ 15200 w 36704"/>
                <a:gd name="connsiteY16" fmla="*/ 5743 h 32397"/>
                <a:gd name="connsiteX17" fmla="*/ 7678 w 36704"/>
                <a:gd name="connsiteY17" fmla="*/ 8396 h 32397"/>
                <a:gd name="connsiteX18" fmla="*/ 4869 w 36704"/>
                <a:gd name="connsiteY18" fmla="*/ 15200 h 32397"/>
                <a:gd name="connsiteX19" fmla="*/ 7584 w 36704"/>
                <a:gd name="connsiteY19" fmla="*/ 22910 h 32397"/>
                <a:gd name="connsiteX20" fmla="*/ 15231 w 36704"/>
                <a:gd name="connsiteY20" fmla="*/ 26217 h 32397"/>
                <a:gd name="connsiteX21" fmla="*/ 15200 w 36704"/>
                <a:gd name="connsiteY21" fmla="*/ 5743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7"/>
                  </a:cubicBezTo>
                  <a:cubicBezTo>
                    <a:pt x="30805" y="20704"/>
                    <a:pt x="31835" y="17728"/>
                    <a:pt x="31835" y="13921"/>
                  </a:cubicBezTo>
                  <a:cubicBezTo>
                    <a:pt x="31835" y="11715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8"/>
                  </a:cubicBezTo>
                  <a:cubicBezTo>
                    <a:pt x="1685" y="24678"/>
                    <a:pt x="0" y="20506"/>
                    <a:pt x="0" y="15263"/>
                  </a:cubicBezTo>
                  <a:cubicBezTo>
                    <a:pt x="0" y="10560"/>
                    <a:pt x="1519" y="6846"/>
                    <a:pt x="4557" y="4120"/>
                  </a:cubicBezTo>
                  <a:cubicBezTo>
                    <a:pt x="7574" y="1374"/>
                    <a:pt x="11683" y="0"/>
                    <a:pt x="16885" y="0"/>
                  </a:cubicBezTo>
                  <a:moveTo>
                    <a:pt x="15200" y="5743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200"/>
                  </a:cubicBezTo>
                  <a:cubicBezTo>
                    <a:pt x="4869" y="18404"/>
                    <a:pt x="5774" y="20974"/>
                    <a:pt x="7584" y="22910"/>
                  </a:cubicBezTo>
                  <a:cubicBezTo>
                    <a:pt x="9395" y="24824"/>
                    <a:pt x="11943" y="25926"/>
                    <a:pt x="15231" y="26217"/>
                  </a:cubicBezTo>
                  <a:lnTo>
                    <a:pt x="15200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51685A4-A816-80DE-A308-2EDAF9739B0C}"/>
                </a:ext>
              </a:extLst>
            </p:cNvPr>
            <p:cNvSpPr/>
            <p:nvPr/>
          </p:nvSpPr>
          <p:spPr>
            <a:xfrm>
              <a:off x="2647542" y="4218289"/>
              <a:ext cx="49095" cy="31241"/>
            </a:xfrm>
            <a:custGeom>
              <a:avLst/>
              <a:gdLst>
                <a:gd name="connsiteX0" fmla="*/ 18352 w 49095"/>
                <a:gd name="connsiteY0" fmla="*/ 25312 h 31241"/>
                <a:gd name="connsiteX1" fmla="*/ 28308 w 49095"/>
                <a:gd name="connsiteY1" fmla="*/ 22722 h 31241"/>
                <a:gd name="connsiteX2" fmla="*/ 31898 w 49095"/>
                <a:gd name="connsiteY2" fmla="*/ 15544 h 31241"/>
                <a:gd name="connsiteX3" fmla="*/ 28308 w 49095"/>
                <a:gd name="connsiteY3" fmla="*/ 8365 h 31241"/>
                <a:gd name="connsiteX4" fmla="*/ 18352 w 49095"/>
                <a:gd name="connsiteY4" fmla="*/ 5743 h 31241"/>
                <a:gd name="connsiteX5" fmla="*/ 8427 w 49095"/>
                <a:gd name="connsiteY5" fmla="*/ 8365 h 31241"/>
                <a:gd name="connsiteX6" fmla="*/ 4807 w 49095"/>
                <a:gd name="connsiteY6" fmla="*/ 15544 h 31241"/>
                <a:gd name="connsiteX7" fmla="*/ 8427 w 49095"/>
                <a:gd name="connsiteY7" fmla="*/ 22722 h 31241"/>
                <a:gd name="connsiteX8" fmla="*/ 18352 w 49095"/>
                <a:gd name="connsiteY8" fmla="*/ 25312 h 31241"/>
                <a:gd name="connsiteX9" fmla="*/ 30556 w 49095"/>
                <a:gd name="connsiteY9" fmla="*/ 5743 h 31241"/>
                <a:gd name="connsiteX10" fmla="*/ 35206 w 49095"/>
                <a:gd name="connsiteY10" fmla="*/ 10331 h 31241"/>
                <a:gd name="connsiteX11" fmla="*/ 36704 w 49095"/>
                <a:gd name="connsiteY11" fmla="*/ 16948 h 31241"/>
                <a:gd name="connsiteX12" fmla="*/ 31648 w 49095"/>
                <a:gd name="connsiteY12" fmla="*/ 27278 h 31241"/>
                <a:gd name="connsiteX13" fmla="*/ 18352 w 49095"/>
                <a:gd name="connsiteY13" fmla="*/ 31242 h 31241"/>
                <a:gd name="connsiteX14" fmla="*/ 5056 w 49095"/>
                <a:gd name="connsiteY14" fmla="*/ 27278 h 31241"/>
                <a:gd name="connsiteX15" fmla="*/ 0 w 49095"/>
                <a:gd name="connsiteY15" fmla="*/ 16948 h 31241"/>
                <a:gd name="connsiteX16" fmla="*/ 1529 w 49095"/>
                <a:gd name="connsiteY16" fmla="*/ 10331 h 31241"/>
                <a:gd name="connsiteX17" fmla="*/ 6149 w 49095"/>
                <a:gd name="connsiteY17" fmla="*/ 5743 h 31241"/>
                <a:gd name="connsiteX18" fmla="*/ 843 w 49095"/>
                <a:gd name="connsiteY18" fmla="*/ 5743 h 31241"/>
                <a:gd name="connsiteX19" fmla="*/ 843 w 49095"/>
                <a:gd name="connsiteY19" fmla="*/ 0 h 31241"/>
                <a:gd name="connsiteX20" fmla="*/ 49095 w 49095"/>
                <a:gd name="connsiteY20" fmla="*/ 0 h 31241"/>
                <a:gd name="connsiteX21" fmla="*/ 49095 w 49095"/>
                <a:gd name="connsiteY21" fmla="*/ 5743 h 31241"/>
                <a:gd name="connsiteX22" fmla="*/ 30556 w 49095"/>
                <a:gd name="connsiteY22" fmla="*/ 5743 h 3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095" h="31241">
                  <a:moveTo>
                    <a:pt x="18352" y="25312"/>
                  </a:moveTo>
                  <a:cubicBezTo>
                    <a:pt x="22576" y="25312"/>
                    <a:pt x="25895" y="24448"/>
                    <a:pt x="28308" y="22722"/>
                  </a:cubicBezTo>
                  <a:cubicBezTo>
                    <a:pt x="30701" y="20974"/>
                    <a:pt x="31898" y="18581"/>
                    <a:pt x="31898" y="15544"/>
                  </a:cubicBezTo>
                  <a:cubicBezTo>
                    <a:pt x="31898" y="12506"/>
                    <a:pt x="30701" y="10113"/>
                    <a:pt x="28308" y="8365"/>
                  </a:cubicBezTo>
                  <a:cubicBezTo>
                    <a:pt x="25895" y="6617"/>
                    <a:pt x="22576" y="5743"/>
                    <a:pt x="18352" y="5743"/>
                  </a:cubicBezTo>
                  <a:cubicBezTo>
                    <a:pt x="14128" y="5743"/>
                    <a:pt x="10820" y="6617"/>
                    <a:pt x="8427" y="8365"/>
                  </a:cubicBezTo>
                  <a:cubicBezTo>
                    <a:pt x="6013" y="10113"/>
                    <a:pt x="4807" y="12506"/>
                    <a:pt x="4807" y="15544"/>
                  </a:cubicBezTo>
                  <a:cubicBezTo>
                    <a:pt x="4807" y="18581"/>
                    <a:pt x="6013" y="20974"/>
                    <a:pt x="8427" y="22722"/>
                  </a:cubicBezTo>
                  <a:cubicBezTo>
                    <a:pt x="10820" y="24448"/>
                    <a:pt x="14128" y="25312"/>
                    <a:pt x="18352" y="25312"/>
                  </a:cubicBezTo>
                  <a:moveTo>
                    <a:pt x="30556" y="5743"/>
                  </a:moveTo>
                  <a:cubicBezTo>
                    <a:pt x="32636" y="6951"/>
                    <a:pt x="34187" y="8479"/>
                    <a:pt x="35206" y="10331"/>
                  </a:cubicBezTo>
                  <a:cubicBezTo>
                    <a:pt x="36205" y="12161"/>
                    <a:pt x="36704" y="14368"/>
                    <a:pt x="36704" y="16948"/>
                  </a:cubicBezTo>
                  <a:cubicBezTo>
                    <a:pt x="36704" y="21171"/>
                    <a:pt x="35019" y="24615"/>
                    <a:pt x="31648" y="27278"/>
                  </a:cubicBezTo>
                  <a:cubicBezTo>
                    <a:pt x="28277" y="29921"/>
                    <a:pt x="23845" y="31242"/>
                    <a:pt x="18352" y="31242"/>
                  </a:cubicBezTo>
                  <a:cubicBezTo>
                    <a:pt x="12859" y="31242"/>
                    <a:pt x="8427" y="29921"/>
                    <a:pt x="5056" y="27278"/>
                  </a:cubicBezTo>
                  <a:cubicBezTo>
                    <a:pt x="1685" y="24615"/>
                    <a:pt x="0" y="21171"/>
                    <a:pt x="0" y="16948"/>
                  </a:cubicBezTo>
                  <a:cubicBezTo>
                    <a:pt x="0" y="14368"/>
                    <a:pt x="510" y="12161"/>
                    <a:pt x="1529" y="10331"/>
                  </a:cubicBezTo>
                  <a:cubicBezTo>
                    <a:pt x="2528" y="8479"/>
                    <a:pt x="4068" y="6951"/>
                    <a:pt x="6149" y="5743"/>
                  </a:cubicBezTo>
                  <a:lnTo>
                    <a:pt x="843" y="5743"/>
                  </a:lnTo>
                  <a:lnTo>
                    <a:pt x="843" y="0"/>
                  </a:lnTo>
                  <a:lnTo>
                    <a:pt x="49095" y="0"/>
                  </a:lnTo>
                  <a:lnTo>
                    <a:pt x="49095" y="5743"/>
                  </a:lnTo>
                  <a:lnTo>
                    <a:pt x="30556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C0C0AD26-59A9-91B3-B98B-4676FF593549}"/>
                </a:ext>
              </a:extLst>
            </p:cNvPr>
            <p:cNvSpPr/>
            <p:nvPr/>
          </p:nvSpPr>
          <p:spPr>
            <a:xfrm>
              <a:off x="2647542" y="4177777"/>
              <a:ext cx="36704" cy="29275"/>
            </a:xfrm>
            <a:custGeom>
              <a:avLst/>
              <a:gdLst>
                <a:gd name="connsiteX0" fmla="*/ 22004 w 36704"/>
                <a:gd name="connsiteY0" fmla="*/ 29276 h 29275"/>
                <a:gd name="connsiteX1" fmla="*/ 843 w 36704"/>
                <a:gd name="connsiteY1" fmla="*/ 29276 h 29275"/>
                <a:gd name="connsiteX2" fmla="*/ 843 w 36704"/>
                <a:gd name="connsiteY2" fmla="*/ 23532 h 29275"/>
                <a:gd name="connsiteX3" fmla="*/ 21785 w 36704"/>
                <a:gd name="connsiteY3" fmla="*/ 23532 h 29275"/>
                <a:gd name="connsiteX4" fmla="*/ 29245 w 36704"/>
                <a:gd name="connsiteY4" fmla="*/ 21598 h 29275"/>
                <a:gd name="connsiteX5" fmla="*/ 31711 w 36704"/>
                <a:gd name="connsiteY5" fmla="*/ 15793 h 29275"/>
                <a:gd name="connsiteX6" fmla="*/ 28745 w 36704"/>
                <a:gd name="connsiteY6" fmla="*/ 8458 h 29275"/>
                <a:gd name="connsiteX7" fmla="*/ 20662 w 36704"/>
                <a:gd name="connsiteY7" fmla="*/ 5742 h 29275"/>
                <a:gd name="connsiteX8" fmla="*/ 843 w 36704"/>
                <a:gd name="connsiteY8" fmla="*/ 5742 h 29275"/>
                <a:gd name="connsiteX9" fmla="*/ 843 w 36704"/>
                <a:gd name="connsiteY9" fmla="*/ 0 h 29275"/>
                <a:gd name="connsiteX10" fmla="*/ 35799 w 36704"/>
                <a:gd name="connsiteY10" fmla="*/ 0 h 29275"/>
                <a:gd name="connsiteX11" fmla="*/ 35799 w 36704"/>
                <a:gd name="connsiteY11" fmla="*/ 5742 h 29275"/>
                <a:gd name="connsiteX12" fmla="*/ 30431 w 36704"/>
                <a:gd name="connsiteY12" fmla="*/ 5742 h 29275"/>
                <a:gd name="connsiteX13" fmla="*/ 35175 w 36704"/>
                <a:gd name="connsiteY13" fmla="*/ 10611 h 29275"/>
                <a:gd name="connsiteX14" fmla="*/ 36704 w 36704"/>
                <a:gd name="connsiteY14" fmla="*/ 17010 h 29275"/>
                <a:gd name="connsiteX15" fmla="*/ 32959 w 36704"/>
                <a:gd name="connsiteY15" fmla="*/ 26155 h 29275"/>
                <a:gd name="connsiteX16" fmla="*/ 22004 w 36704"/>
                <a:gd name="connsiteY16" fmla="*/ 29276 h 29275"/>
                <a:gd name="connsiteX17" fmla="*/ 0 w 36704"/>
                <a:gd name="connsiteY17" fmla="*/ 14825 h 29275"/>
                <a:gd name="connsiteX18" fmla="*/ 0 w 36704"/>
                <a:gd name="connsiteY18" fmla="*/ 14825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9275">
                  <a:moveTo>
                    <a:pt x="22004" y="29276"/>
                  </a:moveTo>
                  <a:lnTo>
                    <a:pt x="843" y="29276"/>
                  </a:lnTo>
                  <a:lnTo>
                    <a:pt x="843" y="23532"/>
                  </a:lnTo>
                  <a:lnTo>
                    <a:pt x="21785" y="23532"/>
                  </a:lnTo>
                  <a:cubicBezTo>
                    <a:pt x="25094" y="23532"/>
                    <a:pt x="27580" y="22887"/>
                    <a:pt x="29245" y="21598"/>
                  </a:cubicBezTo>
                  <a:cubicBezTo>
                    <a:pt x="30889" y="20308"/>
                    <a:pt x="31711" y="18373"/>
                    <a:pt x="31711" y="15793"/>
                  </a:cubicBezTo>
                  <a:cubicBezTo>
                    <a:pt x="31711" y="12692"/>
                    <a:pt x="30722" y="10247"/>
                    <a:pt x="28745" y="8458"/>
                  </a:cubicBezTo>
                  <a:cubicBezTo>
                    <a:pt x="26769" y="6647"/>
                    <a:pt x="24074" y="5742"/>
                    <a:pt x="20662" y="5742"/>
                  </a:cubicBezTo>
                  <a:lnTo>
                    <a:pt x="843" y="5742"/>
                  </a:lnTo>
                  <a:lnTo>
                    <a:pt x="843" y="0"/>
                  </a:lnTo>
                  <a:lnTo>
                    <a:pt x="35799" y="0"/>
                  </a:lnTo>
                  <a:lnTo>
                    <a:pt x="35799" y="5742"/>
                  </a:lnTo>
                  <a:lnTo>
                    <a:pt x="30431" y="5742"/>
                  </a:lnTo>
                  <a:cubicBezTo>
                    <a:pt x="32553" y="7137"/>
                    <a:pt x="34135" y="8760"/>
                    <a:pt x="35175" y="10611"/>
                  </a:cubicBezTo>
                  <a:cubicBezTo>
                    <a:pt x="36195" y="12442"/>
                    <a:pt x="36704" y="14575"/>
                    <a:pt x="36704" y="17010"/>
                  </a:cubicBezTo>
                  <a:cubicBezTo>
                    <a:pt x="36704" y="21025"/>
                    <a:pt x="35456" y="24074"/>
                    <a:pt x="32959" y="26155"/>
                  </a:cubicBezTo>
                  <a:cubicBezTo>
                    <a:pt x="30462" y="28235"/>
                    <a:pt x="26810" y="29276"/>
                    <a:pt x="22004" y="29276"/>
                  </a:cubicBezTo>
                  <a:moveTo>
                    <a:pt x="0" y="14825"/>
                  </a:moveTo>
                  <a:lnTo>
                    <a:pt x="0" y="1482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8636E4CE-B059-A689-E6E4-9E3B98814251}"/>
                </a:ext>
              </a:extLst>
            </p:cNvPr>
            <p:cNvSpPr/>
            <p:nvPr/>
          </p:nvSpPr>
          <p:spPr>
            <a:xfrm>
              <a:off x="2647542" y="4136047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6 h 32397"/>
                <a:gd name="connsiteX4" fmla="*/ 31835 w 36704"/>
                <a:gd name="connsiteY4" fmla="*/ 13920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7 h 32397"/>
                <a:gd name="connsiteX13" fmla="*/ 0 w 36704"/>
                <a:gd name="connsiteY13" fmla="*/ 15262 h 32397"/>
                <a:gd name="connsiteX14" fmla="*/ 4557 w 36704"/>
                <a:gd name="connsiteY14" fmla="*/ 4119 h 32397"/>
                <a:gd name="connsiteX15" fmla="*/ 16885 w 36704"/>
                <a:gd name="connsiteY15" fmla="*/ 0 h 32397"/>
                <a:gd name="connsiteX16" fmla="*/ 15200 w 36704"/>
                <a:gd name="connsiteY16" fmla="*/ 5742 h 32397"/>
                <a:gd name="connsiteX17" fmla="*/ 7678 w 36704"/>
                <a:gd name="connsiteY17" fmla="*/ 8396 h 32397"/>
                <a:gd name="connsiteX18" fmla="*/ 4869 w 36704"/>
                <a:gd name="connsiteY18" fmla="*/ 15199 h 32397"/>
                <a:gd name="connsiteX19" fmla="*/ 7584 w 36704"/>
                <a:gd name="connsiteY19" fmla="*/ 22909 h 32397"/>
                <a:gd name="connsiteX20" fmla="*/ 15231 w 36704"/>
                <a:gd name="connsiteY20" fmla="*/ 26217 h 32397"/>
                <a:gd name="connsiteX21" fmla="*/ 15200 w 36704"/>
                <a:gd name="connsiteY21" fmla="*/ 5742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6"/>
                  </a:cubicBezTo>
                  <a:cubicBezTo>
                    <a:pt x="30805" y="20703"/>
                    <a:pt x="31835" y="17727"/>
                    <a:pt x="31835" y="13920"/>
                  </a:cubicBezTo>
                  <a:cubicBezTo>
                    <a:pt x="31835" y="11714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7"/>
                  </a:cubicBezTo>
                  <a:cubicBezTo>
                    <a:pt x="1685" y="24678"/>
                    <a:pt x="0" y="20505"/>
                    <a:pt x="0" y="15262"/>
                  </a:cubicBezTo>
                  <a:cubicBezTo>
                    <a:pt x="0" y="10560"/>
                    <a:pt x="1519" y="6846"/>
                    <a:pt x="4557" y="4119"/>
                  </a:cubicBezTo>
                  <a:cubicBezTo>
                    <a:pt x="7574" y="1373"/>
                    <a:pt x="11683" y="0"/>
                    <a:pt x="16885" y="0"/>
                  </a:cubicBezTo>
                  <a:moveTo>
                    <a:pt x="15200" y="5742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199"/>
                  </a:cubicBezTo>
                  <a:cubicBezTo>
                    <a:pt x="4869" y="18404"/>
                    <a:pt x="5774" y="20974"/>
                    <a:pt x="7584" y="22909"/>
                  </a:cubicBezTo>
                  <a:cubicBezTo>
                    <a:pt x="9395" y="24823"/>
                    <a:pt x="11943" y="25926"/>
                    <a:pt x="15231" y="26217"/>
                  </a:cubicBezTo>
                  <a:lnTo>
                    <a:pt x="15200" y="5742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36117BD-6FDE-50CA-D096-8F2FE7E96FC4}"/>
                </a:ext>
              </a:extLst>
            </p:cNvPr>
            <p:cNvSpPr/>
            <p:nvPr/>
          </p:nvSpPr>
          <p:spPr>
            <a:xfrm>
              <a:off x="2647542" y="4097564"/>
              <a:ext cx="35799" cy="29275"/>
            </a:xfrm>
            <a:custGeom>
              <a:avLst/>
              <a:gdLst>
                <a:gd name="connsiteX0" fmla="*/ 14700 w 35799"/>
                <a:gd name="connsiteY0" fmla="*/ 0 h 29275"/>
                <a:gd name="connsiteX1" fmla="*/ 35799 w 35799"/>
                <a:gd name="connsiteY1" fmla="*/ 0 h 29275"/>
                <a:gd name="connsiteX2" fmla="*/ 35799 w 35799"/>
                <a:gd name="connsiteY2" fmla="*/ 5743 h 29275"/>
                <a:gd name="connsiteX3" fmla="*/ 14888 w 35799"/>
                <a:gd name="connsiteY3" fmla="*/ 5743 h 29275"/>
                <a:gd name="connsiteX4" fmla="*/ 7459 w 35799"/>
                <a:gd name="connsiteY4" fmla="*/ 7678 h 29275"/>
                <a:gd name="connsiteX5" fmla="*/ 4994 w 35799"/>
                <a:gd name="connsiteY5" fmla="*/ 13483 h 29275"/>
                <a:gd name="connsiteX6" fmla="*/ 7959 w 35799"/>
                <a:gd name="connsiteY6" fmla="*/ 20818 h 29275"/>
                <a:gd name="connsiteX7" fmla="*/ 16043 w 35799"/>
                <a:gd name="connsiteY7" fmla="*/ 23502 h 29275"/>
                <a:gd name="connsiteX8" fmla="*/ 35799 w 35799"/>
                <a:gd name="connsiteY8" fmla="*/ 23502 h 29275"/>
                <a:gd name="connsiteX9" fmla="*/ 35799 w 35799"/>
                <a:gd name="connsiteY9" fmla="*/ 29276 h 29275"/>
                <a:gd name="connsiteX10" fmla="*/ 843 w 35799"/>
                <a:gd name="connsiteY10" fmla="*/ 29276 h 29275"/>
                <a:gd name="connsiteX11" fmla="*/ 843 w 35799"/>
                <a:gd name="connsiteY11" fmla="*/ 23502 h 29275"/>
                <a:gd name="connsiteX12" fmla="*/ 6273 w 35799"/>
                <a:gd name="connsiteY12" fmla="*/ 23502 h 29275"/>
                <a:gd name="connsiteX13" fmla="*/ 1561 w 35799"/>
                <a:gd name="connsiteY13" fmla="*/ 18665 h 29275"/>
                <a:gd name="connsiteX14" fmla="*/ 0 w 35799"/>
                <a:gd name="connsiteY14" fmla="*/ 12204 h 29275"/>
                <a:gd name="connsiteX15" fmla="*/ 3745 w 35799"/>
                <a:gd name="connsiteY15" fmla="*/ 3090 h 29275"/>
                <a:gd name="connsiteX16" fmla="*/ 14700 w 35799"/>
                <a:gd name="connsiteY16" fmla="*/ 0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99" h="29275">
                  <a:moveTo>
                    <a:pt x="14700" y="0"/>
                  </a:moveTo>
                  <a:lnTo>
                    <a:pt x="35799" y="0"/>
                  </a:lnTo>
                  <a:lnTo>
                    <a:pt x="35799" y="5743"/>
                  </a:lnTo>
                  <a:lnTo>
                    <a:pt x="14888" y="5743"/>
                  </a:lnTo>
                  <a:cubicBezTo>
                    <a:pt x="11579" y="5743"/>
                    <a:pt x="9103" y="6389"/>
                    <a:pt x="7459" y="7678"/>
                  </a:cubicBezTo>
                  <a:cubicBezTo>
                    <a:pt x="5816" y="8968"/>
                    <a:pt x="4994" y="10903"/>
                    <a:pt x="4994" y="13483"/>
                  </a:cubicBezTo>
                  <a:cubicBezTo>
                    <a:pt x="4994" y="16584"/>
                    <a:pt x="5982" y="19029"/>
                    <a:pt x="7959" y="20818"/>
                  </a:cubicBezTo>
                  <a:cubicBezTo>
                    <a:pt x="9936" y="22608"/>
                    <a:pt x="12630" y="23502"/>
                    <a:pt x="16043" y="23502"/>
                  </a:cubicBezTo>
                  <a:lnTo>
                    <a:pt x="35799" y="23502"/>
                  </a:lnTo>
                  <a:lnTo>
                    <a:pt x="35799" y="29276"/>
                  </a:lnTo>
                  <a:lnTo>
                    <a:pt x="843" y="29276"/>
                  </a:lnTo>
                  <a:lnTo>
                    <a:pt x="843" y="23502"/>
                  </a:lnTo>
                  <a:lnTo>
                    <a:pt x="6273" y="23502"/>
                  </a:lnTo>
                  <a:cubicBezTo>
                    <a:pt x="4172" y="22129"/>
                    <a:pt x="2601" y="20517"/>
                    <a:pt x="1561" y="18665"/>
                  </a:cubicBezTo>
                  <a:cubicBezTo>
                    <a:pt x="520" y="16792"/>
                    <a:pt x="0" y="14638"/>
                    <a:pt x="0" y="12204"/>
                  </a:cubicBezTo>
                  <a:cubicBezTo>
                    <a:pt x="0" y="8188"/>
                    <a:pt x="1249" y="5150"/>
                    <a:pt x="3745" y="3090"/>
                  </a:cubicBezTo>
                  <a:cubicBezTo>
                    <a:pt x="6221" y="1030"/>
                    <a:pt x="9873" y="0"/>
                    <a:pt x="14700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0F61C5DD-2D23-C26B-F920-B433F748133A}"/>
                </a:ext>
              </a:extLst>
            </p:cNvPr>
            <p:cNvSpPr/>
            <p:nvPr/>
          </p:nvSpPr>
          <p:spPr>
            <a:xfrm>
              <a:off x="2647542" y="4060953"/>
              <a:ext cx="36704" cy="27653"/>
            </a:xfrm>
            <a:custGeom>
              <a:avLst/>
              <a:gdLst>
                <a:gd name="connsiteX0" fmla="*/ 2185 w 36704"/>
                <a:gd name="connsiteY0" fmla="*/ 0 h 27653"/>
                <a:gd name="connsiteX1" fmla="*/ 7553 w 36704"/>
                <a:gd name="connsiteY1" fmla="*/ 0 h 27653"/>
                <a:gd name="connsiteX2" fmla="*/ 5556 w 36704"/>
                <a:gd name="connsiteY2" fmla="*/ 4901 h 27653"/>
                <a:gd name="connsiteX3" fmla="*/ 4869 w 36704"/>
                <a:gd name="connsiteY3" fmla="*/ 9832 h 27653"/>
                <a:gd name="connsiteX4" fmla="*/ 8427 w 36704"/>
                <a:gd name="connsiteY4" fmla="*/ 18509 h 27653"/>
                <a:gd name="connsiteX5" fmla="*/ 18352 w 36704"/>
                <a:gd name="connsiteY5" fmla="*/ 21599 h 27653"/>
                <a:gd name="connsiteX6" fmla="*/ 28308 w 36704"/>
                <a:gd name="connsiteY6" fmla="*/ 18509 h 27653"/>
                <a:gd name="connsiteX7" fmla="*/ 31835 w 36704"/>
                <a:gd name="connsiteY7" fmla="*/ 9832 h 27653"/>
                <a:gd name="connsiteX8" fmla="*/ 31180 w 36704"/>
                <a:gd name="connsiteY8" fmla="*/ 4901 h 27653"/>
                <a:gd name="connsiteX9" fmla="*/ 29151 w 36704"/>
                <a:gd name="connsiteY9" fmla="*/ 0 h 27653"/>
                <a:gd name="connsiteX10" fmla="*/ 34457 w 36704"/>
                <a:gd name="connsiteY10" fmla="*/ 0 h 27653"/>
                <a:gd name="connsiteX11" fmla="*/ 36143 w 36704"/>
                <a:gd name="connsiteY11" fmla="*/ 4994 h 27653"/>
                <a:gd name="connsiteX12" fmla="*/ 36704 w 36704"/>
                <a:gd name="connsiteY12" fmla="*/ 10456 h 27653"/>
                <a:gd name="connsiteX13" fmla="*/ 31742 w 36704"/>
                <a:gd name="connsiteY13" fmla="*/ 23003 h 27653"/>
                <a:gd name="connsiteX14" fmla="*/ 18352 w 36704"/>
                <a:gd name="connsiteY14" fmla="*/ 27654 h 27653"/>
                <a:gd name="connsiteX15" fmla="*/ 4900 w 36704"/>
                <a:gd name="connsiteY15" fmla="*/ 22972 h 27653"/>
                <a:gd name="connsiteX16" fmla="*/ 0 w 36704"/>
                <a:gd name="connsiteY16" fmla="*/ 10082 h 27653"/>
                <a:gd name="connsiteX17" fmla="*/ 562 w 36704"/>
                <a:gd name="connsiteY17" fmla="*/ 4901 h 27653"/>
                <a:gd name="connsiteX18" fmla="*/ 2185 w 36704"/>
                <a:gd name="connsiteY18" fmla="*/ 0 h 2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7653">
                  <a:moveTo>
                    <a:pt x="2185" y="0"/>
                  </a:moveTo>
                  <a:lnTo>
                    <a:pt x="7553" y="0"/>
                  </a:lnTo>
                  <a:cubicBezTo>
                    <a:pt x="6658" y="1623"/>
                    <a:pt x="5993" y="3257"/>
                    <a:pt x="5556" y="4901"/>
                  </a:cubicBezTo>
                  <a:cubicBezTo>
                    <a:pt x="5098" y="6524"/>
                    <a:pt x="4869" y="8167"/>
                    <a:pt x="4869" y="9832"/>
                  </a:cubicBezTo>
                  <a:cubicBezTo>
                    <a:pt x="4869" y="13557"/>
                    <a:pt x="6055" y="16449"/>
                    <a:pt x="8427" y="18509"/>
                  </a:cubicBezTo>
                  <a:cubicBezTo>
                    <a:pt x="10778" y="20569"/>
                    <a:pt x="14087" y="21599"/>
                    <a:pt x="18352" y="21599"/>
                  </a:cubicBezTo>
                  <a:cubicBezTo>
                    <a:pt x="22618" y="21599"/>
                    <a:pt x="25937" y="20569"/>
                    <a:pt x="28308" y="18509"/>
                  </a:cubicBezTo>
                  <a:cubicBezTo>
                    <a:pt x="30660" y="16449"/>
                    <a:pt x="31835" y="13557"/>
                    <a:pt x="31835" y="9832"/>
                  </a:cubicBezTo>
                  <a:cubicBezTo>
                    <a:pt x="31835" y="8167"/>
                    <a:pt x="31617" y="6524"/>
                    <a:pt x="31180" y="4901"/>
                  </a:cubicBezTo>
                  <a:cubicBezTo>
                    <a:pt x="30722" y="3257"/>
                    <a:pt x="30046" y="1623"/>
                    <a:pt x="29151" y="0"/>
                  </a:cubicBezTo>
                  <a:lnTo>
                    <a:pt x="34457" y="0"/>
                  </a:lnTo>
                  <a:cubicBezTo>
                    <a:pt x="35206" y="1602"/>
                    <a:pt x="35768" y="3267"/>
                    <a:pt x="36143" y="4994"/>
                  </a:cubicBezTo>
                  <a:cubicBezTo>
                    <a:pt x="36517" y="6700"/>
                    <a:pt x="36704" y="8521"/>
                    <a:pt x="36704" y="10456"/>
                  </a:cubicBezTo>
                  <a:cubicBezTo>
                    <a:pt x="36704" y="15721"/>
                    <a:pt x="35050" y="19903"/>
                    <a:pt x="31742" y="23003"/>
                  </a:cubicBezTo>
                  <a:cubicBezTo>
                    <a:pt x="28433" y="26104"/>
                    <a:pt x="23970" y="27654"/>
                    <a:pt x="18352" y="27654"/>
                  </a:cubicBezTo>
                  <a:cubicBezTo>
                    <a:pt x="12651" y="27654"/>
                    <a:pt x="8167" y="26093"/>
                    <a:pt x="4900" y="22972"/>
                  </a:cubicBezTo>
                  <a:cubicBezTo>
                    <a:pt x="1633" y="19830"/>
                    <a:pt x="0" y="15533"/>
                    <a:pt x="0" y="10082"/>
                  </a:cubicBezTo>
                  <a:cubicBezTo>
                    <a:pt x="0" y="8314"/>
                    <a:pt x="187" y="6587"/>
                    <a:pt x="562" y="4901"/>
                  </a:cubicBezTo>
                  <a:cubicBezTo>
                    <a:pt x="915" y="3215"/>
                    <a:pt x="1456" y="1582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2AF615A-8AB2-3E23-8FDC-57E05F88B895}"/>
                </a:ext>
              </a:extLst>
            </p:cNvPr>
            <p:cNvSpPr/>
            <p:nvPr/>
          </p:nvSpPr>
          <p:spPr>
            <a:xfrm>
              <a:off x="2648385" y="4021066"/>
              <a:ext cx="48252" cy="34020"/>
            </a:xfrm>
            <a:custGeom>
              <a:avLst/>
              <a:gdLst>
                <a:gd name="connsiteX0" fmla="*/ 38202 w 48252"/>
                <a:gd name="connsiteY0" fmla="*/ 15355 h 34020"/>
                <a:gd name="connsiteX1" fmla="*/ 46349 w 48252"/>
                <a:gd name="connsiteY1" fmla="*/ 20099 h 34020"/>
                <a:gd name="connsiteX2" fmla="*/ 48252 w 48252"/>
                <a:gd name="connsiteY2" fmla="*/ 26279 h 34020"/>
                <a:gd name="connsiteX3" fmla="*/ 48252 w 48252"/>
                <a:gd name="connsiteY3" fmla="*/ 30867 h 34020"/>
                <a:gd name="connsiteX4" fmla="*/ 43446 w 48252"/>
                <a:gd name="connsiteY4" fmla="*/ 30867 h 34020"/>
                <a:gd name="connsiteX5" fmla="*/ 43446 w 48252"/>
                <a:gd name="connsiteY5" fmla="*/ 27497 h 34020"/>
                <a:gd name="connsiteX6" fmla="*/ 42322 w 48252"/>
                <a:gd name="connsiteY6" fmla="*/ 23814 h 34020"/>
                <a:gd name="connsiteX7" fmla="*/ 37016 w 48252"/>
                <a:gd name="connsiteY7" fmla="*/ 20911 h 34020"/>
                <a:gd name="connsiteX8" fmla="*/ 34395 w 48252"/>
                <a:gd name="connsiteY8" fmla="*/ 19881 h 34020"/>
                <a:gd name="connsiteX9" fmla="*/ 0 w 48252"/>
                <a:gd name="connsiteY9" fmla="*/ 34020 h 34020"/>
                <a:gd name="connsiteX10" fmla="*/ 0 w 48252"/>
                <a:gd name="connsiteY10" fmla="*/ 27933 h 34020"/>
                <a:gd name="connsiteX11" fmla="*/ 27341 w 48252"/>
                <a:gd name="connsiteY11" fmla="*/ 17010 h 34020"/>
                <a:gd name="connsiteX12" fmla="*/ 0 w 48252"/>
                <a:gd name="connsiteY12" fmla="*/ 6086 h 34020"/>
                <a:gd name="connsiteX13" fmla="*/ 0 w 48252"/>
                <a:gd name="connsiteY13" fmla="*/ 0 h 34020"/>
                <a:gd name="connsiteX14" fmla="*/ 38202 w 48252"/>
                <a:gd name="connsiteY14" fmla="*/ 15355 h 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52" h="34020">
                  <a:moveTo>
                    <a:pt x="38202" y="15355"/>
                  </a:moveTo>
                  <a:cubicBezTo>
                    <a:pt x="42364" y="16978"/>
                    <a:pt x="45079" y="18560"/>
                    <a:pt x="46349" y="20099"/>
                  </a:cubicBezTo>
                  <a:cubicBezTo>
                    <a:pt x="47618" y="21639"/>
                    <a:pt x="48252" y="23699"/>
                    <a:pt x="48252" y="26279"/>
                  </a:cubicBezTo>
                  <a:lnTo>
                    <a:pt x="48252" y="30867"/>
                  </a:lnTo>
                  <a:lnTo>
                    <a:pt x="43446" y="30867"/>
                  </a:lnTo>
                  <a:lnTo>
                    <a:pt x="43446" y="27497"/>
                  </a:lnTo>
                  <a:cubicBezTo>
                    <a:pt x="43446" y="25915"/>
                    <a:pt x="43071" y="24688"/>
                    <a:pt x="42322" y="23814"/>
                  </a:cubicBezTo>
                  <a:cubicBezTo>
                    <a:pt x="41573" y="22940"/>
                    <a:pt x="39805" y="21972"/>
                    <a:pt x="37016" y="20911"/>
                  </a:cubicBezTo>
                  <a:lnTo>
                    <a:pt x="34395" y="19881"/>
                  </a:lnTo>
                  <a:lnTo>
                    <a:pt x="0" y="34020"/>
                  </a:lnTo>
                  <a:lnTo>
                    <a:pt x="0" y="27933"/>
                  </a:lnTo>
                  <a:lnTo>
                    <a:pt x="27341" y="17010"/>
                  </a:lnTo>
                  <a:lnTo>
                    <a:pt x="0" y="6086"/>
                  </a:lnTo>
                  <a:lnTo>
                    <a:pt x="0" y="0"/>
                  </a:lnTo>
                  <a:lnTo>
                    <a:pt x="38202" y="1535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DD166FB-876A-20A5-874F-3B7F0D7BABA6}"/>
              </a:ext>
            </a:extLst>
          </p:cNvPr>
          <p:cNvGrpSpPr/>
          <p:nvPr/>
        </p:nvGrpSpPr>
        <p:grpSpPr>
          <a:xfrm>
            <a:off x="3140568" y="4882575"/>
            <a:ext cx="1642639" cy="35978"/>
            <a:chOff x="3140568" y="4882575"/>
            <a:chExt cx="1642639" cy="35978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6619C0A0-90FD-2E45-145D-20C2FF418159}"/>
                </a:ext>
              </a:extLst>
            </p:cNvPr>
            <p:cNvSpPr/>
            <p:nvPr/>
          </p:nvSpPr>
          <p:spPr>
            <a:xfrm>
              <a:off x="3140568" y="4891861"/>
              <a:ext cx="23561" cy="26691"/>
            </a:xfrm>
            <a:custGeom>
              <a:avLst/>
              <a:gdLst>
                <a:gd name="connsiteX0" fmla="*/ 23562 w 23561"/>
                <a:gd name="connsiteY0" fmla="*/ 12277 h 26691"/>
                <a:gd name="connsiteX1" fmla="*/ 23562 w 23561"/>
                <a:gd name="connsiteY1" fmla="*/ 14327 h 26691"/>
                <a:gd name="connsiteX2" fmla="*/ 4358 w 23561"/>
                <a:gd name="connsiteY2" fmla="*/ 14327 h 26691"/>
                <a:gd name="connsiteX3" fmla="*/ 6946 w 23561"/>
                <a:gd name="connsiteY3" fmla="*/ 20906 h 26691"/>
                <a:gd name="connsiteX4" fmla="*/ 13438 w 23561"/>
                <a:gd name="connsiteY4" fmla="*/ 23152 h 26691"/>
                <a:gd name="connsiteX5" fmla="*/ 18091 w 23561"/>
                <a:gd name="connsiteY5" fmla="*/ 22564 h 26691"/>
                <a:gd name="connsiteX6" fmla="*/ 22585 w 23561"/>
                <a:gd name="connsiteY6" fmla="*/ 20789 h 26691"/>
                <a:gd name="connsiteX7" fmla="*/ 22585 w 23561"/>
                <a:gd name="connsiteY7" fmla="*/ 24741 h 26691"/>
                <a:gd name="connsiteX8" fmla="*/ 17977 w 23561"/>
                <a:gd name="connsiteY8" fmla="*/ 26192 h 26691"/>
                <a:gd name="connsiteX9" fmla="*/ 13188 w 23561"/>
                <a:gd name="connsiteY9" fmla="*/ 26692 h 26691"/>
                <a:gd name="connsiteX10" fmla="*/ 3541 w 23561"/>
                <a:gd name="connsiteY10" fmla="*/ 23152 h 26691"/>
                <a:gd name="connsiteX11" fmla="*/ 0 w 23561"/>
                <a:gd name="connsiteY11" fmla="*/ 13571 h 26691"/>
                <a:gd name="connsiteX12" fmla="*/ 3360 w 23561"/>
                <a:gd name="connsiteY12" fmla="*/ 3677 h 26691"/>
                <a:gd name="connsiteX13" fmla="*/ 12461 w 23561"/>
                <a:gd name="connsiteY13" fmla="*/ 0 h 26691"/>
                <a:gd name="connsiteX14" fmla="*/ 20565 w 23561"/>
                <a:gd name="connsiteY14" fmla="*/ 3314 h 26691"/>
                <a:gd name="connsiteX15" fmla="*/ 23562 w 23561"/>
                <a:gd name="connsiteY15" fmla="*/ 12277 h 26691"/>
                <a:gd name="connsiteX16" fmla="*/ 19385 w 23561"/>
                <a:gd name="connsiteY16" fmla="*/ 11051 h 26691"/>
                <a:gd name="connsiteX17" fmla="*/ 17456 w 23561"/>
                <a:gd name="connsiteY17" fmla="*/ 5580 h 26691"/>
                <a:gd name="connsiteX18" fmla="*/ 12507 w 23561"/>
                <a:gd name="connsiteY18" fmla="*/ 3540 h 26691"/>
                <a:gd name="connsiteX19" fmla="*/ 6900 w 23561"/>
                <a:gd name="connsiteY19" fmla="*/ 5511 h 26691"/>
                <a:gd name="connsiteX20" fmla="*/ 4494 w 23561"/>
                <a:gd name="connsiteY20" fmla="*/ 11081 h 26691"/>
                <a:gd name="connsiteX21" fmla="*/ 19385 w 23561"/>
                <a:gd name="connsiteY21" fmla="*/ 11051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561" h="26691">
                  <a:moveTo>
                    <a:pt x="23562" y="12277"/>
                  </a:moveTo>
                  <a:lnTo>
                    <a:pt x="23562" y="14327"/>
                  </a:lnTo>
                  <a:lnTo>
                    <a:pt x="4358" y="14327"/>
                  </a:lnTo>
                  <a:cubicBezTo>
                    <a:pt x="4539" y="17200"/>
                    <a:pt x="5402" y="19387"/>
                    <a:pt x="6946" y="20906"/>
                  </a:cubicBezTo>
                  <a:cubicBezTo>
                    <a:pt x="8504" y="22407"/>
                    <a:pt x="10668" y="23152"/>
                    <a:pt x="13438" y="23152"/>
                  </a:cubicBezTo>
                  <a:cubicBezTo>
                    <a:pt x="15041" y="23152"/>
                    <a:pt x="16593" y="22956"/>
                    <a:pt x="18091" y="22564"/>
                  </a:cubicBezTo>
                  <a:cubicBezTo>
                    <a:pt x="19604" y="22171"/>
                    <a:pt x="21103" y="21583"/>
                    <a:pt x="22585" y="20789"/>
                  </a:cubicBezTo>
                  <a:lnTo>
                    <a:pt x="22585" y="24741"/>
                  </a:lnTo>
                  <a:cubicBezTo>
                    <a:pt x="21088" y="25378"/>
                    <a:pt x="19551" y="25858"/>
                    <a:pt x="17977" y="26192"/>
                  </a:cubicBezTo>
                  <a:cubicBezTo>
                    <a:pt x="16404" y="26525"/>
                    <a:pt x="14807" y="26692"/>
                    <a:pt x="13188" y="26692"/>
                  </a:cubicBezTo>
                  <a:cubicBezTo>
                    <a:pt x="9132" y="26692"/>
                    <a:pt x="5917" y="25515"/>
                    <a:pt x="3541" y="23152"/>
                  </a:cubicBezTo>
                  <a:cubicBezTo>
                    <a:pt x="1181" y="20789"/>
                    <a:pt x="0" y="17602"/>
                    <a:pt x="0" y="13571"/>
                  </a:cubicBezTo>
                  <a:cubicBezTo>
                    <a:pt x="0" y="9414"/>
                    <a:pt x="1120" y="6119"/>
                    <a:pt x="3360" y="3677"/>
                  </a:cubicBezTo>
                  <a:cubicBezTo>
                    <a:pt x="5614" y="1226"/>
                    <a:pt x="8648" y="0"/>
                    <a:pt x="12461" y="0"/>
                  </a:cubicBezTo>
                  <a:cubicBezTo>
                    <a:pt x="15882" y="0"/>
                    <a:pt x="18583" y="1108"/>
                    <a:pt x="20565" y="3314"/>
                  </a:cubicBezTo>
                  <a:cubicBezTo>
                    <a:pt x="22563" y="5511"/>
                    <a:pt x="23562" y="8502"/>
                    <a:pt x="23562" y="12277"/>
                  </a:cubicBezTo>
                  <a:moveTo>
                    <a:pt x="19385" y="11051"/>
                  </a:moveTo>
                  <a:cubicBezTo>
                    <a:pt x="19354" y="8767"/>
                    <a:pt x="18712" y="6943"/>
                    <a:pt x="17456" y="5580"/>
                  </a:cubicBezTo>
                  <a:cubicBezTo>
                    <a:pt x="16215" y="4217"/>
                    <a:pt x="14565" y="3540"/>
                    <a:pt x="12507" y="3540"/>
                  </a:cubicBezTo>
                  <a:cubicBezTo>
                    <a:pt x="10177" y="3540"/>
                    <a:pt x="8308" y="4197"/>
                    <a:pt x="6900" y="5511"/>
                  </a:cubicBezTo>
                  <a:cubicBezTo>
                    <a:pt x="5508" y="6835"/>
                    <a:pt x="4706" y="8688"/>
                    <a:pt x="4494" y="11081"/>
                  </a:cubicBezTo>
                  <a:lnTo>
                    <a:pt x="19385" y="1105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A90E853-6015-D94A-46DF-CE4F2D3DE34C}"/>
                </a:ext>
              </a:extLst>
            </p:cNvPr>
            <p:cNvSpPr/>
            <p:nvPr/>
          </p:nvSpPr>
          <p:spPr>
            <a:xfrm>
              <a:off x="3268439" y="4885252"/>
              <a:ext cx="15866" cy="32644"/>
            </a:xfrm>
            <a:custGeom>
              <a:avLst/>
              <a:gdLst>
                <a:gd name="connsiteX0" fmla="*/ 7263 w 15866"/>
                <a:gd name="connsiteY0" fmla="*/ 0 h 32644"/>
                <a:gd name="connsiteX1" fmla="*/ 7263 w 15866"/>
                <a:gd name="connsiteY1" fmla="*/ 7217 h 32644"/>
                <a:gd name="connsiteX2" fmla="*/ 15866 w 15866"/>
                <a:gd name="connsiteY2" fmla="*/ 7217 h 32644"/>
                <a:gd name="connsiteX3" fmla="*/ 15866 w 15866"/>
                <a:gd name="connsiteY3" fmla="*/ 10463 h 32644"/>
                <a:gd name="connsiteX4" fmla="*/ 7263 w 15866"/>
                <a:gd name="connsiteY4" fmla="*/ 10463 h 32644"/>
                <a:gd name="connsiteX5" fmla="*/ 7263 w 15866"/>
                <a:gd name="connsiteY5" fmla="*/ 24270 h 32644"/>
                <a:gd name="connsiteX6" fmla="*/ 8104 w 15866"/>
                <a:gd name="connsiteY6" fmla="*/ 28261 h 32644"/>
                <a:gd name="connsiteX7" fmla="*/ 11577 w 15866"/>
                <a:gd name="connsiteY7" fmla="*/ 29153 h 32644"/>
                <a:gd name="connsiteX8" fmla="*/ 15866 w 15866"/>
                <a:gd name="connsiteY8" fmla="*/ 29153 h 32644"/>
                <a:gd name="connsiteX9" fmla="*/ 15866 w 15866"/>
                <a:gd name="connsiteY9" fmla="*/ 32644 h 32644"/>
                <a:gd name="connsiteX10" fmla="*/ 11577 w 15866"/>
                <a:gd name="connsiteY10" fmla="*/ 32644 h 32644"/>
                <a:gd name="connsiteX11" fmla="*/ 4903 w 15866"/>
                <a:gd name="connsiteY11" fmla="*/ 30850 h 32644"/>
                <a:gd name="connsiteX12" fmla="*/ 3064 w 15866"/>
                <a:gd name="connsiteY12" fmla="*/ 24270 h 32644"/>
                <a:gd name="connsiteX13" fmla="*/ 3064 w 15866"/>
                <a:gd name="connsiteY13" fmla="*/ 10463 h 32644"/>
                <a:gd name="connsiteX14" fmla="*/ 0 w 15866"/>
                <a:gd name="connsiteY14" fmla="*/ 10463 h 32644"/>
                <a:gd name="connsiteX15" fmla="*/ 0 w 15866"/>
                <a:gd name="connsiteY15" fmla="*/ 7217 h 32644"/>
                <a:gd name="connsiteX16" fmla="*/ 3064 w 15866"/>
                <a:gd name="connsiteY16" fmla="*/ 7217 h 32644"/>
                <a:gd name="connsiteX17" fmla="*/ 3064 w 15866"/>
                <a:gd name="connsiteY17" fmla="*/ 0 h 32644"/>
                <a:gd name="connsiteX18" fmla="*/ 7263 w 15866"/>
                <a:gd name="connsiteY18" fmla="*/ 0 h 3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66" h="32644">
                  <a:moveTo>
                    <a:pt x="7263" y="0"/>
                  </a:moveTo>
                  <a:lnTo>
                    <a:pt x="7263" y="7217"/>
                  </a:lnTo>
                  <a:lnTo>
                    <a:pt x="15866" y="7217"/>
                  </a:lnTo>
                  <a:lnTo>
                    <a:pt x="15866" y="10463"/>
                  </a:lnTo>
                  <a:lnTo>
                    <a:pt x="7263" y="10463"/>
                  </a:lnTo>
                  <a:lnTo>
                    <a:pt x="7263" y="24270"/>
                  </a:lnTo>
                  <a:cubicBezTo>
                    <a:pt x="7263" y="26339"/>
                    <a:pt x="7544" y="27673"/>
                    <a:pt x="8104" y="28261"/>
                  </a:cubicBezTo>
                  <a:cubicBezTo>
                    <a:pt x="8678" y="28859"/>
                    <a:pt x="9836" y="29153"/>
                    <a:pt x="11577" y="29153"/>
                  </a:cubicBezTo>
                  <a:lnTo>
                    <a:pt x="15866" y="29153"/>
                  </a:lnTo>
                  <a:lnTo>
                    <a:pt x="15866" y="32644"/>
                  </a:lnTo>
                  <a:lnTo>
                    <a:pt x="11577" y="32644"/>
                  </a:lnTo>
                  <a:cubicBezTo>
                    <a:pt x="8354" y="32644"/>
                    <a:pt x="6129" y="32046"/>
                    <a:pt x="4903" y="30850"/>
                  </a:cubicBezTo>
                  <a:cubicBezTo>
                    <a:pt x="3677" y="29644"/>
                    <a:pt x="3064" y="27447"/>
                    <a:pt x="3064" y="24270"/>
                  </a:cubicBezTo>
                  <a:lnTo>
                    <a:pt x="3064" y="10463"/>
                  </a:lnTo>
                  <a:lnTo>
                    <a:pt x="0" y="10463"/>
                  </a:lnTo>
                  <a:lnTo>
                    <a:pt x="0" y="7217"/>
                  </a:lnTo>
                  <a:lnTo>
                    <a:pt x="3064" y="7217"/>
                  </a:lnTo>
                  <a:lnTo>
                    <a:pt x="3064" y="0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B90CF49-64D3-3FB3-55C7-5C675A7F6D53}"/>
                </a:ext>
              </a:extLst>
            </p:cNvPr>
            <p:cNvSpPr/>
            <p:nvPr/>
          </p:nvSpPr>
          <p:spPr>
            <a:xfrm>
              <a:off x="3389749" y="4882575"/>
              <a:ext cx="21291" cy="35321"/>
            </a:xfrm>
            <a:custGeom>
              <a:avLst/>
              <a:gdLst>
                <a:gd name="connsiteX0" fmla="*/ 21292 w 21291"/>
                <a:gd name="connsiteY0" fmla="*/ 19975 h 35321"/>
                <a:gd name="connsiteX1" fmla="*/ 21292 w 21291"/>
                <a:gd name="connsiteY1" fmla="*/ 35321 h 35321"/>
                <a:gd name="connsiteX2" fmla="*/ 17115 w 21291"/>
                <a:gd name="connsiteY2" fmla="*/ 35321 h 35321"/>
                <a:gd name="connsiteX3" fmla="*/ 17115 w 21291"/>
                <a:gd name="connsiteY3" fmla="*/ 20112 h 35321"/>
                <a:gd name="connsiteX4" fmla="*/ 15708 w 21291"/>
                <a:gd name="connsiteY4" fmla="*/ 14709 h 35321"/>
                <a:gd name="connsiteX5" fmla="*/ 11486 w 21291"/>
                <a:gd name="connsiteY5" fmla="*/ 12914 h 35321"/>
                <a:gd name="connsiteX6" fmla="*/ 6151 w 21291"/>
                <a:gd name="connsiteY6" fmla="*/ 15072 h 35321"/>
                <a:gd name="connsiteX7" fmla="*/ 4200 w 21291"/>
                <a:gd name="connsiteY7" fmla="*/ 20955 h 35321"/>
                <a:gd name="connsiteX8" fmla="*/ 4200 w 21291"/>
                <a:gd name="connsiteY8" fmla="*/ 35321 h 35321"/>
                <a:gd name="connsiteX9" fmla="*/ 0 w 21291"/>
                <a:gd name="connsiteY9" fmla="*/ 35321 h 35321"/>
                <a:gd name="connsiteX10" fmla="*/ 0 w 21291"/>
                <a:gd name="connsiteY10" fmla="*/ 0 h 35321"/>
                <a:gd name="connsiteX11" fmla="*/ 4200 w 21291"/>
                <a:gd name="connsiteY11" fmla="*/ 0 h 35321"/>
                <a:gd name="connsiteX12" fmla="*/ 4200 w 21291"/>
                <a:gd name="connsiteY12" fmla="*/ 13846 h 35321"/>
                <a:gd name="connsiteX13" fmla="*/ 7718 w 21291"/>
                <a:gd name="connsiteY13" fmla="*/ 10424 h 35321"/>
                <a:gd name="connsiteX14" fmla="*/ 12416 w 21291"/>
                <a:gd name="connsiteY14" fmla="*/ 9286 h 35321"/>
                <a:gd name="connsiteX15" fmla="*/ 19045 w 21291"/>
                <a:gd name="connsiteY15" fmla="*/ 12012 h 35321"/>
                <a:gd name="connsiteX16" fmla="*/ 21292 w 21291"/>
                <a:gd name="connsiteY16" fmla="*/ 19975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91" h="35321">
                  <a:moveTo>
                    <a:pt x="21292" y="19975"/>
                  </a:moveTo>
                  <a:lnTo>
                    <a:pt x="21292" y="35321"/>
                  </a:lnTo>
                  <a:lnTo>
                    <a:pt x="17115" y="35321"/>
                  </a:lnTo>
                  <a:lnTo>
                    <a:pt x="17115" y="20112"/>
                  </a:lnTo>
                  <a:cubicBezTo>
                    <a:pt x="17115" y="17710"/>
                    <a:pt x="16647" y="15905"/>
                    <a:pt x="15708" y="14709"/>
                  </a:cubicBezTo>
                  <a:cubicBezTo>
                    <a:pt x="14770" y="13513"/>
                    <a:pt x="13363" y="12914"/>
                    <a:pt x="11486" y="12914"/>
                  </a:cubicBezTo>
                  <a:cubicBezTo>
                    <a:pt x="9231" y="12914"/>
                    <a:pt x="7453" y="13630"/>
                    <a:pt x="6151" y="15072"/>
                  </a:cubicBezTo>
                  <a:cubicBezTo>
                    <a:pt x="4850" y="16513"/>
                    <a:pt x="4200" y="18475"/>
                    <a:pt x="4200" y="20955"/>
                  </a:cubicBezTo>
                  <a:lnTo>
                    <a:pt x="4200" y="35321"/>
                  </a:lnTo>
                  <a:lnTo>
                    <a:pt x="0" y="35321"/>
                  </a:lnTo>
                  <a:lnTo>
                    <a:pt x="0" y="0"/>
                  </a:lnTo>
                  <a:lnTo>
                    <a:pt x="4200" y="0"/>
                  </a:lnTo>
                  <a:lnTo>
                    <a:pt x="4200" y="13846"/>
                  </a:lnTo>
                  <a:cubicBezTo>
                    <a:pt x="5199" y="12316"/>
                    <a:pt x="6372" y="11179"/>
                    <a:pt x="7718" y="10424"/>
                  </a:cubicBezTo>
                  <a:cubicBezTo>
                    <a:pt x="9080" y="9669"/>
                    <a:pt x="10646" y="9286"/>
                    <a:pt x="12416" y="9286"/>
                  </a:cubicBezTo>
                  <a:cubicBezTo>
                    <a:pt x="15338" y="9286"/>
                    <a:pt x="17547" y="10198"/>
                    <a:pt x="19045" y="12012"/>
                  </a:cubicBezTo>
                  <a:cubicBezTo>
                    <a:pt x="20543" y="13807"/>
                    <a:pt x="21292" y="16464"/>
                    <a:pt x="21292" y="19975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7282079-1BC0-A24F-57B3-176E29E3D050}"/>
                </a:ext>
              </a:extLst>
            </p:cNvPr>
            <p:cNvSpPr/>
            <p:nvPr/>
          </p:nvSpPr>
          <p:spPr>
            <a:xfrm>
              <a:off x="3513681" y="4891861"/>
              <a:ext cx="21473" cy="26691"/>
            </a:xfrm>
            <a:custGeom>
              <a:avLst/>
              <a:gdLst>
                <a:gd name="connsiteX0" fmla="*/ 13143 w 21473"/>
                <a:gd name="connsiteY0" fmla="*/ 13258 h 26691"/>
                <a:gd name="connsiteX1" fmla="*/ 6129 w 21473"/>
                <a:gd name="connsiteY1" fmla="*/ 14415 h 26691"/>
                <a:gd name="connsiteX2" fmla="*/ 4177 w 21473"/>
                <a:gd name="connsiteY2" fmla="*/ 18367 h 26691"/>
                <a:gd name="connsiteX3" fmla="*/ 5630 w 21473"/>
                <a:gd name="connsiteY3" fmla="*/ 21907 h 26691"/>
                <a:gd name="connsiteX4" fmla="*/ 9625 w 21473"/>
                <a:gd name="connsiteY4" fmla="*/ 23201 h 26691"/>
                <a:gd name="connsiteX5" fmla="*/ 15186 w 21473"/>
                <a:gd name="connsiteY5" fmla="*/ 20749 h 26691"/>
                <a:gd name="connsiteX6" fmla="*/ 17297 w 21473"/>
                <a:gd name="connsiteY6" fmla="*/ 14189 h 26691"/>
                <a:gd name="connsiteX7" fmla="*/ 17297 w 21473"/>
                <a:gd name="connsiteY7" fmla="*/ 13258 h 26691"/>
                <a:gd name="connsiteX8" fmla="*/ 13143 w 21473"/>
                <a:gd name="connsiteY8" fmla="*/ 13258 h 26691"/>
                <a:gd name="connsiteX9" fmla="*/ 21473 w 21473"/>
                <a:gd name="connsiteY9" fmla="*/ 11532 h 26691"/>
                <a:gd name="connsiteX10" fmla="*/ 21473 w 21473"/>
                <a:gd name="connsiteY10" fmla="*/ 26035 h 26691"/>
                <a:gd name="connsiteX11" fmla="*/ 17297 w 21473"/>
                <a:gd name="connsiteY11" fmla="*/ 26035 h 26691"/>
                <a:gd name="connsiteX12" fmla="*/ 17297 w 21473"/>
                <a:gd name="connsiteY12" fmla="*/ 22171 h 26691"/>
                <a:gd name="connsiteX13" fmla="*/ 13733 w 21473"/>
                <a:gd name="connsiteY13" fmla="*/ 25604 h 26691"/>
                <a:gd name="connsiteX14" fmla="*/ 8513 w 21473"/>
                <a:gd name="connsiteY14" fmla="*/ 26692 h 26691"/>
                <a:gd name="connsiteX15" fmla="*/ 2293 w 21473"/>
                <a:gd name="connsiteY15" fmla="*/ 24515 h 26691"/>
                <a:gd name="connsiteX16" fmla="*/ 0 w 21473"/>
                <a:gd name="connsiteY16" fmla="*/ 18631 h 26691"/>
                <a:gd name="connsiteX17" fmla="*/ 2860 w 21473"/>
                <a:gd name="connsiteY17" fmla="*/ 12169 h 26691"/>
                <a:gd name="connsiteX18" fmla="*/ 11441 w 21473"/>
                <a:gd name="connsiteY18" fmla="*/ 9982 h 26691"/>
                <a:gd name="connsiteX19" fmla="*/ 17297 w 21473"/>
                <a:gd name="connsiteY19" fmla="*/ 9982 h 26691"/>
                <a:gd name="connsiteX20" fmla="*/ 17297 w 21473"/>
                <a:gd name="connsiteY20" fmla="*/ 9580 h 26691"/>
                <a:gd name="connsiteX21" fmla="*/ 15391 w 21473"/>
                <a:gd name="connsiteY21" fmla="*/ 5129 h 26691"/>
                <a:gd name="connsiteX22" fmla="*/ 10079 w 21473"/>
                <a:gd name="connsiteY22" fmla="*/ 3540 h 26691"/>
                <a:gd name="connsiteX23" fmla="*/ 5834 w 21473"/>
                <a:gd name="connsiteY23" fmla="*/ 4060 h 26691"/>
                <a:gd name="connsiteX24" fmla="*/ 1861 w 21473"/>
                <a:gd name="connsiteY24" fmla="*/ 5629 h 26691"/>
                <a:gd name="connsiteX25" fmla="*/ 1861 w 21473"/>
                <a:gd name="connsiteY25" fmla="*/ 1765 h 26691"/>
                <a:gd name="connsiteX26" fmla="*/ 6310 w 21473"/>
                <a:gd name="connsiteY26" fmla="*/ 451 h 26691"/>
                <a:gd name="connsiteX27" fmla="*/ 10510 w 21473"/>
                <a:gd name="connsiteY27" fmla="*/ 0 h 26691"/>
                <a:gd name="connsiteX28" fmla="*/ 18750 w 21473"/>
                <a:gd name="connsiteY28" fmla="*/ 2863 h 26691"/>
                <a:gd name="connsiteX29" fmla="*/ 21473 w 21473"/>
                <a:gd name="connsiteY29" fmla="*/ 11532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73" h="26691">
                  <a:moveTo>
                    <a:pt x="13143" y="13258"/>
                  </a:moveTo>
                  <a:cubicBezTo>
                    <a:pt x="9769" y="13258"/>
                    <a:pt x="7430" y="13640"/>
                    <a:pt x="6129" y="14415"/>
                  </a:cubicBezTo>
                  <a:cubicBezTo>
                    <a:pt x="4827" y="15190"/>
                    <a:pt x="4177" y="16503"/>
                    <a:pt x="4177" y="18367"/>
                  </a:cubicBezTo>
                  <a:cubicBezTo>
                    <a:pt x="4177" y="19847"/>
                    <a:pt x="4662" y="21024"/>
                    <a:pt x="5630" y="21907"/>
                  </a:cubicBezTo>
                  <a:cubicBezTo>
                    <a:pt x="6613" y="22770"/>
                    <a:pt x="7945" y="23201"/>
                    <a:pt x="9625" y="23201"/>
                  </a:cubicBezTo>
                  <a:cubicBezTo>
                    <a:pt x="11940" y="23201"/>
                    <a:pt x="13794" y="22387"/>
                    <a:pt x="15186" y="20749"/>
                  </a:cubicBezTo>
                  <a:cubicBezTo>
                    <a:pt x="16593" y="19092"/>
                    <a:pt x="17297" y="16906"/>
                    <a:pt x="17297" y="14189"/>
                  </a:cubicBezTo>
                  <a:lnTo>
                    <a:pt x="17297" y="13258"/>
                  </a:lnTo>
                  <a:lnTo>
                    <a:pt x="13143" y="13258"/>
                  </a:lnTo>
                  <a:moveTo>
                    <a:pt x="21473" y="11532"/>
                  </a:moveTo>
                  <a:lnTo>
                    <a:pt x="21473" y="26035"/>
                  </a:lnTo>
                  <a:lnTo>
                    <a:pt x="17297" y="26035"/>
                  </a:lnTo>
                  <a:lnTo>
                    <a:pt x="17297" y="22171"/>
                  </a:lnTo>
                  <a:cubicBezTo>
                    <a:pt x="16344" y="23721"/>
                    <a:pt x="15156" y="24868"/>
                    <a:pt x="13733" y="25604"/>
                  </a:cubicBezTo>
                  <a:cubicBezTo>
                    <a:pt x="12310" y="26329"/>
                    <a:pt x="10571" y="26692"/>
                    <a:pt x="8513" y="26692"/>
                  </a:cubicBezTo>
                  <a:cubicBezTo>
                    <a:pt x="5909" y="26692"/>
                    <a:pt x="3836" y="25966"/>
                    <a:pt x="2293" y="24515"/>
                  </a:cubicBezTo>
                  <a:cubicBezTo>
                    <a:pt x="764" y="23044"/>
                    <a:pt x="0" y="21083"/>
                    <a:pt x="0" y="18631"/>
                  </a:cubicBezTo>
                  <a:cubicBezTo>
                    <a:pt x="0" y="15778"/>
                    <a:pt x="953" y="13621"/>
                    <a:pt x="2860" y="12169"/>
                  </a:cubicBezTo>
                  <a:cubicBezTo>
                    <a:pt x="4782" y="10708"/>
                    <a:pt x="7643" y="9982"/>
                    <a:pt x="11441" y="9982"/>
                  </a:cubicBezTo>
                  <a:lnTo>
                    <a:pt x="17297" y="9982"/>
                  </a:lnTo>
                  <a:lnTo>
                    <a:pt x="17297" y="9580"/>
                  </a:lnTo>
                  <a:cubicBezTo>
                    <a:pt x="17297" y="7658"/>
                    <a:pt x="16661" y="6178"/>
                    <a:pt x="15391" y="5129"/>
                  </a:cubicBezTo>
                  <a:cubicBezTo>
                    <a:pt x="14134" y="4070"/>
                    <a:pt x="12363" y="3540"/>
                    <a:pt x="10079" y="3540"/>
                  </a:cubicBezTo>
                  <a:cubicBezTo>
                    <a:pt x="8626" y="3540"/>
                    <a:pt x="7211" y="3716"/>
                    <a:pt x="5834" y="4060"/>
                  </a:cubicBezTo>
                  <a:cubicBezTo>
                    <a:pt x="4457" y="4403"/>
                    <a:pt x="3133" y="4932"/>
                    <a:pt x="1861" y="5629"/>
                  </a:cubicBezTo>
                  <a:lnTo>
                    <a:pt x="1861" y="1765"/>
                  </a:lnTo>
                  <a:cubicBezTo>
                    <a:pt x="3390" y="1177"/>
                    <a:pt x="4873" y="735"/>
                    <a:pt x="6310" y="451"/>
                  </a:cubicBezTo>
                  <a:cubicBezTo>
                    <a:pt x="7749" y="147"/>
                    <a:pt x="9148" y="0"/>
                    <a:pt x="10510" y="0"/>
                  </a:cubicBezTo>
                  <a:cubicBezTo>
                    <a:pt x="14187" y="0"/>
                    <a:pt x="16934" y="951"/>
                    <a:pt x="18750" y="2863"/>
                  </a:cubicBezTo>
                  <a:cubicBezTo>
                    <a:pt x="20565" y="4766"/>
                    <a:pt x="21473" y="7658"/>
                    <a:pt x="21473" y="115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ED9AA62-396D-A18D-2A9D-E8560C7D738A}"/>
                </a:ext>
              </a:extLst>
            </p:cNvPr>
            <p:cNvSpPr/>
            <p:nvPr/>
          </p:nvSpPr>
          <p:spPr>
            <a:xfrm>
              <a:off x="3636776" y="4891861"/>
              <a:ext cx="23328" cy="26691"/>
            </a:xfrm>
            <a:custGeom>
              <a:avLst/>
              <a:gdLst>
                <a:gd name="connsiteX0" fmla="*/ 11669 w 23328"/>
                <a:gd name="connsiteY0" fmla="*/ 3540 h 26691"/>
                <a:gd name="connsiteX1" fmla="*/ 6354 w 23328"/>
                <a:gd name="connsiteY1" fmla="*/ 6178 h 26691"/>
                <a:gd name="connsiteX2" fmla="*/ 4403 w 23328"/>
                <a:gd name="connsiteY2" fmla="*/ 13346 h 26691"/>
                <a:gd name="connsiteX3" fmla="*/ 6335 w 23328"/>
                <a:gd name="connsiteY3" fmla="*/ 20544 h 26691"/>
                <a:gd name="connsiteX4" fmla="*/ 11669 w 23328"/>
                <a:gd name="connsiteY4" fmla="*/ 23152 h 26691"/>
                <a:gd name="connsiteX5" fmla="*/ 16955 w 23328"/>
                <a:gd name="connsiteY5" fmla="*/ 20514 h 26691"/>
                <a:gd name="connsiteX6" fmla="*/ 18906 w 23328"/>
                <a:gd name="connsiteY6" fmla="*/ 13346 h 26691"/>
                <a:gd name="connsiteX7" fmla="*/ 16955 w 23328"/>
                <a:gd name="connsiteY7" fmla="*/ 6197 h 26691"/>
                <a:gd name="connsiteX8" fmla="*/ 11669 w 23328"/>
                <a:gd name="connsiteY8" fmla="*/ 3540 h 26691"/>
                <a:gd name="connsiteX9" fmla="*/ 11669 w 23328"/>
                <a:gd name="connsiteY9" fmla="*/ 0 h 26691"/>
                <a:gd name="connsiteX10" fmla="*/ 20220 w 23328"/>
                <a:gd name="connsiteY10" fmla="*/ 3540 h 26691"/>
                <a:gd name="connsiteX11" fmla="*/ 23328 w 23328"/>
                <a:gd name="connsiteY11" fmla="*/ 13346 h 26691"/>
                <a:gd name="connsiteX12" fmla="*/ 20220 w 23328"/>
                <a:gd name="connsiteY12" fmla="*/ 23152 h 26691"/>
                <a:gd name="connsiteX13" fmla="*/ 11669 w 23328"/>
                <a:gd name="connsiteY13" fmla="*/ 26692 h 26691"/>
                <a:gd name="connsiteX14" fmla="*/ 3089 w 23328"/>
                <a:gd name="connsiteY14" fmla="*/ 23152 h 26691"/>
                <a:gd name="connsiteX15" fmla="*/ 0 w 23328"/>
                <a:gd name="connsiteY15" fmla="*/ 13346 h 26691"/>
                <a:gd name="connsiteX16" fmla="*/ 3089 w 23328"/>
                <a:gd name="connsiteY16" fmla="*/ 3540 h 26691"/>
                <a:gd name="connsiteX17" fmla="*/ 11669 w 23328"/>
                <a:gd name="connsiteY17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28" h="26691">
                  <a:moveTo>
                    <a:pt x="11669" y="3540"/>
                  </a:moveTo>
                  <a:cubicBezTo>
                    <a:pt x="9424" y="3540"/>
                    <a:pt x="7658" y="4423"/>
                    <a:pt x="6354" y="6178"/>
                  </a:cubicBezTo>
                  <a:cubicBezTo>
                    <a:pt x="5050" y="7913"/>
                    <a:pt x="4403" y="10306"/>
                    <a:pt x="4403" y="13346"/>
                  </a:cubicBezTo>
                  <a:cubicBezTo>
                    <a:pt x="4403" y="16386"/>
                    <a:pt x="5050" y="18788"/>
                    <a:pt x="6335" y="20544"/>
                  </a:cubicBezTo>
                  <a:cubicBezTo>
                    <a:pt x="7639" y="22279"/>
                    <a:pt x="9414" y="23152"/>
                    <a:pt x="11669" y="23152"/>
                  </a:cubicBezTo>
                  <a:cubicBezTo>
                    <a:pt x="13895" y="23152"/>
                    <a:pt x="15650" y="22269"/>
                    <a:pt x="16955" y="20514"/>
                  </a:cubicBezTo>
                  <a:cubicBezTo>
                    <a:pt x="18259" y="18759"/>
                    <a:pt x="18906" y="16376"/>
                    <a:pt x="18906" y="13346"/>
                  </a:cubicBezTo>
                  <a:cubicBezTo>
                    <a:pt x="18906" y="10335"/>
                    <a:pt x="18259" y="7953"/>
                    <a:pt x="16955" y="6197"/>
                  </a:cubicBezTo>
                  <a:cubicBezTo>
                    <a:pt x="15650" y="4423"/>
                    <a:pt x="13895" y="3540"/>
                    <a:pt x="11669" y="3540"/>
                  </a:cubicBezTo>
                  <a:moveTo>
                    <a:pt x="11669" y="0"/>
                  </a:moveTo>
                  <a:cubicBezTo>
                    <a:pt x="15297" y="0"/>
                    <a:pt x="18151" y="1177"/>
                    <a:pt x="20220" y="3540"/>
                  </a:cubicBezTo>
                  <a:cubicBezTo>
                    <a:pt x="22289" y="5903"/>
                    <a:pt x="23328" y="9169"/>
                    <a:pt x="23328" y="13346"/>
                  </a:cubicBezTo>
                  <a:cubicBezTo>
                    <a:pt x="23328" y="17514"/>
                    <a:pt x="22289" y="20779"/>
                    <a:pt x="20220" y="23152"/>
                  </a:cubicBezTo>
                  <a:cubicBezTo>
                    <a:pt x="18151" y="25515"/>
                    <a:pt x="15297" y="26692"/>
                    <a:pt x="11669" y="26692"/>
                  </a:cubicBezTo>
                  <a:cubicBezTo>
                    <a:pt x="8021" y="26692"/>
                    <a:pt x="5158" y="25515"/>
                    <a:pt x="3089" y="23152"/>
                  </a:cubicBezTo>
                  <a:cubicBezTo>
                    <a:pt x="1030" y="20779"/>
                    <a:pt x="0" y="17514"/>
                    <a:pt x="0" y="13346"/>
                  </a:cubicBezTo>
                  <a:cubicBezTo>
                    <a:pt x="0" y="9169"/>
                    <a:pt x="1030" y="5903"/>
                    <a:pt x="3089" y="3540"/>
                  </a:cubicBezTo>
                  <a:cubicBezTo>
                    <a:pt x="5158" y="1177"/>
                    <a:pt x="8021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75EC7C8-9095-991C-26C3-47ABBCBC490D}"/>
                </a:ext>
              </a:extLst>
            </p:cNvPr>
            <p:cNvSpPr/>
            <p:nvPr/>
          </p:nvSpPr>
          <p:spPr>
            <a:xfrm>
              <a:off x="3761822" y="4891861"/>
              <a:ext cx="21288" cy="26034"/>
            </a:xfrm>
            <a:custGeom>
              <a:avLst/>
              <a:gdLst>
                <a:gd name="connsiteX0" fmla="*/ 21289 w 21288"/>
                <a:gd name="connsiteY0" fmla="*/ 10689 h 26034"/>
                <a:gd name="connsiteX1" fmla="*/ 21289 w 21288"/>
                <a:gd name="connsiteY1" fmla="*/ 26035 h 26034"/>
                <a:gd name="connsiteX2" fmla="*/ 17112 w 21288"/>
                <a:gd name="connsiteY2" fmla="*/ 26035 h 26034"/>
                <a:gd name="connsiteX3" fmla="*/ 17112 w 21288"/>
                <a:gd name="connsiteY3" fmla="*/ 10826 h 26034"/>
                <a:gd name="connsiteX4" fmla="*/ 15699 w 21288"/>
                <a:gd name="connsiteY4" fmla="*/ 5423 h 26034"/>
                <a:gd name="connsiteX5" fmla="*/ 11483 w 21288"/>
                <a:gd name="connsiteY5" fmla="*/ 3628 h 26034"/>
                <a:gd name="connsiteX6" fmla="*/ 6148 w 21288"/>
                <a:gd name="connsiteY6" fmla="*/ 5786 h 26034"/>
                <a:gd name="connsiteX7" fmla="*/ 4197 w 21288"/>
                <a:gd name="connsiteY7" fmla="*/ 11669 h 26034"/>
                <a:gd name="connsiteX8" fmla="*/ 4197 w 21288"/>
                <a:gd name="connsiteY8" fmla="*/ 26035 h 26034"/>
                <a:gd name="connsiteX9" fmla="*/ 0 w 21288"/>
                <a:gd name="connsiteY9" fmla="*/ 26035 h 26034"/>
                <a:gd name="connsiteX10" fmla="*/ 0 w 21288"/>
                <a:gd name="connsiteY10" fmla="*/ 608 h 26034"/>
                <a:gd name="connsiteX11" fmla="*/ 4197 w 21288"/>
                <a:gd name="connsiteY11" fmla="*/ 608 h 26034"/>
                <a:gd name="connsiteX12" fmla="*/ 4197 w 21288"/>
                <a:gd name="connsiteY12" fmla="*/ 4560 h 26034"/>
                <a:gd name="connsiteX13" fmla="*/ 7717 w 21288"/>
                <a:gd name="connsiteY13" fmla="*/ 1137 h 26034"/>
                <a:gd name="connsiteX14" fmla="*/ 12414 w 21288"/>
                <a:gd name="connsiteY14" fmla="*/ 0 h 26034"/>
                <a:gd name="connsiteX15" fmla="*/ 19043 w 21288"/>
                <a:gd name="connsiteY15" fmla="*/ 2726 h 26034"/>
                <a:gd name="connsiteX16" fmla="*/ 21289 w 21288"/>
                <a:gd name="connsiteY16" fmla="*/ 10689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88" h="26034">
                  <a:moveTo>
                    <a:pt x="21289" y="10689"/>
                  </a:moveTo>
                  <a:lnTo>
                    <a:pt x="21289" y="26035"/>
                  </a:lnTo>
                  <a:lnTo>
                    <a:pt x="17112" y="26035"/>
                  </a:lnTo>
                  <a:lnTo>
                    <a:pt x="17112" y="10826"/>
                  </a:lnTo>
                  <a:cubicBezTo>
                    <a:pt x="17112" y="8423"/>
                    <a:pt x="16641" y="6619"/>
                    <a:pt x="15699" y="5423"/>
                  </a:cubicBezTo>
                  <a:cubicBezTo>
                    <a:pt x="14768" y="4226"/>
                    <a:pt x="13356" y="3628"/>
                    <a:pt x="11483" y="3628"/>
                  </a:cubicBezTo>
                  <a:cubicBezTo>
                    <a:pt x="9227" y="3628"/>
                    <a:pt x="7453" y="4344"/>
                    <a:pt x="6148" y="5786"/>
                  </a:cubicBezTo>
                  <a:cubicBezTo>
                    <a:pt x="4844" y="7227"/>
                    <a:pt x="4197" y="918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97" y="3030"/>
                    <a:pt x="6374" y="1892"/>
                    <a:pt x="7717" y="1137"/>
                  </a:cubicBezTo>
                  <a:cubicBezTo>
                    <a:pt x="9080" y="382"/>
                    <a:pt x="10640" y="0"/>
                    <a:pt x="12414" y="0"/>
                  </a:cubicBezTo>
                  <a:cubicBezTo>
                    <a:pt x="15337" y="0"/>
                    <a:pt x="17543" y="912"/>
                    <a:pt x="19043" y="2726"/>
                  </a:cubicBezTo>
                  <a:cubicBezTo>
                    <a:pt x="20544" y="4521"/>
                    <a:pt x="21289" y="7178"/>
                    <a:pt x="21289" y="10689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0AD7707-D6FF-5F93-79A9-8A4A46038EEA}"/>
                </a:ext>
              </a:extLst>
            </p:cNvPr>
            <p:cNvSpPr/>
            <p:nvPr/>
          </p:nvSpPr>
          <p:spPr>
            <a:xfrm>
              <a:off x="3886771" y="4891861"/>
              <a:ext cx="19435" cy="26691"/>
            </a:xfrm>
            <a:custGeom>
              <a:avLst/>
              <a:gdLst>
                <a:gd name="connsiteX0" fmla="*/ 18073 w 19435"/>
                <a:gd name="connsiteY0" fmla="*/ 1363 h 26691"/>
                <a:gd name="connsiteX1" fmla="*/ 18073 w 19435"/>
                <a:gd name="connsiteY1" fmla="*/ 5315 h 26691"/>
                <a:gd name="connsiteX2" fmla="*/ 14395 w 19435"/>
                <a:gd name="connsiteY2" fmla="*/ 3952 h 26691"/>
                <a:gd name="connsiteX3" fmla="*/ 10443 w 19435"/>
                <a:gd name="connsiteY3" fmla="*/ 3491 h 26691"/>
                <a:gd name="connsiteX4" fmla="*/ 5766 w 19435"/>
                <a:gd name="connsiteY4" fmla="*/ 4452 h 26691"/>
                <a:gd name="connsiteX5" fmla="*/ 4226 w 19435"/>
                <a:gd name="connsiteY5" fmla="*/ 7305 h 26691"/>
                <a:gd name="connsiteX6" fmla="*/ 5335 w 19435"/>
                <a:gd name="connsiteY6" fmla="*/ 9600 h 26691"/>
                <a:gd name="connsiteX7" fmla="*/ 9806 w 19435"/>
                <a:gd name="connsiteY7" fmla="*/ 11169 h 26691"/>
                <a:gd name="connsiteX8" fmla="*/ 11238 w 19435"/>
                <a:gd name="connsiteY8" fmla="*/ 11483 h 26691"/>
                <a:gd name="connsiteX9" fmla="*/ 17553 w 19435"/>
                <a:gd name="connsiteY9" fmla="*/ 14189 h 26691"/>
                <a:gd name="connsiteX10" fmla="*/ 19436 w 19435"/>
                <a:gd name="connsiteY10" fmla="*/ 19024 h 26691"/>
                <a:gd name="connsiteX11" fmla="*/ 16621 w 19435"/>
                <a:gd name="connsiteY11" fmla="*/ 24623 h 26691"/>
                <a:gd name="connsiteX12" fmla="*/ 8923 w 19435"/>
                <a:gd name="connsiteY12" fmla="*/ 26692 h 26691"/>
                <a:gd name="connsiteX13" fmla="*/ 4658 w 19435"/>
                <a:gd name="connsiteY13" fmla="*/ 26280 h 26691"/>
                <a:gd name="connsiteX14" fmla="*/ 0 w 19435"/>
                <a:gd name="connsiteY14" fmla="*/ 25103 h 26691"/>
                <a:gd name="connsiteX15" fmla="*/ 0 w 19435"/>
                <a:gd name="connsiteY15" fmla="*/ 20789 h 26691"/>
                <a:gd name="connsiteX16" fmla="*/ 4560 w 19435"/>
                <a:gd name="connsiteY16" fmla="*/ 22603 h 26691"/>
                <a:gd name="connsiteX17" fmla="*/ 9012 w 19435"/>
                <a:gd name="connsiteY17" fmla="*/ 23201 h 26691"/>
                <a:gd name="connsiteX18" fmla="*/ 13552 w 19435"/>
                <a:gd name="connsiteY18" fmla="*/ 22201 h 26691"/>
                <a:gd name="connsiteX19" fmla="*/ 15141 w 19435"/>
                <a:gd name="connsiteY19" fmla="*/ 19337 h 26691"/>
                <a:gd name="connsiteX20" fmla="*/ 13983 w 19435"/>
                <a:gd name="connsiteY20" fmla="*/ 16729 h 26691"/>
                <a:gd name="connsiteX21" fmla="*/ 8973 w 19435"/>
                <a:gd name="connsiteY21" fmla="*/ 14984 h 26691"/>
                <a:gd name="connsiteX22" fmla="*/ 7511 w 19435"/>
                <a:gd name="connsiteY22" fmla="*/ 14640 h 26691"/>
                <a:gd name="connsiteX23" fmla="*/ 1912 w 19435"/>
                <a:gd name="connsiteY23" fmla="*/ 12140 h 26691"/>
                <a:gd name="connsiteX24" fmla="*/ 186 w 19435"/>
                <a:gd name="connsiteY24" fmla="*/ 7492 h 26691"/>
                <a:gd name="connsiteX25" fmla="*/ 2726 w 19435"/>
                <a:gd name="connsiteY25" fmla="*/ 1951 h 26691"/>
                <a:gd name="connsiteX26" fmla="*/ 9943 w 19435"/>
                <a:gd name="connsiteY26" fmla="*/ 0 h 26691"/>
                <a:gd name="connsiteX27" fmla="*/ 14297 w 19435"/>
                <a:gd name="connsiteY27" fmla="*/ 343 h 26691"/>
                <a:gd name="connsiteX28" fmla="*/ 18073 w 19435"/>
                <a:gd name="connsiteY28" fmla="*/ 1363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435" h="26691">
                  <a:moveTo>
                    <a:pt x="18073" y="1363"/>
                  </a:moveTo>
                  <a:lnTo>
                    <a:pt x="18073" y="5315"/>
                  </a:lnTo>
                  <a:cubicBezTo>
                    <a:pt x="16886" y="4707"/>
                    <a:pt x="15660" y="4256"/>
                    <a:pt x="14395" y="3952"/>
                  </a:cubicBezTo>
                  <a:cubicBezTo>
                    <a:pt x="13120" y="3648"/>
                    <a:pt x="11806" y="3491"/>
                    <a:pt x="10443" y="3491"/>
                  </a:cubicBezTo>
                  <a:cubicBezTo>
                    <a:pt x="8374" y="3491"/>
                    <a:pt x="6815" y="3815"/>
                    <a:pt x="5766" y="4452"/>
                  </a:cubicBezTo>
                  <a:cubicBezTo>
                    <a:pt x="4736" y="5089"/>
                    <a:pt x="4226" y="6040"/>
                    <a:pt x="4226" y="7305"/>
                  </a:cubicBezTo>
                  <a:cubicBezTo>
                    <a:pt x="4226" y="8276"/>
                    <a:pt x="4599" y="9041"/>
                    <a:pt x="5335" y="9600"/>
                  </a:cubicBezTo>
                  <a:cubicBezTo>
                    <a:pt x="6080" y="10139"/>
                    <a:pt x="7570" y="10669"/>
                    <a:pt x="9806" y="11169"/>
                  </a:cubicBezTo>
                  <a:lnTo>
                    <a:pt x="11238" y="11483"/>
                  </a:lnTo>
                  <a:cubicBezTo>
                    <a:pt x="14209" y="12120"/>
                    <a:pt x="16307" y="13022"/>
                    <a:pt x="17553" y="14189"/>
                  </a:cubicBezTo>
                  <a:cubicBezTo>
                    <a:pt x="18808" y="15337"/>
                    <a:pt x="19436" y="16955"/>
                    <a:pt x="19436" y="19024"/>
                  </a:cubicBezTo>
                  <a:cubicBezTo>
                    <a:pt x="19436" y="21387"/>
                    <a:pt x="18494" y="23250"/>
                    <a:pt x="16621" y="24623"/>
                  </a:cubicBezTo>
                  <a:cubicBezTo>
                    <a:pt x="14758" y="26006"/>
                    <a:pt x="12189" y="26692"/>
                    <a:pt x="8923" y="26692"/>
                  </a:cubicBezTo>
                  <a:cubicBezTo>
                    <a:pt x="7560" y="26692"/>
                    <a:pt x="6139" y="26555"/>
                    <a:pt x="4658" y="26280"/>
                  </a:cubicBezTo>
                  <a:cubicBezTo>
                    <a:pt x="3187" y="26025"/>
                    <a:pt x="1638" y="25633"/>
                    <a:pt x="0" y="25103"/>
                  </a:cubicBezTo>
                  <a:lnTo>
                    <a:pt x="0" y="20789"/>
                  </a:lnTo>
                  <a:cubicBezTo>
                    <a:pt x="1540" y="21593"/>
                    <a:pt x="3059" y="22201"/>
                    <a:pt x="4560" y="22603"/>
                  </a:cubicBezTo>
                  <a:cubicBezTo>
                    <a:pt x="6060" y="23005"/>
                    <a:pt x="7551" y="23201"/>
                    <a:pt x="9012" y="23201"/>
                  </a:cubicBezTo>
                  <a:cubicBezTo>
                    <a:pt x="10983" y="23201"/>
                    <a:pt x="12493" y="22868"/>
                    <a:pt x="13552" y="22201"/>
                  </a:cubicBezTo>
                  <a:cubicBezTo>
                    <a:pt x="14611" y="21524"/>
                    <a:pt x="15141" y="20563"/>
                    <a:pt x="15141" y="19337"/>
                  </a:cubicBezTo>
                  <a:cubicBezTo>
                    <a:pt x="15141" y="18210"/>
                    <a:pt x="14758" y="17337"/>
                    <a:pt x="13983" y="16729"/>
                  </a:cubicBezTo>
                  <a:cubicBezTo>
                    <a:pt x="13228" y="16121"/>
                    <a:pt x="11552" y="15543"/>
                    <a:pt x="8973" y="14984"/>
                  </a:cubicBezTo>
                  <a:lnTo>
                    <a:pt x="7511" y="14640"/>
                  </a:lnTo>
                  <a:cubicBezTo>
                    <a:pt x="4932" y="14101"/>
                    <a:pt x="3059" y="13268"/>
                    <a:pt x="1912" y="12140"/>
                  </a:cubicBezTo>
                  <a:cubicBezTo>
                    <a:pt x="765" y="11012"/>
                    <a:pt x="186" y="9463"/>
                    <a:pt x="186" y="7492"/>
                  </a:cubicBezTo>
                  <a:cubicBezTo>
                    <a:pt x="186" y="5099"/>
                    <a:pt x="1030" y="3256"/>
                    <a:pt x="2726" y="1951"/>
                  </a:cubicBezTo>
                  <a:cubicBezTo>
                    <a:pt x="4423" y="647"/>
                    <a:pt x="6825" y="0"/>
                    <a:pt x="9943" y="0"/>
                  </a:cubicBezTo>
                  <a:cubicBezTo>
                    <a:pt x="11483" y="0"/>
                    <a:pt x="12934" y="118"/>
                    <a:pt x="14297" y="343"/>
                  </a:cubicBezTo>
                  <a:cubicBezTo>
                    <a:pt x="15660" y="569"/>
                    <a:pt x="16925" y="902"/>
                    <a:pt x="18073" y="136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7BFF613-55FB-4B95-45DC-BC6BDD36275D}"/>
                </a:ext>
              </a:extLst>
            </p:cNvPr>
            <p:cNvSpPr/>
            <p:nvPr/>
          </p:nvSpPr>
          <p:spPr>
            <a:xfrm>
              <a:off x="4018426" y="4882575"/>
              <a:ext cx="4177" cy="35321"/>
            </a:xfrm>
            <a:custGeom>
              <a:avLst/>
              <a:gdLst>
                <a:gd name="connsiteX0" fmla="*/ 0 w 4177"/>
                <a:gd name="connsiteY0" fmla="*/ 9894 h 35321"/>
                <a:gd name="connsiteX1" fmla="*/ 4177 w 4177"/>
                <a:gd name="connsiteY1" fmla="*/ 9894 h 35321"/>
                <a:gd name="connsiteX2" fmla="*/ 4177 w 4177"/>
                <a:gd name="connsiteY2" fmla="*/ 35321 h 35321"/>
                <a:gd name="connsiteX3" fmla="*/ 0 w 4177"/>
                <a:gd name="connsiteY3" fmla="*/ 35321 h 35321"/>
                <a:gd name="connsiteX4" fmla="*/ 0 w 4177"/>
                <a:gd name="connsiteY4" fmla="*/ 9894 h 35321"/>
                <a:gd name="connsiteX5" fmla="*/ 0 w 4177"/>
                <a:gd name="connsiteY5" fmla="*/ 0 h 35321"/>
                <a:gd name="connsiteX6" fmla="*/ 4177 w 4177"/>
                <a:gd name="connsiteY6" fmla="*/ 0 h 35321"/>
                <a:gd name="connsiteX7" fmla="*/ 4177 w 4177"/>
                <a:gd name="connsiteY7" fmla="*/ 5295 h 35321"/>
                <a:gd name="connsiteX8" fmla="*/ 0 w 4177"/>
                <a:gd name="connsiteY8" fmla="*/ 5295 h 35321"/>
                <a:gd name="connsiteX9" fmla="*/ 0 w 4177"/>
                <a:gd name="connsiteY9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7" h="35321">
                  <a:moveTo>
                    <a:pt x="0" y="9894"/>
                  </a:moveTo>
                  <a:lnTo>
                    <a:pt x="4177" y="9894"/>
                  </a:lnTo>
                  <a:lnTo>
                    <a:pt x="4177" y="35321"/>
                  </a:lnTo>
                  <a:lnTo>
                    <a:pt x="0" y="35321"/>
                  </a:lnTo>
                  <a:lnTo>
                    <a:pt x="0" y="9894"/>
                  </a:lnTo>
                  <a:moveTo>
                    <a:pt x="0" y="0"/>
                  </a:moveTo>
                  <a:lnTo>
                    <a:pt x="4177" y="0"/>
                  </a:lnTo>
                  <a:lnTo>
                    <a:pt x="4177" y="5295"/>
                  </a:lnTo>
                  <a:lnTo>
                    <a:pt x="0" y="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EE57E49-EA23-378B-A89A-29DD56AE8987}"/>
                </a:ext>
              </a:extLst>
            </p:cNvPr>
            <p:cNvSpPr/>
            <p:nvPr/>
          </p:nvSpPr>
          <p:spPr>
            <a:xfrm>
              <a:off x="4137089" y="4891861"/>
              <a:ext cx="14885" cy="26034"/>
            </a:xfrm>
            <a:custGeom>
              <a:avLst/>
              <a:gdLst>
                <a:gd name="connsiteX0" fmla="*/ 14885 w 14885"/>
                <a:gd name="connsiteY0" fmla="*/ 4521 h 26034"/>
                <a:gd name="connsiteX1" fmla="*/ 13346 w 14885"/>
                <a:gd name="connsiteY1" fmla="*/ 3922 h 26034"/>
                <a:gd name="connsiteX2" fmla="*/ 11532 w 14885"/>
                <a:gd name="connsiteY2" fmla="*/ 3726 h 26034"/>
                <a:gd name="connsiteX3" fmla="*/ 6080 w 14885"/>
                <a:gd name="connsiteY3" fmla="*/ 6040 h 26034"/>
                <a:gd name="connsiteX4" fmla="*/ 4197 w 14885"/>
                <a:gd name="connsiteY4" fmla="*/ 12640 h 26034"/>
                <a:gd name="connsiteX5" fmla="*/ 4197 w 14885"/>
                <a:gd name="connsiteY5" fmla="*/ 26035 h 26034"/>
                <a:gd name="connsiteX6" fmla="*/ 0 w 14885"/>
                <a:gd name="connsiteY6" fmla="*/ 26035 h 26034"/>
                <a:gd name="connsiteX7" fmla="*/ 0 w 14885"/>
                <a:gd name="connsiteY7" fmla="*/ 608 h 26034"/>
                <a:gd name="connsiteX8" fmla="*/ 4197 w 14885"/>
                <a:gd name="connsiteY8" fmla="*/ 608 h 26034"/>
                <a:gd name="connsiteX9" fmla="*/ 4197 w 14885"/>
                <a:gd name="connsiteY9" fmla="*/ 4560 h 26034"/>
                <a:gd name="connsiteX10" fmla="*/ 7629 w 14885"/>
                <a:gd name="connsiteY10" fmla="*/ 1137 h 26034"/>
                <a:gd name="connsiteX11" fmla="*/ 12758 w 14885"/>
                <a:gd name="connsiteY11" fmla="*/ 0 h 26034"/>
                <a:gd name="connsiteX12" fmla="*/ 13709 w 14885"/>
                <a:gd name="connsiteY12" fmla="*/ 69 h 26034"/>
                <a:gd name="connsiteX13" fmla="*/ 14866 w 14885"/>
                <a:gd name="connsiteY13" fmla="*/ 226 h 26034"/>
                <a:gd name="connsiteX14" fmla="*/ 14885 w 14885"/>
                <a:gd name="connsiteY14" fmla="*/ 452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85" h="26034">
                  <a:moveTo>
                    <a:pt x="14885" y="4521"/>
                  </a:moveTo>
                  <a:cubicBezTo>
                    <a:pt x="14425" y="4246"/>
                    <a:pt x="13905" y="4050"/>
                    <a:pt x="13346" y="3922"/>
                  </a:cubicBezTo>
                  <a:cubicBezTo>
                    <a:pt x="12807" y="3795"/>
                    <a:pt x="12199" y="3726"/>
                    <a:pt x="11532" y="3726"/>
                  </a:cubicBezTo>
                  <a:cubicBezTo>
                    <a:pt x="9169" y="3726"/>
                    <a:pt x="7355" y="4501"/>
                    <a:pt x="6080" y="6040"/>
                  </a:cubicBezTo>
                  <a:cubicBezTo>
                    <a:pt x="4825" y="7560"/>
                    <a:pt x="4197" y="9767"/>
                    <a:pt x="4197" y="12640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070" y="3020"/>
                    <a:pt x="6217" y="1873"/>
                    <a:pt x="7629" y="1137"/>
                  </a:cubicBezTo>
                  <a:cubicBezTo>
                    <a:pt x="9031" y="382"/>
                    <a:pt x="10747" y="0"/>
                    <a:pt x="12758" y="0"/>
                  </a:cubicBezTo>
                  <a:cubicBezTo>
                    <a:pt x="13042" y="0"/>
                    <a:pt x="13366" y="20"/>
                    <a:pt x="13709" y="69"/>
                  </a:cubicBezTo>
                  <a:cubicBezTo>
                    <a:pt x="14052" y="98"/>
                    <a:pt x="14444" y="147"/>
                    <a:pt x="14866" y="226"/>
                  </a:cubicBezTo>
                  <a:lnTo>
                    <a:pt x="14885" y="452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2EF09B9-BAB2-E732-5C4B-4C5F1D4E4547}"/>
                </a:ext>
              </a:extLst>
            </p:cNvPr>
            <p:cNvSpPr/>
            <p:nvPr/>
          </p:nvSpPr>
          <p:spPr>
            <a:xfrm>
              <a:off x="4257193" y="4882575"/>
              <a:ext cx="22720" cy="35978"/>
            </a:xfrm>
            <a:custGeom>
              <a:avLst/>
              <a:gdLst>
                <a:gd name="connsiteX0" fmla="*/ 18543 w 22720"/>
                <a:gd name="connsiteY0" fmla="*/ 13758 h 35978"/>
                <a:gd name="connsiteX1" fmla="*/ 18543 w 22720"/>
                <a:gd name="connsiteY1" fmla="*/ 0 h 35978"/>
                <a:gd name="connsiteX2" fmla="*/ 22721 w 22720"/>
                <a:gd name="connsiteY2" fmla="*/ 0 h 35978"/>
                <a:gd name="connsiteX3" fmla="*/ 22721 w 22720"/>
                <a:gd name="connsiteY3" fmla="*/ 35321 h 35978"/>
                <a:gd name="connsiteX4" fmla="*/ 18543 w 22720"/>
                <a:gd name="connsiteY4" fmla="*/ 35321 h 35978"/>
                <a:gd name="connsiteX5" fmla="*/ 18543 w 22720"/>
                <a:gd name="connsiteY5" fmla="*/ 31507 h 35978"/>
                <a:gd name="connsiteX6" fmla="*/ 15209 w 22720"/>
                <a:gd name="connsiteY6" fmla="*/ 34890 h 35978"/>
                <a:gd name="connsiteX7" fmla="*/ 10394 w 22720"/>
                <a:gd name="connsiteY7" fmla="*/ 35978 h 35978"/>
                <a:gd name="connsiteX8" fmla="*/ 2883 w 22720"/>
                <a:gd name="connsiteY8" fmla="*/ 32301 h 35978"/>
                <a:gd name="connsiteX9" fmla="*/ 0 w 22720"/>
                <a:gd name="connsiteY9" fmla="*/ 22632 h 35978"/>
                <a:gd name="connsiteX10" fmla="*/ 2883 w 22720"/>
                <a:gd name="connsiteY10" fmla="*/ 12964 h 35978"/>
                <a:gd name="connsiteX11" fmla="*/ 10394 w 22720"/>
                <a:gd name="connsiteY11" fmla="*/ 9286 h 35978"/>
                <a:gd name="connsiteX12" fmla="*/ 15209 w 22720"/>
                <a:gd name="connsiteY12" fmla="*/ 10394 h 35978"/>
                <a:gd name="connsiteX13" fmla="*/ 18543 w 22720"/>
                <a:gd name="connsiteY13" fmla="*/ 13758 h 35978"/>
                <a:gd name="connsiteX14" fmla="*/ 4315 w 22720"/>
                <a:gd name="connsiteY14" fmla="*/ 22632 h 35978"/>
                <a:gd name="connsiteX15" fmla="*/ 6197 w 22720"/>
                <a:gd name="connsiteY15" fmla="*/ 29869 h 35978"/>
                <a:gd name="connsiteX16" fmla="*/ 11424 w 22720"/>
                <a:gd name="connsiteY16" fmla="*/ 32487 h 35978"/>
                <a:gd name="connsiteX17" fmla="*/ 16641 w 22720"/>
                <a:gd name="connsiteY17" fmla="*/ 29869 h 35978"/>
                <a:gd name="connsiteX18" fmla="*/ 18543 w 22720"/>
                <a:gd name="connsiteY18" fmla="*/ 22632 h 35978"/>
                <a:gd name="connsiteX19" fmla="*/ 16641 w 22720"/>
                <a:gd name="connsiteY19" fmla="*/ 15415 h 35978"/>
                <a:gd name="connsiteX20" fmla="*/ 11424 w 22720"/>
                <a:gd name="connsiteY20" fmla="*/ 12777 h 35978"/>
                <a:gd name="connsiteX21" fmla="*/ 6197 w 22720"/>
                <a:gd name="connsiteY21" fmla="*/ 15415 h 35978"/>
                <a:gd name="connsiteX22" fmla="*/ 4315 w 22720"/>
                <a:gd name="connsiteY22" fmla="*/ 22632 h 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20" h="35978">
                  <a:moveTo>
                    <a:pt x="18543" y="13758"/>
                  </a:moveTo>
                  <a:lnTo>
                    <a:pt x="18543" y="0"/>
                  </a:lnTo>
                  <a:lnTo>
                    <a:pt x="22721" y="0"/>
                  </a:lnTo>
                  <a:lnTo>
                    <a:pt x="22721" y="35321"/>
                  </a:lnTo>
                  <a:lnTo>
                    <a:pt x="18543" y="35321"/>
                  </a:lnTo>
                  <a:lnTo>
                    <a:pt x="18543" y="31507"/>
                  </a:lnTo>
                  <a:cubicBezTo>
                    <a:pt x="17670" y="33027"/>
                    <a:pt x="16553" y="34154"/>
                    <a:pt x="15209" y="34890"/>
                  </a:cubicBezTo>
                  <a:cubicBezTo>
                    <a:pt x="13885" y="35615"/>
                    <a:pt x="12277" y="35978"/>
                    <a:pt x="10394" y="35978"/>
                  </a:cubicBezTo>
                  <a:cubicBezTo>
                    <a:pt x="7325" y="35978"/>
                    <a:pt x="4825" y="34752"/>
                    <a:pt x="2883" y="32301"/>
                  </a:cubicBezTo>
                  <a:cubicBezTo>
                    <a:pt x="961" y="29849"/>
                    <a:pt x="0" y="26623"/>
                    <a:pt x="0" y="22632"/>
                  </a:cubicBezTo>
                  <a:cubicBezTo>
                    <a:pt x="0" y="18641"/>
                    <a:pt x="961" y="15415"/>
                    <a:pt x="2883" y="12964"/>
                  </a:cubicBezTo>
                  <a:cubicBezTo>
                    <a:pt x="4825" y="10512"/>
                    <a:pt x="7325" y="9286"/>
                    <a:pt x="10394" y="9286"/>
                  </a:cubicBezTo>
                  <a:cubicBezTo>
                    <a:pt x="12277" y="9286"/>
                    <a:pt x="13885" y="9659"/>
                    <a:pt x="15209" y="10394"/>
                  </a:cubicBezTo>
                  <a:cubicBezTo>
                    <a:pt x="16553" y="11120"/>
                    <a:pt x="17670" y="12238"/>
                    <a:pt x="18543" y="13758"/>
                  </a:cubicBezTo>
                  <a:moveTo>
                    <a:pt x="4315" y="22632"/>
                  </a:moveTo>
                  <a:cubicBezTo>
                    <a:pt x="4315" y="25702"/>
                    <a:pt x="4942" y="28114"/>
                    <a:pt x="6197" y="29869"/>
                  </a:cubicBezTo>
                  <a:cubicBezTo>
                    <a:pt x="7472" y="31615"/>
                    <a:pt x="9218" y="32487"/>
                    <a:pt x="11424" y="32487"/>
                  </a:cubicBezTo>
                  <a:cubicBezTo>
                    <a:pt x="13630" y="32487"/>
                    <a:pt x="15376" y="31615"/>
                    <a:pt x="16641" y="29869"/>
                  </a:cubicBezTo>
                  <a:cubicBezTo>
                    <a:pt x="17906" y="28114"/>
                    <a:pt x="18543" y="25702"/>
                    <a:pt x="18543" y="22632"/>
                  </a:cubicBezTo>
                  <a:cubicBezTo>
                    <a:pt x="18543" y="19563"/>
                    <a:pt x="17906" y="17151"/>
                    <a:pt x="16641" y="15415"/>
                  </a:cubicBezTo>
                  <a:cubicBezTo>
                    <a:pt x="15376" y="13660"/>
                    <a:pt x="13630" y="12777"/>
                    <a:pt x="11424" y="12777"/>
                  </a:cubicBezTo>
                  <a:cubicBezTo>
                    <a:pt x="9218" y="12777"/>
                    <a:pt x="7472" y="13660"/>
                    <a:pt x="6197" y="15415"/>
                  </a:cubicBezTo>
                  <a:cubicBezTo>
                    <a:pt x="4942" y="17151"/>
                    <a:pt x="4315" y="19563"/>
                    <a:pt x="4315" y="226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72EF378-30AE-03C5-DDF2-968947CF71D7}"/>
                </a:ext>
              </a:extLst>
            </p:cNvPr>
            <p:cNvSpPr/>
            <p:nvPr/>
          </p:nvSpPr>
          <p:spPr>
            <a:xfrm>
              <a:off x="4390496" y="4882575"/>
              <a:ext cx="4167" cy="35321"/>
            </a:xfrm>
            <a:custGeom>
              <a:avLst/>
              <a:gdLst>
                <a:gd name="connsiteX0" fmla="*/ 0 w 4167"/>
                <a:gd name="connsiteY0" fmla="*/ 0 h 35321"/>
                <a:gd name="connsiteX1" fmla="*/ 4168 w 4167"/>
                <a:gd name="connsiteY1" fmla="*/ 0 h 35321"/>
                <a:gd name="connsiteX2" fmla="*/ 4168 w 4167"/>
                <a:gd name="connsiteY2" fmla="*/ 35321 h 35321"/>
                <a:gd name="connsiteX3" fmla="*/ 0 w 4167"/>
                <a:gd name="connsiteY3" fmla="*/ 35321 h 35321"/>
                <a:gd name="connsiteX4" fmla="*/ 0 w 4167"/>
                <a:gd name="connsiteY4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7" h="35321">
                  <a:moveTo>
                    <a:pt x="0" y="0"/>
                  </a:moveTo>
                  <a:lnTo>
                    <a:pt x="4168" y="0"/>
                  </a:lnTo>
                  <a:lnTo>
                    <a:pt x="4168" y="35321"/>
                  </a:lnTo>
                  <a:lnTo>
                    <a:pt x="0" y="3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C70325F2-83F8-A961-46C2-00C0CF728FF9}"/>
                </a:ext>
              </a:extLst>
            </p:cNvPr>
            <p:cNvSpPr/>
            <p:nvPr/>
          </p:nvSpPr>
          <p:spPr>
            <a:xfrm>
              <a:off x="4505962" y="4891861"/>
              <a:ext cx="21288" cy="26691"/>
            </a:xfrm>
            <a:custGeom>
              <a:avLst/>
              <a:gdLst>
                <a:gd name="connsiteX0" fmla="*/ 0 w 21288"/>
                <a:gd name="connsiteY0" fmla="*/ 16003 h 26691"/>
                <a:gd name="connsiteX1" fmla="*/ 0 w 21288"/>
                <a:gd name="connsiteY1" fmla="*/ 608 h 26691"/>
                <a:gd name="connsiteX2" fmla="*/ 4168 w 21288"/>
                <a:gd name="connsiteY2" fmla="*/ 608 h 26691"/>
                <a:gd name="connsiteX3" fmla="*/ 4168 w 21288"/>
                <a:gd name="connsiteY3" fmla="*/ 15846 h 26691"/>
                <a:gd name="connsiteX4" fmla="*/ 5580 w 21288"/>
                <a:gd name="connsiteY4" fmla="*/ 21269 h 26691"/>
                <a:gd name="connsiteX5" fmla="*/ 9806 w 21288"/>
                <a:gd name="connsiteY5" fmla="*/ 23064 h 26691"/>
                <a:gd name="connsiteX6" fmla="*/ 15140 w 21288"/>
                <a:gd name="connsiteY6" fmla="*/ 20906 h 26691"/>
                <a:gd name="connsiteX7" fmla="*/ 17111 w 21288"/>
                <a:gd name="connsiteY7" fmla="*/ 15023 h 26691"/>
                <a:gd name="connsiteX8" fmla="*/ 17111 w 21288"/>
                <a:gd name="connsiteY8" fmla="*/ 608 h 26691"/>
                <a:gd name="connsiteX9" fmla="*/ 21289 w 21288"/>
                <a:gd name="connsiteY9" fmla="*/ 608 h 26691"/>
                <a:gd name="connsiteX10" fmla="*/ 21289 w 21288"/>
                <a:gd name="connsiteY10" fmla="*/ 26035 h 26691"/>
                <a:gd name="connsiteX11" fmla="*/ 17111 w 21288"/>
                <a:gd name="connsiteY11" fmla="*/ 26035 h 26691"/>
                <a:gd name="connsiteX12" fmla="*/ 17111 w 21288"/>
                <a:gd name="connsiteY12" fmla="*/ 22132 h 26691"/>
                <a:gd name="connsiteX13" fmla="*/ 13571 w 21288"/>
                <a:gd name="connsiteY13" fmla="*/ 25584 h 26691"/>
                <a:gd name="connsiteX14" fmla="*/ 8914 w 21288"/>
                <a:gd name="connsiteY14" fmla="*/ 26692 h 26691"/>
                <a:gd name="connsiteX15" fmla="*/ 2265 w 21288"/>
                <a:gd name="connsiteY15" fmla="*/ 23966 h 26691"/>
                <a:gd name="connsiteX16" fmla="*/ 0 w 21288"/>
                <a:gd name="connsiteY16" fmla="*/ 16003 h 26691"/>
                <a:gd name="connsiteX17" fmla="*/ 10502 w 21288"/>
                <a:gd name="connsiteY17" fmla="*/ 0 h 26691"/>
                <a:gd name="connsiteX18" fmla="*/ 10502 w 21288"/>
                <a:gd name="connsiteY18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8" h="26691">
                  <a:moveTo>
                    <a:pt x="0" y="16003"/>
                  </a:moveTo>
                  <a:lnTo>
                    <a:pt x="0" y="608"/>
                  </a:lnTo>
                  <a:lnTo>
                    <a:pt x="4168" y="608"/>
                  </a:lnTo>
                  <a:lnTo>
                    <a:pt x="4168" y="15846"/>
                  </a:lnTo>
                  <a:cubicBezTo>
                    <a:pt x="4168" y="18249"/>
                    <a:pt x="4638" y="20063"/>
                    <a:pt x="5580" y="21269"/>
                  </a:cubicBezTo>
                  <a:cubicBezTo>
                    <a:pt x="6511" y="22466"/>
                    <a:pt x="7923" y="23064"/>
                    <a:pt x="9806" y="23064"/>
                  </a:cubicBezTo>
                  <a:cubicBezTo>
                    <a:pt x="12052" y="23064"/>
                    <a:pt x="13836" y="22348"/>
                    <a:pt x="15140" y="20906"/>
                  </a:cubicBezTo>
                  <a:cubicBezTo>
                    <a:pt x="16454" y="19465"/>
                    <a:pt x="17111" y="17504"/>
                    <a:pt x="17111" y="15023"/>
                  </a:cubicBezTo>
                  <a:lnTo>
                    <a:pt x="17111" y="608"/>
                  </a:lnTo>
                  <a:lnTo>
                    <a:pt x="21289" y="608"/>
                  </a:lnTo>
                  <a:lnTo>
                    <a:pt x="21289" y="26035"/>
                  </a:lnTo>
                  <a:lnTo>
                    <a:pt x="17111" y="26035"/>
                  </a:lnTo>
                  <a:lnTo>
                    <a:pt x="17111" y="22132"/>
                  </a:lnTo>
                  <a:cubicBezTo>
                    <a:pt x="16101" y="23672"/>
                    <a:pt x="14915" y="24829"/>
                    <a:pt x="13571" y="25584"/>
                  </a:cubicBezTo>
                  <a:cubicBezTo>
                    <a:pt x="12238" y="26319"/>
                    <a:pt x="10688" y="26692"/>
                    <a:pt x="8914" y="26692"/>
                  </a:cubicBezTo>
                  <a:cubicBezTo>
                    <a:pt x="5991" y="26692"/>
                    <a:pt x="3775" y="25780"/>
                    <a:pt x="2265" y="23966"/>
                  </a:cubicBezTo>
                  <a:cubicBezTo>
                    <a:pt x="755" y="22152"/>
                    <a:pt x="0" y="19504"/>
                    <a:pt x="0" y="16003"/>
                  </a:cubicBezTo>
                  <a:moveTo>
                    <a:pt x="10502" y="0"/>
                  </a:moveTo>
                  <a:lnTo>
                    <a:pt x="10502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F8BACC-A219-2E63-30F0-C9532BC298F9}"/>
                </a:ext>
              </a:extLst>
            </p:cNvPr>
            <p:cNvSpPr/>
            <p:nvPr/>
          </p:nvSpPr>
          <p:spPr>
            <a:xfrm>
              <a:off x="4632538" y="4882575"/>
              <a:ext cx="16179" cy="35321"/>
            </a:xfrm>
            <a:custGeom>
              <a:avLst/>
              <a:gdLst>
                <a:gd name="connsiteX0" fmla="*/ 16180 w 16179"/>
                <a:gd name="connsiteY0" fmla="*/ 0 h 35321"/>
                <a:gd name="connsiteX1" fmla="*/ 16180 w 16179"/>
                <a:gd name="connsiteY1" fmla="*/ 3471 h 35321"/>
                <a:gd name="connsiteX2" fmla="*/ 12189 w 16179"/>
                <a:gd name="connsiteY2" fmla="*/ 3471 h 35321"/>
                <a:gd name="connsiteX3" fmla="*/ 9051 w 16179"/>
                <a:gd name="connsiteY3" fmla="*/ 4383 h 35321"/>
                <a:gd name="connsiteX4" fmla="*/ 8188 w 16179"/>
                <a:gd name="connsiteY4" fmla="*/ 7649 h 35321"/>
                <a:gd name="connsiteX5" fmla="*/ 8188 w 16179"/>
                <a:gd name="connsiteY5" fmla="*/ 9894 h 35321"/>
                <a:gd name="connsiteX6" fmla="*/ 15072 w 16179"/>
                <a:gd name="connsiteY6" fmla="*/ 9894 h 35321"/>
                <a:gd name="connsiteX7" fmla="*/ 15072 w 16179"/>
                <a:gd name="connsiteY7" fmla="*/ 13140 h 35321"/>
                <a:gd name="connsiteX8" fmla="*/ 8188 w 16179"/>
                <a:gd name="connsiteY8" fmla="*/ 13140 h 35321"/>
                <a:gd name="connsiteX9" fmla="*/ 8188 w 16179"/>
                <a:gd name="connsiteY9" fmla="*/ 35321 h 35321"/>
                <a:gd name="connsiteX10" fmla="*/ 3991 w 16179"/>
                <a:gd name="connsiteY10" fmla="*/ 35321 h 35321"/>
                <a:gd name="connsiteX11" fmla="*/ 3991 w 16179"/>
                <a:gd name="connsiteY11" fmla="*/ 13140 h 35321"/>
                <a:gd name="connsiteX12" fmla="*/ 0 w 16179"/>
                <a:gd name="connsiteY12" fmla="*/ 13140 h 35321"/>
                <a:gd name="connsiteX13" fmla="*/ 0 w 16179"/>
                <a:gd name="connsiteY13" fmla="*/ 9894 h 35321"/>
                <a:gd name="connsiteX14" fmla="*/ 3991 w 16179"/>
                <a:gd name="connsiteY14" fmla="*/ 9894 h 35321"/>
                <a:gd name="connsiteX15" fmla="*/ 3991 w 16179"/>
                <a:gd name="connsiteY15" fmla="*/ 8129 h 35321"/>
                <a:gd name="connsiteX16" fmla="*/ 5962 w 16179"/>
                <a:gd name="connsiteY16" fmla="*/ 1951 h 35321"/>
                <a:gd name="connsiteX17" fmla="*/ 12228 w 16179"/>
                <a:gd name="connsiteY17" fmla="*/ 0 h 35321"/>
                <a:gd name="connsiteX18" fmla="*/ 16180 w 16179"/>
                <a:gd name="connsiteY18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79" h="35321">
                  <a:moveTo>
                    <a:pt x="16180" y="0"/>
                  </a:moveTo>
                  <a:lnTo>
                    <a:pt x="16180" y="3471"/>
                  </a:lnTo>
                  <a:lnTo>
                    <a:pt x="12189" y="3471"/>
                  </a:lnTo>
                  <a:cubicBezTo>
                    <a:pt x="10688" y="3471"/>
                    <a:pt x="9639" y="3775"/>
                    <a:pt x="9051" y="4383"/>
                  </a:cubicBezTo>
                  <a:cubicBezTo>
                    <a:pt x="8472" y="4991"/>
                    <a:pt x="8188" y="6080"/>
                    <a:pt x="8188" y="7649"/>
                  </a:cubicBezTo>
                  <a:lnTo>
                    <a:pt x="8188" y="9894"/>
                  </a:lnTo>
                  <a:lnTo>
                    <a:pt x="15072" y="9894"/>
                  </a:lnTo>
                  <a:lnTo>
                    <a:pt x="15072" y="13140"/>
                  </a:lnTo>
                  <a:lnTo>
                    <a:pt x="8188" y="13140"/>
                  </a:lnTo>
                  <a:lnTo>
                    <a:pt x="8188" y="35321"/>
                  </a:lnTo>
                  <a:lnTo>
                    <a:pt x="3991" y="35321"/>
                  </a:lnTo>
                  <a:lnTo>
                    <a:pt x="3991" y="13140"/>
                  </a:lnTo>
                  <a:lnTo>
                    <a:pt x="0" y="13140"/>
                  </a:lnTo>
                  <a:lnTo>
                    <a:pt x="0" y="9894"/>
                  </a:lnTo>
                  <a:lnTo>
                    <a:pt x="3991" y="9894"/>
                  </a:lnTo>
                  <a:lnTo>
                    <a:pt x="3991" y="8129"/>
                  </a:lnTo>
                  <a:cubicBezTo>
                    <a:pt x="3991" y="5295"/>
                    <a:pt x="4648" y="3236"/>
                    <a:pt x="5962" y="1951"/>
                  </a:cubicBezTo>
                  <a:cubicBezTo>
                    <a:pt x="7286" y="647"/>
                    <a:pt x="9375" y="0"/>
                    <a:pt x="12228" y="0"/>
                  </a:cubicBezTo>
                  <a:lnTo>
                    <a:pt x="1618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E841D87-E0B8-FF27-9D43-26EDC8FBE780}"/>
                </a:ext>
              </a:extLst>
            </p:cNvPr>
            <p:cNvSpPr/>
            <p:nvPr/>
          </p:nvSpPr>
          <p:spPr>
            <a:xfrm>
              <a:off x="4746092" y="4891861"/>
              <a:ext cx="37115" cy="26034"/>
            </a:xfrm>
            <a:custGeom>
              <a:avLst/>
              <a:gdLst>
                <a:gd name="connsiteX0" fmla="*/ 19955 w 37115"/>
                <a:gd name="connsiteY0" fmla="*/ 5491 h 26034"/>
                <a:gd name="connsiteX1" fmla="*/ 23701 w 37115"/>
                <a:gd name="connsiteY1" fmla="*/ 1334 h 26034"/>
                <a:gd name="connsiteX2" fmla="*/ 28830 w 37115"/>
                <a:gd name="connsiteY2" fmla="*/ 0 h 26034"/>
                <a:gd name="connsiteX3" fmla="*/ 34958 w 37115"/>
                <a:gd name="connsiteY3" fmla="*/ 2795 h 26034"/>
                <a:gd name="connsiteX4" fmla="*/ 37116 w 37115"/>
                <a:gd name="connsiteY4" fmla="*/ 10689 h 26034"/>
                <a:gd name="connsiteX5" fmla="*/ 37116 w 37115"/>
                <a:gd name="connsiteY5" fmla="*/ 26035 h 26034"/>
                <a:gd name="connsiteX6" fmla="*/ 32919 w 37115"/>
                <a:gd name="connsiteY6" fmla="*/ 26035 h 26034"/>
                <a:gd name="connsiteX7" fmla="*/ 32919 w 37115"/>
                <a:gd name="connsiteY7" fmla="*/ 10826 h 26034"/>
                <a:gd name="connsiteX8" fmla="*/ 31624 w 37115"/>
                <a:gd name="connsiteY8" fmla="*/ 5403 h 26034"/>
                <a:gd name="connsiteX9" fmla="*/ 27673 w 37115"/>
                <a:gd name="connsiteY9" fmla="*/ 3628 h 26034"/>
                <a:gd name="connsiteX10" fmla="*/ 22544 w 37115"/>
                <a:gd name="connsiteY10" fmla="*/ 5786 h 26034"/>
                <a:gd name="connsiteX11" fmla="*/ 20661 w 37115"/>
                <a:gd name="connsiteY11" fmla="*/ 11669 h 26034"/>
                <a:gd name="connsiteX12" fmla="*/ 20661 w 37115"/>
                <a:gd name="connsiteY12" fmla="*/ 26035 h 26034"/>
                <a:gd name="connsiteX13" fmla="*/ 16455 w 37115"/>
                <a:gd name="connsiteY13" fmla="*/ 26035 h 26034"/>
                <a:gd name="connsiteX14" fmla="*/ 16455 w 37115"/>
                <a:gd name="connsiteY14" fmla="*/ 10826 h 26034"/>
                <a:gd name="connsiteX15" fmla="*/ 15160 w 37115"/>
                <a:gd name="connsiteY15" fmla="*/ 5403 h 26034"/>
                <a:gd name="connsiteX16" fmla="*/ 11169 w 37115"/>
                <a:gd name="connsiteY16" fmla="*/ 3628 h 26034"/>
                <a:gd name="connsiteX17" fmla="*/ 6080 w 37115"/>
                <a:gd name="connsiteY17" fmla="*/ 5805 h 26034"/>
                <a:gd name="connsiteX18" fmla="*/ 4197 w 37115"/>
                <a:gd name="connsiteY18" fmla="*/ 11669 h 26034"/>
                <a:gd name="connsiteX19" fmla="*/ 4197 w 37115"/>
                <a:gd name="connsiteY19" fmla="*/ 26035 h 26034"/>
                <a:gd name="connsiteX20" fmla="*/ 0 w 37115"/>
                <a:gd name="connsiteY20" fmla="*/ 26035 h 26034"/>
                <a:gd name="connsiteX21" fmla="*/ 0 w 37115"/>
                <a:gd name="connsiteY21" fmla="*/ 608 h 26034"/>
                <a:gd name="connsiteX22" fmla="*/ 4197 w 37115"/>
                <a:gd name="connsiteY22" fmla="*/ 608 h 26034"/>
                <a:gd name="connsiteX23" fmla="*/ 4197 w 37115"/>
                <a:gd name="connsiteY23" fmla="*/ 4560 h 26034"/>
                <a:gd name="connsiteX24" fmla="*/ 7629 w 37115"/>
                <a:gd name="connsiteY24" fmla="*/ 1108 h 26034"/>
                <a:gd name="connsiteX25" fmla="*/ 12375 w 37115"/>
                <a:gd name="connsiteY25" fmla="*/ 0 h 26034"/>
                <a:gd name="connsiteX26" fmla="*/ 17072 w 37115"/>
                <a:gd name="connsiteY26" fmla="*/ 1402 h 26034"/>
                <a:gd name="connsiteX27" fmla="*/ 19955 w 37115"/>
                <a:gd name="connsiteY27" fmla="*/ 549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115" h="26034">
                  <a:moveTo>
                    <a:pt x="19955" y="5491"/>
                  </a:moveTo>
                  <a:cubicBezTo>
                    <a:pt x="21004" y="3618"/>
                    <a:pt x="22250" y="2226"/>
                    <a:pt x="23701" y="1334"/>
                  </a:cubicBezTo>
                  <a:cubicBezTo>
                    <a:pt x="25152" y="441"/>
                    <a:pt x="26859" y="0"/>
                    <a:pt x="28830" y="0"/>
                  </a:cubicBezTo>
                  <a:cubicBezTo>
                    <a:pt x="31477" y="0"/>
                    <a:pt x="33517" y="932"/>
                    <a:pt x="34958" y="2795"/>
                  </a:cubicBezTo>
                  <a:cubicBezTo>
                    <a:pt x="36400" y="4638"/>
                    <a:pt x="37116" y="7266"/>
                    <a:pt x="37116" y="10689"/>
                  </a:cubicBezTo>
                  <a:lnTo>
                    <a:pt x="37116" y="26035"/>
                  </a:lnTo>
                  <a:lnTo>
                    <a:pt x="32919" y="26035"/>
                  </a:lnTo>
                  <a:lnTo>
                    <a:pt x="32919" y="10826"/>
                  </a:lnTo>
                  <a:cubicBezTo>
                    <a:pt x="32919" y="8384"/>
                    <a:pt x="32487" y="6580"/>
                    <a:pt x="31624" y="5403"/>
                  </a:cubicBezTo>
                  <a:cubicBezTo>
                    <a:pt x="30761" y="4217"/>
                    <a:pt x="29447" y="3628"/>
                    <a:pt x="27673" y="3628"/>
                  </a:cubicBezTo>
                  <a:cubicBezTo>
                    <a:pt x="25505" y="3628"/>
                    <a:pt x="23799" y="4344"/>
                    <a:pt x="22544" y="5786"/>
                  </a:cubicBezTo>
                  <a:cubicBezTo>
                    <a:pt x="21289" y="7227"/>
                    <a:pt x="20661" y="9188"/>
                    <a:pt x="20661" y="11669"/>
                  </a:cubicBezTo>
                  <a:lnTo>
                    <a:pt x="20661" y="26035"/>
                  </a:lnTo>
                  <a:lnTo>
                    <a:pt x="16455" y="26035"/>
                  </a:lnTo>
                  <a:lnTo>
                    <a:pt x="16455" y="10826"/>
                  </a:lnTo>
                  <a:cubicBezTo>
                    <a:pt x="16455" y="8374"/>
                    <a:pt x="16023" y="6570"/>
                    <a:pt x="15160" y="5403"/>
                  </a:cubicBezTo>
                  <a:cubicBezTo>
                    <a:pt x="14297" y="4217"/>
                    <a:pt x="12964" y="3628"/>
                    <a:pt x="11169" y="3628"/>
                  </a:cubicBezTo>
                  <a:cubicBezTo>
                    <a:pt x="9041" y="3628"/>
                    <a:pt x="7345" y="4354"/>
                    <a:pt x="6080" y="5805"/>
                  </a:cubicBezTo>
                  <a:cubicBezTo>
                    <a:pt x="4824" y="7247"/>
                    <a:pt x="4197" y="919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48" y="3001"/>
                    <a:pt x="6295" y="1853"/>
                    <a:pt x="7629" y="1108"/>
                  </a:cubicBezTo>
                  <a:cubicBezTo>
                    <a:pt x="8963" y="373"/>
                    <a:pt x="10541" y="0"/>
                    <a:pt x="12375" y="0"/>
                  </a:cubicBezTo>
                  <a:cubicBezTo>
                    <a:pt x="14219" y="0"/>
                    <a:pt x="15788" y="471"/>
                    <a:pt x="17072" y="1402"/>
                  </a:cubicBezTo>
                  <a:cubicBezTo>
                    <a:pt x="18376" y="2344"/>
                    <a:pt x="19337" y="3707"/>
                    <a:pt x="19955" y="5491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AE55548-6142-A80C-E658-6BE82651C8F4}"/>
              </a:ext>
            </a:extLst>
          </p:cNvPr>
          <p:cNvGrpSpPr/>
          <p:nvPr/>
        </p:nvGrpSpPr>
        <p:grpSpPr>
          <a:xfrm>
            <a:off x="2978717" y="3543686"/>
            <a:ext cx="1835546" cy="1274836"/>
            <a:chOff x="2978717" y="3543686"/>
            <a:chExt cx="1835546" cy="1274836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B7E3C73E-476F-4CA2-9CB0-0C3B0F423E01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  <a:gd name="connsiteX5" fmla="*/ 0 w 99218"/>
                <a:gd name="connsiteY5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6BE6719-1C55-A2DC-FDDC-5647C60EE9BE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CBA4C66A-5558-C744-603C-76061CE4E539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  <a:gd name="connsiteX5" fmla="*/ 0 w 99218"/>
                <a:gd name="connsiteY5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4914642F-BDD5-4E9C-3892-260E5BC6EAC7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632F5F4C-1D47-C897-AE51-E478599A2E15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  <a:gd name="connsiteX5" fmla="*/ 0 w 99218"/>
                <a:gd name="connsiteY5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5575437E-DDAB-7A63-EFF8-924FD013EB6D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E929EB4-9315-4243-249E-6869A534D4A9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  <a:gd name="connsiteX5" fmla="*/ 0 w 99218"/>
                <a:gd name="connsiteY5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01CE2D6-F3D0-04E4-DE2C-E6E611CB4EB2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E8C70C5-D368-EC62-CA66-2D825626BBE9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  <a:gd name="connsiteX5" fmla="*/ 0 w 99218"/>
                <a:gd name="connsiteY5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5626EBF-5E30-A927-56FA-E84FF36E04D0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10E6F65-3999-5C36-707E-37FE0F0B36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  <a:gd name="connsiteX5" fmla="*/ 0 w 99222"/>
                <a:gd name="connsiteY5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9DE7839-602D-6FEE-41C8-6603C61883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6A4091B-7B45-77E0-0E11-30D8E51435D7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  <a:gd name="connsiteX5" fmla="*/ 0 w 99217"/>
                <a:gd name="connsiteY5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8D8C97E-CEC4-7D36-24E3-DFD77C343EFB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8B3176-0174-9554-4ABA-DD9565925C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  <a:gd name="connsiteX5" fmla="*/ 0 w 99217"/>
                <a:gd name="connsiteY5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AE7C80B-794C-B9C5-990D-CE34D16D2F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D97A7AD6-D2A2-C696-63A9-9CE7BA570A06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  <a:gd name="connsiteX5" fmla="*/ 0 w 99227"/>
                <a:gd name="connsiteY5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58F569F6-D9DC-D0CE-1816-8440C7B908F9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F1838B4-AE9C-F28F-EE7B-7260D7EE4F20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  <a:gd name="connsiteX5" fmla="*/ 0 w 99217"/>
                <a:gd name="connsiteY5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A80440D-85B2-4CB7-5796-EA359724D0AB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F1D2E37-C51F-D449-D506-5CF5A7C6BC5F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  <a:gd name="connsiteX5" fmla="*/ 0 w 99217"/>
                <a:gd name="connsiteY5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E563D128-C799-27F7-C11F-AB89F7C81722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728C38F-369B-7292-3553-1954D1F4271B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  <a:gd name="connsiteX5" fmla="*/ 0 w 99227"/>
                <a:gd name="connsiteY5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1665B427-A35C-69DB-B477-F3AA2B507D5D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1CF71441-87E2-483D-44E8-47D8E16E6E03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  <a:gd name="connsiteX5" fmla="*/ 0 w 99217"/>
                <a:gd name="connsiteY5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40CB6408-B555-DC70-8791-F09A4013CB78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7704C8FA-9E53-16A7-1A4E-871F5087BAAE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  <a:gd name="connsiteX5" fmla="*/ 0 w 99217"/>
                <a:gd name="connsiteY5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504163B9-4113-B23C-A442-80D8AE698F30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EE88055-93B1-EADA-2622-B519B150EF99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  <a:gd name="connsiteX5" fmla="*/ 0 w 99227"/>
                <a:gd name="connsiteY5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CBD8946-0CF5-63A4-D7B9-7D9F983BC251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F2F0928-732E-38F6-ADB7-E49BB1166FF7}"/>
                </a:ext>
              </a:extLst>
            </p:cNvPr>
            <p:cNvSpPr/>
            <p:nvPr/>
          </p:nvSpPr>
          <p:spPr>
            <a:xfrm>
              <a:off x="3026364" y="354368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3FFE17F-60B5-DCE4-F066-6FDB0C2BFAC2}"/>
                </a:ext>
              </a:extLst>
            </p:cNvPr>
            <p:cNvSpPr/>
            <p:nvPr/>
          </p:nvSpPr>
          <p:spPr>
            <a:xfrm>
              <a:off x="3150388" y="412226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107FB605-A76D-0B35-EA98-F799AF84060C}"/>
                </a:ext>
              </a:extLst>
            </p:cNvPr>
            <p:cNvSpPr/>
            <p:nvPr/>
          </p:nvSpPr>
          <p:spPr>
            <a:xfrm>
              <a:off x="3274410" y="4291064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43A1340B-DFBD-5115-97D8-80C19CB372D8}"/>
                </a:ext>
              </a:extLst>
            </p:cNvPr>
            <p:cNvSpPr/>
            <p:nvPr/>
          </p:nvSpPr>
          <p:spPr>
            <a:xfrm>
              <a:off x="3398434" y="434281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CB08D8C-D19E-B44B-2C7A-A8E63B2DD407}"/>
                </a:ext>
              </a:extLst>
            </p:cNvPr>
            <p:cNvSpPr/>
            <p:nvPr/>
          </p:nvSpPr>
          <p:spPr>
            <a:xfrm>
              <a:off x="3522456" y="437961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2ECA32DF-C377-AEF7-B47B-51C6CE6C49F7}"/>
                </a:ext>
              </a:extLst>
            </p:cNvPr>
            <p:cNvSpPr/>
            <p:nvPr/>
          </p:nvSpPr>
          <p:spPr>
            <a:xfrm>
              <a:off x="3646484" y="441925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6A2D8721-BD1E-2C5E-F1E7-0CD5B2C2AE6A}"/>
                </a:ext>
              </a:extLst>
            </p:cNvPr>
            <p:cNvSpPr/>
            <p:nvPr/>
          </p:nvSpPr>
          <p:spPr>
            <a:xfrm>
              <a:off x="3770501" y="443833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6CD0701-CD87-C0FC-A1F5-3B974C4C6E06}"/>
                </a:ext>
              </a:extLst>
            </p:cNvPr>
            <p:cNvSpPr/>
            <p:nvPr/>
          </p:nvSpPr>
          <p:spPr>
            <a:xfrm>
              <a:off x="3894527" y="45027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A2ABD16-099E-9B0D-BB86-8BC52F84ED6B}"/>
                </a:ext>
              </a:extLst>
            </p:cNvPr>
            <p:cNvSpPr/>
            <p:nvPr/>
          </p:nvSpPr>
          <p:spPr>
            <a:xfrm>
              <a:off x="4018554" y="45103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5D386BF-F40D-FB7B-1B0B-59BC6B90840D}"/>
                </a:ext>
              </a:extLst>
            </p:cNvPr>
            <p:cNvSpPr/>
            <p:nvPr/>
          </p:nvSpPr>
          <p:spPr>
            <a:xfrm>
              <a:off x="4142570" y="454069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B2CFCAA-37F8-9D73-1DEA-7F5238577A38}"/>
                </a:ext>
              </a:extLst>
            </p:cNvPr>
            <p:cNvSpPr/>
            <p:nvPr/>
          </p:nvSpPr>
          <p:spPr>
            <a:xfrm>
              <a:off x="4266597" y="456352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DB3740F7-0284-FC6C-606B-60BFA2A8343A}"/>
                </a:ext>
              </a:extLst>
            </p:cNvPr>
            <p:cNvSpPr/>
            <p:nvPr/>
          </p:nvSpPr>
          <p:spPr>
            <a:xfrm>
              <a:off x="4390623" y="461189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BEE2DA4D-F5F9-E0CF-CC53-23D6D2258346}"/>
                </a:ext>
              </a:extLst>
            </p:cNvPr>
            <p:cNvSpPr/>
            <p:nvPr/>
          </p:nvSpPr>
          <p:spPr>
            <a:xfrm>
              <a:off x="4514640" y="46756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70AE3871-3E5C-E19B-7F4C-DE39AA275A2D}"/>
                </a:ext>
              </a:extLst>
            </p:cNvPr>
            <p:cNvSpPr/>
            <p:nvPr/>
          </p:nvSpPr>
          <p:spPr>
            <a:xfrm>
              <a:off x="4638667" y="467897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E731E04-70B1-2785-64DF-B442EED68F87}"/>
                </a:ext>
              </a:extLst>
            </p:cNvPr>
            <p:cNvSpPr/>
            <p:nvPr/>
          </p:nvSpPr>
          <p:spPr>
            <a:xfrm>
              <a:off x="4762683" y="46862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85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972008"/>
                  </p:ext>
                </p:extLst>
              </p:nvPr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</p:spPr>
            <p:txBody>
              <a:bodyPr/>
              <a:lstStyle/>
              <a:p>
                <a:r>
                  <a:rPr lang="en-US" b="1" dirty="0"/>
                  <a:t>Scenario</a:t>
                </a:r>
                <a:r>
                  <a:rPr lang="en-US" dirty="0"/>
                  <a:t>: We have 8 class labels with probabilities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Naïve Encoding</a:t>
                </a:r>
                <a:r>
                  <a:rPr lang="en-US" dirty="0"/>
                  <a:t>: We use a uniform distribution with 3 bits per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However</a:t>
                </a:r>
                <a:r>
                  <a:rPr lang="en-US" dirty="0"/>
                  <a:t>, the entropy is 2 bits!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Prefix Code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Unique binary prefix of consecutive 1’s for each unique probability </a:t>
                </a:r>
              </a:p>
              <a:p>
                <a:r>
                  <a:rPr lang="en-US" b="1" dirty="0"/>
                  <a:t>Decode</a:t>
                </a:r>
                <a:r>
                  <a:rPr lang="en-US" dirty="0"/>
                  <a:t>: 1 1 0 0 1 1 1 0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  <a:blipFill>
                <a:blip r:embed="rId3"/>
                <a:stretch>
                  <a:fillRect t="-429" r="-949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03CAA0-3CB8-1CD5-B370-0583BB3D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Noiseless Coding Theorem: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12/32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085909"/>
                  </p:ext>
                </p:extLst>
              </p:nvPr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07539E5-C600-BCF4-603F-B3525D60EEE5}"/>
              </a:ext>
            </a:extLst>
          </p:cNvPr>
          <p:cNvSpPr/>
          <p:nvPr/>
        </p:nvSpPr>
        <p:spPr bwMode="gray">
          <a:xfrm>
            <a:off x="1475656" y="3867894"/>
            <a:ext cx="432048" cy="243501"/>
          </a:xfrm>
          <a:prstGeom prst="rect">
            <a:avLst/>
          </a:prstGeom>
          <a:solidFill>
            <a:srgbClr val="F6A80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3C48-5B77-DD17-D35A-6EEFD398947A}"/>
              </a:ext>
            </a:extLst>
          </p:cNvPr>
          <p:cNvSpPr/>
          <p:nvPr/>
        </p:nvSpPr>
        <p:spPr bwMode="gray">
          <a:xfrm>
            <a:off x="2051720" y="3867894"/>
            <a:ext cx="576064" cy="243501"/>
          </a:xfrm>
          <a:prstGeom prst="rect">
            <a:avLst/>
          </a:prstGeom>
          <a:solidFill>
            <a:srgbClr val="FB80A6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85BF7-5AC3-2FF2-3B36-F5B3837640C9}"/>
              </a:ext>
            </a:extLst>
          </p:cNvPr>
          <p:cNvSpPr/>
          <p:nvPr/>
        </p:nvSpPr>
        <p:spPr bwMode="gray">
          <a:xfrm>
            <a:off x="1907704" y="3867894"/>
            <a:ext cx="135632" cy="243501"/>
          </a:xfrm>
          <a:prstGeom prst="rect">
            <a:avLst/>
          </a:prstGeom>
          <a:solidFill>
            <a:srgbClr val="92D05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/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/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/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3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/>
              <a:t>Information Theory</a:t>
            </a:r>
          </a:p>
          <a:p>
            <a:r>
              <a:rPr lang="en-US" b="1"/>
              <a:t>Arithmetic </a:t>
            </a:r>
            <a:r>
              <a:rPr lang="en-US" b="1" dirty="0"/>
              <a:t>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48E720-E284-8232-3B93-A2BBA3A6FC1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65351" cy="2915403"/>
              </a:xfrm>
            </p:spPr>
            <p:txBody>
              <a:bodyPr/>
              <a:lstStyle/>
              <a:p>
                <a:r>
                  <a:rPr lang="en-DE" b="1" dirty="0"/>
                  <a:t>Binary Encoding of Probability</a:t>
                </a:r>
                <a:r>
                  <a:rPr lang="en-DE" dirty="0"/>
                  <a:t>: A binary string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encodes the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dirty="0"/>
                  <a:t> via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Observations</a:t>
                </a:r>
                <a:r>
                  <a:rPr lang="en-DE" dirty="0"/>
                  <a:t>: Given a binary string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of length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, it encodes all values of probabilities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DE" sz="1200" dirty="0"/>
                  <a:t>These are all the strings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en-DE" sz="1200" dirty="0"/>
                  <a:t> where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From Probabilities to Data</a:t>
                </a:r>
                <a:r>
                  <a:rPr lang="en-DE" dirty="0"/>
                  <a:t>. If we map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DE" dirty="0"/>
                  <a:t> to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(e.g., ASCII code), then the cumulative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DE" dirty="0"/>
                  <a:t> covers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48E720-E284-8232-3B93-A2BBA3A6F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65351" cy="2915403"/>
              </a:xfrm>
              <a:blipFill>
                <a:blip r:embed="rId2"/>
                <a:stretch>
                  <a:fillRect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A063F0-8D2A-F3F7-15BC-21D84F3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BEA0CD-CD91-92EE-0036-3706614468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96136" y="1239837"/>
              <a:ext cx="3102515" cy="278168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5829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0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8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8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Code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8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3145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BEA0CD-CD91-92EE-0036-370661446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5273392"/>
                  </p:ext>
                </p:extLst>
              </p:nvPr>
            </p:nvGraphicFramePr>
            <p:xfrm>
              <a:off x="5796136" y="1239837"/>
              <a:ext cx="3102515" cy="278168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5829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5882" r="-517500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5882" r="-263158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5882" r="-163158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5882" r="-2198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72000" r="-517500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72000" r="-263158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72000" r="-163158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72000" r="-2198" b="-7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165385" r="-517500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165385" r="-263158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165385" r="-163158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165385" r="-2198" b="-5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276000" r="-5175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276000" r="-263158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276000" r="-163158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276000" r="-2198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376000" r="-5175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376000" r="-263158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376000" r="-163158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376000" r="-2198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457692" r="-517500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457692" r="-263158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457692" r="-163158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457692" r="-2198" b="-2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580000" r="-5175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580000" r="-26315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580000" r="-16315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580000" r="-2198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653846" r="-51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653846" r="-2631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653846" r="-1631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653846" r="-219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784000" r="-5175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784000" r="-26315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784000" r="-16315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784000" r="-2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C634B4-D94B-DEC6-DC16-306AB1DCC92B}"/>
              </a:ext>
            </a:extLst>
          </p:cNvPr>
          <p:cNvCxnSpPr>
            <a:cxnSpLocks/>
          </p:cNvCxnSpPr>
          <p:nvPr/>
        </p:nvCxnSpPr>
        <p:spPr bwMode="gray">
          <a:xfrm>
            <a:off x="251520" y="4659983"/>
            <a:ext cx="74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B5A49-60D7-8BC1-694B-DA3805FBC590}"/>
              </a:ext>
            </a:extLst>
          </p:cNvPr>
          <p:cNvCxnSpPr/>
          <p:nvPr/>
        </p:nvCxnSpPr>
        <p:spPr bwMode="gray">
          <a:xfrm>
            <a:off x="395536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8DA47-0DED-F33D-CC5D-C3016C3CED48}"/>
                  </a:ext>
                </a:extLst>
              </p:cNvPr>
              <p:cNvSpPr txBox="1"/>
              <p:nvPr/>
            </p:nvSpPr>
            <p:spPr bwMode="gray">
              <a:xfrm rot="16200000">
                <a:off x="298846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.000000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8DA47-0DED-F33D-CC5D-C3016C3CE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298846" y="4777927"/>
                <a:ext cx="216024" cy="288024"/>
              </a:xfrm>
              <a:prstGeom prst="rect">
                <a:avLst/>
              </a:prstGeom>
              <a:blipFill>
                <a:blip r:embed="rId4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B4753-87B7-B101-DCD6-65BE1DF0424A}"/>
              </a:ext>
            </a:extLst>
          </p:cNvPr>
          <p:cNvCxnSpPr>
            <a:cxnSpLocks/>
          </p:cNvCxnSpPr>
          <p:nvPr/>
        </p:nvCxnSpPr>
        <p:spPr bwMode="gray">
          <a:xfrm>
            <a:off x="7308600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49818-72FB-3B5F-6B34-3CDF0AD599CF}"/>
                  </a:ext>
                </a:extLst>
              </p:cNvPr>
              <p:cNvSpPr/>
              <p:nvPr/>
            </p:nvSpPr>
            <p:spPr bwMode="gray">
              <a:xfrm>
                <a:off x="395535" y="4227935"/>
                <a:ext cx="3455773" cy="20887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49818-72FB-3B5F-6B34-3CDF0AD5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5" y="4227935"/>
                <a:ext cx="3455773" cy="20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659656-CB1A-4D7A-DB7C-C9BE0A42D80B}"/>
                  </a:ext>
                </a:extLst>
              </p:cNvPr>
              <p:cNvSpPr/>
              <p:nvPr/>
            </p:nvSpPr>
            <p:spPr bwMode="gray">
              <a:xfrm>
                <a:off x="3851698" y="4227935"/>
                <a:ext cx="1728636" cy="2088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659656-CB1A-4D7A-DB7C-C9BE0A42D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1698" y="4227935"/>
                <a:ext cx="1728636" cy="20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36584-3E91-A055-EDAE-C720127F4185}"/>
                  </a:ext>
                </a:extLst>
              </p:cNvPr>
              <p:cNvSpPr/>
              <p:nvPr/>
            </p:nvSpPr>
            <p:spPr bwMode="gray">
              <a:xfrm>
                <a:off x="6444134" y="4227934"/>
                <a:ext cx="432048" cy="2088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36584-3E91-A055-EDAE-C720127F4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134" y="4227934"/>
                <a:ext cx="432048" cy="20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04F25D-4CEB-C8D7-B9EA-2283ED3F364F}"/>
                  </a:ext>
                </a:extLst>
              </p:cNvPr>
              <p:cNvSpPr/>
              <p:nvPr/>
            </p:nvSpPr>
            <p:spPr bwMode="gray">
              <a:xfrm>
                <a:off x="5580334" y="4227936"/>
                <a:ext cx="864170" cy="20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04F25D-4CEB-C8D7-B9EA-2283ED3F3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334" y="4227936"/>
                <a:ext cx="864170" cy="208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0A81C5A-0E30-5D0C-2B95-DC9548B7344D}"/>
                  </a:ext>
                </a:extLst>
              </p:cNvPr>
              <p:cNvSpPr/>
              <p:nvPr/>
            </p:nvSpPr>
            <p:spPr bwMode="gray">
              <a:xfrm>
                <a:off x="6876552" y="4227935"/>
                <a:ext cx="108012" cy="2088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0A81C5A-0E30-5D0C-2B95-DC9548B73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552" y="4227935"/>
                <a:ext cx="108012" cy="208879"/>
              </a:xfrm>
              <a:prstGeom prst="rect">
                <a:avLst/>
              </a:prstGeom>
              <a:blipFill>
                <a:blip r:embed="rId9"/>
                <a:stretch>
                  <a:fillRect l="-1818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45600-5AB9-CAD6-E336-D21BDA94E08F}"/>
                  </a:ext>
                </a:extLst>
              </p:cNvPr>
              <p:cNvSpPr/>
              <p:nvPr/>
            </p:nvSpPr>
            <p:spPr bwMode="gray">
              <a:xfrm>
                <a:off x="6984564" y="4227935"/>
                <a:ext cx="108012" cy="20887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45600-5AB9-CAD6-E336-D21BDA94E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4564" y="4227935"/>
                <a:ext cx="108012" cy="208879"/>
              </a:xfrm>
              <a:prstGeom prst="rect">
                <a:avLst/>
              </a:prstGeom>
              <a:blipFill>
                <a:blip r:embed="rId10"/>
                <a:stretch>
                  <a:fillRect l="-3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147B97-37BE-C17A-EAC9-883E3468A58A}"/>
                  </a:ext>
                </a:extLst>
              </p:cNvPr>
              <p:cNvSpPr/>
              <p:nvPr/>
            </p:nvSpPr>
            <p:spPr bwMode="gray">
              <a:xfrm>
                <a:off x="7092576" y="4227935"/>
                <a:ext cx="108012" cy="208879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147B97-37BE-C17A-EAC9-883E3468A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576" y="4227935"/>
                <a:ext cx="108012" cy="208879"/>
              </a:xfrm>
              <a:prstGeom prst="rect">
                <a:avLst/>
              </a:prstGeom>
              <a:blipFill>
                <a:blip r:embed="rId11"/>
                <a:stretch>
                  <a:fillRect l="-2727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E6A76DD-17C0-9964-9615-CDD2FA2D753C}"/>
                  </a:ext>
                </a:extLst>
              </p:cNvPr>
              <p:cNvSpPr/>
              <p:nvPr/>
            </p:nvSpPr>
            <p:spPr bwMode="gray">
              <a:xfrm>
                <a:off x="7200588" y="4227935"/>
                <a:ext cx="108012" cy="20887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E6A76DD-17C0-9964-9615-CDD2FA2D7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00588" y="4227935"/>
                <a:ext cx="108012" cy="208879"/>
              </a:xfrm>
              <a:prstGeom prst="rect">
                <a:avLst/>
              </a:prstGeom>
              <a:blipFill>
                <a:blip r:embed="rId12"/>
                <a:stretch>
                  <a:fillRect l="-3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66A6AC-F424-D11D-6E19-9CA6D0C2B31F}"/>
              </a:ext>
            </a:extLst>
          </p:cNvPr>
          <p:cNvCxnSpPr/>
          <p:nvPr/>
        </p:nvCxnSpPr>
        <p:spPr bwMode="gray">
          <a:xfrm>
            <a:off x="3851308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6EE2DE-FA2C-E422-F789-0C56944B7022}"/>
              </a:ext>
            </a:extLst>
          </p:cNvPr>
          <p:cNvCxnSpPr/>
          <p:nvPr/>
        </p:nvCxnSpPr>
        <p:spPr bwMode="gray">
          <a:xfrm>
            <a:off x="5580334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51C587-3567-11CF-9B5A-7F2996ED86B7}"/>
              </a:ext>
            </a:extLst>
          </p:cNvPr>
          <p:cNvCxnSpPr/>
          <p:nvPr/>
        </p:nvCxnSpPr>
        <p:spPr bwMode="gray">
          <a:xfrm>
            <a:off x="6450771" y="458866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2B4875-B8B5-C94F-8B10-E097194EE9EC}"/>
              </a:ext>
            </a:extLst>
          </p:cNvPr>
          <p:cNvCxnSpPr/>
          <p:nvPr/>
        </p:nvCxnSpPr>
        <p:spPr bwMode="gray">
          <a:xfrm>
            <a:off x="6876182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CD4D13-4C73-05C4-45FF-118A7166274D}"/>
              </a:ext>
            </a:extLst>
          </p:cNvPr>
          <p:cNvCxnSpPr/>
          <p:nvPr/>
        </p:nvCxnSpPr>
        <p:spPr bwMode="gray">
          <a:xfrm>
            <a:off x="6990909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88988-BA38-B92D-D61C-EC49418D3158}"/>
              </a:ext>
            </a:extLst>
          </p:cNvPr>
          <p:cNvCxnSpPr/>
          <p:nvPr/>
        </p:nvCxnSpPr>
        <p:spPr bwMode="gray">
          <a:xfrm>
            <a:off x="7092576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E5F40-1D25-DD1D-2C23-AEBC0D4CC998}"/>
              </a:ext>
            </a:extLst>
          </p:cNvPr>
          <p:cNvCxnSpPr/>
          <p:nvPr/>
        </p:nvCxnSpPr>
        <p:spPr bwMode="gray">
          <a:xfrm>
            <a:off x="7200588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550703-5C5A-82B9-751A-527640BC0FB0}"/>
                  </a:ext>
                </a:extLst>
              </p:cNvPr>
              <p:cNvSpPr txBox="1"/>
              <p:nvPr/>
            </p:nvSpPr>
            <p:spPr bwMode="gray">
              <a:xfrm rot="16200000">
                <a:off x="3773102" y="4783786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550703-5C5A-82B9-751A-527640BC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3773102" y="4783786"/>
                <a:ext cx="216024" cy="288024"/>
              </a:xfrm>
              <a:prstGeom prst="rect">
                <a:avLst/>
              </a:prstGeom>
              <a:blipFill>
                <a:blip r:embed="rId13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3C449-28CD-B7FC-C4AA-48AA4C85949A}"/>
                  </a:ext>
                </a:extLst>
              </p:cNvPr>
              <p:cNvSpPr txBox="1"/>
              <p:nvPr/>
            </p:nvSpPr>
            <p:spPr bwMode="gray">
              <a:xfrm rot="16200000">
                <a:off x="5510230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3C449-28CD-B7FC-C4AA-48AA4C85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510230" y="4777927"/>
                <a:ext cx="216024" cy="288024"/>
              </a:xfrm>
              <a:prstGeom prst="rect">
                <a:avLst/>
              </a:prstGeom>
              <a:blipFill>
                <a:blip r:embed="rId14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E676BB-5033-D1F2-B9F1-875EEDEA6CC5}"/>
                  </a:ext>
                </a:extLst>
              </p:cNvPr>
              <p:cNvSpPr txBox="1"/>
              <p:nvPr/>
            </p:nvSpPr>
            <p:spPr bwMode="gray">
              <a:xfrm rot="16200000">
                <a:off x="6378794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E676BB-5033-D1F2-B9F1-875EEDE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378794" y="4777927"/>
                <a:ext cx="216024" cy="288024"/>
              </a:xfrm>
              <a:prstGeom prst="rect">
                <a:avLst/>
              </a:prstGeom>
              <a:blipFill>
                <a:blip r:embed="rId15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F30D2-BB04-8951-02BF-CF6D0517EE32}"/>
                  </a:ext>
                </a:extLst>
              </p:cNvPr>
              <p:cNvSpPr txBox="1"/>
              <p:nvPr/>
            </p:nvSpPr>
            <p:spPr bwMode="gray">
              <a:xfrm rot="16200000">
                <a:off x="6784574" y="478311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F30D2-BB04-8951-02BF-CF6D0517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784574" y="4783117"/>
                <a:ext cx="216024" cy="288024"/>
              </a:xfrm>
              <a:prstGeom prst="rect">
                <a:avLst/>
              </a:prstGeom>
              <a:blipFill>
                <a:blip r:embed="rId16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7B386E-3185-B0A0-7AD1-B143BD0C7C83}"/>
                  </a:ext>
                </a:extLst>
              </p:cNvPr>
              <p:cNvSpPr txBox="1"/>
              <p:nvPr/>
            </p:nvSpPr>
            <p:spPr bwMode="gray">
              <a:xfrm rot="16200000">
                <a:off x="6908672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.111101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7B386E-3185-B0A0-7AD1-B143BD0C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908672" y="4777927"/>
                <a:ext cx="216024" cy="288024"/>
              </a:xfrm>
              <a:prstGeom prst="rect">
                <a:avLst/>
              </a:prstGeom>
              <a:blipFill>
                <a:blip r:embed="rId17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7D34BA-B1DB-F17F-A569-B40F232CAD8F}"/>
                  </a:ext>
                </a:extLst>
              </p:cNvPr>
              <p:cNvSpPr txBox="1"/>
              <p:nvPr/>
            </p:nvSpPr>
            <p:spPr bwMode="gray">
              <a:xfrm rot="16200000">
                <a:off x="7015966" y="4780850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.111110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7D34BA-B1DB-F17F-A569-B40F232C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015966" y="4780850"/>
                <a:ext cx="216024" cy="288024"/>
              </a:xfrm>
              <a:prstGeom prst="rect">
                <a:avLst/>
              </a:prstGeom>
              <a:blipFill>
                <a:blip r:embed="rId18"/>
                <a:stretch>
                  <a:fillRect t="-444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5CBA93-B38C-C07A-660D-4DACB3323FB2}"/>
                  </a:ext>
                </a:extLst>
              </p:cNvPr>
              <p:cNvSpPr txBox="1"/>
              <p:nvPr/>
            </p:nvSpPr>
            <p:spPr bwMode="gray">
              <a:xfrm rot="16200000">
                <a:off x="7123260" y="4777926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.111111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5CBA93-B38C-C07A-660D-4DACB332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123260" y="4777926"/>
                <a:ext cx="216024" cy="288024"/>
              </a:xfrm>
              <a:prstGeom prst="rect">
                <a:avLst/>
              </a:prstGeom>
              <a:blipFill>
                <a:blip r:embed="rId19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7E2AAD-2180-FE4E-E5CC-D8A60ED71112}"/>
                  </a:ext>
                </a:extLst>
              </p:cNvPr>
              <p:cNvSpPr txBox="1"/>
              <p:nvPr/>
            </p:nvSpPr>
            <p:spPr bwMode="gray">
              <a:xfrm rot="16200000">
                <a:off x="7230554" y="4775001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.000000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7E2AAD-2180-FE4E-E5CC-D8A60ED7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230554" y="4775001"/>
                <a:ext cx="216024" cy="288024"/>
              </a:xfrm>
              <a:prstGeom prst="rect">
                <a:avLst/>
              </a:prstGeom>
              <a:blipFill>
                <a:blip r:embed="rId20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68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60" grpId="0" animBg="1"/>
      <p:bldP spid="64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292BD-A7F6-BB94-8823-1BCAAED8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6390" y="1239837"/>
            <a:ext cx="873243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Given</a:t>
                </a:r>
                <a:r>
                  <a:rPr lang="en-DE" dirty="0"/>
                  <a:t>: </a:t>
                </a:r>
              </a:p>
              <a:p>
                <a:pPr lvl="1"/>
                <a:r>
                  <a:rPr lang="en-DE" sz="1200" dirty="0"/>
                  <a:t>Data as a sequence of tokens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DE" sz="1200" dirty="0"/>
                  <a:t> values: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A probability model for each token: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sz="1200" dirty="0"/>
                  <a:t> </a:t>
                </a:r>
              </a:p>
              <a:p>
                <a:r>
                  <a:rPr lang="en-DE" b="1" dirty="0"/>
                  <a:t>Idea</a:t>
                </a:r>
                <a:r>
                  <a:rPr lang="en-DE" dirty="0"/>
                  <a:t>: Map a data stream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dirty="0"/>
                  <a:t> to a unique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dirty="0"/>
                  <a:t> that has a width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1200" b="1" dirty="0"/>
              </a:p>
              <a:p>
                <a:pPr lvl="1"/>
                <a:r>
                  <a:rPr lang="en-DE" sz="1200" b="1" dirty="0"/>
                  <a:t>Coding of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DE" sz="1200" dirty="0"/>
                  <a:t>: Start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1200" dirty="0"/>
                  <a:t>. Successively iterate the following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lower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Update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ower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2"/>
                <a:r>
                  <a:rPr lang="en-DE" sz="1200" dirty="0"/>
                  <a:t>After all data have been incorporated, compute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/>
                  <a:t> and return the first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bits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DE" sz="1200" dirty="0"/>
                  <a:t> abd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DE" sz="1200" dirty="0"/>
                  <a:t> that are the same</a:t>
                </a:r>
                <a:endParaRPr lang="en-DE" sz="1200" b="1" dirty="0"/>
              </a:p>
              <a:p>
                <a:pPr lvl="1"/>
                <a:r>
                  <a:rPr lang="en-DE" sz="1200" b="1" dirty="0"/>
                  <a:t>Decoding of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DE" sz="1200" dirty="0"/>
                  <a:t>: Successively iterate the following procedure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for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2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/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DE" sz="1200" dirty="0"/>
                  <a:t> if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4EA16E-1ADA-E6E8-5AE1-06D7D75D09DB}"/>
              </a:ext>
            </a:extLst>
          </p:cNvPr>
          <p:cNvSpPr txBox="1"/>
          <p:nvPr/>
        </p:nvSpPr>
        <p:spPr bwMode="gray">
          <a:xfrm>
            <a:off x="7670576" y="25105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 err="1"/>
              <a:t>Jorma</a:t>
            </a:r>
            <a:r>
              <a:rPr lang="en-US" sz="800" b="1" dirty="0"/>
              <a:t> </a:t>
            </a:r>
            <a:r>
              <a:rPr lang="en-US" sz="800" b="1" dirty="0" err="1"/>
              <a:t>Rissanen</a:t>
            </a:r>
            <a:br>
              <a:rPr lang="en-US" sz="800" b="1" dirty="0"/>
            </a:br>
            <a:r>
              <a:rPr lang="en-US" sz="800" b="1" dirty="0"/>
              <a:t>(1932 – 2020)</a:t>
            </a:r>
          </a:p>
        </p:txBody>
      </p:sp>
    </p:spTree>
    <p:extLst>
      <p:ext uri="{BB962C8B-B14F-4D97-AF65-F5344CB8AC3E}">
        <p14:creationId xmlns:p14="http://schemas.microsoft.com/office/powerpoint/2010/main" val="1609784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FF8DDC-3407-28BB-A0C6-989925FF88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193930" y="1381376"/>
                <a:ext cx="2629048" cy="3310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FF8DDC-3407-28BB-A0C6-989925FF8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193930" y="1381376"/>
                <a:ext cx="2629048" cy="331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1580AD-36D3-0BDE-42FE-3CB8F60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C63B6D-9C86-AC5D-2A1E-3D78CCFAC3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4974" y="1239837"/>
              <a:ext cx="2450251" cy="1149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1282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8888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0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8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8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C63B6D-9C86-AC5D-2A1E-3D78CCFAC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550156"/>
                  </p:ext>
                </p:extLst>
              </p:nvPr>
            </p:nvGraphicFramePr>
            <p:xfrm>
              <a:off x="6334974" y="1239837"/>
              <a:ext cx="2450251" cy="1149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1282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8888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5882" r="-358140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5882" r="-170175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5882" r="-3191" b="-4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72000" r="-35814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72000" r="-170175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72000" r="-3191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172000" r="-35814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172000" r="-170175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172000" r="-3191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272000" r="-35814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272000" r="-17017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272000" r="-3191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6225B-0529-F50E-1F3A-0DEC8991AE7A}"/>
                  </a:ext>
                </a:extLst>
              </p:cNvPr>
              <p:cNvSpPr txBox="1"/>
              <p:nvPr/>
            </p:nvSpPr>
            <p:spPr bwMode="gray">
              <a:xfrm>
                <a:off x="437501" y="1419622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6225B-0529-F50E-1F3A-0DEC8991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501" y="1419622"/>
                <a:ext cx="323028" cy="331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DCC5BD-417F-A4C9-6F8A-AA06ED080E47}"/>
                  </a:ext>
                </a:extLst>
              </p:cNvPr>
              <p:cNvSpPr txBox="1"/>
              <p:nvPr/>
            </p:nvSpPr>
            <p:spPr bwMode="gray">
              <a:xfrm>
                <a:off x="402231" y="3021514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DCC5BD-417F-A4C9-6F8A-AA06ED08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231" y="3021514"/>
                <a:ext cx="323028" cy="331043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A1AA6E-D1FC-4BBC-8C42-94005D87D20C}"/>
                  </a:ext>
                </a:extLst>
              </p:cNvPr>
              <p:cNvSpPr txBox="1"/>
              <p:nvPr/>
            </p:nvSpPr>
            <p:spPr bwMode="gray">
              <a:xfrm>
                <a:off x="402231" y="3824531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A1AA6E-D1FC-4BBC-8C42-94005D87D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231" y="3824531"/>
                <a:ext cx="323028" cy="331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A75F0F4-BC46-51FB-7598-896CB59CE0A0}"/>
              </a:ext>
            </a:extLst>
          </p:cNvPr>
          <p:cNvSpPr txBox="1"/>
          <p:nvPr/>
        </p:nvSpPr>
        <p:spPr bwMode="gray">
          <a:xfrm>
            <a:off x="3621024" y="3904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AB3BCC-B24A-64F6-D5A9-CE918396FCDA}"/>
                  </a:ext>
                </a:extLst>
              </p:cNvPr>
              <p:cNvSpPr txBox="1"/>
              <p:nvPr/>
            </p:nvSpPr>
            <p:spPr bwMode="gray">
              <a:xfrm>
                <a:off x="402410" y="4592484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AB3BCC-B24A-64F6-D5A9-CE918396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10" y="4592484"/>
                <a:ext cx="323028" cy="331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CF0CF87-6D38-A675-9701-F6258F4BB83D}"/>
              </a:ext>
            </a:extLst>
          </p:cNvPr>
          <p:cNvSpPr txBox="1"/>
          <p:nvPr/>
        </p:nvSpPr>
        <p:spPr bwMode="gray">
          <a:xfrm>
            <a:off x="6250072" y="38756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1">
                <a:extLst>
                  <a:ext uri="{FF2B5EF4-FFF2-40B4-BE49-F238E27FC236}">
                    <a16:creationId xmlns:a16="http://schemas.microsoft.com/office/drawing/2014/main" id="{4358BA33-B4A4-539B-54F6-30B7D5E791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93142" y="3285286"/>
                <a:ext cx="2727373" cy="585752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 Placeholder 1">
                <a:extLst>
                  <a:ext uri="{FF2B5EF4-FFF2-40B4-BE49-F238E27FC236}">
                    <a16:creationId xmlns:a16="http://schemas.microsoft.com/office/drawing/2014/main" id="{4358BA33-B4A4-539B-54F6-30B7D5E79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93142" y="3285286"/>
                <a:ext cx="2727373" cy="585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1">
                <a:extLst>
                  <a:ext uri="{FF2B5EF4-FFF2-40B4-BE49-F238E27FC236}">
                    <a16:creationId xmlns:a16="http://schemas.microsoft.com/office/drawing/2014/main" id="{ED269A8F-BAB3-E4AE-730F-1F7F746DE55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11760" y="3767593"/>
                <a:ext cx="2871858" cy="585752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0.01011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 Placeholder 1">
                <a:extLst>
                  <a:ext uri="{FF2B5EF4-FFF2-40B4-BE49-F238E27FC236}">
                    <a16:creationId xmlns:a16="http://schemas.microsoft.com/office/drawing/2014/main" id="{ED269A8F-BAB3-E4AE-730F-1F7F746D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11760" y="3767593"/>
                <a:ext cx="2871858" cy="585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1">
                <a:extLst>
                  <a:ext uri="{FF2B5EF4-FFF2-40B4-BE49-F238E27FC236}">
                    <a16:creationId xmlns:a16="http://schemas.microsoft.com/office/drawing/2014/main" id="{62A6BCCD-4FA8-FB91-E593-CD3FB312D9A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193930" y="2577481"/>
                <a:ext cx="2629048" cy="331043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 Placeholder 1">
                <a:extLst>
                  <a:ext uri="{FF2B5EF4-FFF2-40B4-BE49-F238E27FC236}">
                    <a16:creationId xmlns:a16="http://schemas.microsoft.com/office/drawing/2014/main" id="{62A6BCCD-4FA8-FB91-E593-CD3FB312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93930" y="2577481"/>
                <a:ext cx="2629048" cy="3310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233E68-D943-71A4-39C3-5B77C8402493}"/>
              </a:ext>
            </a:extLst>
          </p:cNvPr>
          <p:cNvSpPr/>
          <p:nvPr/>
        </p:nvSpPr>
        <p:spPr bwMode="gray">
          <a:xfrm>
            <a:off x="4427984" y="3342458"/>
            <a:ext cx="288032" cy="82223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A23883-7AEB-3E00-945F-0C867FBB9BA3}"/>
                  </a:ext>
                </a:extLst>
              </p:cNvPr>
              <p:cNvSpPr/>
              <p:nvPr/>
            </p:nvSpPr>
            <p:spPr bwMode="gray">
              <a:xfrm>
                <a:off x="1536446" y="1549762"/>
                <a:ext cx="1379370" cy="803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=(1,1)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A23883-7AEB-3E00-945F-0C867FBB9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6" y="1549762"/>
                <a:ext cx="1379370" cy="803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BA7567-6237-5CFD-E928-368AB5D0C878}"/>
                  </a:ext>
                </a:extLst>
              </p:cNvPr>
              <p:cNvSpPr/>
              <p:nvPr/>
            </p:nvSpPr>
            <p:spPr bwMode="gray">
              <a:xfrm>
                <a:off x="1536445" y="2353622"/>
                <a:ext cx="1379369" cy="403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BA7567-6237-5CFD-E928-368AB5D0C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5" y="2353622"/>
                <a:ext cx="1379369" cy="4032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FB9C87-C581-20FA-FA8B-9BD71FF87D13}"/>
                  </a:ext>
                </a:extLst>
              </p:cNvPr>
              <p:cNvSpPr/>
              <p:nvPr/>
            </p:nvSpPr>
            <p:spPr bwMode="gray">
              <a:xfrm>
                <a:off x="1536446" y="2754184"/>
                <a:ext cx="1379368" cy="403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FB9C87-C581-20FA-FA8B-9BD71FF87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6" y="2754184"/>
                <a:ext cx="1379368" cy="403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7EEC07-99F0-5FE2-768B-0181F219F3EE}"/>
                  </a:ext>
                </a:extLst>
              </p:cNvPr>
              <p:cNvSpPr/>
              <p:nvPr/>
            </p:nvSpPr>
            <p:spPr bwMode="gray">
              <a:xfrm>
                <a:off x="671379" y="3156114"/>
                <a:ext cx="360040" cy="803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7EEC07-99F0-5FE2-768B-0181F219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3156114"/>
                <a:ext cx="360040" cy="8038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79223-AA54-5BFE-AC19-3C66996BC1EE}"/>
                  </a:ext>
                </a:extLst>
              </p:cNvPr>
              <p:cNvSpPr/>
              <p:nvPr/>
            </p:nvSpPr>
            <p:spPr bwMode="gray">
              <a:xfrm>
                <a:off x="671379" y="3944219"/>
                <a:ext cx="360040" cy="9053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79223-AA54-5BFE-AC19-3C66996B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3944219"/>
                <a:ext cx="360040" cy="905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07A37C-6AF1-8E9E-120F-1F8BBBEE0919}"/>
                  </a:ext>
                </a:extLst>
              </p:cNvPr>
              <p:cNvSpPr/>
              <p:nvPr/>
            </p:nvSpPr>
            <p:spPr bwMode="gray">
              <a:xfrm>
                <a:off x="671379" y="1549762"/>
                <a:ext cx="360040" cy="1606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07A37C-6AF1-8E9E-120F-1F8BBBEE0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1549762"/>
                <a:ext cx="360040" cy="1606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86F900-4B7F-403F-1EDD-0BEA4EEBEB95}"/>
                  </a:ext>
                </a:extLst>
              </p:cNvPr>
              <p:cNvSpPr txBox="1"/>
              <p:nvPr/>
            </p:nvSpPr>
            <p:spPr bwMode="gray">
              <a:xfrm>
                <a:off x="1300388" y="1419622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86F900-4B7F-403F-1EDD-0BEA4EEB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1419622"/>
                <a:ext cx="323028" cy="3310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BB74D1-2CEE-6AE2-EEB9-45063E33399B}"/>
                  </a:ext>
                </a:extLst>
              </p:cNvPr>
              <p:cNvSpPr txBox="1"/>
              <p:nvPr/>
            </p:nvSpPr>
            <p:spPr bwMode="gray">
              <a:xfrm>
                <a:off x="1300388" y="2193860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BB74D1-2CEE-6AE2-EEB9-45063E33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193860"/>
                <a:ext cx="323028" cy="331043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111982-765D-F5F8-AEFA-26D0BE01B265}"/>
                  </a:ext>
                </a:extLst>
              </p:cNvPr>
              <p:cNvSpPr txBox="1"/>
              <p:nvPr/>
            </p:nvSpPr>
            <p:spPr bwMode="gray">
              <a:xfrm>
                <a:off x="1300388" y="2603993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111982-765D-F5F8-AEFA-26D0BE01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603993"/>
                <a:ext cx="323028" cy="331043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9FB066-7D19-DCEF-0E91-E224DBEDF140}"/>
                  </a:ext>
                </a:extLst>
              </p:cNvPr>
              <p:cNvSpPr txBox="1"/>
              <p:nvPr/>
            </p:nvSpPr>
            <p:spPr bwMode="gray">
              <a:xfrm>
                <a:off x="1300388" y="2992030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9FB066-7D19-DCEF-0E91-E224DBED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992030"/>
                <a:ext cx="323028" cy="3310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41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/>
      <p:bldP spid="19" grpId="0"/>
      <p:bldP spid="20" grpId="0"/>
      <p:bldP spid="34" grpId="0"/>
      <p:bldP spid="38" grpId="0"/>
      <p:bldP spid="39" grpId="0"/>
      <p:bldP spid="40" grpId="0"/>
      <p:bldP spid="41" grpId="0" animBg="1"/>
      <p:bldP spid="45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7" grpId="0"/>
      <p:bldP spid="58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</p:spPr>
            <p:txBody>
              <a:bodyPr/>
              <a:lstStyle/>
              <a:p>
                <a:r>
                  <a:rPr lang="en-DE" b="1" dirty="0"/>
                  <a:t>Question</a:t>
                </a:r>
                <a:r>
                  <a:rPr lang="en-DE" dirty="0"/>
                  <a:t>: How large will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be for a given data stream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? 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b="1" dirty="0"/>
              </a:p>
              <a:p>
                <a:r>
                  <a:rPr lang="en-DE" b="1" dirty="0"/>
                  <a:t>Proof</a:t>
                </a:r>
                <a:r>
                  <a:rPr lang="en-DE" dirty="0"/>
                  <a:t>. Assume that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DE" dirty="0"/>
                  <a:t> differ first at bit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dirty="0"/>
                  <a:t>.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+1≥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Intuitively</a:t>
                </a:r>
                <a:r>
                  <a:rPr lang="en-DE" dirty="0"/>
                  <a:t>: Between 0 and 1 there are exactly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DE" dirty="0"/>
                  <a:t> many intervals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and one needs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dirty="0"/>
                  <a:t> many bits to index them with a number.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  <a:blipFill>
                <a:blip r:embed="rId2"/>
                <a:stretch>
                  <a:fillRect t="-355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2E4C6-69D4-5004-AF99-2AA07C5CA360}"/>
                  </a:ext>
                </a:extLst>
              </p:cNvPr>
              <p:cNvSpPr txBox="1"/>
              <p:nvPr/>
            </p:nvSpPr>
            <p:spPr bwMode="gray">
              <a:xfrm>
                <a:off x="1707004" y="1779662"/>
                <a:ext cx="468512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2E4C6-69D4-5004-AF99-2AA07C5CA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07004" y="1779662"/>
                <a:ext cx="46851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Optimal Code Length</a:t>
            </a:r>
          </a:p>
        </p:txBody>
      </p:sp>
    </p:spTree>
    <p:extLst>
      <p:ext uri="{BB962C8B-B14F-4D97-AF65-F5344CB8AC3E}">
        <p14:creationId xmlns:p14="http://schemas.microsoft.com/office/powerpoint/2010/main" val="793668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</p:spPr>
            <p:txBody>
              <a:bodyPr/>
              <a:lstStyle/>
              <a:p>
                <a:r>
                  <a:rPr lang="en-DE" b="1" dirty="0"/>
                  <a:t>Problem</a:t>
                </a:r>
                <a:r>
                  <a:rPr lang="en-DE" dirty="0"/>
                  <a:t>: Arbitrary precision multiplication and addition in binary numbers!</a:t>
                </a:r>
              </a:p>
              <a:p>
                <a:r>
                  <a:rPr lang="en-DE" b="1" dirty="0"/>
                  <a:t>Idea</a:t>
                </a:r>
                <a:r>
                  <a:rPr lang="en-DE" dirty="0"/>
                  <a:t>: Fixed point arithmetic with 32-bit registers and 64-bit addition/multiplication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Instead of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, represent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as as unsigned 32-bit integer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When updating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, multiply them by two whenever the most significant bit of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and</a:t>
                </a:r>
                <a:r>
                  <a:rPr lang="en-DE" sz="1200" dirty="0"/>
                  <a:t>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 are identical (because they cannot change anymore!)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Represent the probabilities as fixed points to the basis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DE" sz="1200" dirty="0"/>
                  <a:t> (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DE" sz="1200" dirty="0"/>
                  <a:t> typically)</a:t>
                </a:r>
              </a:p>
              <a:p>
                <a:r>
                  <a:rPr lang="en-DE" b="1" dirty="0"/>
                  <a:t>Update</a:t>
                </a:r>
                <a:r>
                  <a:rPr lang="en-DE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lower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0,…,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0,…,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UInt</m:t>
                      </m:r>
                      <m: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UInt</m:t>
                          </m:r>
                          <m: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lower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DE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UInt</m:t>
                      </m:r>
                      <m: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UInt</m:t>
                          </m:r>
                          <m: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upper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DE" dirty="0"/>
              </a:p>
              <a:p>
                <a:r>
                  <a:rPr lang="en-DE" dirty="0"/>
                  <a:t>Implement all multiplications and divisions by 2 via left-/right-shifts</a:t>
                </a:r>
              </a:p>
              <a:p>
                <a:r>
                  <a:rPr lang="en-DE" b="1" dirty="0"/>
                  <a:t>Practical Considerations</a:t>
                </a:r>
                <a:r>
                  <a:rPr lang="en-DE" dirty="0"/>
                  <a:t>: The decoder would never stop because even a </a:t>
                </a:r>
                <a14:m>
                  <m:oMath xmlns:m="http://schemas.openxmlformats.org/officeDocument/2006/math">
                    <m:r>
                      <a:rPr lang="en-DE" sz="14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DE" dirty="0"/>
                  <a:t> is true for the most likely value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DE" dirty="0"/>
                  <a:t>!</a:t>
                </a:r>
              </a:p>
              <a:p>
                <a:pPr lvl="1"/>
                <a:r>
                  <a:rPr lang="en-DE" sz="1200" dirty="0"/>
                  <a:t>Add a special symbol that indicates end-of-stream and encode it to later stop the decoder.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  <a:blipFill>
                <a:blip r:embed="rId2"/>
                <a:stretch>
                  <a:fillRect t="-355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Fixed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400834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b="1" dirty="0"/>
              <a:t>Bayesian Ranking: TrueSkill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165552" cy="3563938"/>
          </a:xfrm>
        </p:spPr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27645</TotalTime>
  <Words>2625</Words>
  <Application>Microsoft Macintosh PowerPoint</Application>
  <PresentationFormat>On-screen Show (16:9)</PresentationFormat>
  <Paragraphs>658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Mathe III</vt:lpstr>
      <vt:lpstr>Overview</vt:lpstr>
      <vt:lpstr>Overview</vt:lpstr>
      <vt:lpstr>The Skill Rating Problem</vt:lpstr>
      <vt:lpstr>Two-Player Match Outcome Model</vt:lpstr>
      <vt:lpstr>Two-Team Match Outcome Model</vt:lpstr>
      <vt:lpstr>Multi-Team Match Outcome Model</vt:lpstr>
      <vt:lpstr>From Match Outcomes to Pairwise Rankings</vt:lpstr>
      <vt:lpstr>TrueSkill Factor Graphs</vt:lpstr>
      <vt:lpstr>(Approximate) Message Passing in TrueSkill Factor Graphs</vt:lpstr>
      <vt:lpstr>Message Update Equations</vt:lpstr>
      <vt:lpstr>Truncated Gaussians</vt:lpstr>
      <vt:lpstr>Decision Making: Match Quality and Leaderboards</vt:lpstr>
      <vt:lpstr>Skill Dynamics</vt:lpstr>
      <vt:lpstr>TrueSkill Through Time: Message Schedule</vt:lpstr>
      <vt:lpstr>TrueSkill-Through-Time: Chess Players</vt:lpstr>
      <vt:lpstr>Overview</vt:lpstr>
      <vt:lpstr>Motivating Example: Information and Coin Tosses</vt:lpstr>
      <vt:lpstr>Measure of Information: Entropy</vt:lpstr>
      <vt:lpstr>Example: Binary Entropy</vt:lpstr>
      <vt:lpstr>Entropy and the Noiseless Coding Theorem</vt:lpstr>
      <vt:lpstr>Noiseless Coding Theorem: An Example</vt:lpstr>
      <vt:lpstr>Overview</vt:lpstr>
      <vt:lpstr>Arithmetic Coding</vt:lpstr>
      <vt:lpstr>Arithmetic Coding: Algorithm</vt:lpstr>
      <vt:lpstr>Arithmetic Coding: An Example</vt:lpstr>
      <vt:lpstr>Arithmetic Coding: Optimal Code Length</vt:lpstr>
      <vt:lpstr>Arithmetic Coding: Fixed Point Arithmetic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336</cp:revision>
  <cp:lastPrinted>2014-05-07T12:19:03Z</cp:lastPrinted>
  <dcterms:created xsi:type="dcterms:W3CDTF">2022-08-10T08:10:37Z</dcterms:created>
  <dcterms:modified xsi:type="dcterms:W3CDTF">2024-01-23T05:07:52Z</dcterms:modified>
</cp:coreProperties>
</file>