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2"/>
    <p:sldId id="303" r:id="rId3"/>
    <p:sldId id="450" r:id="rId4"/>
    <p:sldId id="375" r:id="rId5"/>
    <p:sldId id="332" r:id="rId6"/>
    <p:sldId id="365" r:id="rId7"/>
    <p:sldId id="366" r:id="rId8"/>
    <p:sldId id="437" r:id="rId9"/>
    <p:sldId id="370" r:id="rId10"/>
    <p:sldId id="379" r:id="rId11"/>
    <p:sldId id="438" r:id="rId12"/>
    <p:sldId id="364" r:id="rId13"/>
    <p:sldId id="374" r:id="rId14"/>
    <p:sldId id="439" r:id="rId15"/>
    <p:sldId id="382" r:id="rId16"/>
    <p:sldId id="373" r:id="rId17"/>
    <p:sldId id="451" r:id="rId18"/>
    <p:sldId id="351" r:id="rId19"/>
    <p:sldId id="340" r:id="rId20"/>
    <p:sldId id="352" r:id="rId21"/>
    <p:sldId id="353" r:id="rId22"/>
    <p:sldId id="354" r:id="rId23"/>
    <p:sldId id="452" r:id="rId24"/>
    <p:sldId id="444" r:id="rId25"/>
    <p:sldId id="445" r:id="rId26"/>
    <p:sldId id="446" r:id="rId27"/>
    <p:sldId id="447" r:id="rId28"/>
    <p:sldId id="368" r:id="rId29"/>
    <p:sldId id="308" r:id="rId30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800"/>
    <a:srgbClr val="B1063A"/>
    <a:srgbClr val="E26F46"/>
    <a:srgbClr val="009AFA"/>
    <a:srgbClr val="DD9800"/>
    <a:srgbClr val="FF0000"/>
    <a:srgbClr val="C00000"/>
    <a:srgbClr val="DCDCDC"/>
    <a:srgbClr val="A5A5A5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80"/>
    <p:restoredTop sz="91245"/>
  </p:normalViewPr>
  <p:slideViewPr>
    <p:cSldViewPr snapToObjects="1" showGuides="1">
      <p:cViewPr varScale="1">
        <p:scale>
          <a:sx n="129" d="100"/>
          <a:sy n="129" d="100"/>
        </p:scale>
        <p:origin x="216" y="5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23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808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41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13b – </a:t>
            </a:r>
            <a:br>
              <a:rPr lang="de-DE" sz="800" noProof="0" dirty="0"/>
            </a:br>
            <a:r>
              <a:rPr lang="de-DE" sz="800" noProof="0" dirty="0" err="1"/>
              <a:t>Bayesianische</a:t>
            </a:r>
            <a:r>
              <a:rPr lang="de-DE" sz="800" noProof="0" dirty="0"/>
              <a:t> Statistik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/>
              <a:t>/21</a:t>
            </a:r>
            <a:endParaRPr lang="de-DE" sz="700" noProof="0" dirty="0"/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A057C-40C7-A611-FF72-28B17F62454D}"/>
              </a:ext>
            </a:extLst>
          </p:cNvPr>
          <p:cNvSpPr txBox="1"/>
          <p:nvPr userDrawn="1"/>
        </p:nvSpPr>
        <p:spPr bwMode="gray">
          <a:xfrm>
            <a:off x="6943493" y="39772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0.png"/><Relationship Id="rId11" Type="http://schemas.openxmlformats.org/officeDocument/2006/relationships/image" Target="../media/image1210.png"/><Relationship Id="rId5" Type="http://schemas.openxmlformats.org/officeDocument/2006/relationships/image" Target="../media/image6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560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0.png"/><Relationship Id="rId19" Type="http://schemas.openxmlformats.org/officeDocument/2006/relationships/image" Target="../media/image620.png"/><Relationship Id="rId4" Type="http://schemas.openxmlformats.org/officeDocument/2006/relationships/image" Target="../media/image47.png"/><Relationship Id="rId9" Type="http://schemas.openxmlformats.org/officeDocument/2006/relationships/image" Target="../media/image520.png"/><Relationship Id="rId1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.jpe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../media/image7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6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 err="1"/>
              <a:t>Bayesianische</a:t>
            </a:r>
            <a:r>
              <a:rPr lang="de-DE" dirty="0"/>
              <a:t> Statistik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Graphs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8301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49227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5882" r="-147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58331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0031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/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71A80-5331-FF63-EC57-17269238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306" y="1915893"/>
                <a:ext cx="847469" cy="19393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/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B34622-22E9-6706-F073-08D3EFD13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31972" y="2072538"/>
                <a:ext cx="847469" cy="223611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AA631-1541-9A6C-AC97-58E62795FA3E}"/>
              </a:ext>
            </a:extLst>
          </p:cNvPr>
          <p:cNvSpPr txBox="1"/>
          <p:nvPr/>
        </p:nvSpPr>
        <p:spPr bwMode="gray">
          <a:xfrm>
            <a:off x="971600" y="1189141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Factor</a:t>
            </a:r>
            <a:endParaRPr lang="en-DE" sz="12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7B1A23-6BB2-342C-5F2E-D4B113AA91E8}"/>
              </a:ext>
            </a:extLst>
          </p:cNvPr>
          <p:cNvSpPr txBox="1"/>
          <p:nvPr/>
        </p:nvSpPr>
        <p:spPr bwMode="gray">
          <a:xfrm>
            <a:off x="4205264" y="1187252"/>
            <a:ext cx="237488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Gaussian Mean Factor</a:t>
            </a:r>
            <a:endParaRPr lang="en-DE" sz="1200" b="1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/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DBE0F7-1828-062D-0016-65CE366E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6075" y="3392601"/>
                <a:ext cx="766248" cy="221749"/>
              </a:xfrm>
              <a:prstGeom prst="rect">
                <a:avLst/>
              </a:prstGeom>
              <a:blipFill>
                <a:blip r:embed="rId8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9139E3-70A2-06E7-6BB2-1A299E1AA6AA}"/>
              </a:ext>
            </a:extLst>
          </p:cNvPr>
          <p:cNvSpPr txBox="1"/>
          <p:nvPr/>
        </p:nvSpPr>
        <p:spPr bwMode="gray">
          <a:xfrm>
            <a:off x="817960" y="2803152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Weighted Sum Factor</a:t>
            </a:r>
            <a:endParaRPr lang="en-DE" sz="1200" b="1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3E31F5-E205-8200-D84B-978EE94D2623}"/>
              </a:ext>
            </a:extLst>
          </p:cNvPr>
          <p:cNvSpPr txBox="1"/>
          <p:nvPr/>
        </p:nvSpPr>
        <p:spPr bwMode="gray">
          <a:xfrm>
            <a:off x="4641469" y="283064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Greater-Than Factor</a:t>
            </a:r>
            <a:endParaRPr lang="en-DE" sz="1200" b="1" dirty="0" err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70400" y="1886859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8611" y="1602112"/>
                <a:ext cx="725043" cy="268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70844" y="1599453"/>
                <a:ext cx="741711" cy="2682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563638"/>
                <a:ext cx="796824" cy="268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/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A21D0-D569-13C8-2005-0BB892F3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78824" y="2350608"/>
                <a:ext cx="4017511" cy="4525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1D15D37-3FD8-D302-9FF6-824AA3B78AED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610018" y="1870596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8BDA43-DF47-EBB4-625E-EAAC96421DE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625246" y="1884531"/>
            <a:ext cx="698689" cy="725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086150" y="3593906"/>
            <a:ext cx="349345" cy="19102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590278"/>
            <a:ext cx="316045" cy="16519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0757" y="3598060"/>
                <a:ext cx="796824" cy="268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24941" y="3610153"/>
                <a:ext cx="796824" cy="2682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66381" y="3818417"/>
            <a:ext cx="0" cy="32412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8384" y="3823383"/>
                <a:ext cx="741711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/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82A6C06-8363-9126-616B-D2D35E93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5323" y="4444965"/>
                <a:ext cx="2738526" cy="4525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/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9EB77CF-9B15-987C-010C-BCFF4D64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1847" y="3741203"/>
                <a:ext cx="659385" cy="18170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699947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415200"/>
                <a:ext cx="725043" cy="26828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15336" y="3959645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944451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2738526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</p:cNvCxnSpPr>
          <p:nvPr/>
        </p:nvCxnSpPr>
        <p:spPr bwMode="gray">
          <a:xfrm flipH="1">
            <a:off x="6248358" y="4371950"/>
            <a:ext cx="771914" cy="1020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Mean and variance of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a truncated Gaussian </a:t>
                </a:r>
                <a14:m>
                  <m:oMath xmlns:m="http://schemas.openxmlformats.org/officeDocument/2006/math"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1000" dirty="0">
                    <a:solidFill>
                      <a:srgbClr val="C00000"/>
                    </a:solidFill>
                  </a:rPr>
                </a:b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280" y="4286246"/>
                <a:ext cx="1502478" cy="517752"/>
              </a:xfrm>
              <a:prstGeom prst="rect">
                <a:avLst/>
              </a:prstGeom>
              <a:blipFill>
                <a:blip r:embed="rId25"/>
                <a:stretch>
                  <a:fillRect l="-18487" t="-2381" r="-134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212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2" grpId="0" animBg="1"/>
      <p:bldP spid="19" grpId="0"/>
      <p:bldP spid="20" grpId="0"/>
      <p:bldP spid="24" grpId="0" animBg="1"/>
      <p:bldP spid="25" grpId="0" animBg="1"/>
      <p:bldP spid="27" grpId="0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0" grpId="0"/>
      <p:bldP spid="102" grpId="0"/>
      <p:bldP spid="103" grpId="0"/>
      <p:bldP spid="107" grpId="0" animBg="1"/>
      <p:bldP spid="1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</p:spPr>
            <p:txBody>
              <a:bodyPr/>
              <a:lstStyle/>
              <a:p>
                <a:r>
                  <a:rPr lang="en-US" b="1" dirty="0"/>
                  <a:t>Truncated Gaussians</a:t>
                </a:r>
                <a:r>
                  <a:rPr lang="en-US" dirty="0"/>
                  <a:t>. </a:t>
                </a:r>
                <a:r>
                  <a:rPr lang="en-US" i="1" dirty="0"/>
                  <a:t>A truncated Gaussian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/>
                  <a:t> has the following three moments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200" i="1" dirty="0"/>
              </a:p>
              <a:p>
                <a:pPr marL="268287" lvl="1" indent="0">
                  <a:buNone/>
                </a:pPr>
                <a:r>
                  <a:rPr lang="en-US" i="1" dirty="0"/>
                  <a:t>where the probit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i="1" dirty="0"/>
                  <a:t> and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This can be generalized to an arbitrary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where the Gaussian is truncated!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4687482" cy="3563938"/>
              </a:xfrm>
              <a:blipFill>
                <a:blip r:embed="rId2"/>
                <a:stretch>
                  <a:fillRect t="-1064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Gaussians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C616CB-651F-E4BA-A595-77D820146F81}"/>
              </a:ext>
            </a:extLst>
          </p:cNvPr>
          <p:cNvSpPr/>
          <p:nvPr/>
        </p:nvSpPr>
        <p:spPr bwMode="gray">
          <a:xfrm>
            <a:off x="2979976" y="2402555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BDA87F-D613-10B1-CCD0-7E68B79829B2}"/>
              </a:ext>
            </a:extLst>
          </p:cNvPr>
          <p:cNvCxnSpPr>
            <a:cxnSpLocks/>
          </p:cNvCxnSpPr>
          <p:nvPr/>
        </p:nvCxnSpPr>
        <p:spPr bwMode="gray">
          <a:xfrm flipH="1">
            <a:off x="3962026" y="248485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/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Additive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zero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5A441-592F-6338-3B49-78CDF821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88879" y="2184214"/>
                <a:ext cx="1695289" cy="422788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833CFD-066F-DF5B-ACA5-78E24B970EFF}"/>
              </a:ext>
            </a:extLst>
          </p:cNvPr>
          <p:cNvSpPr/>
          <p:nvPr/>
        </p:nvSpPr>
        <p:spPr bwMode="gray">
          <a:xfrm>
            <a:off x="3517552" y="2844097"/>
            <a:ext cx="826743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B3DB8C-AA2C-981C-CC26-5924873B28E9}"/>
              </a:ext>
            </a:extLst>
          </p:cNvPr>
          <p:cNvCxnSpPr>
            <a:cxnSpLocks/>
          </p:cNvCxnSpPr>
          <p:nvPr/>
        </p:nvCxnSpPr>
        <p:spPr bwMode="gray">
          <a:xfrm flipH="1">
            <a:off x="4394074" y="2917381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/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Multiplicative update that </a:t>
                </a:r>
                <a:br>
                  <a:rPr lang="en-US" sz="1000" dirty="0">
                    <a:solidFill>
                      <a:srgbClr val="C00000"/>
                    </a:solidFill>
                  </a:rPr>
                </a:br>
                <a:r>
                  <a:rPr lang="en-US" sz="1000" dirty="0">
                    <a:solidFill>
                      <a:srgbClr val="C00000"/>
                    </a:solidFill>
                  </a:rPr>
                  <a:t>goes to 1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19C1D-9EE8-938A-C2CE-146A9709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20927" y="2616739"/>
                <a:ext cx="1695289" cy="422788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C4930C-45D6-518A-DCAB-34061DC7CAE5}"/>
              </a:ext>
            </a:extLst>
          </p:cNvPr>
          <p:cNvCxnSpPr>
            <a:cxnSpLocks/>
          </p:cNvCxnSpPr>
          <p:nvPr/>
        </p:nvCxnSpPr>
        <p:spPr bwMode="gray">
          <a:xfrm flipH="1">
            <a:off x="3190435" y="3881727"/>
            <a:ext cx="7583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/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Converges to 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sz="1000" dirty="0">
                    <a:solidFill>
                      <a:srgbClr val="C00000"/>
                    </a:solidFill>
                  </a:rPr>
                  <a:t> 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F4CC46-CE70-2EC2-074B-4E5F8F16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8839" y="3670333"/>
                <a:ext cx="1695289" cy="422788"/>
              </a:xfrm>
              <a:prstGeom prst="rect">
                <a:avLst/>
              </a:prstGeom>
              <a:blipFill>
                <a:blip r:embed="rId5"/>
                <a:stretch>
                  <a:fillRect l="-298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1B1488-E021-A4DF-55A9-D1C1765E216C}"/>
              </a:ext>
            </a:extLst>
          </p:cNvPr>
          <p:cNvSpPr/>
          <p:nvPr/>
        </p:nvSpPr>
        <p:spPr bwMode="gray">
          <a:xfrm>
            <a:off x="2510704" y="3640627"/>
            <a:ext cx="645965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B9CEA47-1E70-593A-1833-CD5BDAEC5FBA}"/>
              </a:ext>
            </a:extLst>
          </p:cNvPr>
          <p:cNvSpPr/>
          <p:nvPr/>
        </p:nvSpPr>
        <p:spPr bwMode="gray">
          <a:xfrm>
            <a:off x="2915816" y="1960932"/>
            <a:ext cx="957808" cy="42278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18602D-6159-3F1A-1DBC-5D896F413825}"/>
              </a:ext>
            </a:extLst>
          </p:cNvPr>
          <p:cNvCxnSpPr>
            <a:cxnSpLocks/>
          </p:cNvCxnSpPr>
          <p:nvPr/>
        </p:nvCxnSpPr>
        <p:spPr bwMode="gray">
          <a:xfrm flipH="1">
            <a:off x="3927869" y="1977180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/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Follows from definition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7A6D2D-38E1-B99D-A5B1-751AB6BCA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3748" y="1758049"/>
                <a:ext cx="1695289" cy="229547"/>
              </a:xfrm>
              <a:prstGeom prst="rect">
                <a:avLst/>
              </a:prstGeom>
              <a:blipFill>
                <a:blip r:embed="rId6"/>
                <a:stretch>
                  <a:fillRect l="-2985" r="-746" b="-1578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7345A72-FF98-CDA8-80C6-B54B751AF642}"/>
              </a:ext>
            </a:extLst>
          </p:cNvPr>
          <p:cNvGrpSpPr/>
          <p:nvPr/>
        </p:nvGrpSpPr>
        <p:grpSpPr>
          <a:xfrm>
            <a:off x="6729309" y="1128649"/>
            <a:ext cx="1867060" cy="1216957"/>
            <a:chOff x="6729309" y="1128649"/>
            <a:chExt cx="1867060" cy="12169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CFCDC47-095E-053A-FD3A-DC993BF9D9F4}"/>
                </a:ext>
              </a:extLst>
            </p:cNvPr>
            <p:cNvSpPr/>
            <p:nvPr/>
          </p:nvSpPr>
          <p:spPr>
            <a:xfrm>
              <a:off x="6893288" y="1128649"/>
              <a:ext cx="1703081" cy="1058766"/>
            </a:xfrm>
            <a:custGeom>
              <a:avLst/>
              <a:gdLst>
                <a:gd name="connsiteX0" fmla="*/ 0 w 1703081"/>
                <a:gd name="connsiteY0" fmla="*/ 1058767 h 1058766"/>
                <a:gd name="connsiteX1" fmla="*/ 1703082 w 1703081"/>
                <a:gd name="connsiteY1" fmla="*/ 1058767 h 1058766"/>
                <a:gd name="connsiteX2" fmla="*/ 1703082 w 1703081"/>
                <a:gd name="connsiteY2" fmla="*/ 0 h 1058766"/>
                <a:gd name="connsiteX3" fmla="*/ 0 w 1703081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3081" h="1058766">
                  <a:moveTo>
                    <a:pt x="0" y="1058767"/>
                  </a:moveTo>
                  <a:lnTo>
                    <a:pt x="1703082" y="1058767"/>
                  </a:lnTo>
                  <a:lnTo>
                    <a:pt x="1703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443EB9-0AC6-2BA8-6B57-F787C555CD74}"/>
                </a:ext>
              </a:extLst>
            </p:cNvPr>
            <p:cNvSpPr/>
            <p:nvPr/>
          </p:nvSpPr>
          <p:spPr>
            <a:xfrm>
              <a:off x="707537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8E9977-BD3F-D2E2-0575-2566C254ED96}"/>
                </a:ext>
              </a:extLst>
            </p:cNvPr>
            <p:cNvSpPr/>
            <p:nvPr/>
          </p:nvSpPr>
          <p:spPr>
            <a:xfrm>
              <a:off x="741010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AF527C3-0B4E-1933-9433-9CA32BDC8501}"/>
                </a:ext>
              </a:extLst>
            </p:cNvPr>
            <p:cNvSpPr/>
            <p:nvPr/>
          </p:nvSpPr>
          <p:spPr>
            <a:xfrm>
              <a:off x="774482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39AEC92-3DE8-6FDB-A1B6-A3C551D51FE4}"/>
                </a:ext>
              </a:extLst>
            </p:cNvPr>
            <p:cNvSpPr/>
            <p:nvPr/>
          </p:nvSpPr>
          <p:spPr>
            <a:xfrm>
              <a:off x="8079553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90E40ED-1176-3EFF-7492-65A150507421}"/>
                </a:ext>
              </a:extLst>
            </p:cNvPr>
            <p:cNvSpPr/>
            <p:nvPr/>
          </p:nvSpPr>
          <p:spPr>
            <a:xfrm>
              <a:off x="8414276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8EFFE6F-8D5A-586B-AC29-FE772AF4B0D8}"/>
                </a:ext>
              </a:extLst>
            </p:cNvPr>
            <p:cNvSpPr/>
            <p:nvPr/>
          </p:nvSpPr>
          <p:spPr>
            <a:xfrm>
              <a:off x="6893288" y="218741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8643EEF-E6CB-8263-06BA-46330DCF363C}"/>
                </a:ext>
              </a:extLst>
            </p:cNvPr>
            <p:cNvSpPr/>
            <p:nvPr/>
          </p:nvSpPr>
          <p:spPr>
            <a:xfrm>
              <a:off x="7075378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A112B9F-7A33-C444-00D2-474129F3DC89}"/>
                </a:ext>
              </a:extLst>
            </p:cNvPr>
            <p:cNvSpPr/>
            <p:nvPr/>
          </p:nvSpPr>
          <p:spPr>
            <a:xfrm>
              <a:off x="741010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E22894E-95D0-DCED-FAAD-24CA148A8E61}"/>
                </a:ext>
              </a:extLst>
            </p:cNvPr>
            <p:cNvSpPr/>
            <p:nvPr/>
          </p:nvSpPr>
          <p:spPr>
            <a:xfrm>
              <a:off x="774482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7406F03-72A4-9296-4B5A-B1F5CDBB9285}"/>
                </a:ext>
              </a:extLst>
            </p:cNvPr>
            <p:cNvSpPr/>
            <p:nvPr/>
          </p:nvSpPr>
          <p:spPr>
            <a:xfrm>
              <a:off x="8079553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B39F212-F2B9-EC61-A01E-72121D1BDE37}"/>
                </a:ext>
              </a:extLst>
            </p:cNvPr>
            <p:cNvSpPr/>
            <p:nvPr/>
          </p:nvSpPr>
          <p:spPr>
            <a:xfrm>
              <a:off x="8414276" y="2172352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E9BA0B-0777-B345-3208-806C484F5A8C}"/>
                </a:ext>
              </a:extLst>
            </p:cNvPr>
            <p:cNvSpPr/>
            <p:nvPr/>
          </p:nvSpPr>
          <p:spPr>
            <a:xfrm>
              <a:off x="7000797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0B8729-CFC4-8B67-732E-C5E19A58214A}"/>
                </a:ext>
              </a:extLst>
            </p:cNvPr>
            <p:cNvSpPr/>
            <p:nvPr/>
          </p:nvSpPr>
          <p:spPr>
            <a:xfrm>
              <a:off x="7054295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90 w 31188"/>
                <a:gd name="connsiteY6" fmla="*/ 16339 h 49135"/>
                <a:gd name="connsiteX7" fmla="*/ 26474 w 31188"/>
                <a:gd name="connsiteY7" fmla="*/ 20762 h 49135"/>
                <a:gd name="connsiteX8" fmla="*/ 31189 w 31188"/>
                <a:gd name="connsiteY8" fmla="*/ 32741 h 49135"/>
                <a:gd name="connsiteX9" fmla="*/ 26345 w 31188"/>
                <a:gd name="connsiteY9" fmla="*/ 44848 h 49135"/>
                <a:gd name="connsiteX10" fmla="*/ 12688 w 31188"/>
                <a:gd name="connsiteY10" fmla="*/ 49136 h 49135"/>
                <a:gd name="connsiteX11" fmla="*/ 6489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6 w 31188"/>
                <a:gd name="connsiteY14" fmla="*/ 42879 h 49135"/>
                <a:gd name="connsiteX15" fmla="*/ 12559 w 31188"/>
                <a:gd name="connsiteY15" fmla="*/ 43652 h 49135"/>
                <a:gd name="connsiteX16" fmla="*/ 21405 w 31188"/>
                <a:gd name="connsiteY16" fmla="*/ 40712 h 49135"/>
                <a:gd name="connsiteX17" fmla="*/ 24667 w 31188"/>
                <a:gd name="connsiteY17" fmla="*/ 32741 h 49135"/>
                <a:gd name="connsiteX18" fmla="*/ 21405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5" y="16426"/>
                    <a:pt x="12742" y="16339"/>
                    <a:pt x="13690" y="16339"/>
                  </a:cubicBezTo>
                  <a:cubicBezTo>
                    <a:pt x="19070" y="16339"/>
                    <a:pt x="23332" y="17813"/>
                    <a:pt x="26474" y="20762"/>
                  </a:cubicBezTo>
                  <a:cubicBezTo>
                    <a:pt x="29617" y="23711"/>
                    <a:pt x="31189" y="27704"/>
                    <a:pt x="31189" y="32741"/>
                  </a:cubicBezTo>
                  <a:cubicBezTo>
                    <a:pt x="31189" y="37930"/>
                    <a:pt x="29574" y="41963"/>
                    <a:pt x="26345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89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6" y="42879"/>
                  </a:cubicBezTo>
                  <a:cubicBezTo>
                    <a:pt x="8071" y="43397"/>
                    <a:pt x="10256" y="43652"/>
                    <a:pt x="12559" y="43652"/>
                  </a:cubicBezTo>
                  <a:cubicBezTo>
                    <a:pt x="16283" y="43652"/>
                    <a:pt x="19232" y="42672"/>
                    <a:pt x="21405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5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1505953-C643-C9A9-8C59-CF936128245B}"/>
                </a:ext>
              </a:extLst>
            </p:cNvPr>
            <p:cNvSpPr/>
            <p:nvPr/>
          </p:nvSpPr>
          <p:spPr>
            <a:xfrm>
              <a:off x="7098334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CD7BCDE-0EAD-D831-C44F-F2103AC13E27}"/>
                </a:ext>
              </a:extLst>
            </p:cNvPr>
            <p:cNvSpPr/>
            <p:nvPr/>
          </p:nvSpPr>
          <p:spPr>
            <a:xfrm>
              <a:off x="7116640" y="2213900"/>
              <a:ext cx="33319" cy="50004"/>
            </a:xfrm>
            <a:custGeom>
              <a:avLst/>
              <a:gdLst>
                <a:gd name="connsiteX0" fmla="*/ 16659 w 33319"/>
                <a:gd name="connsiteY0" fmla="*/ 5165 h 50004"/>
                <a:gd name="connsiteX1" fmla="*/ 9072 w 33319"/>
                <a:gd name="connsiteY1" fmla="*/ 10138 h 50004"/>
                <a:gd name="connsiteX2" fmla="*/ 6554 w 33319"/>
                <a:gd name="connsiteY2" fmla="*/ 25018 h 50004"/>
                <a:gd name="connsiteX3" fmla="*/ 9072 w 33319"/>
                <a:gd name="connsiteY3" fmla="*/ 39906 h 50004"/>
                <a:gd name="connsiteX4" fmla="*/ 16659 w 33319"/>
                <a:gd name="connsiteY4" fmla="*/ 44840 h 50004"/>
                <a:gd name="connsiteX5" fmla="*/ 24247 w 33319"/>
                <a:gd name="connsiteY5" fmla="*/ 39906 h 50004"/>
                <a:gd name="connsiteX6" fmla="*/ 26797 w 33319"/>
                <a:gd name="connsiteY6" fmla="*/ 25018 h 50004"/>
                <a:gd name="connsiteX7" fmla="*/ 24247 w 33319"/>
                <a:gd name="connsiteY7" fmla="*/ 10138 h 50004"/>
                <a:gd name="connsiteX8" fmla="*/ 16659 w 33319"/>
                <a:gd name="connsiteY8" fmla="*/ 5165 h 50004"/>
                <a:gd name="connsiteX9" fmla="*/ 16659 w 33319"/>
                <a:gd name="connsiteY9" fmla="*/ 0 h 50004"/>
                <a:gd name="connsiteX10" fmla="*/ 29025 w 33319"/>
                <a:gd name="connsiteY10" fmla="*/ 6424 h 50004"/>
                <a:gd name="connsiteX11" fmla="*/ 33319 w 33319"/>
                <a:gd name="connsiteY11" fmla="*/ 25018 h 50004"/>
                <a:gd name="connsiteX12" fmla="*/ 29025 w 33319"/>
                <a:gd name="connsiteY12" fmla="*/ 43613 h 50004"/>
                <a:gd name="connsiteX13" fmla="*/ 16659 w 33319"/>
                <a:gd name="connsiteY13" fmla="*/ 50005 h 50004"/>
                <a:gd name="connsiteX14" fmla="*/ 4262 w 33319"/>
                <a:gd name="connsiteY14" fmla="*/ 43613 h 50004"/>
                <a:gd name="connsiteX15" fmla="*/ 0 w 33319"/>
                <a:gd name="connsiteY15" fmla="*/ 25018 h 50004"/>
                <a:gd name="connsiteX16" fmla="*/ 4262 w 33319"/>
                <a:gd name="connsiteY16" fmla="*/ 6424 h 50004"/>
                <a:gd name="connsiteX17" fmla="*/ 16659 w 33319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4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87"/>
                    <a:pt x="6554" y="25018"/>
                  </a:cubicBezTo>
                  <a:cubicBezTo>
                    <a:pt x="6554" y="31625"/>
                    <a:pt x="7393" y="36591"/>
                    <a:pt x="9072" y="39906"/>
                  </a:cubicBezTo>
                  <a:cubicBezTo>
                    <a:pt x="10772" y="43198"/>
                    <a:pt x="13301" y="44840"/>
                    <a:pt x="16659" y="44840"/>
                  </a:cubicBezTo>
                  <a:cubicBezTo>
                    <a:pt x="20039" y="44840"/>
                    <a:pt x="22567" y="43198"/>
                    <a:pt x="24247" y="39906"/>
                  </a:cubicBezTo>
                  <a:cubicBezTo>
                    <a:pt x="25947" y="36591"/>
                    <a:pt x="26797" y="31625"/>
                    <a:pt x="26797" y="25018"/>
                  </a:cubicBezTo>
                  <a:cubicBezTo>
                    <a:pt x="26797" y="18387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3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32"/>
                    <a:pt x="31888" y="39333"/>
                    <a:pt x="29025" y="43613"/>
                  </a:cubicBezTo>
                  <a:cubicBezTo>
                    <a:pt x="26183" y="47877"/>
                    <a:pt x="22062" y="50005"/>
                    <a:pt x="16659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EDC4D8C-73D3-DF62-2863-1953CE182003}"/>
                </a:ext>
              </a:extLst>
            </p:cNvPr>
            <p:cNvSpPr/>
            <p:nvPr/>
          </p:nvSpPr>
          <p:spPr>
            <a:xfrm>
              <a:off x="7336215" y="2239500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6CBCB0B-E0CB-1F89-A940-9F5D8946717A}"/>
                </a:ext>
              </a:extLst>
            </p:cNvPr>
            <p:cNvSpPr/>
            <p:nvPr/>
          </p:nvSpPr>
          <p:spPr>
            <a:xfrm>
              <a:off x="7389456" y="2213900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7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7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3C0E16C-2B00-599F-78E6-8762DF2D3EFA}"/>
                </a:ext>
              </a:extLst>
            </p:cNvPr>
            <p:cNvSpPr/>
            <p:nvPr/>
          </p:nvSpPr>
          <p:spPr>
            <a:xfrm>
              <a:off x="7433752" y="2254771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162457A-2E3F-9F22-701E-D74E270F9220}"/>
                </a:ext>
              </a:extLst>
            </p:cNvPr>
            <p:cNvSpPr/>
            <p:nvPr/>
          </p:nvSpPr>
          <p:spPr>
            <a:xfrm>
              <a:off x="7452801" y="2214769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8 w 31188"/>
                <a:gd name="connsiteY3" fmla="*/ 5491 h 49135"/>
                <a:gd name="connsiteX4" fmla="*/ 8008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8" y="5491"/>
                  </a:lnTo>
                  <a:lnTo>
                    <a:pt x="8008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6" y="49136"/>
                    <a:pt x="8600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69AC555D-E0D4-5527-5F50-919D5E179C80}"/>
                </a:ext>
              </a:extLst>
            </p:cNvPr>
            <p:cNvSpPr/>
            <p:nvPr/>
          </p:nvSpPr>
          <p:spPr>
            <a:xfrm>
              <a:off x="7696620" y="2213900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9" y="0"/>
                    <a:pt x="26190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90" y="47877"/>
                    <a:pt x="22069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7731B3-C4A8-2EFF-B81A-86C0D7C1115E}"/>
                </a:ext>
              </a:extLst>
            </p:cNvPr>
            <p:cNvSpPr/>
            <p:nvPr/>
          </p:nvSpPr>
          <p:spPr>
            <a:xfrm>
              <a:off x="7741404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4 w 6814"/>
                <a:gd name="connsiteY1" fmla="*/ 0 h 8201"/>
                <a:gd name="connsiteX2" fmla="*/ 6814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4" y="0"/>
                  </a:lnTo>
                  <a:lnTo>
                    <a:pt x="6814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A05AA39-9F74-F43B-62B2-BF30405F9315}"/>
                </a:ext>
              </a:extLst>
            </p:cNvPr>
            <p:cNvSpPr/>
            <p:nvPr/>
          </p:nvSpPr>
          <p:spPr>
            <a:xfrm>
              <a:off x="7759711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3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3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A1BEA5F-444F-9A7B-5C34-A4AAA9904A7B}"/>
                </a:ext>
              </a:extLst>
            </p:cNvPr>
            <p:cNvSpPr/>
            <p:nvPr/>
          </p:nvSpPr>
          <p:spPr>
            <a:xfrm>
              <a:off x="8032282" y="2213900"/>
              <a:ext cx="30613" cy="49072"/>
            </a:xfrm>
            <a:custGeom>
              <a:avLst/>
              <a:gdLst>
                <a:gd name="connsiteX0" fmla="*/ 7851 w 30613"/>
                <a:gd name="connsiteY0" fmla="*/ 43581 h 49072"/>
                <a:gd name="connsiteX1" fmla="*/ 30613 w 30613"/>
                <a:gd name="connsiteY1" fmla="*/ 43581 h 49072"/>
                <a:gd name="connsiteX2" fmla="*/ 30613 w 30613"/>
                <a:gd name="connsiteY2" fmla="*/ 49072 h 49072"/>
                <a:gd name="connsiteX3" fmla="*/ 0 w 30613"/>
                <a:gd name="connsiteY3" fmla="*/ 49072 h 49072"/>
                <a:gd name="connsiteX4" fmla="*/ 0 w 30613"/>
                <a:gd name="connsiteY4" fmla="*/ 43581 h 49072"/>
                <a:gd name="connsiteX5" fmla="*/ 10106 w 30613"/>
                <a:gd name="connsiteY5" fmla="*/ 33283 h 49072"/>
                <a:gd name="connsiteX6" fmla="*/ 18180 w 30613"/>
                <a:gd name="connsiteY6" fmla="*/ 24923 h 49072"/>
                <a:gd name="connsiteX7" fmla="*/ 22540 w 30613"/>
                <a:gd name="connsiteY7" fmla="*/ 18985 h 49072"/>
                <a:gd name="connsiteX8" fmla="*/ 23799 w 30613"/>
                <a:gd name="connsiteY8" fmla="*/ 14171 h 49072"/>
                <a:gd name="connsiteX9" fmla="*/ 21081 w 30613"/>
                <a:gd name="connsiteY9" fmla="*/ 7906 h 49072"/>
                <a:gd name="connsiteX10" fmla="*/ 14075 w 30613"/>
                <a:gd name="connsiteY10" fmla="*/ 5483 h 49072"/>
                <a:gd name="connsiteX11" fmla="*/ 7588 w 30613"/>
                <a:gd name="connsiteY11" fmla="*/ 6551 h 49072"/>
                <a:gd name="connsiteX12" fmla="*/ 327 w 30613"/>
                <a:gd name="connsiteY12" fmla="*/ 9779 h 49072"/>
                <a:gd name="connsiteX13" fmla="*/ 327 w 30613"/>
                <a:gd name="connsiteY13" fmla="*/ 3196 h 49072"/>
                <a:gd name="connsiteX14" fmla="*/ 7683 w 30613"/>
                <a:gd name="connsiteY14" fmla="*/ 805 h 49072"/>
                <a:gd name="connsiteX15" fmla="*/ 13948 w 30613"/>
                <a:gd name="connsiteY15" fmla="*/ 0 h 49072"/>
                <a:gd name="connsiteX16" fmla="*/ 25895 w 30613"/>
                <a:gd name="connsiteY16" fmla="*/ 3746 h 49072"/>
                <a:gd name="connsiteX17" fmla="*/ 30350 w 30613"/>
                <a:gd name="connsiteY17" fmla="*/ 13748 h 49072"/>
                <a:gd name="connsiteX18" fmla="*/ 29219 w 30613"/>
                <a:gd name="connsiteY18" fmla="*/ 19399 h 49072"/>
                <a:gd name="connsiteX19" fmla="*/ 25186 w 30613"/>
                <a:gd name="connsiteY19" fmla="*/ 25664 h 49072"/>
                <a:gd name="connsiteX20" fmla="*/ 20053 w 30613"/>
                <a:gd name="connsiteY20" fmla="*/ 31092 h 49072"/>
                <a:gd name="connsiteX21" fmla="*/ 7851 w 30613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13" h="49072">
                  <a:moveTo>
                    <a:pt x="7851" y="43581"/>
                  </a:moveTo>
                  <a:lnTo>
                    <a:pt x="30613" y="43581"/>
                  </a:lnTo>
                  <a:lnTo>
                    <a:pt x="30613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6471DC-3EC8-B694-8B3B-471167E70970}"/>
                </a:ext>
              </a:extLst>
            </p:cNvPr>
            <p:cNvSpPr/>
            <p:nvPr/>
          </p:nvSpPr>
          <p:spPr>
            <a:xfrm>
              <a:off x="8076581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DEAF2C7-430D-517E-3DC6-6EBC6CC6DE0F}"/>
                </a:ext>
              </a:extLst>
            </p:cNvPr>
            <p:cNvSpPr/>
            <p:nvPr/>
          </p:nvSpPr>
          <p:spPr>
            <a:xfrm>
              <a:off x="8095629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2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2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0926539-58AC-13D6-4D44-B93660B1B25A}"/>
                </a:ext>
              </a:extLst>
            </p:cNvPr>
            <p:cNvSpPr/>
            <p:nvPr/>
          </p:nvSpPr>
          <p:spPr>
            <a:xfrm>
              <a:off x="8366447" y="2214769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2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8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2" y="42879"/>
                  </a:cubicBezTo>
                  <a:cubicBezTo>
                    <a:pt x="8066" y="43397"/>
                    <a:pt x="10249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8" y="36097"/>
                    <a:pt x="24668" y="32741"/>
                  </a:cubicBezTo>
                  <a:cubicBezTo>
                    <a:pt x="24668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BFBEAD8-8A39-06A2-382E-BDBDE630CC81}"/>
                </a:ext>
              </a:extLst>
            </p:cNvPr>
            <p:cNvSpPr/>
            <p:nvPr/>
          </p:nvSpPr>
          <p:spPr>
            <a:xfrm>
              <a:off x="8410482" y="2254771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FEB417C-7053-A445-8799-75424F3C23D1}"/>
                </a:ext>
              </a:extLst>
            </p:cNvPr>
            <p:cNvSpPr/>
            <p:nvPr/>
          </p:nvSpPr>
          <p:spPr>
            <a:xfrm>
              <a:off x="8428789" y="2213900"/>
              <a:ext cx="33315" cy="50004"/>
            </a:xfrm>
            <a:custGeom>
              <a:avLst/>
              <a:gdLst>
                <a:gd name="connsiteX0" fmla="*/ 16658 w 33315"/>
                <a:gd name="connsiteY0" fmla="*/ 5165 h 50004"/>
                <a:gd name="connsiteX1" fmla="*/ 9070 w 33315"/>
                <a:gd name="connsiteY1" fmla="*/ 10138 h 50004"/>
                <a:gd name="connsiteX2" fmla="*/ 6551 w 33315"/>
                <a:gd name="connsiteY2" fmla="*/ 25018 h 50004"/>
                <a:gd name="connsiteX3" fmla="*/ 9070 w 33315"/>
                <a:gd name="connsiteY3" fmla="*/ 39906 h 50004"/>
                <a:gd name="connsiteX4" fmla="*/ 16658 w 33315"/>
                <a:gd name="connsiteY4" fmla="*/ 44840 h 50004"/>
                <a:gd name="connsiteX5" fmla="*/ 24245 w 33315"/>
                <a:gd name="connsiteY5" fmla="*/ 39906 h 50004"/>
                <a:gd name="connsiteX6" fmla="*/ 26796 w 33315"/>
                <a:gd name="connsiteY6" fmla="*/ 25018 h 50004"/>
                <a:gd name="connsiteX7" fmla="*/ 24245 w 33315"/>
                <a:gd name="connsiteY7" fmla="*/ 10138 h 50004"/>
                <a:gd name="connsiteX8" fmla="*/ 16658 w 33315"/>
                <a:gd name="connsiteY8" fmla="*/ 5165 h 50004"/>
                <a:gd name="connsiteX9" fmla="*/ 16658 w 33315"/>
                <a:gd name="connsiteY9" fmla="*/ 0 h 50004"/>
                <a:gd name="connsiteX10" fmla="*/ 29027 w 33315"/>
                <a:gd name="connsiteY10" fmla="*/ 6424 h 50004"/>
                <a:gd name="connsiteX11" fmla="*/ 33315 w 33315"/>
                <a:gd name="connsiteY11" fmla="*/ 25018 h 50004"/>
                <a:gd name="connsiteX12" fmla="*/ 29027 w 33315"/>
                <a:gd name="connsiteY12" fmla="*/ 43613 h 50004"/>
                <a:gd name="connsiteX13" fmla="*/ 16658 w 33315"/>
                <a:gd name="connsiteY13" fmla="*/ 50005 h 50004"/>
                <a:gd name="connsiteX14" fmla="*/ 4264 w 33315"/>
                <a:gd name="connsiteY14" fmla="*/ 43613 h 50004"/>
                <a:gd name="connsiteX15" fmla="*/ 0 w 33315"/>
                <a:gd name="connsiteY15" fmla="*/ 25018 h 50004"/>
                <a:gd name="connsiteX16" fmla="*/ 4264 w 33315"/>
                <a:gd name="connsiteY16" fmla="*/ 6424 h 50004"/>
                <a:gd name="connsiteX17" fmla="*/ 16658 w 33315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5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1" y="18387"/>
                    <a:pt x="6551" y="25018"/>
                  </a:cubicBezTo>
                  <a:cubicBezTo>
                    <a:pt x="6551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15" y="16881"/>
                    <a:pt x="33315" y="25018"/>
                  </a:cubicBezTo>
                  <a:cubicBezTo>
                    <a:pt x="33315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8C01BC5-6359-EAB1-169B-4CB2BEEB9968}"/>
                </a:ext>
              </a:extLst>
            </p:cNvPr>
            <p:cNvSpPr/>
            <p:nvPr/>
          </p:nvSpPr>
          <p:spPr>
            <a:xfrm>
              <a:off x="7731162" y="2296885"/>
              <a:ext cx="23488" cy="48721"/>
            </a:xfrm>
            <a:custGeom>
              <a:avLst/>
              <a:gdLst>
                <a:gd name="connsiteX0" fmla="*/ 23488 w 23488"/>
                <a:gd name="connsiteY0" fmla="*/ 15757 h 48721"/>
                <a:gd name="connsiteX1" fmla="*/ 23002 w 23488"/>
                <a:gd name="connsiteY1" fmla="*/ 17064 h 48721"/>
                <a:gd name="connsiteX2" fmla="*/ 21169 w 23488"/>
                <a:gd name="connsiteY2" fmla="*/ 17287 h 48721"/>
                <a:gd name="connsiteX3" fmla="*/ 14004 w 23488"/>
                <a:gd name="connsiteY3" fmla="*/ 17287 h 48721"/>
                <a:gd name="connsiteX4" fmla="*/ 8329 w 23488"/>
                <a:gd name="connsiteY4" fmla="*/ 39835 h 48721"/>
                <a:gd name="connsiteX5" fmla="*/ 7882 w 23488"/>
                <a:gd name="connsiteY5" fmla="*/ 43493 h 48721"/>
                <a:gd name="connsiteX6" fmla="*/ 8440 w 23488"/>
                <a:gd name="connsiteY6" fmla="*/ 46179 h 48721"/>
                <a:gd name="connsiteX7" fmla="*/ 10266 w 23488"/>
                <a:gd name="connsiteY7" fmla="*/ 47008 h 48721"/>
                <a:gd name="connsiteX8" fmla="*/ 15311 w 23488"/>
                <a:gd name="connsiteY8" fmla="*/ 44800 h 48721"/>
                <a:gd name="connsiteX9" fmla="*/ 20204 w 23488"/>
                <a:gd name="connsiteY9" fmla="*/ 37221 h 48721"/>
                <a:gd name="connsiteX10" fmla="*/ 20651 w 23488"/>
                <a:gd name="connsiteY10" fmla="*/ 36360 h 48721"/>
                <a:gd name="connsiteX11" fmla="*/ 21320 w 23488"/>
                <a:gd name="connsiteY11" fmla="*/ 36176 h 48721"/>
                <a:gd name="connsiteX12" fmla="*/ 22253 w 23488"/>
                <a:gd name="connsiteY12" fmla="*/ 36926 h 48721"/>
                <a:gd name="connsiteX13" fmla="*/ 21735 w 23488"/>
                <a:gd name="connsiteY13" fmla="*/ 38376 h 48721"/>
                <a:gd name="connsiteX14" fmla="*/ 20165 w 23488"/>
                <a:gd name="connsiteY14" fmla="*/ 41325 h 48721"/>
                <a:gd name="connsiteX15" fmla="*/ 17734 w 23488"/>
                <a:gd name="connsiteY15" fmla="*/ 44728 h 48721"/>
                <a:gd name="connsiteX16" fmla="*/ 14338 w 23488"/>
                <a:gd name="connsiteY16" fmla="*/ 47566 h 48721"/>
                <a:gd name="connsiteX17" fmla="*/ 10082 w 23488"/>
                <a:gd name="connsiteY17" fmla="*/ 48721 h 48721"/>
                <a:gd name="connsiteX18" fmla="*/ 5005 w 23488"/>
                <a:gd name="connsiteY18" fmla="*/ 46745 h 48721"/>
                <a:gd name="connsiteX19" fmla="*/ 3061 w 23488"/>
                <a:gd name="connsiteY19" fmla="*/ 41668 h 48721"/>
                <a:gd name="connsiteX20" fmla="*/ 3850 w 23488"/>
                <a:gd name="connsiteY20" fmla="*/ 37444 h 48721"/>
                <a:gd name="connsiteX21" fmla="*/ 8887 w 23488"/>
                <a:gd name="connsiteY21" fmla="*/ 17287 h 48721"/>
                <a:gd name="connsiteX22" fmla="*/ 2128 w 23488"/>
                <a:gd name="connsiteY22" fmla="*/ 17287 h 48721"/>
                <a:gd name="connsiteX23" fmla="*/ 821 w 23488"/>
                <a:gd name="connsiteY23" fmla="*/ 17247 h 48721"/>
                <a:gd name="connsiteX24" fmla="*/ 223 w 23488"/>
                <a:gd name="connsiteY24" fmla="*/ 17024 h 48721"/>
                <a:gd name="connsiteX25" fmla="*/ 0 w 23488"/>
                <a:gd name="connsiteY25" fmla="*/ 16355 h 48721"/>
                <a:gd name="connsiteX26" fmla="*/ 303 w 23488"/>
                <a:gd name="connsiteY26" fmla="*/ 15343 h 48721"/>
                <a:gd name="connsiteX27" fmla="*/ 972 w 23488"/>
                <a:gd name="connsiteY27" fmla="*/ 14968 h 48721"/>
                <a:gd name="connsiteX28" fmla="*/ 2319 w 23488"/>
                <a:gd name="connsiteY28" fmla="*/ 14896 h 48721"/>
                <a:gd name="connsiteX29" fmla="*/ 9484 w 23488"/>
                <a:gd name="connsiteY29" fmla="*/ 14896 h 48721"/>
                <a:gd name="connsiteX30" fmla="*/ 12473 w 23488"/>
                <a:gd name="connsiteY30" fmla="*/ 2758 h 48721"/>
                <a:gd name="connsiteX31" fmla="*/ 13517 w 23488"/>
                <a:gd name="connsiteY31" fmla="*/ 893 h 48721"/>
                <a:gd name="connsiteX32" fmla="*/ 14753 w 23488"/>
                <a:gd name="connsiteY32" fmla="*/ 112 h 48721"/>
                <a:gd name="connsiteX33" fmla="*/ 15534 w 23488"/>
                <a:gd name="connsiteY33" fmla="*/ 0 h 48721"/>
                <a:gd name="connsiteX34" fmla="*/ 17136 w 23488"/>
                <a:gd name="connsiteY34" fmla="*/ 558 h 48721"/>
                <a:gd name="connsiteX35" fmla="*/ 17734 w 23488"/>
                <a:gd name="connsiteY35" fmla="*/ 2048 h 48721"/>
                <a:gd name="connsiteX36" fmla="*/ 14601 w 23488"/>
                <a:gd name="connsiteY36" fmla="*/ 14896 h 48721"/>
                <a:gd name="connsiteX37" fmla="*/ 21320 w 23488"/>
                <a:gd name="connsiteY37" fmla="*/ 14896 h 48721"/>
                <a:gd name="connsiteX38" fmla="*/ 22516 w 23488"/>
                <a:gd name="connsiteY38" fmla="*/ 14936 h 48721"/>
                <a:gd name="connsiteX39" fmla="*/ 23185 w 23488"/>
                <a:gd name="connsiteY39" fmla="*/ 15159 h 48721"/>
                <a:gd name="connsiteX40" fmla="*/ 23488 w 23488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8" h="48721">
                  <a:moveTo>
                    <a:pt x="23488" y="15757"/>
                  </a:moveTo>
                  <a:cubicBezTo>
                    <a:pt x="23488" y="16450"/>
                    <a:pt x="23329" y="16889"/>
                    <a:pt x="23002" y="17064"/>
                  </a:cubicBezTo>
                  <a:cubicBezTo>
                    <a:pt x="22675" y="17215"/>
                    <a:pt x="22069" y="17287"/>
                    <a:pt x="21169" y="17287"/>
                  </a:cubicBezTo>
                  <a:lnTo>
                    <a:pt x="14004" y="17287"/>
                  </a:lnTo>
                  <a:lnTo>
                    <a:pt x="8329" y="39835"/>
                  </a:lnTo>
                  <a:cubicBezTo>
                    <a:pt x="8034" y="41150"/>
                    <a:pt x="7882" y="42369"/>
                    <a:pt x="7882" y="43493"/>
                  </a:cubicBezTo>
                  <a:cubicBezTo>
                    <a:pt x="7882" y="44736"/>
                    <a:pt x="8066" y="45629"/>
                    <a:pt x="8440" y="46179"/>
                  </a:cubicBezTo>
                  <a:cubicBezTo>
                    <a:pt x="8839" y="46729"/>
                    <a:pt x="9445" y="47008"/>
                    <a:pt x="10266" y="47008"/>
                  </a:cubicBezTo>
                  <a:cubicBezTo>
                    <a:pt x="11884" y="47008"/>
                    <a:pt x="13565" y="46275"/>
                    <a:pt x="15311" y="44800"/>
                  </a:cubicBezTo>
                  <a:cubicBezTo>
                    <a:pt x="17072" y="43334"/>
                    <a:pt x="18706" y="40807"/>
                    <a:pt x="20204" y="37221"/>
                  </a:cubicBezTo>
                  <a:cubicBezTo>
                    <a:pt x="20404" y="36750"/>
                    <a:pt x="20547" y="36463"/>
                    <a:pt x="20651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35" y="38376"/>
                  </a:cubicBezTo>
                  <a:cubicBezTo>
                    <a:pt x="21408" y="39173"/>
                    <a:pt x="20890" y="40154"/>
                    <a:pt x="20165" y="41325"/>
                  </a:cubicBezTo>
                  <a:cubicBezTo>
                    <a:pt x="19471" y="42497"/>
                    <a:pt x="18658" y="43637"/>
                    <a:pt x="17734" y="44728"/>
                  </a:cubicBezTo>
                  <a:cubicBezTo>
                    <a:pt x="16841" y="45820"/>
                    <a:pt x="15709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5005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4" y="39588"/>
                    <a:pt x="3850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104" y="15542"/>
                    <a:pt x="303" y="15343"/>
                  </a:cubicBezTo>
                  <a:cubicBezTo>
                    <a:pt x="502" y="15119"/>
                    <a:pt x="725" y="14992"/>
                    <a:pt x="972" y="14968"/>
                  </a:cubicBezTo>
                  <a:cubicBezTo>
                    <a:pt x="1251" y="14920"/>
                    <a:pt x="1698" y="14896"/>
                    <a:pt x="2319" y="14896"/>
                  </a:cubicBezTo>
                  <a:lnTo>
                    <a:pt x="9484" y="14896"/>
                  </a:lnTo>
                  <a:lnTo>
                    <a:pt x="12473" y="2758"/>
                  </a:lnTo>
                  <a:cubicBezTo>
                    <a:pt x="12673" y="1969"/>
                    <a:pt x="13015" y="1347"/>
                    <a:pt x="13517" y="893"/>
                  </a:cubicBezTo>
                  <a:cubicBezTo>
                    <a:pt x="14036" y="422"/>
                    <a:pt x="14450" y="159"/>
                    <a:pt x="14753" y="112"/>
                  </a:cubicBezTo>
                  <a:cubicBezTo>
                    <a:pt x="15048" y="40"/>
                    <a:pt x="15311" y="0"/>
                    <a:pt x="15534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90" y="6679"/>
                    <a:pt x="14601" y="14896"/>
                  </a:cubicBezTo>
                  <a:lnTo>
                    <a:pt x="21320" y="14896"/>
                  </a:lnTo>
                  <a:cubicBezTo>
                    <a:pt x="21894" y="14896"/>
                    <a:pt x="22293" y="14912"/>
                    <a:pt x="22516" y="14936"/>
                  </a:cubicBezTo>
                  <a:cubicBezTo>
                    <a:pt x="22763" y="14960"/>
                    <a:pt x="22986" y="15032"/>
                    <a:pt x="23185" y="15159"/>
                  </a:cubicBezTo>
                  <a:cubicBezTo>
                    <a:pt x="23384" y="15279"/>
                    <a:pt x="23488" y="15478"/>
                    <a:pt x="23488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3C67AB4-8DAF-7330-215E-EE0652F03E5E}"/>
                </a:ext>
              </a:extLst>
            </p:cNvPr>
            <p:cNvSpPr/>
            <p:nvPr/>
          </p:nvSpPr>
          <p:spPr>
            <a:xfrm>
              <a:off x="6893288" y="215744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57808A34-2B74-E874-A424-E2593A952249}"/>
                </a:ext>
              </a:extLst>
            </p:cNvPr>
            <p:cNvSpPr/>
            <p:nvPr/>
          </p:nvSpPr>
          <p:spPr>
            <a:xfrm>
              <a:off x="6893288" y="199526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2D81BFA-3121-331E-72A7-8D8D6060B0B0}"/>
                </a:ext>
              </a:extLst>
            </p:cNvPr>
            <p:cNvSpPr/>
            <p:nvPr/>
          </p:nvSpPr>
          <p:spPr>
            <a:xfrm>
              <a:off x="6893288" y="1833073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FA31580-DD95-2F08-9338-6A130E6AEEFE}"/>
                </a:ext>
              </a:extLst>
            </p:cNvPr>
            <p:cNvSpPr/>
            <p:nvPr/>
          </p:nvSpPr>
          <p:spPr>
            <a:xfrm>
              <a:off x="6893288" y="1670884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0743094-987D-EB88-ACDA-B0C0723EF948}"/>
                </a:ext>
              </a:extLst>
            </p:cNvPr>
            <p:cNvSpPr/>
            <p:nvPr/>
          </p:nvSpPr>
          <p:spPr>
            <a:xfrm>
              <a:off x="6893288" y="1508695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0DFDCB6-F716-7FEE-E93F-1F865C055C28}"/>
                </a:ext>
              </a:extLst>
            </p:cNvPr>
            <p:cNvSpPr/>
            <p:nvPr/>
          </p:nvSpPr>
          <p:spPr>
            <a:xfrm>
              <a:off x="6893288" y="1346507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44CF549-7688-4ECA-E018-A6AA64BC9025}"/>
                </a:ext>
              </a:extLst>
            </p:cNvPr>
            <p:cNvSpPr/>
            <p:nvPr/>
          </p:nvSpPr>
          <p:spPr>
            <a:xfrm>
              <a:off x="6893288" y="1184318"/>
              <a:ext cx="1703081" cy="797"/>
            </a:xfrm>
            <a:custGeom>
              <a:avLst/>
              <a:gdLst>
                <a:gd name="connsiteX0" fmla="*/ 0 w 1703081"/>
                <a:gd name="connsiteY0" fmla="*/ 0 h 797"/>
                <a:gd name="connsiteX1" fmla="*/ 1703082 w 170308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081" h="797">
                  <a:moveTo>
                    <a:pt x="0" y="0"/>
                  </a:moveTo>
                  <a:lnTo>
                    <a:pt x="1703082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E78AEF0-61BC-BCE3-9F0A-2A78FE8C7F12}"/>
                </a:ext>
              </a:extLst>
            </p:cNvPr>
            <p:cNvSpPr/>
            <p:nvPr/>
          </p:nvSpPr>
          <p:spPr>
            <a:xfrm>
              <a:off x="6893288" y="1128649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A17248A-6F5D-763E-A14A-552525048CC8}"/>
                </a:ext>
              </a:extLst>
            </p:cNvPr>
            <p:cNvSpPr/>
            <p:nvPr/>
          </p:nvSpPr>
          <p:spPr>
            <a:xfrm>
              <a:off x="6893288" y="215744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28497DC-A15C-77A5-B15A-6C3D3A270D61}"/>
                </a:ext>
              </a:extLst>
            </p:cNvPr>
            <p:cNvSpPr/>
            <p:nvPr/>
          </p:nvSpPr>
          <p:spPr>
            <a:xfrm>
              <a:off x="6893288" y="199526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CCFAC27-3B42-C199-C249-B67670A26A56}"/>
                </a:ext>
              </a:extLst>
            </p:cNvPr>
            <p:cNvSpPr/>
            <p:nvPr/>
          </p:nvSpPr>
          <p:spPr>
            <a:xfrm>
              <a:off x="6893288" y="183307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4BDBB88-72FC-19EA-5F3D-5987B782B99A}"/>
                </a:ext>
              </a:extLst>
            </p:cNvPr>
            <p:cNvSpPr/>
            <p:nvPr/>
          </p:nvSpPr>
          <p:spPr>
            <a:xfrm>
              <a:off x="6893288" y="167088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2FDFFCEF-9A71-A078-1BD7-7164FAC5E1F8}"/>
                </a:ext>
              </a:extLst>
            </p:cNvPr>
            <p:cNvSpPr/>
            <p:nvPr/>
          </p:nvSpPr>
          <p:spPr>
            <a:xfrm>
              <a:off x="6893288" y="1508695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4F95D0-1B46-3E6C-1915-174B6438275B}"/>
                </a:ext>
              </a:extLst>
            </p:cNvPr>
            <p:cNvSpPr/>
            <p:nvPr/>
          </p:nvSpPr>
          <p:spPr>
            <a:xfrm>
              <a:off x="6893288" y="1346507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997234F-0665-E72C-061B-96789D707626}"/>
                </a:ext>
              </a:extLst>
            </p:cNvPr>
            <p:cNvSpPr/>
            <p:nvPr/>
          </p:nvSpPr>
          <p:spPr>
            <a:xfrm>
              <a:off x="6893288" y="1184318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F3EC88EC-7AB7-0322-8058-419A76413961}"/>
                </a:ext>
              </a:extLst>
            </p:cNvPr>
            <p:cNvSpPr/>
            <p:nvPr/>
          </p:nvSpPr>
          <p:spPr>
            <a:xfrm>
              <a:off x="6831276" y="2132477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50ED3C4-E5E1-1BF5-3759-71FB5E69DFAA}"/>
                </a:ext>
              </a:extLst>
            </p:cNvPr>
            <p:cNvSpPr/>
            <p:nvPr/>
          </p:nvSpPr>
          <p:spPr>
            <a:xfrm>
              <a:off x="6835893" y="1971161"/>
              <a:ext cx="28702" cy="48203"/>
            </a:xfrm>
            <a:custGeom>
              <a:avLst/>
              <a:gdLst>
                <a:gd name="connsiteX0" fmla="*/ 936 w 28702"/>
                <a:gd name="connsiteY0" fmla="*/ 42712 h 48203"/>
                <a:gd name="connsiteX1" fmla="*/ 11591 w 28702"/>
                <a:gd name="connsiteY1" fmla="*/ 42712 h 48203"/>
                <a:gd name="connsiteX2" fmla="*/ 11591 w 28702"/>
                <a:gd name="connsiteY2" fmla="*/ 5938 h 48203"/>
                <a:gd name="connsiteX3" fmla="*/ 0 w 28702"/>
                <a:gd name="connsiteY3" fmla="*/ 8265 h 48203"/>
                <a:gd name="connsiteX4" fmla="*/ 0 w 28702"/>
                <a:gd name="connsiteY4" fmla="*/ 2319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2 h 48203"/>
                <a:gd name="connsiteX8" fmla="*/ 28703 w 28702"/>
                <a:gd name="connsiteY8" fmla="*/ 42712 h 48203"/>
                <a:gd name="connsiteX9" fmla="*/ 28703 w 28702"/>
                <a:gd name="connsiteY9" fmla="*/ 48204 h 48203"/>
                <a:gd name="connsiteX10" fmla="*/ 936 w 28702"/>
                <a:gd name="connsiteY10" fmla="*/ 48204 h 48203"/>
                <a:gd name="connsiteX11" fmla="*/ 936 w 28702"/>
                <a:gd name="connsiteY11" fmla="*/ 42712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2"/>
                  </a:moveTo>
                  <a:lnTo>
                    <a:pt x="11591" y="42712"/>
                  </a:lnTo>
                  <a:lnTo>
                    <a:pt x="11591" y="5938"/>
                  </a:lnTo>
                  <a:lnTo>
                    <a:pt x="0" y="8265"/>
                  </a:lnTo>
                  <a:lnTo>
                    <a:pt x="0" y="2319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2"/>
                  </a:lnTo>
                  <a:lnTo>
                    <a:pt x="28703" y="42712"/>
                  </a:lnTo>
                  <a:lnTo>
                    <a:pt x="28703" y="48204"/>
                  </a:lnTo>
                  <a:lnTo>
                    <a:pt x="936" y="48204"/>
                  </a:lnTo>
                  <a:lnTo>
                    <a:pt x="936" y="42712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3F66BD9-C39D-E69C-D10F-68BF30F8066F}"/>
                </a:ext>
              </a:extLst>
            </p:cNvPr>
            <p:cNvSpPr/>
            <p:nvPr/>
          </p:nvSpPr>
          <p:spPr>
            <a:xfrm>
              <a:off x="6833988" y="1808099"/>
              <a:ext cx="30607" cy="49075"/>
            </a:xfrm>
            <a:custGeom>
              <a:avLst/>
              <a:gdLst>
                <a:gd name="connsiteX0" fmla="*/ 7846 w 30607"/>
                <a:gd name="connsiteY0" fmla="*/ 43586 h 49075"/>
                <a:gd name="connsiteX1" fmla="*/ 30608 w 30607"/>
                <a:gd name="connsiteY1" fmla="*/ 43586 h 49075"/>
                <a:gd name="connsiteX2" fmla="*/ 30608 w 30607"/>
                <a:gd name="connsiteY2" fmla="*/ 49075 h 49075"/>
                <a:gd name="connsiteX3" fmla="*/ 0 w 30607"/>
                <a:gd name="connsiteY3" fmla="*/ 49075 h 49075"/>
                <a:gd name="connsiteX4" fmla="*/ 0 w 30607"/>
                <a:gd name="connsiteY4" fmla="*/ 43586 h 49075"/>
                <a:gd name="connsiteX5" fmla="*/ 10106 w 30607"/>
                <a:gd name="connsiteY5" fmla="*/ 33287 h 49075"/>
                <a:gd name="connsiteX6" fmla="*/ 18178 w 30607"/>
                <a:gd name="connsiteY6" fmla="*/ 24925 h 49075"/>
                <a:gd name="connsiteX7" fmla="*/ 22536 w 30607"/>
                <a:gd name="connsiteY7" fmla="*/ 18984 h 49075"/>
                <a:gd name="connsiteX8" fmla="*/ 23796 w 30607"/>
                <a:gd name="connsiteY8" fmla="*/ 14173 h 49075"/>
                <a:gd name="connsiteX9" fmla="*/ 21083 w 30607"/>
                <a:gd name="connsiteY9" fmla="*/ 7910 h 49075"/>
                <a:gd name="connsiteX10" fmla="*/ 14077 w 30607"/>
                <a:gd name="connsiteY10" fmla="*/ 5488 h 49075"/>
                <a:gd name="connsiteX11" fmla="*/ 7588 w 30607"/>
                <a:gd name="connsiteY11" fmla="*/ 6554 h 49075"/>
                <a:gd name="connsiteX12" fmla="*/ 324 w 30607"/>
                <a:gd name="connsiteY12" fmla="*/ 9783 h 49075"/>
                <a:gd name="connsiteX13" fmla="*/ 324 w 30607"/>
                <a:gd name="connsiteY13" fmla="*/ 3196 h 49075"/>
                <a:gd name="connsiteX14" fmla="*/ 7685 w 30607"/>
                <a:gd name="connsiteY14" fmla="*/ 807 h 49075"/>
                <a:gd name="connsiteX15" fmla="*/ 13948 w 30607"/>
                <a:gd name="connsiteY15" fmla="*/ 0 h 49075"/>
                <a:gd name="connsiteX16" fmla="*/ 25894 w 30607"/>
                <a:gd name="connsiteY16" fmla="*/ 3745 h 49075"/>
                <a:gd name="connsiteX17" fmla="*/ 30350 w 30607"/>
                <a:gd name="connsiteY17" fmla="*/ 13754 h 49075"/>
                <a:gd name="connsiteX18" fmla="*/ 29219 w 30607"/>
                <a:gd name="connsiteY18" fmla="*/ 19404 h 49075"/>
                <a:gd name="connsiteX19" fmla="*/ 25183 w 30607"/>
                <a:gd name="connsiteY19" fmla="*/ 25667 h 49075"/>
                <a:gd name="connsiteX20" fmla="*/ 20050 w 30607"/>
                <a:gd name="connsiteY20" fmla="*/ 31092 h 49075"/>
                <a:gd name="connsiteX21" fmla="*/ 7846 w 30607"/>
                <a:gd name="connsiteY21" fmla="*/ 43586 h 4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5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5"/>
                  </a:lnTo>
                  <a:lnTo>
                    <a:pt x="0" y="49075"/>
                  </a:lnTo>
                  <a:lnTo>
                    <a:pt x="0" y="43586"/>
                  </a:lnTo>
                  <a:cubicBezTo>
                    <a:pt x="2476" y="41025"/>
                    <a:pt x="5845" y="37592"/>
                    <a:pt x="10106" y="33287"/>
                  </a:cubicBezTo>
                  <a:cubicBezTo>
                    <a:pt x="14389" y="28960"/>
                    <a:pt x="17080" y="26173"/>
                    <a:pt x="18178" y="24925"/>
                  </a:cubicBezTo>
                  <a:cubicBezTo>
                    <a:pt x="20265" y="22579"/>
                    <a:pt x="21718" y="20598"/>
                    <a:pt x="22536" y="18984"/>
                  </a:cubicBezTo>
                  <a:cubicBezTo>
                    <a:pt x="23376" y="17348"/>
                    <a:pt x="23796" y="15744"/>
                    <a:pt x="23796" y="14173"/>
                  </a:cubicBezTo>
                  <a:cubicBezTo>
                    <a:pt x="23796" y="11613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7" y="8341"/>
                    <a:pt x="324" y="9783"/>
                  </a:cubicBezTo>
                  <a:lnTo>
                    <a:pt x="324" y="3196"/>
                  </a:lnTo>
                  <a:cubicBezTo>
                    <a:pt x="2950" y="2142"/>
                    <a:pt x="5403" y="1345"/>
                    <a:pt x="7685" y="807"/>
                  </a:cubicBezTo>
                  <a:cubicBezTo>
                    <a:pt x="9967" y="269"/>
                    <a:pt x="12054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9"/>
                    <a:pt x="30350" y="13754"/>
                  </a:cubicBezTo>
                  <a:cubicBezTo>
                    <a:pt x="30350" y="15734"/>
                    <a:pt x="29973" y="17617"/>
                    <a:pt x="29219" y="19404"/>
                  </a:cubicBezTo>
                  <a:cubicBezTo>
                    <a:pt x="28488" y="21169"/>
                    <a:pt x="27142" y="23256"/>
                    <a:pt x="25183" y="25667"/>
                  </a:cubicBezTo>
                  <a:cubicBezTo>
                    <a:pt x="24645" y="26291"/>
                    <a:pt x="22935" y="28100"/>
                    <a:pt x="20050" y="31092"/>
                  </a:cubicBezTo>
                  <a:cubicBezTo>
                    <a:pt x="17166" y="34062"/>
                    <a:pt x="13097" y="38226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8595803-C5AD-3618-AED7-8F63CA92730A}"/>
                </a:ext>
              </a:extLst>
            </p:cNvPr>
            <p:cNvSpPr/>
            <p:nvPr/>
          </p:nvSpPr>
          <p:spPr>
            <a:xfrm>
              <a:off x="6832858" y="1645910"/>
              <a:ext cx="31737" cy="50011"/>
            </a:xfrm>
            <a:custGeom>
              <a:avLst/>
              <a:gdLst>
                <a:gd name="connsiteX0" fmla="*/ 21793 w 31737"/>
                <a:gd name="connsiteY0" fmla="*/ 23085 h 50011"/>
                <a:gd name="connsiteX1" fmla="*/ 29089 w 31737"/>
                <a:gd name="connsiteY1" fmla="*/ 27250 h 50011"/>
                <a:gd name="connsiteX2" fmla="*/ 31737 w 31737"/>
                <a:gd name="connsiteY2" fmla="*/ 35063 h 50011"/>
                <a:gd name="connsiteX3" fmla="*/ 26830 w 31737"/>
                <a:gd name="connsiteY3" fmla="*/ 46105 h 50011"/>
                <a:gd name="connsiteX4" fmla="*/ 12882 w 31737"/>
                <a:gd name="connsiteY4" fmla="*/ 50012 h 50011"/>
                <a:gd name="connsiteX5" fmla="*/ 6618 w 31737"/>
                <a:gd name="connsiteY5" fmla="*/ 49398 h 50011"/>
                <a:gd name="connsiteX6" fmla="*/ 0 w 31737"/>
                <a:gd name="connsiteY6" fmla="*/ 47622 h 50011"/>
                <a:gd name="connsiteX7" fmla="*/ 0 w 31737"/>
                <a:gd name="connsiteY7" fmla="*/ 41327 h 50011"/>
                <a:gd name="connsiteX8" fmla="*/ 5940 w 31737"/>
                <a:gd name="connsiteY8" fmla="*/ 43716 h 50011"/>
                <a:gd name="connsiteX9" fmla="*/ 12688 w 31737"/>
                <a:gd name="connsiteY9" fmla="*/ 44523 h 50011"/>
                <a:gd name="connsiteX10" fmla="*/ 22019 w 31737"/>
                <a:gd name="connsiteY10" fmla="*/ 42102 h 50011"/>
                <a:gd name="connsiteX11" fmla="*/ 25248 w 31737"/>
                <a:gd name="connsiteY11" fmla="*/ 35063 h 50011"/>
                <a:gd name="connsiteX12" fmla="*/ 22245 w 31737"/>
                <a:gd name="connsiteY12" fmla="*/ 28412 h 50011"/>
                <a:gd name="connsiteX13" fmla="*/ 13948 w 31737"/>
                <a:gd name="connsiteY13" fmla="*/ 25991 h 50011"/>
                <a:gd name="connsiteX14" fmla="*/ 8330 w 31737"/>
                <a:gd name="connsiteY14" fmla="*/ 25991 h 50011"/>
                <a:gd name="connsiteX15" fmla="*/ 8330 w 31737"/>
                <a:gd name="connsiteY15" fmla="*/ 20632 h 50011"/>
                <a:gd name="connsiteX16" fmla="*/ 14206 w 31737"/>
                <a:gd name="connsiteY16" fmla="*/ 20632 h 50011"/>
                <a:gd name="connsiteX17" fmla="*/ 21567 w 31737"/>
                <a:gd name="connsiteY17" fmla="*/ 18727 h 50011"/>
                <a:gd name="connsiteX18" fmla="*/ 24118 w 31737"/>
                <a:gd name="connsiteY18" fmla="*/ 13173 h 50011"/>
                <a:gd name="connsiteX19" fmla="*/ 21470 w 31737"/>
                <a:gd name="connsiteY19" fmla="*/ 7491 h 50011"/>
                <a:gd name="connsiteX20" fmla="*/ 13948 w 31737"/>
                <a:gd name="connsiteY20" fmla="*/ 5489 h 50011"/>
                <a:gd name="connsiteX21" fmla="*/ 8200 w 31737"/>
                <a:gd name="connsiteY21" fmla="*/ 6070 h 50011"/>
                <a:gd name="connsiteX22" fmla="*/ 1453 w 31737"/>
                <a:gd name="connsiteY22" fmla="*/ 7878 h 50011"/>
                <a:gd name="connsiteX23" fmla="*/ 1453 w 31737"/>
                <a:gd name="connsiteY23" fmla="*/ 2067 h 50011"/>
                <a:gd name="connsiteX24" fmla="*/ 8394 w 31737"/>
                <a:gd name="connsiteY24" fmla="*/ 517 h 50011"/>
                <a:gd name="connsiteX25" fmla="*/ 14529 w 31737"/>
                <a:gd name="connsiteY25" fmla="*/ 0 h 50011"/>
                <a:gd name="connsiteX26" fmla="*/ 26281 w 31737"/>
                <a:gd name="connsiteY26" fmla="*/ 3391 h 50011"/>
                <a:gd name="connsiteX27" fmla="*/ 30607 w 31737"/>
                <a:gd name="connsiteY27" fmla="*/ 12495 h 50011"/>
                <a:gd name="connsiteX28" fmla="*/ 28315 w 31737"/>
                <a:gd name="connsiteY28" fmla="*/ 19275 h 50011"/>
                <a:gd name="connsiteX29" fmla="*/ 21793 w 31737"/>
                <a:gd name="connsiteY29" fmla="*/ 23085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737" h="50011">
                  <a:moveTo>
                    <a:pt x="21793" y="23085"/>
                  </a:moveTo>
                  <a:cubicBezTo>
                    <a:pt x="24914" y="23752"/>
                    <a:pt x="27346" y="25140"/>
                    <a:pt x="29089" y="27250"/>
                  </a:cubicBezTo>
                  <a:cubicBezTo>
                    <a:pt x="30855" y="29360"/>
                    <a:pt x="31737" y="31963"/>
                    <a:pt x="31737" y="35063"/>
                  </a:cubicBezTo>
                  <a:cubicBezTo>
                    <a:pt x="31737" y="39820"/>
                    <a:pt x="30102" y="43501"/>
                    <a:pt x="26830" y="46105"/>
                  </a:cubicBezTo>
                  <a:cubicBezTo>
                    <a:pt x="23558" y="48710"/>
                    <a:pt x="18908" y="50012"/>
                    <a:pt x="12882" y="50012"/>
                  </a:cubicBezTo>
                  <a:cubicBezTo>
                    <a:pt x="10859" y="50012"/>
                    <a:pt x="8771" y="49807"/>
                    <a:pt x="6618" y="49398"/>
                  </a:cubicBezTo>
                  <a:cubicBezTo>
                    <a:pt x="4488" y="49011"/>
                    <a:pt x="2282" y="48419"/>
                    <a:pt x="0" y="47622"/>
                  </a:cubicBezTo>
                  <a:lnTo>
                    <a:pt x="0" y="41327"/>
                  </a:lnTo>
                  <a:cubicBezTo>
                    <a:pt x="1808" y="42381"/>
                    <a:pt x="3787" y="43178"/>
                    <a:pt x="5940" y="43716"/>
                  </a:cubicBezTo>
                  <a:cubicBezTo>
                    <a:pt x="8093" y="44254"/>
                    <a:pt x="10342" y="44523"/>
                    <a:pt x="12688" y="44523"/>
                  </a:cubicBezTo>
                  <a:cubicBezTo>
                    <a:pt x="16778" y="44523"/>
                    <a:pt x="19888" y="43715"/>
                    <a:pt x="22019" y="42102"/>
                  </a:cubicBezTo>
                  <a:cubicBezTo>
                    <a:pt x="24172" y="40488"/>
                    <a:pt x="25248" y="38141"/>
                    <a:pt x="25248" y="35063"/>
                  </a:cubicBezTo>
                  <a:cubicBezTo>
                    <a:pt x="25248" y="32222"/>
                    <a:pt x="24247" y="30005"/>
                    <a:pt x="22245" y="28412"/>
                  </a:cubicBezTo>
                  <a:cubicBezTo>
                    <a:pt x="20265" y="26798"/>
                    <a:pt x="17499" y="25991"/>
                    <a:pt x="13948" y="25991"/>
                  </a:cubicBezTo>
                  <a:lnTo>
                    <a:pt x="8330" y="25991"/>
                  </a:lnTo>
                  <a:lnTo>
                    <a:pt x="8330" y="20632"/>
                  </a:lnTo>
                  <a:lnTo>
                    <a:pt x="14206" y="20632"/>
                  </a:lnTo>
                  <a:cubicBezTo>
                    <a:pt x="17412" y="20632"/>
                    <a:pt x="19866" y="19996"/>
                    <a:pt x="21567" y="18727"/>
                  </a:cubicBezTo>
                  <a:cubicBezTo>
                    <a:pt x="23267" y="17435"/>
                    <a:pt x="24118" y="15584"/>
                    <a:pt x="24118" y="13173"/>
                  </a:cubicBezTo>
                  <a:cubicBezTo>
                    <a:pt x="24118" y="10698"/>
                    <a:pt x="23235" y="8804"/>
                    <a:pt x="21470" y="7491"/>
                  </a:cubicBezTo>
                  <a:cubicBezTo>
                    <a:pt x="19727" y="6156"/>
                    <a:pt x="17219" y="5489"/>
                    <a:pt x="13948" y="5489"/>
                  </a:cubicBezTo>
                  <a:cubicBezTo>
                    <a:pt x="12161" y="5489"/>
                    <a:pt x="10245" y="5683"/>
                    <a:pt x="8200" y="6070"/>
                  </a:cubicBezTo>
                  <a:cubicBezTo>
                    <a:pt x="6156" y="6457"/>
                    <a:pt x="3907" y="7060"/>
                    <a:pt x="1453" y="7878"/>
                  </a:cubicBezTo>
                  <a:lnTo>
                    <a:pt x="1453" y="2067"/>
                  </a:lnTo>
                  <a:cubicBezTo>
                    <a:pt x="3928" y="1378"/>
                    <a:pt x="6241" y="862"/>
                    <a:pt x="8394" y="517"/>
                  </a:cubicBezTo>
                  <a:cubicBezTo>
                    <a:pt x="10568" y="172"/>
                    <a:pt x="12613" y="0"/>
                    <a:pt x="14529" y="0"/>
                  </a:cubicBezTo>
                  <a:cubicBezTo>
                    <a:pt x="19479" y="0"/>
                    <a:pt x="23396" y="1130"/>
                    <a:pt x="26281" y="3391"/>
                  </a:cubicBezTo>
                  <a:cubicBezTo>
                    <a:pt x="29165" y="5629"/>
                    <a:pt x="30607" y="8664"/>
                    <a:pt x="30607" y="12495"/>
                  </a:cubicBezTo>
                  <a:cubicBezTo>
                    <a:pt x="30607" y="15164"/>
                    <a:pt x="29843" y="17424"/>
                    <a:pt x="28315" y="19275"/>
                  </a:cubicBezTo>
                  <a:cubicBezTo>
                    <a:pt x="26787" y="21105"/>
                    <a:pt x="24613" y="22375"/>
                    <a:pt x="21793" y="2308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B223D49-FC1B-31DB-7CC2-9FF7FB7094D8}"/>
                </a:ext>
              </a:extLst>
            </p:cNvPr>
            <p:cNvSpPr/>
            <p:nvPr/>
          </p:nvSpPr>
          <p:spPr>
            <a:xfrm>
              <a:off x="6829468" y="1484594"/>
              <a:ext cx="35127" cy="48203"/>
            </a:xfrm>
            <a:custGeom>
              <a:avLst/>
              <a:gdLst>
                <a:gd name="connsiteX0" fmla="*/ 21761 w 35127"/>
                <a:gd name="connsiteY0" fmla="*/ 5682 h 48203"/>
                <a:gd name="connsiteX1" fmla="*/ 5295 w 35127"/>
                <a:gd name="connsiteY1" fmla="*/ 31414 h 48203"/>
                <a:gd name="connsiteX2" fmla="*/ 21761 w 35127"/>
                <a:gd name="connsiteY2" fmla="*/ 31414 h 48203"/>
                <a:gd name="connsiteX3" fmla="*/ 21761 w 35127"/>
                <a:gd name="connsiteY3" fmla="*/ 5682 h 48203"/>
                <a:gd name="connsiteX4" fmla="*/ 20050 w 35127"/>
                <a:gd name="connsiteY4" fmla="*/ 0 h 48203"/>
                <a:gd name="connsiteX5" fmla="*/ 28251 w 35127"/>
                <a:gd name="connsiteY5" fmla="*/ 0 h 48203"/>
                <a:gd name="connsiteX6" fmla="*/ 28251 w 35127"/>
                <a:gd name="connsiteY6" fmla="*/ 31414 h 48203"/>
                <a:gd name="connsiteX7" fmla="*/ 35128 w 35127"/>
                <a:gd name="connsiteY7" fmla="*/ 31414 h 48203"/>
                <a:gd name="connsiteX8" fmla="*/ 35128 w 35127"/>
                <a:gd name="connsiteY8" fmla="*/ 36839 h 48203"/>
                <a:gd name="connsiteX9" fmla="*/ 28251 w 35127"/>
                <a:gd name="connsiteY9" fmla="*/ 36839 h 48203"/>
                <a:gd name="connsiteX10" fmla="*/ 28251 w 35127"/>
                <a:gd name="connsiteY10" fmla="*/ 48203 h 48203"/>
                <a:gd name="connsiteX11" fmla="*/ 21761 w 35127"/>
                <a:gd name="connsiteY11" fmla="*/ 48203 h 48203"/>
                <a:gd name="connsiteX12" fmla="*/ 21761 w 35127"/>
                <a:gd name="connsiteY12" fmla="*/ 36839 h 48203"/>
                <a:gd name="connsiteX13" fmla="*/ 0 w 35127"/>
                <a:gd name="connsiteY13" fmla="*/ 36839 h 48203"/>
                <a:gd name="connsiteX14" fmla="*/ 0 w 35127"/>
                <a:gd name="connsiteY14" fmla="*/ 30542 h 48203"/>
                <a:gd name="connsiteX15" fmla="*/ 20050 w 35127"/>
                <a:gd name="connsiteY15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127" h="48203">
                  <a:moveTo>
                    <a:pt x="21761" y="5682"/>
                  </a:moveTo>
                  <a:lnTo>
                    <a:pt x="5295" y="31414"/>
                  </a:lnTo>
                  <a:lnTo>
                    <a:pt x="21761" y="31414"/>
                  </a:lnTo>
                  <a:lnTo>
                    <a:pt x="21761" y="5682"/>
                  </a:lnTo>
                  <a:moveTo>
                    <a:pt x="20050" y="0"/>
                  </a:moveTo>
                  <a:lnTo>
                    <a:pt x="28251" y="0"/>
                  </a:lnTo>
                  <a:lnTo>
                    <a:pt x="28251" y="31414"/>
                  </a:lnTo>
                  <a:lnTo>
                    <a:pt x="35128" y="31414"/>
                  </a:lnTo>
                  <a:lnTo>
                    <a:pt x="35128" y="36839"/>
                  </a:lnTo>
                  <a:lnTo>
                    <a:pt x="28251" y="36839"/>
                  </a:lnTo>
                  <a:lnTo>
                    <a:pt x="28251" y="48203"/>
                  </a:lnTo>
                  <a:lnTo>
                    <a:pt x="21761" y="48203"/>
                  </a:lnTo>
                  <a:lnTo>
                    <a:pt x="21761" y="36839"/>
                  </a:lnTo>
                  <a:lnTo>
                    <a:pt x="0" y="36839"/>
                  </a:lnTo>
                  <a:lnTo>
                    <a:pt x="0" y="30542"/>
                  </a:lnTo>
                  <a:lnTo>
                    <a:pt x="2005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99DC8E-1D52-08F2-257C-15FE5CE4BEBC}"/>
                </a:ext>
              </a:extLst>
            </p:cNvPr>
            <p:cNvSpPr/>
            <p:nvPr/>
          </p:nvSpPr>
          <p:spPr>
            <a:xfrm>
              <a:off x="6833407" y="1322405"/>
              <a:ext cx="31188" cy="49139"/>
            </a:xfrm>
            <a:custGeom>
              <a:avLst/>
              <a:gdLst>
                <a:gd name="connsiteX0" fmla="*/ 2034 w 31188"/>
                <a:gd name="connsiteY0" fmla="*/ 0 h 49139"/>
                <a:gd name="connsiteX1" fmla="*/ 27637 w 31188"/>
                <a:gd name="connsiteY1" fmla="*/ 0 h 49139"/>
                <a:gd name="connsiteX2" fmla="*/ 27637 w 31188"/>
                <a:gd name="connsiteY2" fmla="*/ 5488 h 49139"/>
                <a:gd name="connsiteX3" fmla="*/ 8008 w 31188"/>
                <a:gd name="connsiteY3" fmla="*/ 5488 h 49139"/>
                <a:gd name="connsiteX4" fmla="*/ 8008 w 31188"/>
                <a:gd name="connsiteY4" fmla="*/ 17305 h 49139"/>
                <a:gd name="connsiteX5" fmla="*/ 10848 w 31188"/>
                <a:gd name="connsiteY5" fmla="*/ 16595 h 49139"/>
                <a:gd name="connsiteX6" fmla="*/ 13690 w 31188"/>
                <a:gd name="connsiteY6" fmla="*/ 16336 h 49139"/>
                <a:gd name="connsiteX7" fmla="*/ 26475 w 31188"/>
                <a:gd name="connsiteY7" fmla="*/ 20760 h 49139"/>
                <a:gd name="connsiteX8" fmla="*/ 31189 w 31188"/>
                <a:gd name="connsiteY8" fmla="*/ 32738 h 49139"/>
                <a:gd name="connsiteX9" fmla="*/ 26346 w 31188"/>
                <a:gd name="connsiteY9" fmla="*/ 44846 h 49139"/>
                <a:gd name="connsiteX10" fmla="*/ 12688 w 31188"/>
                <a:gd name="connsiteY10" fmla="*/ 49139 h 49139"/>
                <a:gd name="connsiteX11" fmla="*/ 6490 w 31188"/>
                <a:gd name="connsiteY11" fmla="*/ 48623 h 49139"/>
                <a:gd name="connsiteX12" fmla="*/ 0 w 31188"/>
                <a:gd name="connsiteY12" fmla="*/ 47073 h 49139"/>
                <a:gd name="connsiteX13" fmla="*/ 0 w 31188"/>
                <a:gd name="connsiteY13" fmla="*/ 40519 h 49139"/>
                <a:gd name="connsiteX14" fmla="*/ 6006 w 31188"/>
                <a:gd name="connsiteY14" fmla="*/ 42876 h 49139"/>
                <a:gd name="connsiteX15" fmla="*/ 12559 w 31188"/>
                <a:gd name="connsiteY15" fmla="*/ 43651 h 49139"/>
                <a:gd name="connsiteX16" fmla="*/ 21406 w 31188"/>
                <a:gd name="connsiteY16" fmla="*/ 40712 h 49139"/>
                <a:gd name="connsiteX17" fmla="*/ 24667 w 31188"/>
                <a:gd name="connsiteY17" fmla="*/ 32738 h 49139"/>
                <a:gd name="connsiteX18" fmla="*/ 21406 w 31188"/>
                <a:gd name="connsiteY18" fmla="*/ 24763 h 49139"/>
                <a:gd name="connsiteX19" fmla="*/ 12559 w 31188"/>
                <a:gd name="connsiteY19" fmla="*/ 21825 h 49139"/>
                <a:gd name="connsiteX20" fmla="*/ 7329 w 31188"/>
                <a:gd name="connsiteY20" fmla="*/ 22406 h 49139"/>
                <a:gd name="connsiteX21" fmla="*/ 2034 w 31188"/>
                <a:gd name="connsiteY21" fmla="*/ 24214 h 49139"/>
                <a:gd name="connsiteX22" fmla="*/ 2034 w 31188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9">
                  <a:moveTo>
                    <a:pt x="2034" y="0"/>
                  </a:moveTo>
                  <a:lnTo>
                    <a:pt x="27637" y="0"/>
                  </a:lnTo>
                  <a:lnTo>
                    <a:pt x="27637" y="5488"/>
                  </a:lnTo>
                  <a:lnTo>
                    <a:pt x="8008" y="5488"/>
                  </a:lnTo>
                  <a:lnTo>
                    <a:pt x="8008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6" y="16422"/>
                    <a:pt x="12743" y="16336"/>
                    <a:pt x="13690" y="16336"/>
                  </a:cubicBezTo>
                  <a:cubicBezTo>
                    <a:pt x="19070" y="16336"/>
                    <a:pt x="23333" y="17811"/>
                    <a:pt x="26475" y="20760"/>
                  </a:cubicBezTo>
                  <a:cubicBezTo>
                    <a:pt x="29618" y="23709"/>
                    <a:pt x="31189" y="27702"/>
                    <a:pt x="31189" y="32738"/>
                  </a:cubicBezTo>
                  <a:cubicBezTo>
                    <a:pt x="31189" y="37925"/>
                    <a:pt x="29575" y="41961"/>
                    <a:pt x="26346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90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3"/>
                    <a:pt x="3939" y="42359"/>
                    <a:pt x="6006" y="42876"/>
                  </a:cubicBezTo>
                  <a:cubicBezTo>
                    <a:pt x="8072" y="43393"/>
                    <a:pt x="10257" y="43651"/>
                    <a:pt x="12559" y="43651"/>
                  </a:cubicBezTo>
                  <a:cubicBezTo>
                    <a:pt x="16283" y="43651"/>
                    <a:pt x="19232" y="42671"/>
                    <a:pt x="21406" y="40712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6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6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E51B370-C65B-0CD7-FCB5-D37C259FDA2D}"/>
                </a:ext>
              </a:extLst>
            </p:cNvPr>
            <p:cNvSpPr/>
            <p:nvPr/>
          </p:nvSpPr>
          <p:spPr>
            <a:xfrm>
              <a:off x="6831308" y="1159344"/>
              <a:ext cx="33287" cy="50011"/>
            </a:xfrm>
            <a:custGeom>
              <a:avLst/>
              <a:gdLst>
                <a:gd name="connsiteX0" fmla="*/ 17208 w 33287"/>
                <a:gd name="connsiteY0" fmla="*/ 22374 h 50011"/>
                <a:gd name="connsiteX1" fmla="*/ 10235 w 33287"/>
                <a:gd name="connsiteY1" fmla="*/ 25377 h 50011"/>
                <a:gd name="connsiteX2" fmla="*/ 7684 w 33287"/>
                <a:gd name="connsiteY2" fmla="*/ 33610 h 50011"/>
                <a:gd name="connsiteX3" fmla="*/ 10235 w 33287"/>
                <a:gd name="connsiteY3" fmla="*/ 41843 h 50011"/>
                <a:gd name="connsiteX4" fmla="*/ 17208 w 33287"/>
                <a:gd name="connsiteY4" fmla="*/ 44846 h 50011"/>
                <a:gd name="connsiteX5" fmla="*/ 24150 w 33287"/>
                <a:gd name="connsiteY5" fmla="*/ 41843 h 50011"/>
                <a:gd name="connsiteX6" fmla="*/ 26733 w 33287"/>
                <a:gd name="connsiteY6" fmla="*/ 33610 h 50011"/>
                <a:gd name="connsiteX7" fmla="*/ 24150 w 33287"/>
                <a:gd name="connsiteY7" fmla="*/ 25377 h 50011"/>
                <a:gd name="connsiteX8" fmla="*/ 17208 w 33287"/>
                <a:gd name="connsiteY8" fmla="*/ 22374 h 50011"/>
                <a:gd name="connsiteX9" fmla="*/ 30156 w 33287"/>
                <a:gd name="connsiteY9" fmla="*/ 1937 h 50011"/>
                <a:gd name="connsiteX10" fmla="*/ 30156 w 33287"/>
                <a:gd name="connsiteY10" fmla="*/ 7878 h 50011"/>
                <a:gd name="connsiteX11" fmla="*/ 25183 w 33287"/>
                <a:gd name="connsiteY11" fmla="*/ 6102 h 50011"/>
                <a:gd name="connsiteX12" fmla="*/ 20243 w 33287"/>
                <a:gd name="connsiteY12" fmla="*/ 5489 h 50011"/>
                <a:gd name="connsiteX13" fmla="*/ 10364 w 33287"/>
                <a:gd name="connsiteY13" fmla="*/ 9847 h 50011"/>
                <a:gd name="connsiteX14" fmla="*/ 6489 w 33287"/>
                <a:gd name="connsiteY14" fmla="*/ 23020 h 50011"/>
                <a:gd name="connsiteX15" fmla="*/ 11268 w 33287"/>
                <a:gd name="connsiteY15" fmla="*/ 18726 h 50011"/>
                <a:gd name="connsiteX16" fmla="*/ 17596 w 33287"/>
                <a:gd name="connsiteY16" fmla="*/ 17209 h 50011"/>
                <a:gd name="connsiteX17" fmla="*/ 29058 w 33287"/>
                <a:gd name="connsiteY17" fmla="*/ 21632 h 50011"/>
                <a:gd name="connsiteX18" fmla="*/ 33287 w 33287"/>
                <a:gd name="connsiteY18" fmla="*/ 33610 h 50011"/>
                <a:gd name="connsiteX19" fmla="*/ 28897 w 33287"/>
                <a:gd name="connsiteY19" fmla="*/ 45523 h 50011"/>
                <a:gd name="connsiteX20" fmla="*/ 17208 w 33287"/>
                <a:gd name="connsiteY20" fmla="*/ 50011 h 50011"/>
                <a:gd name="connsiteX21" fmla="*/ 4423 w 33287"/>
                <a:gd name="connsiteY21" fmla="*/ 43619 h 50011"/>
                <a:gd name="connsiteX22" fmla="*/ 0 w 33287"/>
                <a:gd name="connsiteY22" fmla="*/ 25022 h 50011"/>
                <a:gd name="connsiteX23" fmla="*/ 5424 w 33287"/>
                <a:gd name="connsiteY23" fmla="*/ 6812 h 50011"/>
                <a:gd name="connsiteX24" fmla="*/ 19985 w 33287"/>
                <a:gd name="connsiteY24" fmla="*/ 0 h 50011"/>
                <a:gd name="connsiteX25" fmla="*/ 24925 w 33287"/>
                <a:gd name="connsiteY25" fmla="*/ 484 h 50011"/>
                <a:gd name="connsiteX26" fmla="*/ 30156 w 33287"/>
                <a:gd name="connsiteY26" fmla="*/ 1937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287" h="50011">
                  <a:moveTo>
                    <a:pt x="17208" y="22374"/>
                  </a:moveTo>
                  <a:cubicBezTo>
                    <a:pt x="14281" y="22374"/>
                    <a:pt x="11957" y="23375"/>
                    <a:pt x="10235" y="25377"/>
                  </a:cubicBezTo>
                  <a:cubicBezTo>
                    <a:pt x="8534" y="27379"/>
                    <a:pt x="7684" y="30123"/>
                    <a:pt x="7684" y="33610"/>
                  </a:cubicBezTo>
                  <a:cubicBezTo>
                    <a:pt x="7684" y="37075"/>
                    <a:pt x="8534" y="39819"/>
                    <a:pt x="10235" y="41843"/>
                  </a:cubicBezTo>
                  <a:cubicBezTo>
                    <a:pt x="11957" y="43845"/>
                    <a:pt x="14281" y="44846"/>
                    <a:pt x="17208" y="44846"/>
                  </a:cubicBezTo>
                  <a:cubicBezTo>
                    <a:pt x="20136" y="44846"/>
                    <a:pt x="22450" y="43845"/>
                    <a:pt x="24150" y="41843"/>
                  </a:cubicBezTo>
                  <a:cubicBezTo>
                    <a:pt x="25873" y="39819"/>
                    <a:pt x="26733" y="37075"/>
                    <a:pt x="26733" y="33610"/>
                  </a:cubicBezTo>
                  <a:cubicBezTo>
                    <a:pt x="26733" y="30123"/>
                    <a:pt x="25873" y="27379"/>
                    <a:pt x="24150" y="25377"/>
                  </a:cubicBezTo>
                  <a:cubicBezTo>
                    <a:pt x="22450" y="23375"/>
                    <a:pt x="20136" y="22374"/>
                    <a:pt x="17208" y="22374"/>
                  </a:cubicBezTo>
                  <a:moveTo>
                    <a:pt x="30156" y="1937"/>
                  </a:moveTo>
                  <a:lnTo>
                    <a:pt x="30156" y="7878"/>
                  </a:lnTo>
                  <a:cubicBezTo>
                    <a:pt x="28520" y="7103"/>
                    <a:pt x="26863" y="6511"/>
                    <a:pt x="25183" y="6102"/>
                  </a:cubicBezTo>
                  <a:cubicBezTo>
                    <a:pt x="23526" y="5693"/>
                    <a:pt x="21880" y="5489"/>
                    <a:pt x="20243" y="5489"/>
                  </a:cubicBezTo>
                  <a:cubicBezTo>
                    <a:pt x="15939" y="5489"/>
                    <a:pt x="12646" y="6942"/>
                    <a:pt x="10364" y="9847"/>
                  </a:cubicBezTo>
                  <a:cubicBezTo>
                    <a:pt x="8104" y="12753"/>
                    <a:pt x="6812" y="17143"/>
                    <a:pt x="6489" y="23020"/>
                  </a:cubicBezTo>
                  <a:cubicBezTo>
                    <a:pt x="7760" y="21148"/>
                    <a:pt x="9353" y="19716"/>
                    <a:pt x="11268" y="18726"/>
                  </a:cubicBezTo>
                  <a:cubicBezTo>
                    <a:pt x="13183" y="17715"/>
                    <a:pt x="15293" y="17209"/>
                    <a:pt x="17596" y="17209"/>
                  </a:cubicBezTo>
                  <a:cubicBezTo>
                    <a:pt x="22439" y="17209"/>
                    <a:pt x="26259" y="18683"/>
                    <a:pt x="29058" y="21632"/>
                  </a:cubicBezTo>
                  <a:cubicBezTo>
                    <a:pt x="31877" y="24560"/>
                    <a:pt x="33287" y="28552"/>
                    <a:pt x="33287" y="33610"/>
                  </a:cubicBezTo>
                  <a:cubicBezTo>
                    <a:pt x="33287" y="38560"/>
                    <a:pt x="31824" y="42531"/>
                    <a:pt x="28897" y="45523"/>
                  </a:cubicBezTo>
                  <a:cubicBezTo>
                    <a:pt x="25969" y="48515"/>
                    <a:pt x="22073" y="50011"/>
                    <a:pt x="17208" y="50011"/>
                  </a:cubicBezTo>
                  <a:cubicBezTo>
                    <a:pt x="11634" y="50011"/>
                    <a:pt x="7372" y="47880"/>
                    <a:pt x="4423" y="43619"/>
                  </a:cubicBezTo>
                  <a:cubicBezTo>
                    <a:pt x="1474" y="39335"/>
                    <a:pt x="0" y="33136"/>
                    <a:pt x="0" y="25022"/>
                  </a:cubicBezTo>
                  <a:cubicBezTo>
                    <a:pt x="0" y="17402"/>
                    <a:pt x="1808" y="11333"/>
                    <a:pt x="5424" y="6812"/>
                  </a:cubicBezTo>
                  <a:cubicBezTo>
                    <a:pt x="9041" y="2271"/>
                    <a:pt x="13894" y="0"/>
                    <a:pt x="19985" y="0"/>
                  </a:cubicBezTo>
                  <a:cubicBezTo>
                    <a:pt x="21621" y="0"/>
                    <a:pt x="23268" y="161"/>
                    <a:pt x="24925" y="484"/>
                  </a:cubicBezTo>
                  <a:cubicBezTo>
                    <a:pt x="26604" y="807"/>
                    <a:pt x="28347" y="1291"/>
                    <a:pt x="30156" y="193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17171B1-5B8E-749F-8A2E-90CD3AEFCE3D}"/>
                </a:ext>
              </a:extLst>
            </p:cNvPr>
            <p:cNvSpPr/>
            <p:nvPr/>
          </p:nvSpPr>
          <p:spPr>
            <a:xfrm>
              <a:off x="6752868" y="1687685"/>
              <a:ext cx="34647" cy="33565"/>
            </a:xfrm>
            <a:custGeom>
              <a:avLst/>
              <a:gdLst>
                <a:gd name="connsiteX0" fmla="*/ 5339 w 34647"/>
                <a:gd name="connsiteY0" fmla="*/ 0 h 33565"/>
                <a:gd name="connsiteX1" fmla="*/ 8214 w 34647"/>
                <a:gd name="connsiteY1" fmla="*/ 261 h 33565"/>
                <a:gd name="connsiteX2" fmla="*/ 12881 w 34647"/>
                <a:gd name="connsiteY2" fmla="*/ 1157 h 33565"/>
                <a:gd name="connsiteX3" fmla="*/ 18556 w 34647"/>
                <a:gd name="connsiteY3" fmla="*/ 2726 h 33565"/>
                <a:gd name="connsiteX4" fmla="*/ 24381 w 34647"/>
                <a:gd name="connsiteY4" fmla="*/ 5040 h 33565"/>
                <a:gd name="connsiteX5" fmla="*/ 29533 w 34647"/>
                <a:gd name="connsiteY5" fmla="*/ 8139 h 33565"/>
                <a:gd name="connsiteX6" fmla="*/ 33229 w 34647"/>
                <a:gd name="connsiteY6" fmla="*/ 12171 h 33565"/>
                <a:gd name="connsiteX7" fmla="*/ 34648 w 34647"/>
                <a:gd name="connsiteY7" fmla="*/ 17175 h 33565"/>
                <a:gd name="connsiteX8" fmla="*/ 34461 w 34647"/>
                <a:gd name="connsiteY8" fmla="*/ 19602 h 33565"/>
                <a:gd name="connsiteX9" fmla="*/ 33677 w 34647"/>
                <a:gd name="connsiteY9" fmla="*/ 22289 h 33565"/>
                <a:gd name="connsiteX10" fmla="*/ 32109 w 34647"/>
                <a:gd name="connsiteY10" fmla="*/ 24866 h 33565"/>
                <a:gd name="connsiteX11" fmla="*/ 29309 w 34647"/>
                <a:gd name="connsiteY11" fmla="*/ 26695 h 33565"/>
                <a:gd name="connsiteX12" fmla="*/ 25165 w 34647"/>
                <a:gd name="connsiteY12" fmla="*/ 27442 h 33565"/>
                <a:gd name="connsiteX13" fmla="*/ 19489 w 34647"/>
                <a:gd name="connsiteY13" fmla="*/ 26546 h 33565"/>
                <a:gd name="connsiteX14" fmla="*/ 9483 w 34647"/>
                <a:gd name="connsiteY14" fmla="*/ 23074 h 33565"/>
                <a:gd name="connsiteX15" fmla="*/ 4107 w 34647"/>
                <a:gd name="connsiteY15" fmla="*/ 21767 h 33565"/>
                <a:gd name="connsiteX16" fmla="*/ 2726 w 34647"/>
                <a:gd name="connsiteY16" fmla="*/ 21954 h 33565"/>
                <a:gd name="connsiteX17" fmla="*/ 1979 w 34647"/>
                <a:gd name="connsiteY17" fmla="*/ 22513 h 33565"/>
                <a:gd name="connsiteX18" fmla="*/ 1717 w 34647"/>
                <a:gd name="connsiteY18" fmla="*/ 23111 h 33565"/>
                <a:gd name="connsiteX19" fmla="*/ 1680 w 34647"/>
                <a:gd name="connsiteY19" fmla="*/ 23671 h 33565"/>
                <a:gd name="connsiteX20" fmla="*/ 3808 w 34647"/>
                <a:gd name="connsiteY20" fmla="*/ 27815 h 33565"/>
                <a:gd name="connsiteX21" fmla="*/ 11164 w 34647"/>
                <a:gd name="connsiteY21" fmla="*/ 31400 h 33565"/>
                <a:gd name="connsiteX22" fmla="*/ 12321 w 34647"/>
                <a:gd name="connsiteY22" fmla="*/ 31885 h 33565"/>
                <a:gd name="connsiteX23" fmla="*/ 12545 w 34647"/>
                <a:gd name="connsiteY23" fmla="*/ 32631 h 33565"/>
                <a:gd name="connsiteX24" fmla="*/ 11761 w 34647"/>
                <a:gd name="connsiteY24" fmla="*/ 33565 h 33565"/>
                <a:gd name="connsiteX25" fmla="*/ 10678 w 34647"/>
                <a:gd name="connsiteY25" fmla="*/ 33304 h 33565"/>
                <a:gd name="connsiteX26" fmla="*/ 8438 w 34647"/>
                <a:gd name="connsiteY26" fmla="*/ 32557 h 33565"/>
                <a:gd name="connsiteX27" fmla="*/ 5638 w 34647"/>
                <a:gd name="connsiteY27" fmla="*/ 31213 h 33565"/>
                <a:gd name="connsiteX28" fmla="*/ 2912 w 34647"/>
                <a:gd name="connsiteY28" fmla="*/ 29309 h 33565"/>
                <a:gd name="connsiteX29" fmla="*/ 821 w 34647"/>
                <a:gd name="connsiteY29" fmla="*/ 26695 h 33565"/>
                <a:gd name="connsiteX30" fmla="*/ 0 w 34647"/>
                <a:gd name="connsiteY30" fmla="*/ 23447 h 33565"/>
                <a:gd name="connsiteX31" fmla="*/ 1829 w 34647"/>
                <a:gd name="connsiteY31" fmla="*/ 18929 h 33565"/>
                <a:gd name="connsiteX32" fmla="*/ 6273 w 34647"/>
                <a:gd name="connsiteY32" fmla="*/ 17175 h 33565"/>
                <a:gd name="connsiteX33" fmla="*/ 10081 w 34647"/>
                <a:gd name="connsiteY33" fmla="*/ 18108 h 33565"/>
                <a:gd name="connsiteX34" fmla="*/ 16391 w 34647"/>
                <a:gd name="connsiteY34" fmla="*/ 20385 h 33565"/>
                <a:gd name="connsiteX35" fmla="*/ 21356 w 34647"/>
                <a:gd name="connsiteY35" fmla="*/ 21841 h 33565"/>
                <a:gd name="connsiteX36" fmla="*/ 26285 w 34647"/>
                <a:gd name="connsiteY36" fmla="*/ 22551 h 33565"/>
                <a:gd name="connsiteX37" fmla="*/ 31138 w 34647"/>
                <a:gd name="connsiteY37" fmla="*/ 21132 h 33565"/>
                <a:gd name="connsiteX38" fmla="*/ 32930 w 34647"/>
                <a:gd name="connsiteY38" fmla="*/ 16876 h 33565"/>
                <a:gd name="connsiteX39" fmla="*/ 31101 w 34647"/>
                <a:gd name="connsiteY39" fmla="*/ 12060 h 33565"/>
                <a:gd name="connsiteX40" fmla="*/ 26583 w 34647"/>
                <a:gd name="connsiteY40" fmla="*/ 8214 h 33565"/>
                <a:gd name="connsiteX41" fmla="*/ 20908 w 34647"/>
                <a:gd name="connsiteY41" fmla="*/ 5526 h 33565"/>
                <a:gd name="connsiteX42" fmla="*/ 15607 w 34647"/>
                <a:gd name="connsiteY42" fmla="*/ 3846 h 33565"/>
                <a:gd name="connsiteX43" fmla="*/ 12209 w 34647"/>
                <a:gd name="connsiteY43" fmla="*/ 3285 h 33565"/>
                <a:gd name="connsiteX44" fmla="*/ 5974 w 34647"/>
                <a:gd name="connsiteY44" fmla="*/ 5862 h 33565"/>
                <a:gd name="connsiteX45" fmla="*/ 4816 w 34647"/>
                <a:gd name="connsiteY45" fmla="*/ 6833 h 33565"/>
                <a:gd name="connsiteX46" fmla="*/ 3659 w 34647"/>
                <a:gd name="connsiteY46" fmla="*/ 7094 h 33565"/>
                <a:gd name="connsiteX47" fmla="*/ 1195 w 34647"/>
                <a:gd name="connsiteY47" fmla="*/ 5936 h 33565"/>
                <a:gd name="connsiteX48" fmla="*/ 0 w 34647"/>
                <a:gd name="connsiteY48" fmla="*/ 3360 h 33565"/>
                <a:gd name="connsiteX49" fmla="*/ 1269 w 34647"/>
                <a:gd name="connsiteY49" fmla="*/ 1046 h 33565"/>
                <a:gd name="connsiteX50" fmla="*/ 5339 w 34647"/>
                <a:gd name="connsiteY50" fmla="*/ 0 h 3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4647" h="33565">
                  <a:moveTo>
                    <a:pt x="5339" y="0"/>
                  </a:moveTo>
                  <a:cubicBezTo>
                    <a:pt x="5986" y="0"/>
                    <a:pt x="6945" y="87"/>
                    <a:pt x="8214" y="261"/>
                  </a:cubicBezTo>
                  <a:cubicBezTo>
                    <a:pt x="9483" y="436"/>
                    <a:pt x="11039" y="734"/>
                    <a:pt x="12881" y="1157"/>
                  </a:cubicBezTo>
                  <a:cubicBezTo>
                    <a:pt x="14723" y="1581"/>
                    <a:pt x="16615" y="2103"/>
                    <a:pt x="18556" y="2726"/>
                  </a:cubicBezTo>
                  <a:cubicBezTo>
                    <a:pt x="20498" y="3323"/>
                    <a:pt x="22439" y="4094"/>
                    <a:pt x="24381" y="5040"/>
                  </a:cubicBezTo>
                  <a:cubicBezTo>
                    <a:pt x="26297" y="5986"/>
                    <a:pt x="28015" y="7019"/>
                    <a:pt x="29533" y="8139"/>
                  </a:cubicBezTo>
                  <a:cubicBezTo>
                    <a:pt x="31051" y="9259"/>
                    <a:pt x="32283" y="10603"/>
                    <a:pt x="33229" y="12171"/>
                  </a:cubicBezTo>
                  <a:cubicBezTo>
                    <a:pt x="34175" y="13740"/>
                    <a:pt x="34648" y="15408"/>
                    <a:pt x="34648" y="17175"/>
                  </a:cubicBezTo>
                  <a:cubicBezTo>
                    <a:pt x="34648" y="17997"/>
                    <a:pt x="34586" y="18806"/>
                    <a:pt x="34461" y="19602"/>
                  </a:cubicBezTo>
                  <a:cubicBezTo>
                    <a:pt x="34337" y="20398"/>
                    <a:pt x="34075" y="21294"/>
                    <a:pt x="33677" y="22289"/>
                  </a:cubicBezTo>
                  <a:cubicBezTo>
                    <a:pt x="33279" y="23285"/>
                    <a:pt x="32756" y="24144"/>
                    <a:pt x="32109" y="24866"/>
                  </a:cubicBezTo>
                  <a:cubicBezTo>
                    <a:pt x="31437" y="25587"/>
                    <a:pt x="30504" y="26197"/>
                    <a:pt x="29309" y="26695"/>
                  </a:cubicBezTo>
                  <a:cubicBezTo>
                    <a:pt x="28114" y="27193"/>
                    <a:pt x="26733" y="27442"/>
                    <a:pt x="25165" y="27442"/>
                  </a:cubicBezTo>
                  <a:cubicBezTo>
                    <a:pt x="23547" y="27442"/>
                    <a:pt x="21655" y="27143"/>
                    <a:pt x="19489" y="26546"/>
                  </a:cubicBezTo>
                  <a:cubicBezTo>
                    <a:pt x="17299" y="25924"/>
                    <a:pt x="13964" y="24766"/>
                    <a:pt x="9483" y="23074"/>
                  </a:cubicBezTo>
                  <a:cubicBezTo>
                    <a:pt x="7169" y="22202"/>
                    <a:pt x="5376" y="21767"/>
                    <a:pt x="4107" y="21767"/>
                  </a:cubicBezTo>
                  <a:cubicBezTo>
                    <a:pt x="3535" y="21767"/>
                    <a:pt x="3074" y="21829"/>
                    <a:pt x="2726" y="21954"/>
                  </a:cubicBezTo>
                  <a:cubicBezTo>
                    <a:pt x="2352" y="22078"/>
                    <a:pt x="2103" y="22265"/>
                    <a:pt x="1979" y="22513"/>
                  </a:cubicBezTo>
                  <a:cubicBezTo>
                    <a:pt x="1830" y="22763"/>
                    <a:pt x="1742" y="22962"/>
                    <a:pt x="1717" y="23111"/>
                  </a:cubicBezTo>
                  <a:cubicBezTo>
                    <a:pt x="1693" y="23235"/>
                    <a:pt x="1680" y="23422"/>
                    <a:pt x="1680" y="23671"/>
                  </a:cubicBezTo>
                  <a:cubicBezTo>
                    <a:pt x="1680" y="25040"/>
                    <a:pt x="2390" y="26421"/>
                    <a:pt x="3808" y="27815"/>
                  </a:cubicBezTo>
                  <a:cubicBezTo>
                    <a:pt x="5227" y="29209"/>
                    <a:pt x="7679" y="30405"/>
                    <a:pt x="11164" y="31400"/>
                  </a:cubicBezTo>
                  <a:cubicBezTo>
                    <a:pt x="11786" y="31598"/>
                    <a:pt x="12172" y="31760"/>
                    <a:pt x="12321" y="31885"/>
                  </a:cubicBezTo>
                  <a:cubicBezTo>
                    <a:pt x="12470" y="32010"/>
                    <a:pt x="12545" y="32258"/>
                    <a:pt x="12545" y="32631"/>
                  </a:cubicBezTo>
                  <a:cubicBezTo>
                    <a:pt x="12520" y="33254"/>
                    <a:pt x="12259" y="33565"/>
                    <a:pt x="11761" y="33565"/>
                  </a:cubicBezTo>
                  <a:cubicBezTo>
                    <a:pt x="11612" y="33565"/>
                    <a:pt x="11251" y="33479"/>
                    <a:pt x="10678" y="33304"/>
                  </a:cubicBezTo>
                  <a:cubicBezTo>
                    <a:pt x="10081" y="33130"/>
                    <a:pt x="9334" y="32881"/>
                    <a:pt x="8438" y="32557"/>
                  </a:cubicBezTo>
                  <a:cubicBezTo>
                    <a:pt x="7517" y="32234"/>
                    <a:pt x="6584" y="31786"/>
                    <a:pt x="5638" y="31213"/>
                  </a:cubicBezTo>
                  <a:cubicBezTo>
                    <a:pt x="4667" y="30640"/>
                    <a:pt x="3759" y="30006"/>
                    <a:pt x="2912" y="29309"/>
                  </a:cubicBezTo>
                  <a:cubicBezTo>
                    <a:pt x="2066" y="28587"/>
                    <a:pt x="1369" y="27716"/>
                    <a:pt x="821" y="26695"/>
                  </a:cubicBezTo>
                  <a:cubicBezTo>
                    <a:pt x="274" y="25674"/>
                    <a:pt x="0" y="24592"/>
                    <a:pt x="0" y="23447"/>
                  </a:cubicBezTo>
                  <a:cubicBezTo>
                    <a:pt x="0" y="21580"/>
                    <a:pt x="610" y="20074"/>
                    <a:pt x="1829" y="18929"/>
                  </a:cubicBezTo>
                  <a:cubicBezTo>
                    <a:pt x="3024" y="17760"/>
                    <a:pt x="4505" y="17175"/>
                    <a:pt x="6273" y="17175"/>
                  </a:cubicBezTo>
                  <a:cubicBezTo>
                    <a:pt x="7243" y="17175"/>
                    <a:pt x="8513" y="17486"/>
                    <a:pt x="10081" y="18108"/>
                  </a:cubicBezTo>
                  <a:cubicBezTo>
                    <a:pt x="12918" y="19153"/>
                    <a:pt x="15022" y="19913"/>
                    <a:pt x="16391" y="20385"/>
                  </a:cubicBezTo>
                  <a:cubicBezTo>
                    <a:pt x="17760" y="20858"/>
                    <a:pt x="19415" y="21343"/>
                    <a:pt x="21356" y="21841"/>
                  </a:cubicBezTo>
                  <a:cubicBezTo>
                    <a:pt x="23298" y="22314"/>
                    <a:pt x="24941" y="22551"/>
                    <a:pt x="26285" y="22551"/>
                  </a:cubicBezTo>
                  <a:cubicBezTo>
                    <a:pt x="28326" y="22551"/>
                    <a:pt x="29944" y="22078"/>
                    <a:pt x="31138" y="21132"/>
                  </a:cubicBezTo>
                  <a:cubicBezTo>
                    <a:pt x="32333" y="20186"/>
                    <a:pt x="32930" y="18767"/>
                    <a:pt x="32930" y="16876"/>
                  </a:cubicBezTo>
                  <a:cubicBezTo>
                    <a:pt x="32930" y="15183"/>
                    <a:pt x="32321" y="13578"/>
                    <a:pt x="31101" y="12060"/>
                  </a:cubicBezTo>
                  <a:cubicBezTo>
                    <a:pt x="29856" y="10517"/>
                    <a:pt x="28351" y="9235"/>
                    <a:pt x="26583" y="8214"/>
                  </a:cubicBezTo>
                  <a:cubicBezTo>
                    <a:pt x="24791" y="7193"/>
                    <a:pt x="22900" y="6297"/>
                    <a:pt x="20908" y="5526"/>
                  </a:cubicBezTo>
                  <a:cubicBezTo>
                    <a:pt x="18892" y="4754"/>
                    <a:pt x="17125" y="4194"/>
                    <a:pt x="15607" y="3846"/>
                  </a:cubicBezTo>
                  <a:cubicBezTo>
                    <a:pt x="14063" y="3472"/>
                    <a:pt x="12931" y="3285"/>
                    <a:pt x="12209" y="3285"/>
                  </a:cubicBezTo>
                  <a:cubicBezTo>
                    <a:pt x="9695" y="3285"/>
                    <a:pt x="7617" y="4144"/>
                    <a:pt x="5974" y="5862"/>
                  </a:cubicBezTo>
                  <a:cubicBezTo>
                    <a:pt x="5501" y="6335"/>
                    <a:pt x="5115" y="6658"/>
                    <a:pt x="4816" y="6833"/>
                  </a:cubicBezTo>
                  <a:cubicBezTo>
                    <a:pt x="4518" y="7007"/>
                    <a:pt x="4132" y="7094"/>
                    <a:pt x="3659" y="7094"/>
                  </a:cubicBezTo>
                  <a:cubicBezTo>
                    <a:pt x="2788" y="7094"/>
                    <a:pt x="1966" y="6708"/>
                    <a:pt x="1195" y="5936"/>
                  </a:cubicBezTo>
                  <a:cubicBezTo>
                    <a:pt x="398" y="5140"/>
                    <a:pt x="0" y="4281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116" y="348"/>
                    <a:pt x="3472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906CAF4-950E-DA7D-E305-1D16AB8CB600}"/>
                </a:ext>
              </a:extLst>
            </p:cNvPr>
            <p:cNvSpPr/>
            <p:nvPr/>
          </p:nvSpPr>
          <p:spPr>
            <a:xfrm>
              <a:off x="6729309" y="1659452"/>
              <a:ext cx="76464" cy="17734"/>
            </a:xfrm>
            <a:custGeom>
              <a:avLst/>
              <a:gdLst>
                <a:gd name="connsiteX0" fmla="*/ 38232 w 76464"/>
                <a:gd name="connsiteY0" fmla="*/ 17734 h 17734"/>
                <a:gd name="connsiteX1" fmla="*/ 14897 w 76464"/>
                <a:gd name="connsiteY1" fmla="*/ 12918 h 17734"/>
                <a:gd name="connsiteX2" fmla="*/ 6870 w 76464"/>
                <a:gd name="connsiteY2" fmla="*/ 7989 h 17734"/>
                <a:gd name="connsiteX3" fmla="*/ 1606 w 76464"/>
                <a:gd name="connsiteY3" fmla="*/ 3210 h 17734"/>
                <a:gd name="connsiteX4" fmla="*/ 0 w 76464"/>
                <a:gd name="connsiteY4" fmla="*/ 783 h 17734"/>
                <a:gd name="connsiteX5" fmla="*/ 747 w 76464"/>
                <a:gd name="connsiteY5" fmla="*/ 0 h 17734"/>
                <a:gd name="connsiteX6" fmla="*/ 2054 w 76464"/>
                <a:gd name="connsiteY6" fmla="*/ 1007 h 17734"/>
                <a:gd name="connsiteX7" fmla="*/ 38232 w 76464"/>
                <a:gd name="connsiteY7" fmla="*/ 13291 h 17734"/>
                <a:gd name="connsiteX8" fmla="*/ 74000 w 76464"/>
                <a:gd name="connsiteY8" fmla="*/ 1306 h 17734"/>
                <a:gd name="connsiteX9" fmla="*/ 75718 w 76464"/>
                <a:gd name="connsiteY9" fmla="*/ 0 h 17734"/>
                <a:gd name="connsiteX10" fmla="*/ 76465 w 76464"/>
                <a:gd name="connsiteY10" fmla="*/ 783 h 17734"/>
                <a:gd name="connsiteX11" fmla="*/ 74934 w 76464"/>
                <a:gd name="connsiteY11" fmla="*/ 3136 h 17734"/>
                <a:gd name="connsiteX12" fmla="*/ 69893 w 76464"/>
                <a:gd name="connsiteY12" fmla="*/ 7803 h 17734"/>
                <a:gd name="connsiteX13" fmla="*/ 62090 w 76464"/>
                <a:gd name="connsiteY13" fmla="*/ 12694 h 17734"/>
                <a:gd name="connsiteX14" fmla="*/ 38232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38232" y="17734"/>
                  </a:moveTo>
                  <a:cubicBezTo>
                    <a:pt x="29620" y="17734"/>
                    <a:pt x="21842" y="16129"/>
                    <a:pt x="14897" y="12918"/>
                  </a:cubicBezTo>
                  <a:cubicBezTo>
                    <a:pt x="11985" y="11550"/>
                    <a:pt x="9309" y="9906"/>
                    <a:pt x="6870" y="7989"/>
                  </a:cubicBezTo>
                  <a:cubicBezTo>
                    <a:pt x="4431" y="6072"/>
                    <a:pt x="2676" y="4480"/>
                    <a:pt x="1606" y="3210"/>
                  </a:cubicBezTo>
                  <a:cubicBezTo>
                    <a:pt x="535" y="1941"/>
                    <a:pt x="0" y="1132"/>
                    <a:pt x="0" y="783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7"/>
                  </a:cubicBezTo>
                  <a:cubicBezTo>
                    <a:pt x="10417" y="9221"/>
                    <a:pt x="22476" y="13316"/>
                    <a:pt x="38232" y="13291"/>
                  </a:cubicBezTo>
                  <a:cubicBezTo>
                    <a:pt x="54038" y="13291"/>
                    <a:pt x="65960" y="9296"/>
                    <a:pt x="74000" y="1306"/>
                  </a:cubicBezTo>
                  <a:cubicBezTo>
                    <a:pt x="74871" y="435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3"/>
                  </a:cubicBezTo>
                  <a:cubicBezTo>
                    <a:pt x="76465" y="1132"/>
                    <a:pt x="75955" y="1916"/>
                    <a:pt x="74934" y="3136"/>
                  </a:cubicBezTo>
                  <a:cubicBezTo>
                    <a:pt x="73913" y="4356"/>
                    <a:pt x="72232" y="5911"/>
                    <a:pt x="69893" y="7803"/>
                  </a:cubicBezTo>
                  <a:cubicBezTo>
                    <a:pt x="67553" y="9694"/>
                    <a:pt x="64952" y="11325"/>
                    <a:pt x="62090" y="12694"/>
                  </a:cubicBezTo>
                  <a:cubicBezTo>
                    <a:pt x="55145" y="16054"/>
                    <a:pt x="47193" y="17734"/>
                    <a:pt x="38232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6FDAA41-EF80-0297-45F9-0A3E56AB68C3}"/>
                </a:ext>
              </a:extLst>
            </p:cNvPr>
            <p:cNvSpPr/>
            <p:nvPr/>
          </p:nvSpPr>
          <p:spPr>
            <a:xfrm>
              <a:off x="6738792" y="1630157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7 h 23484"/>
                <a:gd name="connsiteX6" fmla="*/ 46185 w 48723"/>
                <a:gd name="connsiteY6" fmla="*/ 15047 h 23484"/>
                <a:gd name="connsiteX7" fmla="*/ 47006 w 48723"/>
                <a:gd name="connsiteY7" fmla="*/ 13218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8 h 23484"/>
                <a:gd name="connsiteX11" fmla="*/ 36179 w 48723"/>
                <a:gd name="connsiteY11" fmla="*/ 2165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4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4 h 23484"/>
                <a:gd name="connsiteX18" fmla="*/ 46745 w 48723"/>
                <a:gd name="connsiteY18" fmla="*/ 18482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7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5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7 h 23484"/>
                <a:gd name="connsiteX37" fmla="*/ 14897 w 48723"/>
                <a:gd name="connsiteY37" fmla="*/ 2165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7"/>
                    <a:pt x="43497" y="15607"/>
                  </a:cubicBezTo>
                  <a:cubicBezTo>
                    <a:pt x="44741" y="15607"/>
                    <a:pt x="45637" y="15421"/>
                    <a:pt x="46185" y="15047"/>
                  </a:cubicBezTo>
                  <a:cubicBezTo>
                    <a:pt x="46732" y="14648"/>
                    <a:pt x="47006" y="14039"/>
                    <a:pt x="47006" y="13218"/>
                  </a:cubicBezTo>
                  <a:cubicBezTo>
                    <a:pt x="47006" y="11600"/>
                    <a:pt x="46272" y="9920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8"/>
                    <a:pt x="36365" y="2838"/>
                  </a:cubicBezTo>
                  <a:cubicBezTo>
                    <a:pt x="36241" y="2713"/>
                    <a:pt x="36179" y="2489"/>
                    <a:pt x="36179" y="2165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4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4"/>
                  </a:cubicBezTo>
                  <a:cubicBezTo>
                    <a:pt x="48724" y="15470"/>
                    <a:pt x="48064" y="17163"/>
                    <a:pt x="46745" y="18482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2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7"/>
                  </a:lnTo>
                  <a:cubicBezTo>
                    <a:pt x="17287" y="21979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1"/>
                    <a:pt x="14897" y="21793"/>
                    <a:pt x="14897" y="21170"/>
                  </a:cubicBezTo>
                  <a:lnTo>
                    <a:pt x="14897" y="14001"/>
                  </a:lnTo>
                  <a:lnTo>
                    <a:pt x="2763" y="11015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6"/>
                    <a:pt x="560" y="6347"/>
                  </a:cubicBezTo>
                  <a:cubicBezTo>
                    <a:pt x="909" y="5950"/>
                    <a:pt x="1406" y="5750"/>
                    <a:pt x="2054" y="5750"/>
                  </a:cubicBezTo>
                  <a:cubicBezTo>
                    <a:pt x="2402" y="5750"/>
                    <a:pt x="6683" y="6796"/>
                    <a:pt x="14897" y="8887"/>
                  </a:cubicBezTo>
                  <a:lnTo>
                    <a:pt x="14897" y="2165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ED84C8-5CB6-E819-59D4-C1B356861FCC}"/>
                </a:ext>
              </a:extLst>
            </p:cNvPr>
            <p:cNvSpPr/>
            <p:nvPr/>
          </p:nvSpPr>
          <p:spPr>
            <a:xfrm>
              <a:off x="6729309" y="1606439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9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9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5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9"/>
                    <a:pt x="2539" y="16279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40"/>
                    <a:pt x="510" y="15856"/>
                    <a:pt x="1531" y="14636"/>
                  </a:cubicBezTo>
                  <a:cubicBezTo>
                    <a:pt x="2551" y="13391"/>
                    <a:pt x="4231" y="11836"/>
                    <a:pt x="6571" y="9969"/>
                  </a:cubicBezTo>
                  <a:cubicBezTo>
                    <a:pt x="8911" y="8078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6"/>
                    <a:pt x="67155" y="7828"/>
                    <a:pt x="69594" y="9745"/>
                  </a:cubicBezTo>
                  <a:cubicBezTo>
                    <a:pt x="72034" y="11662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80" name="Freeform 79">
            <a:extLst>
              <a:ext uri="{FF2B5EF4-FFF2-40B4-BE49-F238E27FC236}">
                <a16:creationId xmlns:a16="http://schemas.microsoft.com/office/drawing/2014/main" id="{9DEB6FB1-3F18-82BE-3499-20FFDFB12F3C}"/>
              </a:ext>
            </a:extLst>
          </p:cNvPr>
          <p:cNvSpPr/>
          <p:nvPr/>
        </p:nvSpPr>
        <p:spPr>
          <a:xfrm>
            <a:off x="6941488" y="1158614"/>
            <a:ext cx="1606677" cy="998833"/>
          </a:xfrm>
          <a:custGeom>
            <a:avLst/>
            <a:gdLst>
              <a:gd name="connsiteX0" fmla="*/ 0 w 1606677"/>
              <a:gd name="connsiteY0" fmla="*/ 0 h 998833"/>
              <a:gd name="connsiteX1" fmla="*/ 1608 w 1606677"/>
              <a:gd name="connsiteY1" fmla="*/ 1901 h 998833"/>
              <a:gd name="connsiteX2" fmla="*/ 3217 w 1606677"/>
              <a:gd name="connsiteY2" fmla="*/ 3803 h 998833"/>
              <a:gd name="connsiteX3" fmla="*/ 4825 w 1606677"/>
              <a:gd name="connsiteY3" fmla="*/ 5704 h 998833"/>
              <a:gd name="connsiteX4" fmla="*/ 6433 w 1606677"/>
              <a:gd name="connsiteY4" fmla="*/ 7605 h 998833"/>
              <a:gd name="connsiteX5" fmla="*/ 8042 w 1606677"/>
              <a:gd name="connsiteY5" fmla="*/ 9505 h 998833"/>
              <a:gd name="connsiteX6" fmla="*/ 9649 w 1606677"/>
              <a:gd name="connsiteY6" fmla="*/ 11406 h 998833"/>
              <a:gd name="connsiteX7" fmla="*/ 11258 w 1606677"/>
              <a:gd name="connsiteY7" fmla="*/ 13306 h 998833"/>
              <a:gd name="connsiteX8" fmla="*/ 12866 w 1606677"/>
              <a:gd name="connsiteY8" fmla="*/ 15206 h 998833"/>
              <a:gd name="connsiteX9" fmla="*/ 14475 w 1606677"/>
              <a:gd name="connsiteY9" fmla="*/ 17106 h 998833"/>
              <a:gd name="connsiteX10" fmla="*/ 16083 w 1606677"/>
              <a:gd name="connsiteY10" fmla="*/ 19007 h 998833"/>
              <a:gd name="connsiteX11" fmla="*/ 17691 w 1606677"/>
              <a:gd name="connsiteY11" fmla="*/ 20906 h 998833"/>
              <a:gd name="connsiteX12" fmla="*/ 19300 w 1606677"/>
              <a:gd name="connsiteY12" fmla="*/ 22806 h 998833"/>
              <a:gd name="connsiteX13" fmla="*/ 20908 w 1606677"/>
              <a:gd name="connsiteY13" fmla="*/ 24705 h 998833"/>
              <a:gd name="connsiteX14" fmla="*/ 22516 w 1606677"/>
              <a:gd name="connsiteY14" fmla="*/ 26605 h 998833"/>
              <a:gd name="connsiteX15" fmla="*/ 24124 w 1606677"/>
              <a:gd name="connsiteY15" fmla="*/ 28504 h 998833"/>
              <a:gd name="connsiteX16" fmla="*/ 25732 w 1606677"/>
              <a:gd name="connsiteY16" fmla="*/ 30402 h 998833"/>
              <a:gd name="connsiteX17" fmla="*/ 27341 w 1606677"/>
              <a:gd name="connsiteY17" fmla="*/ 32301 h 998833"/>
              <a:gd name="connsiteX18" fmla="*/ 28949 w 1606677"/>
              <a:gd name="connsiteY18" fmla="*/ 34199 h 998833"/>
              <a:gd name="connsiteX19" fmla="*/ 30558 w 1606677"/>
              <a:gd name="connsiteY19" fmla="*/ 36098 h 998833"/>
              <a:gd name="connsiteX20" fmla="*/ 32166 w 1606677"/>
              <a:gd name="connsiteY20" fmla="*/ 37996 h 998833"/>
              <a:gd name="connsiteX21" fmla="*/ 33774 w 1606677"/>
              <a:gd name="connsiteY21" fmla="*/ 39894 h 998833"/>
              <a:gd name="connsiteX22" fmla="*/ 35383 w 1606677"/>
              <a:gd name="connsiteY22" fmla="*/ 41792 h 998833"/>
              <a:gd name="connsiteX23" fmla="*/ 36991 w 1606677"/>
              <a:gd name="connsiteY23" fmla="*/ 43689 h 998833"/>
              <a:gd name="connsiteX24" fmla="*/ 38599 w 1606677"/>
              <a:gd name="connsiteY24" fmla="*/ 45587 h 998833"/>
              <a:gd name="connsiteX25" fmla="*/ 40207 w 1606677"/>
              <a:gd name="connsiteY25" fmla="*/ 47484 h 998833"/>
              <a:gd name="connsiteX26" fmla="*/ 41815 w 1606677"/>
              <a:gd name="connsiteY26" fmla="*/ 49381 h 998833"/>
              <a:gd name="connsiteX27" fmla="*/ 43424 w 1606677"/>
              <a:gd name="connsiteY27" fmla="*/ 51278 h 998833"/>
              <a:gd name="connsiteX28" fmla="*/ 45032 w 1606677"/>
              <a:gd name="connsiteY28" fmla="*/ 53175 h 998833"/>
              <a:gd name="connsiteX29" fmla="*/ 46640 w 1606677"/>
              <a:gd name="connsiteY29" fmla="*/ 55071 h 998833"/>
              <a:gd name="connsiteX30" fmla="*/ 48249 w 1606677"/>
              <a:gd name="connsiteY30" fmla="*/ 56968 h 998833"/>
              <a:gd name="connsiteX31" fmla="*/ 49857 w 1606677"/>
              <a:gd name="connsiteY31" fmla="*/ 58864 h 998833"/>
              <a:gd name="connsiteX32" fmla="*/ 51465 w 1606677"/>
              <a:gd name="connsiteY32" fmla="*/ 60759 h 998833"/>
              <a:gd name="connsiteX33" fmla="*/ 53073 w 1606677"/>
              <a:gd name="connsiteY33" fmla="*/ 62655 h 998833"/>
              <a:gd name="connsiteX34" fmla="*/ 54682 w 1606677"/>
              <a:gd name="connsiteY34" fmla="*/ 64550 h 998833"/>
              <a:gd name="connsiteX35" fmla="*/ 56290 w 1606677"/>
              <a:gd name="connsiteY35" fmla="*/ 66446 h 998833"/>
              <a:gd name="connsiteX36" fmla="*/ 57898 w 1606677"/>
              <a:gd name="connsiteY36" fmla="*/ 68341 h 998833"/>
              <a:gd name="connsiteX37" fmla="*/ 59507 w 1606677"/>
              <a:gd name="connsiteY37" fmla="*/ 70236 h 998833"/>
              <a:gd name="connsiteX38" fmla="*/ 61115 w 1606677"/>
              <a:gd name="connsiteY38" fmla="*/ 72131 h 998833"/>
              <a:gd name="connsiteX39" fmla="*/ 62723 w 1606677"/>
              <a:gd name="connsiteY39" fmla="*/ 74025 h 998833"/>
              <a:gd name="connsiteX40" fmla="*/ 64332 w 1606677"/>
              <a:gd name="connsiteY40" fmla="*/ 75920 h 998833"/>
              <a:gd name="connsiteX41" fmla="*/ 65939 w 1606677"/>
              <a:gd name="connsiteY41" fmla="*/ 77813 h 998833"/>
              <a:gd name="connsiteX42" fmla="*/ 67548 w 1606677"/>
              <a:gd name="connsiteY42" fmla="*/ 79708 h 998833"/>
              <a:gd name="connsiteX43" fmla="*/ 69156 w 1606677"/>
              <a:gd name="connsiteY43" fmla="*/ 81602 h 998833"/>
              <a:gd name="connsiteX44" fmla="*/ 70765 w 1606677"/>
              <a:gd name="connsiteY44" fmla="*/ 83495 h 998833"/>
              <a:gd name="connsiteX45" fmla="*/ 72373 w 1606677"/>
              <a:gd name="connsiteY45" fmla="*/ 85388 h 998833"/>
              <a:gd name="connsiteX46" fmla="*/ 73981 w 1606677"/>
              <a:gd name="connsiteY46" fmla="*/ 87281 h 998833"/>
              <a:gd name="connsiteX47" fmla="*/ 75590 w 1606677"/>
              <a:gd name="connsiteY47" fmla="*/ 89175 h 998833"/>
              <a:gd name="connsiteX48" fmla="*/ 77198 w 1606677"/>
              <a:gd name="connsiteY48" fmla="*/ 91067 h 998833"/>
              <a:gd name="connsiteX49" fmla="*/ 78806 w 1606677"/>
              <a:gd name="connsiteY49" fmla="*/ 92960 h 998833"/>
              <a:gd name="connsiteX50" fmla="*/ 80414 w 1606677"/>
              <a:gd name="connsiteY50" fmla="*/ 94852 h 998833"/>
              <a:gd name="connsiteX51" fmla="*/ 82022 w 1606677"/>
              <a:gd name="connsiteY51" fmla="*/ 96744 h 998833"/>
              <a:gd name="connsiteX52" fmla="*/ 83631 w 1606677"/>
              <a:gd name="connsiteY52" fmla="*/ 98636 h 998833"/>
              <a:gd name="connsiteX53" fmla="*/ 85239 w 1606677"/>
              <a:gd name="connsiteY53" fmla="*/ 100528 h 998833"/>
              <a:gd name="connsiteX54" fmla="*/ 86847 w 1606677"/>
              <a:gd name="connsiteY54" fmla="*/ 102419 h 998833"/>
              <a:gd name="connsiteX55" fmla="*/ 88456 w 1606677"/>
              <a:gd name="connsiteY55" fmla="*/ 104310 h 998833"/>
              <a:gd name="connsiteX56" fmla="*/ 90064 w 1606677"/>
              <a:gd name="connsiteY56" fmla="*/ 106202 h 998833"/>
              <a:gd name="connsiteX57" fmla="*/ 91673 w 1606677"/>
              <a:gd name="connsiteY57" fmla="*/ 108092 h 998833"/>
              <a:gd name="connsiteX58" fmla="*/ 93281 w 1606677"/>
              <a:gd name="connsiteY58" fmla="*/ 109983 h 998833"/>
              <a:gd name="connsiteX59" fmla="*/ 94889 w 1606677"/>
              <a:gd name="connsiteY59" fmla="*/ 111873 h 998833"/>
              <a:gd name="connsiteX60" fmla="*/ 96497 w 1606677"/>
              <a:gd name="connsiteY60" fmla="*/ 113764 h 998833"/>
              <a:gd name="connsiteX61" fmla="*/ 98105 w 1606677"/>
              <a:gd name="connsiteY61" fmla="*/ 115653 h 998833"/>
              <a:gd name="connsiteX62" fmla="*/ 99714 w 1606677"/>
              <a:gd name="connsiteY62" fmla="*/ 117543 h 998833"/>
              <a:gd name="connsiteX63" fmla="*/ 101322 w 1606677"/>
              <a:gd name="connsiteY63" fmla="*/ 119433 h 998833"/>
              <a:gd name="connsiteX64" fmla="*/ 102930 w 1606677"/>
              <a:gd name="connsiteY64" fmla="*/ 121322 h 998833"/>
              <a:gd name="connsiteX65" fmla="*/ 104539 w 1606677"/>
              <a:gd name="connsiteY65" fmla="*/ 123211 h 998833"/>
              <a:gd name="connsiteX66" fmla="*/ 106147 w 1606677"/>
              <a:gd name="connsiteY66" fmla="*/ 125100 h 998833"/>
              <a:gd name="connsiteX67" fmla="*/ 107756 w 1606677"/>
              <a:gd name="connsiteY67" fmla="*/ 126988 h 998833"/>
              <a:gd name="connsiteX68" fmla="*/ 109363 w 1606677"/>
              <a:gd name="connsiteY68" fmla="*/ 128877 h 998833"/>
              <a:gd name="connsiteX69" fmla="*/ 110972 w 1606677"/>
              <a:gd name="connsiteY69" fmla="*/ 130765 h 998833"/>
              <a:gd name="connsiteX70" fmla="*/ 112580 w 1606677"/>
              <a:gd name="connsiteY70" fmla="*/ 132652 h 998833"/>
              <a:gd name="connsiteX71" fmla="*/ 114188 w 1606677"/>
              <a:gd name="connsiteY71" fmla="*/ 134540 h 998833"/>
              <a:gd name="connsiteX72" fmla="*/ 115797 w 1606677"/>
              <a:gd name="connsiteY72" fmla="*/ 136428 h 998833"/>
              <a:gd name="connsiteX73" fmla="*/ 117405 w 1606677"/>
              <a:gd name="connsiteY73" fmla="*/ 138315 h 998833"/>
              <a:gd name="connsiteX74" fmla="*/ 119013 w 1606677"/>
              <a:gd name="connsiteY74" fmla="*/ 140201 h 998833"/>
              <a:gd name="connsiteX75" fmla="*/ 120622 w 1606677"/>
              <a:gd name="connsiteY75" fmla="*/ 142088 h 998833"/>
              <a:gd name="connsiteX76" fmla="*/ 122230 w 1606677"/>
              <a:gd name="connsiteY76" fmla="*/ 143974 h 998833"/>
              <a:gd name="connsiteX77" fmla="*/ 123838 w 1606677"/>
              <a:gd name="connsiteY77" fmla="*/ 145861 h 998833"/>
              <a:gd name="connsiteX78" fmla="*/ 125446 w 1606677"/>
              <a:gd name="connsiteY78" fmla="*/ 147747 h 998833"/>
              <a:gd name="connsiteX79" fmla="*/ 127054 w 1606677"/>
              <a:gd name="connsiteY79" fmla="*/ 149632 h 998833"/>
              <a:gd name="connsiteX80" fmla="*/ 128663 w 1606677"/>
              <a:gd name="connsiteY80" fmla="*/ 151518 h 998833"/>
              <a:gd name="connsiteX81" fmla="*/ 130271 w 1606677"/>
              <a:gd name="connsiteY81" fmla="*/ 153403 h 998833"/>
              <a:gd name="connsiteX82" fmla="*/ 131880 w 1606677"/>
              <a:gd name="connsiteY82" fmla="*/ 155288 h 998833"/>
              <a:gd name="connsiteX83" fmla="*/ 133488 w 1606677"/>
              <a:gd name="connsiteY83" fmla="*/ 157173 h 998833"/>
              <a:gd name="connsiteX84" fmla="*/ 135096 w 1606677"/>
              <a:gd name="connsiteY84" fmla="*/ 159057 h 998833"/>
              <a:gd name="connsiteX85" fmla="*/ 136705 w 1606677"/>
              <a:gd name="connsiteY85" fmla="*/ 160941 h 998833"/>
              <a:gd name="connsiteX86" fmla="*/ 138312 w 1606677"/>
              <a:gd name="connsiteY86" fmla="*/ 162825 h 998833"/>
              <a:gd name="connsiteX87" fmla="*/ 139921 w 1606677"/>
              <a:gd name="connsiteY87" fmla="*/ 164709 h 998833"/>
              <a:gd name="connsiteX88" fmla="*/ 141529 w 1606677"/>
              <a:gd name="connsiteY88" fmla="*/ 166592 h 998833"/>
              <a:gd name="connsiteX89" fmla="*/ 143137 w 1606677"/>
              <a:gd name="connsiteY89" fmla="*/ 168475 h 998833"/>
              <a:gd name="connsiteX90" fmla="*/ 144746 w 1606677"/>
              <a:gd name="connsiteY90" fmla="*/ 170359 h 998833"/>
              <a:gd name="connsiteX91" fmla="*/ 146354 w 1606677"/>
              <a:gd name="connsiteY91" fmla="*/ 172241 h 998833"/>
              <a:gd name="connsiteX92" fmla="*/ 147963 w 1606677"/>
              <a:gd name="connsiteY92" fmla="*/ 174124 h 998833"/>
              <a:gd name="connsiteX93" fmla="*/ 149571 w 1606677"/>
              <a:gd name="connsiteY93" fmla="*/ 176006 h 998833"/>
              <a:gd name="connsiteX94" fmla="*/ 151179 w 1606677"/>
              <a:gd name="connsiteY94" fmla="*/ 177887 h 998833"/>
              <a:gd name="connsiteX95" fmla="*/ 152787 w 1606677"/>
              <a:gd name="connsiteY95" fmla="*/ 179769 h 998833"/>
              <a:gd name="connsiteX96" fmla="*/ 154395 w 1606677"/>
              <a:gd name="connsiteY96" fmla="*/ 181650 h 998833"/>
              <a:gd name="connsiteX97" fmla="*/ 156004 w 1606677"/>
              <a:gd name="connsiteY97" fmla="*/ 183531 h 998833"/>
              <a:gd name="connsiteX98" fmla="*/ 157612 w 1606677"/>
              <a:gd name="connsiteY98" fmla="*/ 185412 h 998833"/>
              <a:gd name="connsiteX99" fmla="*/ 159220 w 1606677"/>
              <a:gd name="connsiteY99" fmla="*/ 187293 h 998833"/>
              <a:gd name="connsiteX100" fmla="*/ 160829 w 1606677"/>
              <a:gd name="connsiteY100" fmla="*/ 189173 h 998833"/>
              <a:gd name="connsiteX101" fmla="*/ 162437 w 1606677"/>
              <a:gd name="connsiteY101" fmla="*/ 191052 h 998833"/>
              <a:gd name="connsiteX102" fmla="*/ 164046 w 1606677"/>
              <a:gd name="connsiteY102" fmla="*/ 192933 h 998833"/>
              <a:gd name="connsiteX103" fmla="*/ 165654 w 1606677"/>
              <a:gd name="connsiteY103" fmla="*/ 194812 h 998833"/>
              <a:gd name="connsiteX104" fmla="*/ 167261 w 1606677"/>
              <a:gd name="connsiteY104" fmla="*/ 196691 h 998833"/>
              <a:gd name="connsiteX105" fmla="*/ 168870 w 1606677"/>
              <a:gd name="connsiteY105" fmla="*/ 198570 h 998833"/>
              <a:gd name="connsiteX106" fmla="*/ 170478 w 1606677"/>
              <a:gd name="connsiteY106" fmla="*/ 200448 h 998833"/>
              <a:gd name="connsiteX107" fmla="*/ 172087 w 1606677"/>
              <a:gd name="connsiteY107" fmla="*/ 202326 h 998833"/>
              <a:gd name="connsiteX108" fmla="*/ 173695 w 1606677"/>
              <a:gd name="connsiteY108" fmla="*/ 204204 h 998833"/>
              <a:gd name="connsiteX109" fmla="*/ 175303 w 1606677"/>
              <a:gd name="connsiteY109" fmla="*/ 206082 h 998833"/>
              <a:gd name="connsiteX110" fmla="*/ 176912 w 1606677"/>
              <a:gd name="connsiteY110" fmla="*/ 207960 h 998833"/>
              <a:gd name="connsiteX111" fmla="*/ 178520 w 1606677"/>
              <a:gd name="connsiteY111" fmla="*/ 209837 h 998833"/>
              <a:gd name="connsiteX112" fmla="*/ 180128 w 1606677"/>
              <a:gd name="connsiteY112" fmla="*/ 211713 h 998833"/>
              <a:gd name="connsiteX113" fmla="*/ 181736 w 1606677"/>
              <a:gd name="connsiteY113" fmla="*/ 213590 h 998833"/>
              <a:gd name="connsiteX114" fmla="*/ 183344 w 1606677"/>
              <a:gd name="connsiteY114" fmla="*/ 215466 h 998833"/>
              <a:gd name="connsiteX115" fmla="*/ 184953 w 1606677"/>
              <a:gd name="connsiteY115" fmla="*/ 217341 h 998833"/>
              <a:gd name="connsiteX116" fmla="*/ 186561 w 1606677"/>
              <a:gd name="connsiteY116" fmla="*/ 219217 h 998833"/>
              <a:gd name="connsiteX117" fmla="*/ 188170 w 1606677"/>
              <a:gd name="connsiteY117" fmla="*/ 221092 h 998833"/>
              <a:gd name="connsiteX118" fmla="*/ 189778 w 1606677"/>
              <a:gd name="connsiteY118" fmla="*/ 222967 h 998833"/>
              <a:gd name="connsiteX119" fmla="*/ 191386 w 1606677"/>
              <a:gd name="connsiteY119" fmla="*/ 224842 h 998833"/>
              <a:gd name="connsiteX120" fmla="*/ 192995 w 1606677"/>
              <a:gd name="connsiteY120" fmla="*/ 226716 h 998833"/>
              <a:gd name="connsiteX121" fmla="*/ 194602 w 1606677"/>
              <a:gd name="connsiteY121" fmla="*/ 228590 h 998833"/>
              <a:gd name="connsiteX122" fmla="*/ 196211 w 1606677"/>
              <a:gd name="connsiteY122" fmla="*/ 230464 h 998833"/>
              <a:gd name="connsiteX123" fmla="*/ 197819 w 1606677"/>
              <a:gd name="connsiteY123" fmla="*/ 232337 h 998833"/>
              <a:gd name="connsiteX124" fmla="*/ 199427 w 1606677"/>
              <a:gd name="connsiteY124" fmla="*/ 234210 h 998833"/>
              <a:gd name="connsiteX125" fmla="*/ 201036 w 1606677"/>
              <a:gd name="connsiteY125" fmla="*/ 236083 h 998833"/>
              <a:gd name="connsiteX126" fmla="*/ 202644 w 1606677"/>
              <a:gd name="connsiteY126" fmla="*/ 237955 h 998833"/>
              <a:gd name="connsiteX127" fmla="*/ 204253 w 1606677"/>
              <a:gd name="connsiteY127" fmla="*/ 239827 h 998833"/>
              <a:gd name="connsiteX128" fmla="*/ 205861 w 1606677"/>
              <a:gd name="connsiteY128" fmla="*/ 241699 h 998833"/>
              <a:gd name="connsiteX129" fmla="*/ 207469 w 1606677"/>
              <a:gd name="connsiteY129" fmla="*/ 243570 h 998833"/>
              <a:gd name="connsiteX130" fmla="*/ 209077 w 1606677"/>
              <a:gd name="connsiteY130" fmla="*/ 245442 h 998833"/>
              <a:gd name="connsiteX131" fmla="*/ 210685 w 1606677"/>
              <a:gd name="connsiteY131" fmla="*/ 247312 h 998833"/>
              <a:gd name="connsiteX132" fmla="*/ 212294 w 1606677"/>
              <a:gd name="connsiteY132" fmla="*/ 249183 h 998833"/>
              <a:gd name="connsiteX133" fmla="*/ 213902 w 1606677"/>
              <a:gd name="connsiteY133" fmla="*/ 251053 h 998833"/>
              <a:gd name="connsiteX134" fmla="*/ 215510 w 1606677"/>
              <a:gd name="connsiteY134" fmla="*/ 252922 h 998833"/>
              <a:gd name="connsiteX135" fmla="*/ 217119 w 1606677"/>
              <a:gd name="connsiteY135" fmla="*/ 254792 h 998833"/>
              <a:gd name="connsiteX136" fmla="*/ 218727 w 1606677"/>
              <a:gd name="connsiteY136" fmla="*/ 256661 h 998833"/>
              <a:gd name="connsiteX137" fmla="*/ 220336 w 1606677"/>
              <a:gd name="connsiteY137" fmla="*/ 258529 h 998833"/>
              <a:gd name="connsiteX138" fmla="*/ 221944 w 1606677"/>
              <a:gd name="connsiteY138" fmla="*/ 260398 h 998833"/>
              <a:gd name="connsiteX139" fmla="*/ 223551 w 1606677"/>
              <a:gd name="connsiteY139" fmla="*/ 262266 h 998833"/>
              <a:gd name="connsiteX140" fmla="*/ 225160 w 1606677"/>
              <a:gd name="connsiteY140" fmla="*/ 264134 h 998833"/>
              <a:gd name="connsiteX141" fmla="*/ 226768 w 1606677"/>
              <a:gd name="connsiteY141" fmla="*/ 266001 h 998833"/>
              <a:gd name="connsiteX142" fmla="*/ 228377 w 1606677"/>
              <a:gd name="connsiteY142" fmla="*/ 267868 h 998833"/>
              <a:gd name="connsiteX143" fmla="*/ 229985 w 1606677"/>
              <a:gd name="connsiteY143" fmla="*/ 269735 h 998833"/>
              <a:gd name="connsiteX144" fmla="*/ 231593 w 1606677"/>
              <a:gd name="connsiteY144" fmla="*/ 271600 h 998833"/>
              <a:gd name="connsiteX145" fmla="*/ 233202 w 1606677"/>
              <a:gd name="connsiteY145" fmla="*/ 273467 h 998833"/>
              <a:gd name="connsiteX146" fmla="*/ 234810 w 1606677"/>
              <a:gd name="connsiteY146" fmla="*/ 275332 h 998833"/>
              <a:gd name="connsiteX147" fmla="*/ 236418 w 1606677"/>
              <a:gd name="connsiteY147" fmla="*/ 277197 h 998833"/>
              <a:gd name="connsiteX148" fmla="*/ 238026 w 1606677"/>
              <a:gd name="connsiteY148" fmla="*/ 279062 h 998833"/>
              <a:gd name="connsiteX149" fmla="*/ 239634 w 1606677"/>
              <a:gd name="connsiteY149" fmla="*/ 280926 h 998833"/>
              <a:gd name="connsiteX150" fmla="*/ 241243 w 1606677"/>
              <a:gd name="connsiteY150" fmla="*/ 282790 h 998833"/>
              <a:gd name="connsiteX151" fmla="*/ 242851 w 1606677"/>
              <a:gd name="connsiteY151" fmla="*/ 284654 h 998833"/>
              <a:gd name="connsiteX152" fmla="*/ 244460 w 1606677"/>
              <a:gd name="connsiteY152" fmla="*/ 286517 h 998833"/>
              <a:gd name="connsiteX153" fmla="*/ 246068 w 1606677"/>
              <a:gd name="connsiteY153" fmla="*/ 288380 h 998833"/>
              <a:gd name="connsiteX154" fmla="*/ 247676 w 1606677"/>
              <a:gd name="connsiteY154" fmla="*/ 290243 h 998833"/>
              <a:gd name="connsiteX155" fmla="*/ 249285 w 1606677"/>
              <a:gd name="connsiteY155" fmla="*/ 292105 h 998833"/>
              <a:gd name="connsiteX156" fmla="*/ 250893 w 1606677"/>
              <a:gd name="connsiteY156" fmla="*/ 293966 h 998833"/>
              <a:gd name="connsiteX157" fmla="*/ 252501 w 1606677"/>
              <a:gd name="connsiteY157" fmla="*/ 295828 h 998833"/>
              <a:gd name="connsiteX158" fmla="*/ 254109 w 1606677"/>
              <a:gd name="connsiteY158" fmla="*/ 297689 h 998833"/>
              <a:gd name="connsiteX159" fmla="*/ 255717 w 1606677"/>
              <a:gd name="connsiteY159" fmla="*/ 299549 h 998833"/>
              <a:gd name="connsiteX160" fmla="*/ 257326 w 1606677"/>
              <a:gd name="connsiteY160" fmla="*/ 301410 h 998833"/>
              <a:gd name="connsiteX161" fmla="*/ 258934 w 1606677"/>
              <a:gd name="connsiteY161" fmla="*/ 303269 h 998833"/>
              <a:gd name="connsiteX162" fmla="*/ 260542 w 1606677"/>
              <a:gd name="connsiteY162" fmla="*/ 305128 h 998833"/>
              <a:gd name="connsiteX163" fmla="*/ 262151 w 1606677"/>
              <a:gd name="connsiteY163" fmla="*/ 306988 h 998833"/>
              <a:gd name="connsiteX164" fmla="*/ 263759 w 1606677"/>
              <a:gd name="connsiteY164" fmla="*/ 308846 h 998833"/>
              <a:gd name="connsiteX165" fmla="*/ 265368 w 1606677"/>
              <a:gd name="connsiteY165" fmla="*/ 310704 h 998833"/>
              <a:gd name="connsiteX166" fmla="*/ 266975 w 1606677"/>
              <a:gd name="connsiteY166" fmla="*/ 312562 h 998833"/>
              <a:gd name="connsiteX167" fmla="*/ 268584 w 1606677"/>
              <a:gd name="connsiteY167" fmla="*/ 314419 h 998833"/>
              <a:gd name="connsiteX168" fmla="*/ 270192 w 1606677"/>
              <a:gd name="connsiteY168" fmla="*/ 316276 h 998833"/>
              <a:gd name="connsiteX169" fmla="*/ 271800 w 1606677"/>
              <a:gd name="connsiteY169" fmla="*/ 318132 h 998833"/>
              <a:gd name="connsiteX170" fmla="*/ 273409 w 1606677"/>
              <a:gd name="connsiteY170" fmla="*/ 319989 h 998833"/>
              <a:gd name="connsiteX171" fmla="*/ 275017 w 1606677"/>
              <a:gd name="connsiteY171" fmla="*/ 321844 h 998833"/>
              <a:gd name="connsiteX172" fmla="*/ 276625 w 1606677"/>
              <a:gd name="connsiteY172" fmla="*/ 323700 h 998833"/>
              <a:gd name="connsiteX173" fmla="*/ 278234 w 1606677"/>
              <a:gd name="connsiteY173" fmla="*/ 325554 h 998833"/>
              <a:gd name="connsiteX174" fmla="*/ 279842 w 1606677"/>
              <a:gd name="connsiteY174" fmla="*/ 327408 h 998833"/>
              <a:gd name="connsiteX175" fmla="*/ 281450 w 1606677"/>
              <a:gd name="connsiteY175" fmla="*/ 329262 h 998833"/>
              <a:gd name="connsiteX176" fmla="*/ 283058 w 1606677"/>
              <a:gd name="connsiteY176" fmla="*/ 331116 h 998833"/>
              <a:gd name="connsiteX177" fmla="*/ 284667 w 1606677"/>
              <a:gd name="connsiteY177" fmla="*/ 332968 h 998833"/>
              <a:gd name="connsiteX178" fmla="*/ 286275 w 1606677"/>
              <a:gd name="connsiteY178" fmla="*/ 334821 h 998833"/>
              <a:gd name="connsiteX179" fmla="*/ 287883 w 1606677"/>
              <a:gd name="connsiteY179" fmla="*/ 336673 h 998833"/>
              <a:gd name="connsiteX180" fmla="*/ 289492 w 1606677"/>
              <a:gd name="connsiteY180" fmla="*/ 338525 h 998833"/>
              <a:gd name="connsiteX181" fmla="*/ 291100 w 1606677"/>
              <a:gd name="connsiteY181" fmla="*/ 340376 h 998833"/>
              <a:gd name="connsiteX182" fmla="*/ 292708 w 1606677"/>
              <a:gd name="connsiteY182" fmla="*/ 342226 h 998833"/>
              <a:gd name="connsiteX183" fmla="*/ 294317 w 1606677"/>
              <a:gd name="connsiteY183" fmla="*/ 344077 h 998833"/>
              <a:gd name="connsiteX184" fmla="*/ 295924 w 1606677"/>
              <a:gd name="connsiteY184" fmla="*/ 345927 h 998833"/>
              <a:gd name="connsiteX185" fmla="*/ 297533 w 1606677"/>
              <a:gd name="connsiteY185" fmla="*/ 347776 h 998833"/>
              <a:gd name="connsiteX186" fmla="*/ 299141 w 1606677"/>
              <a:gd name="connsiteY186" fmla="*/ 349625 h 998833"/>
              <a:gd name="connsiteX187" fmla="*/ 300749 w 1606677"/>
              <a:gd name="connsiteY187" fmla="*/ 351473 h 998833"/>
              <a:gd name="connsiteX188" fmla="*/ 302358 w 1606677"/>
              <a:gd name="connsiteY188" fmla="*/ 353321 h 998833"/>
              <a:gd name="connsiteX189" fmla="*/ 303966 w 1606677"/>
              <a:gd name="connsiteY189" fmla="*/ 355168 h 998833"/>
              <a:gd name="connsiteX190" fmla="*/ 305575 w 1606677"/>
              <a:gd name="connsiteY190" fmla="*/ 357016 h 998833"/>
              <a:gd name="connsiteX191" fmla="*/ 307183 w 1606677"/>
              <a:gd name="connsiteY191" fmla="*/ 358861 h 998833"/>
              <a:gd name="connsiteX192" fmla="*/ 308791 w 1606677"/>
              <a:gd name="connsiteY192" fmla="*/ 360707 h 998833"/>
              <a:gd name="connsiteX193" fmla="*/ 310399 w 1606677"/>
              <a:gd name="connsiteY193" fmla="*/ 362553 h 998833"/>
              <a:gd name="connsiteX194" fmla="*/ 312007 w 1606677"/>
              <a:gd name="connsiteY194" fmla="*/ 364398 h 998833"/>
              <a:gd name="connsiteX195" fmla="*/ 313616 w 1606677"/>
              <a:gd name="connsiteY195" fmla="*/ 366243 h 998833"/>
              <a:gd name="connsiteX196" fmla="*/ 315224 w 1606677"/>
              <a:gd name="connsiteY196" fmla="*/ 368086 h 998833"/>
              <a:gd name="connsiteX197" fmla="*/ 316832 w 1606677"/>
              <a:gd name="connsiteY197" fmla="*/ 369930 h 998833"/>
              <a:gd name="connsiteX198" fmla="*/ 318441 w 1606677"/>
              <a:gd name="connsiteY198" fmla="*/ 371773 h 998833"/>
              <a:gd name="connsiteX199" fmla="*/ 320049 w 1606677"/>
              <a:gd name="connsiteY199" fmla="*/ 373615 h 998833"/>
              <a:gd name="connsiteX200" fmla="*/ 321658 w 1606677"/>
              <a:gd name="connsiteY200" fmla="*/ 375457 h 998833"/>
              <a:gd name="connsiteX201" fmla="*/ 323265 w 1606677"/>
              <a:gd name="connsiteY201" fmla="*/ 377299 h 998833"/>
              <a:gd name="connsiteX202" fmla="*/ 324874 w 1606677"/>
              <a:gd name="connsiteY202" fmla="*/ 379139 h 998833"/>
              <a:gd name="connsiteX203" fmla="*/ 326482 w 1606677"/>
              <a:gd name="connsiteY203" fmla="*/ 380979 h 998833"/>
              <a:gd name="connsiteX204" fmla="*/ 328090 w 1606677"/>
              <a:gd name="connsiteY204" fmla="*/ 382820 h 998833"/>
              <a:gd name="connsiteX205" fmla="*/ 329699 w 1606677"/>
              <a:gd name="connsiteY205" fmla="*/ 384658 h 998833"/>
              <a:gd name="connsiteX206" fmla="*/ 331307 w 1606677"/>
              <a:gd name="connsiteY206" fmla="*/ 386497 h 998833"/>
              <a:gd name="connsiteX207" fmla="*/ 332915 w 1606677"/>
              <a:gd name="connsiteY207" fmla="*/ 388336 h 998833"/>
              <a:gd name="connsiteX208" fmla="*/ 334524 w 1606677"/>
              <a:gd name="connsiteY208" fmla="*/ 390173 h 998833"/>
              <a:gd name="connsiteX209" fmla="*/ 336132 w 1606677"/>
              <a:gd name="connsiteY209" fmla="*/ 392010 h 998833"/>
              <a:gd name="connsiteX210" fmla="*/ 337740 w 1606677"/>
              <a:gd name="connsiteY210" fmla="*/ 393847 h 998833"/>
              <a:gd name="connsiteX211" fmla="*/ 339348 w 1606677"/>
              <a:gd name="connsiteY211" fmla="*/ 395683 h 998833"/>
              <a:gd name="connsiteX212" fmla="*/ 340956 w 1606677"/>
              <a:gd name="connsiteY212" fmla="*/ 397518 h 998833"/>
              <a:gd name="connsiteX213" fmla="*/ 342565 w 1606677"/>
              <a:gd name="connsiteY213" fmla="*/ 399353 h 998833"/>
              <a:gd name="connsiteX214" fmla="*/ 344173 w 1606677"/>
              <a:gd name="connsiteY214" fmla="*/ 401188 h 998833"/>
              <a:gd name="connsiteX215" fmla="*/ 345782 w 1606677"/>
              <a:gd name="connsiteY215" fmla="*/ 403021 h 998833"/>
              <a:gd name="connsiteX216" fmla="*/ 347390 w 1606677"/>
              <a:gd name="connsiteY216" fmla="*/ 404854 h 998833"/>
              <a:gd name="connsiteX217" fmla="*/ 348998 w 1606677"/>
              <a:gd name="connsiteY217" fmla="*/ 406687 h 998833"/>
              <a:gd name="connsiteX218" fmla="*/ 350607 w 1606677"/>
              <a:gd name="connsiteY218" fmla="*/ 408519 h 998833"/>
              <a:gd name="connsiteX219" fmla="*/ 352214 w 1606677"/>
              <a:gd name="connsiteY219" fmla="*/ 410350 h 998833"/>
              <a:gd name="connsiteX220" fmla="*/ 353823 w 1606677"/>
              <a:gd name="connsiteY220" fmla="*/ 412181 h 998833"/>
              <a:gd name="connsiteX221" fmla="*/ 355431 w 1606677"/>
              <a:gd name="connsiteY221" fmla="*/ 414011 h 998833"/>
              <a:gd name="connsiteX222" fmla="*/ 357039 w 1606677"/>
              <a:gd name="connsiteY222" fmla="*/ 415841 h 998833"/>
              <a:gd name="connsiteX223" fmla="*/ 358648 w 1606677"/>
              <a:gd name="connsiteY223" fmla="*/ 417670 h 998833"/>
              <a:gd name="connsiteX224" fmla="*/ 360256 w 1606677"/>
              <a:gd name="connsiteY224" fmla="*/ 419498 h 998833"/>
              <a:gd name="connsiteX225" fmla="*/ 361865 w 1606677"/>
              <a:gd name="connsiteY225" fmla="*/ 421326 h 998833"/>
              <a:gd name="connsiteX226" fmla="*/ 363473 w 1606677"/>
              <a:gd name="connsiteY226" fmla="*/ 423153 h 998833"/>
              <a:gd name="connsiteX227" fmla="*/ 365081 w 1606677"/>
              <a:gd name="connsiteY227" fmla="*/ 424979 h 998833"/>
              <a:gd name="connsiteX228" fmla="*/ 366689 w 1606677"/>
              <a:gd name="connsiteY228" fmla="*/ 426805 h 998833"/>
              <a:gd name="connsiteX229" fmla="*/ 368297 w 1606677"/>
              <a:gd name="connsiteY229" fmla="*/ 428631 h 998833"/>
              <a:gd name="connsiteX230" fmla="*/ 369906 w 1606677"/>
              <a:gd name="connsiteY230" fmla="*/ 430456 h 998833"/>
              <a:gd name="connsiteX231" fmla="*/ 371514 w 1606677"/>
              <a:gd name="connsiteY231" fmla="*/ 432279 h 998833"/>
              <a:gd name="connsiteX232" fmla="*/ 373122 w 1606677"/>
              <a:gd name="connsiteY232" fmla="*/ 434103 h 998833"/>
              <a:gd name="connsiteX233" fmla="*/ 374731 w 1606677"/>
              <a:gd name="connsiteY233" fmla="*/ 435926 h 998833"/>
              <a:gd name="connsiteX234" fmla="*/ 376339 w 1606677"/>
              <a:gd name="connsiteY234" fmla="*/ 437748 h 998833"/>
              <a:gd name="connsiteX235" fmla="*/ 377948 w 1606677"/>
              <a:gd name="connsiteY235" fmla="*/ 439569 h 998833"/>
              <a:gd name="connsiteX236" fmla="*/ 379556 w 1606677"/>
              <a:gd name="connsiteY236" fmla="*/ 441390 h 998833"/>
              <a:gd name="connsiteX237" fmla="*/ 381163 w 1606677"/>
              <a:gd name="connsiteY237" fmla="*/ 443209 h 998833"/>
              <a:gd name="connsiteX238" fmla="*/ 382772 w 1606677"/>
              <a:gd name="connsiteY238" fmla="*/ 445029 h 998833"/>
              <a:gd name="connsiteX239" fmla="*/ 384380 w 1606677"/>
              <a:gd name="connsiteY239" fmla="*/ 446848 h 998833"/>
              <a:gd name="connsiteX240" fmla="*/ 385989 w 1606677"/>
              <a:gd name="connsiteY240" fmla="*/ 448666 h 998833"/>
              <a:gd name="connsiteX241" fmla="*/ 387597 w 1606677"/>
              <a:gd name="connsiteY241" fmla="*/ 450483 h 998833"/>
              <a:gd name="connsiteX242" fmla="*/ 389205 w 1606677"/>
              <a:gd name="connsiteY242" fmla="*/ 452299 h 998833"/>
              <a:gd name="connsiteX243" fmla="*/ 390814 w 1606677"/>
              <a:gd name="connsiteY243" fmla="*/ 454116 h 998833"/>
              <a:gd name="connsiteX244" fmla="*/ 392422 w 1606677"/>
              <a:gd name="connsiteY244" fmla="*/ 455931 h 998833"/>
              <a:gd name="connsiteX245" fmla="*/ 394030 w 1606677"/>
              <a:gd name="connsiteY245" fmla="*/ 457745 h 998833"/>
              <a:gd name="connsiteX246" fmla="*/ 395638 w 1606677"/>
              <a:gd name="connsiteY246" fmla="*/ 459559 h 998833"/>
              <a:gd name="connsiteX247" fmla="*/ 397246 w 1606677"/>
              <a:gd name="connsiteY247" fmla="*/ 461373 h 998833"/>
              <a:gd name="connsiteX248" fmla="*/ 398855 w 1606677"/>
              <a:gd name="connsiteY248" fmla="*/ 463185 h 998833"/>
              <a:gd name="connsiteX249" fmla="*/ 400463 w 1606677"/>
              <a:gd name="connsiteY249" fmla="*/ 464997 h 998833"/>
              <a:gd name="connsiteX250" fmla="*/ 402072 w 1606677"/>
              <a:gd name="connsiteY250" fmla="*/ 466808 h 998833"/>
              <a:gd name="connsiteX251" fmla="*/ 403680 w 1606677"/>
              <a:gd name="connsiteY251" fmla="*/ 468618 h 998833"/>
              <a:gd name="connsiteX252" fmla="*/ 405288 w 1606677"/>
              <a:gd name="connsiteY252" fmla="*/ 470427 h 998833"/>
              <a:gd name="connsiteX253" fmla="*/ 406897 w 1606677"/>
              <a:gd name="connsiteY253" fmla="*/ 472236 h 998833"/>
              <a:gd name="connsiteX254" fmla="*/ 408505 w 1606677"/>
              <a:gd name="connsiteY254" fmla="*/ 474044 h 998833"/>
              <a:gd name="connsiteX255" fmla="*/ 410113 w 1606677"/>
              <a:gd name="connsiteY255" fmla="*/ 475851 h 998833"/>
              <a:gd name="connsiteX256" fmla="*/ 411721 w 1606677"/>
              <a:gd name="connsiteY256" fmla="*/ 477657 h 998833"/>
              <a:gd name="connsiteX257" fmla="*/ 413329 w 1606677"/>
              <a:gd name="connsiteY257" fmla="*/ 479463 h 998833"/>
              <a:gd name="connsiteX258" fmla="*/ 414938 w 1606677"/>
              <a:gd name="connsiteY258" fmla="*/ 481268 h 998833"/>
              <a:gd name="connsiteX259" fmla="*/ 416546 w 1606677"/>
              <a:gd name="connsiteY259" fmla="*/ 483072 h 998833"/>
              <a:gd name="connsiteX260" fmla="*/ 418154 w 1606677"/>
              <a:gd name="connsiteY260" fmla="*/ 484875 h 998833"/>
              <a:gd name="connsiteX261" fmla="*/ 419763 w 1606677"/>
              <a:gd name="connsiteY261" fmla="*/ 486678 h 998833"/>
              <a:gd name="connsiteX262" fmla="*/ 421371 w 1606677"/>
              <a:gd name="connsiteY262" fmla="*/ 488479 h 998833"/>
              <a:gd name="connsiteX263" fmla="*/ 422980 w 1606677"/>
              <a:gd name="connsiteY263" fmla="*/ 490280 h 998833"/>
              <a:gd name="connsiteX264" fmla="*/ 424587 w 1606677"/>
              <a:gd name="connsiteY264" fmla="*/ 492081 h 998833"/>
              <a:gd name="connsiteX265" fmla="*/ 426196 w 1606677"/>
              <a:gd name="connsiteY265" fmla="*/ 493880 h 998833"/>
              <a:gd name="connsiteX266" fmla="*/ 427804 w 1606677"/>
              <a:gd name="connsiteY266" fmla="*/ 495679 h 998833"/>
              <a:gd name="connsiteX267" fmla="*/ 429412 w 1606677"/>
              <a:gd name="connsiteY267" fmla="*/ 497476 h 998833"/>
              <a:gd name="connsiteX268" fmla="*/ 431021 w 1606677"/>
              <a:gd name="connsiteY268" fmla="*/ 499272 h 998833"/>
              <a:gd name="connsiteX269" fmla="*/ 432629 w 1606677"/>
              <a:gd name="connsiteY269" fmla="*/ 501069 h 998833"/>
              <a:gd name="connsiteX270" fmla="*/ 434237 w 1606677"/>
              <a:gd name="connsiteY270" fmla="*/ 502864 h 998833"/>
              <a:gd name="connsiteX271" fmla="*/ 435846 w 1606677"/>
              <a:gd name="connsiteY271" fmla="*/ 504658 h 998833"/>
              <a:gd name="connsiteX272" fmla="*/ 437454 w 1606677"/>
              <a:gd name="connsiteY272" fmla="*/ 506451 h 998833"/>
              <a:gd name="connsiteX273" fmla="*/ 439062 w 1606677"/>
              <a:gd name="connsiteY273" fmla="*/ 508244 h 998833"/>
              <a:gd name="connsiteX274" fmla="*/ 440670 w 1606677"/>
              <a:gd name="connsiteY274" fmla="*/ 510035 h 998833"/>
              <a:gd name="connsiteX275" fmla="*/ 442279 w 1606677"/>
              <a:gd name="connsiteY275" fmla="*/ 511826 h 998833"/>
              <a:gd name="connsiteX276" fmla="*/ 443887 w 1606677"/>
              <a:gd name="connsiteY276" fmla="*/ 513616 h 998833"/>
              <a:gd name="connsiteX277" fmla="*/ 445495 w 1606677"/>
              <a:gd name="connsiteY277" fmla="*/ 515405 h 998833"/>
              <a:gd name="connsiteX278" fmla="*/ 447104 w 1606677"/>
              <a:gd name="connsiteY278" fmla="*/ 517193 h 998833"/>
              <a:gd name="connsiteX279" fmla="*/ 448712 w 1606677"/>
              <a:gd name="connsiteY279" fmla="*/ 518980 h 998833"/>
              <a:gd name="connsiteX280" fmla="*/ 450320 w 1606677"/>
              <a:gd name="connsiteY280" fmla="*/ 520767 h 998833"/>
              <a:gd name="connsiteX281" fmla="*/ 451929 w 1606677"/>
              <a:gd name="connsiteY281" fmla="*/ 522552 h 998833"/>
              <a:gd name="connsiteX282" fmla="*/ 453536 w 1606677"/>
              <a:gd name="connsiteY282" fmla="*/ 524337 h 998833"/>
              <a:gd name="connsiteX283" fmla="*/ 455145 w 1606677"/>
              <a:gd name="connsiteY283" fmla="*/ 526120 h 998833"/>
              <a:gd name="connsiteX284" fmla="*/ 456753 w 1606677"/>
              <a:gd name="connsiteY284" fmla="*/ 527903 h 998833"/>
              <a:gd name="connsiteX285" fmla="*/ 458362 w 1606677"/>
              <a:gd name="connsiteY285" fmla="*/ 529684 h 998833"/>
              <a:gd name="connsiteX286" fmla="*/ 459970 w 1606677"/>
              <a:gd name="connsiteY286" fmla="*/ 531464 h 998833"/>
              <a:gd name="connsiteX287" fmla="*/ 461578 w 1606677"/>
              <a:gd name="connsiteY287" fmla="*/ 533244 h 998833"/>
              <a:gd name="connsiteX288" fmla="*/ 463187 w 1606677"/>
              <a:gd name="connsiteY288" fmla="*/ 535023 h 998833"/>
              <a:gd name="connsiteX289" fmla="*/ 464795 w 1606677"/>
              <a:gd name="connsiteY289" fmla="*/ 536801 h 998833"/>
              <a:gd name="connsiteX290" fmla="*/ 466403 w 1606677"/>
              <a:gd name="connsiteY290" fmla="*/ 538578 h 998833"/>
              <a:gd name="connsiteX291" fmla="*/ 468011 w 1606677"/>
              <a:gd name="connsiteY291" fmla="*/ 540354 h 998833"/>
              <a:gd name="connsiteX292" fmla="*/ 469619 w 1606677"/>
              <a:gd name="connsiteY292" fmla="*/ 542128 h 998833"/>
              <a:gd name="connsiteX293" fmla="*/ 471228 w 1606677"/>
              <a:gd name="connsiteY293" fmla="*/ 543902 h 998833"/>
              <a:gd name="connsiteX294" fmla="*/ 472836 w 1606677"/>
              <a:gd name="connsiteY294" fmla="*/ 545675 h 998833"/>
              <a:gd name="connsiteX295" fmla="*/ 474444 w 1606677"/>
              <a:gd name="connsiteY295" fmla="*/ 547446 h 998833"/>
              <a:gd name="connsiteX296" fmla="*/ 476053 w 1606677"/>
              <a:gd name="connsiteY296" fmla="*/ 549217 h 998833"/>
              <a:gd name="connsiteX297" fmla="*/ 477661 w 1606677"/>
              <a:gd name="connsiteY297" fmla="*/ 550987 h 998833"/>
              <a:gd name="connsiteX298" fmla="*/ 479270 w 1606677"/>
              <a:gd name="connsiteY298" fmla="*/ 552755 h 998833"/>
              <a:gd name="connsiteX299" fmla="*/ 480877 w 1606677"/>
              <a:gd name="connsiteY299" fmla="*/ 554523 h 998833"/>
              <a:gd name="connsiteX300" fmla="*/ 482486 w 1606677"/>
              <a:gd name="connsiteY300" fmla="*/ 556289 h 998833"/>
              <a:gd name="connsiteX301" fmla="*/ 484094 w 1606677"/>
              <a:gd name="connsiteY301" fmla="*/ 558054 h 998833"/>
              <a:gd name="connsiteX302" fmla="*/ 485702 w 1606677"/>
              <a:gd name="connsiteY302" fmla="*/ 559819 h 998833"/>
              <a:gd name="connsiteX303" fmla="*/ 487311 w 1606677"/>
              <a:gd name="connsiteY303" fmla="*/ 561582 h 998833"/>
              <a:gd name="connsiteX304" fmla="*/ 488919 w 1606677"/>
              <a:gd name="connsiteY304" fmla="*/ 563344 h 998833"/>
              <a:gd name="connsiteX305" fmla="*/ 490527 w 1606677"/>
              <a:gd name="connsiteY305" fmla="*/ 565105 h 998833"/>
              <a:gd name="connsiteX306" fmla="*/ 492136 w 1606677"/>
              <a:gd name="connsiteY306" fmla="*/ 566865 h 998833"/>
              <a:gd name="connsiteX307" fmla="*/ 493744 w 1606677"/>
              <a:gd name="connsiteY307" fmla="*/ 568624 h 998833"/>
              <a:gd name="connsiteX308" fmla="*/ 495352 w 1606677"/>
              <a:gd name="connsiteY308" fmla="*/ 570381 h 998833"/>
              <a:gd name="connsiteX309" fmla="*/ 496960 w 1606677"/>
              <a:gd name="connsiteY309" fmla="*/ 572138 h 998833"/>
              <a:gd name="connsiteX310" fmla="*/ 498569 w 1606677"/>
              <a:gd name="connsiteY310" fmla="*/ 573894 h 998833"/>
              <a:gd name="connsiteX311" fmla="*/ 500177 w 1606677"/>
              <a:gd name="connsiteY311" fmla="*/ 575648 h 998833"/>
              <a:gd name="connsiteX312" fmla="*/ 501785 w 1606677"/>
              <a:gd name="connsiteY312" fmla="*/ 577400 h 998833"/>
              <a:gd name="connsiteX313" fmla="*/ 503394 w 1606677"/>
              <a:gd name="connsiteY313" fmla="*/ 579152 h 998833"/>
              <a:gd name="connsiteX314" fmla="*/ 505002 w 1606677"/>
              <a:gd name="connsiteY314" fmla="*/ 580903 h 998833"/>
              <a:gd name="connsiteX315" fmla="*/ 506610 w 1606677"/>
              <a:gd name="connsiteY315" fmla="*/ 582653 h 998833"/>
              <a:gd name="connsiteX316" fmla="*/ 508219 w 1606677"/>
              <a:gd name="connsiteY316" fmla="*/ 584401 h 998833"/>
              <a:gd name="connsiteX317" fmla="*/ 509826 w 1606677"/>
              <a:gd name="connsiteY317" fmla="*/ 586148 h 998833"/>
              <a:gd name="connsiteX318" fmla="*/ 511435 w 1606677"/>
              <a:gd name="connsiteY318" fmla="*/ 587894 h 998833"/>
              <a:gd name="connsiteX319" fmla="*/ 513043 w 1606677"/>
              <a:gd name="connsiteY319" fmla="*/ 589639 h 998833"/>
              <a:gd name="connsiteX320" fmla="*/ 514651 w 1606677"/>
              <a:gd name="connsiteY320" fmla="*/ 591382 h 998833"/>
              <a:gd name="connsiteX321" fmla="*/ 516260 w 1606677"/>
              <a:gd name="connsiteY321" fmla="*/ 593124 h 998833"/>
              <a:gd name="connsiteX322" fmla="*/ 517868 w 1606677"/>
              <a:gd name="connsiteY322" fmla="*/ 594865 h 998833"/>
              <a:gd name="connsiteX323" fmla="*/ 519477 w 1606677"/>
              <a:gd name="connsiteY323" fmla="*/ 596605 h 998833"/>
              <a:gd name="connsiteX324" fmla="*/ 521085 w 1606677"/>
              <a:gd name="connsiteY324" fmla="*/ 598343 h 998833"/>
              <a:gd name="connsiteX325" fmla="*/ 522693 w 1606677"/>
              <a:gd name="connsiteY325" fmla="*/ 600079 h 998833"/>
              <a:gd name="connsiteX326" fmla="*/ 524301 w 1606677"/>
              <a:gd name="connsiteY326" fmla="*/ 601815 h 998833"/>
              <a:gd name="connsiteX327" fmla="*/ 525909 w 1606677"/>
              <a:gd name="connsiteY327" fmla="*/ 603550 h 998833"/>
              <a:gd name="connsiteX328" fmla="*/ 527518 w 1606677"/>
              <a:gd name="connsiteY328" fmla="*/ 605282 h 998833"/>
              <a:gd name="connsiteX329" fmla="*/ 529126 w 1606677"/>
              <a:gd name="connsiteY329" fmla="*/ 607014 h 998833"/>
              <a:gd name="connsiteX330" fmla="*/ 530734 w 1606677"/>
              <a:gd name="connsiteY330" fmla="*/ 608745 h 998833"/>
              <a:gd name="connsiteX331" fmla="*/ 532343 w 1606677"/>
              <a:gd name="connsiteY331" fmla="*/ 610473 h 998833"/>
              <a:gd name="connsiteX332" fmla="*/ 533951 w 1606677"/>
              <a:gd name="connsiteY332" fmla="*/ 612201 h 998833"/>
              <a:gd name="connsiteX333" fmla="*/ 535560 w 1606677"/>
              <a:gd name="connsiteY333" fmla="*/ 613928 h 998833"/>
              <a:gd name="connsiteX334" fmla="*/ 537168 w 1606677"/>
              <a:gd name="connsiteY334" fmla="*/ 615652 h 998833"/>
              <a:gd name="connsiteX335" fmla="*/ 538775 w 1606677"/>
              <a:gd name="connsiteY335" fmla="*/ 617375 h 998833"/>
              <a:gd name="connsiteX336" fmla="*/ 540384 w 1606677"/>
              <a:gd name="connsiteY336" fmla="*/ 619098 h 998833"/>
              <a:gd name="connsiteX337" fmla="*/ 541992 w 1606677"/>
              <a:gd name="connsiteY337" fmla="*/ 620819 h 998833"/>
              <a:gd name="connsiteX338" fmla="*/ 543601 w 1606677"/>
              <a:gd name="connsiteY338" fmla="*/ 622538 h 998833"/>
              <a:gd name="connsiteX339" fmla="*/ 545209 w 1606677"/>
              <a:gd name="connsiteY339" fmla="*/ 624255 h 998833"/>
              <a:gd name="connsiteX340" fmla="*/ 546817 w 1606677"/>
              <a:gd name="connsiteY340" fmla="*/ 625972 h 998833"/>
              <a:gd name="connsiteX341" fmla="*/ 548426 w 1606677"/>
              <a:gd name="connsiteY341" fmla="*/ 627686 h 998833"/>
              <a:gd name="connsiteX342" fmla="*/ 550034 w 1606677"/>
              <a:gd name="connsiteY342" fmla="*/ 629400 h 998833"/>
              <a:gd name="connsiteX343" fmla="*/ 551643 w 1606677"/>
              <a:gd name="connsiteY343" fmla="*/ 631112 h 998833"/>
              <a:gd name="connsiteX344" fmla="*/ 553250 w 1606677"/>
              <a:gd name="connsiteY344" fmla="*/ 632822 h 998833"/>
              <a:gd name="connsiteX345" fmla="*/ 554858 w 1606677"/>
              <a:gd name="connsiteY345" fmla="*/ 634531 h 998833"/>
              <a:gd name="connsiteX346" fmla="*/ 556467 w 1606677"/>
              <a:gd name="connsiteY346" fmla="*/ 636238 h 998833"/>
              <a:gd name="connsiteX347" fmla="*/ 558075 w 1606677"/>
              <a:gd name="connsiteY347" fmla="*/ 637944 h 998833"/>
              <a:gd name="connsiteX348" fmla="*/ 559684 w 1606677"/>
              <a:gd name="connsiteY348" fmla="*/ 639648 h 998833"/>
              <a:gd name="connsiteX349" fmla="*/ 561292 w 1606677"/>
              <a:gd name="connsiteY349" fmla="*/ 641351 h 998833"/>
              <a:gd name="connsiteX350" fmla="*/ 562900 w 1606677"/>
              <a:gd name="connsiteY350" fmla="*/ 643052 h 998833"/>
              <a:gd name="connsiteX351" fmla="*/ 564509 w 1606677"/>
              <a:gd name="connsiteY351" fmla="*/ 644751 h 998833"/>
              <a:gd name="connsiteX352" fmla="*/ 566117 w 1606677"/>
              <a:gd name="connsiteY352" fmla="*/ 646450 h 998833"/>
              <a:gd name="connsiteX353" fmla="*/ 567725 w 1606677"/>
              <a:gd name="connsiteY353" fmla="*/ 648146 h 998833"/>
              <a:gd name="connsiteX354" fmla="*/ 569333 w 1606677"/>
              <a:gd name="connsiteY354" fmla="*/ 649840 h 998833"/>
              <a:gd name="connsiteX355" fmla="*/ 570941 w 1606677"/>
              <a:gd name="connsiteY355" fmla="*/ 651533 h 998833"/>
              <a:gd name="connsiteX356" fmla="*/ 572550 w 1606677"/>
              <a:gd name="connsiteY356" fmla="*/ 653224 h 998833"/>
              <a:gd name="connsiteX357" fmla="*/ 574158 w 1606677"/>
              <a:gd name="connsiteY357" fmla="*/ 654914 h 998833"/>
              <a:gd name="connsiteX358" fmla="*/ 575767 w 1606677"/>
              <a:gd name="connsiteY358" fmla="*/ 656602 h 998833"/>
              <a:gd name="connsiteX359" fmla="*/ 577373 w 1606677"/>
              <a:gd name="connsiteY359" fmla="*/ 658289 h 998833"/>
              <a:gd name="connsiteX360" fmla="*/ 578983 w 1606677"/>
              <a:gd name="connsiteY360" fmla="*/ 659973 h 998833"/>
              <a:gd name="connsiteX361" fmla="*/ 580593 w 1606677"/>
              <a:gd name="connsiteY361" fmla="*/ 661656 h 998833"/>
              <a:gd name="connsiteX362" fmla="*/ 582203 w 1606677"/>
              <a:gd name="connsiteY362" fmla="*/ 663337 h 998833"/>
              <a:gd name="connsiteX363" fmla="*/ 583805 w 1606677"/>
              <a:gd name="connsiteY363" fmla="*/ 665016 h 998833"/>
              <a:gd name="connsiteX364" fmla="*/ 585415 w 1606677"/>
              <a:gd name="connsiteY364" fmla="*/ 666694 h 998833"/>
              <a:gd name="connsiteX365" fmla="*/ 587025 w 1606677"/>
              <a:gd name="connsiteY365" fmla="*/ 668369 h 998833"/>
              <a:gd name="connsiteX366" fmla="*/ 588635 w 1606677"/>
              <a:gd name="connsiteY366" fmla="*/ 670044 h 998833"/>
              <a:gd name="connsiteX367" fmla="*/ 590237 w 1606677"/>
              <a:gd name="connsiteY367" fmla="*/ 671716 h 998833"/>
              <a:gd name="connsiteX368" fmla="*/ 591847 w 1606677"/>
              <a:gd name="connsiteY368" fmla="*/ 673386 h 998833"/>
              <a:gd name="connsiteX369" fmla="*/ 593457 w 1606677"/>
              <a:gd name="connsiteY369" fmla="*/ 675055 h 998833"/>
              <a:gd name="connsiteX370" fmla="*/ 595067 w 1606677"/>
              <a:gd name="connsiteY370" fmla="*/ 676721 h 998833"/>
              <a:gd name="connsiteX371" fmla="*/ 596677 w 1606677"/>
              <a:gd name="connsiteY371" fmla="*/ 678386 h 998833"/>
              <a:gd name="connsiteX372" fmla="*/ 598279 w 1606677"/>
              <a:gd name="connsiteY372" fmla="*/ 680049 h 998833"/>
              <a:gd name="connsiteX373" fmla="*/ 599889 w 1606677"/>
              <a:gd name="connsiteY373" fmla="*/ 681710 h 998833"/>
              <a:gd name="connsiteX374" fmla="*/ 601499 w 1606677"/>
              <a:gd name="connsiteY374" fmla="*/ 683369 h 998833"/>
              <a:gd name="connsiteX375" fmla="*/ 603109 w 1606677"/>
              <a:gd name="connsiteY375" fmla="*/ 685026 h 998833"/>
              <a:gd name="connsiteX376" fmla="*/ 604719 w 1606677"/>
              <a:gd name="connsiteY376" fmla="*/ 686681 h 998833"/>
              <a:gd name="connsiteX377" fmla="*/ 606321 w 1606677"/>
              <a:gd name="connsiteY377" fmla="*/ 688334 h 998833"/>
              <a:gd name="connsiteX378" fmla="*/ 607931 w 1606677"/>
              <a:gd name="connsiteY378" fmla="*/ 689985 h 998833"/>
              <a:gd name="connsiteX379" fmla="*/ 609541 w 1606677"/>
              <a:gd name="connsiteY379" fmla="*/ 691635 h 998833"/>
              <a:gd name="connsiteX380" fmla="*/ 611151 w 1606677"/>
              <a:gd name="connsiteY380" fmla="*/ 693282 h 998833"/>
              <a:gd name="connsiteX381" fmla="*/ 612761 w 1606677"/>
              <a:gd name="connsiteY381" fmla="*/ 694927 h 998833"/>
              <a:gd name="connsiteX382" fmla="*/ 614363 w 1606677"/>
              <a:gd name="connsiteY382" fmla="*/ 696570 h 998833"/>
              <a:gd name="connsiteX383" fmla="*/ 615973 w 1606677"/>
              <a:gd name="connsiteY383" fmla="*/ 698211 h 998833"/>
              <a:gd name="connsiteX384" fmla="*/ 617583 w 1606677"/>
              <a:gd name="connsiteY384" fmla="*/ 699850 h 998833"/>
              <a:gd name="connsiteX385" fmla="*/ 619193 w 1606677"/>
              <a:gd name="connsiteY385" fmla="*/ 701487 h 998833"/>
              <a:gd name="connsiteX386" fmla="*/ 620795 w 1606677"/>
              <a:gd name="connsiteY386" fmla="*/ 703121 h 998833"/>
              <a:gd name="connsiteX387" fmla="*/ 622405 w 1606677"/>
              <a:gd name="connsiteY387" fmla="*/ 704755 h 998833"/>
              <a:gd name="connsiteX388" fmla="*/ 624015 w 1606677"/>
              <a:gd name="connsiteY388" fmla="*/ 706384 h 998833"/>
              <a:gd name="connsiteX389" fmla="*/ 625625 w 1606677"/>
              <a:gd name="connsiteY389" fmla="*/ 708013 h 998833"/>
              <a:gd name="connsiteX390" fmla="*/ 627235 w 1606677"/>
              <a:gd name="connsiteY390" fmla="*/ 709639 h 998833"/>
              <a:gd name="connsiteX391" fmla="*/ 628837 w 1606677"/>
              <a:gd name="connsiteY391" fmla="*/ 711263 h 998833"/>
              <a:gd name="connsiteX392" fmla="*/ 630447 w 1606677"/>
              <a:gd name="connsiteY392" fmla="*/ 712885 h 998833"/>
              <a:gd name="connsiteX393" fmla="*/ 632056 w 1606677"/>
              <a:gd name="connsiteY393" fmla="*/ 714504 h 998833"/>
              <a:gd name="connsiteX394" fmla="*/ 633666 w 1606677"/>
              <a:gd name="connsiteY394" fmla="*/ 716121 h 998833"/>
              <a:gd name="connsiteX395" fmla="*/ 635276 w 1606677"/>
              <a:gd name="connsiteY395" fmla="*/ 717736 h 998833"/>
              <a:gd name="connsiteX396" fmla="*/ 636878 w 1606677"/>
              <a:gd name="connsiteY396" fmla="*/ 719349 h 998833"/>
              <a:gd name="connsiteX397" fmla="*/ 638488 w 1606677"/>
              <a:gd name="connsiteY397" fmla="*/ 720959 h 998833"/>
              <a:gd name="connsiteX398" fmla="*/ 640098 w 1606677"/>
              <a:gd name="connsiteY398" fmla="*/ 722567 h 998833"/>
              <a:gd name="connsiteX399" fmla="*/ 641708 w 1606677"/>
              <a:gd name="connsiteY399" fmla="*/ 724172 h 998833"/>
              <a:gd name="connsiteX400" fmla="*/ 643318 w 1606677"/>
              <a:gd name="connsiteY400" fmla="*/ 725775 h 998833"/>
              <a:gd name="connsiteX401" fmla="*/ 644920 w 1606677"/>
              <a:gd name="connsiteY401" fmla="*/ 727376 h 998833"/>
              <a:gd name="connsiteX402" fmla="*/ 646530 w 1606677"/>
              <a:gd name="connsiteY402" fmla="*/ 728974 h 998833"/>
              <a:gd name="connsiteX403" fmla="*/ 648140 w 1606677"/>
              <a:gd name="connsiteY403" fmla="*/ 730567 h 998833"/>
              <a:gd name="connsiteX404" fmla="*/ 649750 w 1606677"/>
              <a:gd name="connsiteY404" fmla="*/ 732161 h 998833"/>
              <a:gd name="connsiteX405" fmla="*/ 651352 w 1606677"/>
              <a:gd name="connsiteY405" fmla="*/ 733755 h 998833"/>
              <a:gd name="connsiteX406" fmla="*/ 652962 w 1606677"/>
              <a:gd name="connsiteY406" fmla="*/ 735341 h 998833"/>
              <a:gd name="connsiteX407" fmla="*/ 654572 w 1606677"/>
              <a:gd name="connsiteY407" fmla="*/ 736927 h 998833"/>
              <a:gd name="connsiteX408" fmla="*/ 656182 w 1606677"/>
              <a:gd name="connsiteY408" fmla="*/ 738513 h 998833"/>
              <a:gd name="connsiteX409" fmla="*/ 657792 w 1606677"/>
              <a:gd name="connsiteY409" fmla="*/ 740091 h 998833"/>
              <a:gd name="connsiteX410" fmla="*/ 659394 w 1606677"/>
              <a:gd name="connsiteY410" fmla="*/ 741669 h 998833"/>
              <a:gd name="connsiteX411" fmla="*/ 661004 w 1606677"/>
              <a:gd name="connsiteY411" fmla="*/ 743247 h 998833"/>
              <a:gd name="connsiteX412" fmla="*/ 662614 w 1606677"/>
              <a:gd name="connsiteY412" fmla="*/ 744817 h 998833"/>
              <a:gd name="connsiteX413" fmla="*/ 664224 w 1606677"/>
              <a:gd name="connsiteY413" fmla="*/ 746387 h 998833"/>
              <a:gd name="connsiteX414" fmla="*/ 665834 w 1606677"/>
              <a:gd name="connsiteY414" fmla="*/ 747958 h 998833"/>
              <a:gd name="connsiteX415" fmla="*/ 667436 w 1606677"/>
              <a:gd name="connsiteY415" fmla="*/ 749528 h 998833"/>
              <a:gd name="connsiteX416" fmla="*/ 669046 w 1606677"/>
              <a:gd name="connsiteY416" fmla="*/ 751090 h 998833"/>
              <a:gd name="connsiteX417" fmla="*/ 670656 w 1606677"/>
              <a:gd name="connsiteY417" fmla="*/ 752644 h 998833"/>
              <a:gd name="connsiteX418" fmla="*/ 672266 w 1606677"/>
              <a:gd name="connsiteY418" fmla="*/ 754206 h 998833"/>
              <a:gd name="connsiteX419" fmla="*/ 673868 w 1606677"/>
              <a:gd name="connsiteY419" fmla="*/ 755760 h 998833"/>
              <a:gd name="connsiteX420" fmla="*/ 675478 w 1606677"/>
              <a:gd name="connsiteY420" fmla="*/ 757307 h 998833"/>
              <a:gd name="connsiteX421" fmla="*/ 677088 w 1606677"/>
              <a:gd name="connsiteY421" fmla="*/ 758861 h 998833"/>
              <a:gd name="connsiteX422" fmla="*/ 678698 w 1606677"/>
              <a:gd name="connsiteY422" fmla="*/ 760399 h 998833"/>
              <a:gd name="connsiteX423" fmla="*/ 680308 w 1606677"/>
              <a:gd name="connsiteY423" fmla="*/ 761945 h 998833"/>
              <a:gd name="connsiteX424" fmla="*/ 681910 w 1606677"/>
              <a:gd name="connsiteY424" fmla="*/ 763483 h 998833"/>
              <a:gd name="connsiteX425" fmla="*/ 683520 w 1606677"/>
              <a:gd name="connsiteY425" fmla="*/ 765022 h 998833"/>
              <a:gd name="connsiteX426" fmla="*/ 685130 w 1606677"/>
              <a:gd name="connsiteY426" fmla="*/ 766560 h 998833"/>
              <a:gd name="connsiteX427" fmla="*/ 686740 w 1606677"/>
              <a:gd name="connsiteY427" fmla="*/ 768090 h 998833"/>
              <a:gd name="connsiteX428" fmla="*/ 688350 w 1606677"/>
              <a:gd name="connsiteY428" fmla="*/ 769612 h 998833"/>
              <a:gd name="connsiteX429" fmla="*/ 689952 w 1606677"/>
              <a:gd name="connsiteY429" fmla="*/ 771143 h 998833"/>
              <a:gd name="connsiteX430" fmla="*/ 691562 w 1606677"/>
              <a:gd name="connsiteY430" fmla="*/ 772665 h 998833"/>
              <a:gd name="connsiteX431" fmla="*/ 693172 w 1606677"/>
              <a:gd name="connsiteY431" fmla="*/ 774179 h 998833"/>
              <a:gd name="connsiteX432" fmla="*/ 694782 w 1606677"/>
              <a:gd name="connsiteY432" fmla="*/ 775694 h 998833"/>
              <a:gd name="connsiteX433" fmla="*/ 696392 w 1606677"/>
              <a:gd name="connsiteY433" fmla="*/ 777208 h 998833"/>
              <a:gd name="connsiteX434" fmla="*/ 697994 w 1606677"/>
              <a:gd name="connsiteY434" fmla="*/ 778722 h 998833"/>
              <a:gd name="connsiteX435" fmla="*/ 699603 w 1606677"/>
              <a:gd name="connsiteY435" fmla="*/ 780229 h 998833"/>
              <a:gd name="connsiteX436" fmla="*/ 701213 w 1606677"/>
              <a:gd name="connsiteY436" fmla="*/ 781727 h 998833"/>
              <a:gd name="connsiteX437" fmla="*/ 702823 w 1606677"/>
              <a:gd name="connsiteY437" fmla="*/ 783233 h 998833"/>
              <a:gd name="connsiteX438" fmla="*/ 704425 w 1606677"/>
              <a:gd name="connsiteY438" fmla="*/ 784724 h 998833"/>
              <a:gd name="connsiteX439" fmla="*/ 706035 w 1606677"/>
              <a:gd name="connsiteY439" fmla="*/ 786222 h 998833"/>
              <a:gd name="connsiteX440" fmla="*/ 707645 w 1606677"/>
              <a:gd name="connsiteY440" fmla="*/ 787713 h 998833"/>
              <a:gd name="connsiteX441" fmla="*/ 709255 w 1606677"/>
              <a:gd name="connsiteY441" fmla="*/ 789195 h 998833"/>
              <a:gd name="connsiteX442" fmla="*/ 710865 w 1606677"/>
              <a:gd name="connsiteY442" fmla="*/ 790678 h 998833"/>
              <a:gd name="connsiteX443" fmla="*/ 712467 w 1606677"/>
              <a:gd name="connsiteY443" fmla="*/ 792160 h 998833"/>
              <a:gd name="connsiteX444" fmla="*/ 714077 w 1606677"/>
              <a:gd name="connsiteY444" fmla="*/ 793642 h 998833"/>
              <a:gd name="connsiteX445" fmla="*/ 715687 w 1606677"/>
              <a:gd name="connsiteY445" fmla="*/ 795109 h 998833"/>
              <a:gd name="connsiteX446" fmla="*/ 717297 w 1606677"/>
              <a:gd name="connsiteY446" fmla="*/ 796583 h 998833"/>
              <a:gd name="connsiteX447" fmla="*/ 718907 w 1606677"/>
              <a:gd name="connsiteY447" fmla="*/ 798050 h 998833"/>
              <a:gd name="connsiteX448" fmla="*/ 720509 w 1606677"/>
              <a:gd name="connsiteY448" fmla="*/ 799508 h 998833"/>
              <a:gd name="connsiteX449" fmla="*/ 722119 w 1606677"/>
              <a:gd name="connsiteY449" fmla="*/ 800975 h 998833"/>
              <a:gd name="connsiteX450" fmla="*/ 723729 w 1606677"/>
              <a:gd name="connsiteY450" fmla="*/ 802426 h 998833"/>
              <a:gd name="connsiteX451" fmla="*/ 725339 w 1606677"/>
              <a:gd name="connsiteY451" fmla="*/ 803876 h 998833"/>
              <a:gd name="connsiteX452" fmla="*/ 726949 w 1606677"/>
              <a:gd name="connsiteY452" fmla="*/ 805327 h 998833"/>
              <a:gd name="connsiteX453" fmla="*/ 728551 w 1606677"/>
              <a:gd name="connsiteY453" fmla="*/ 806777 h 998833"/>
              <a:gd name="connsiteX454" fmla="*/ 730161 w 1606677"/>
              <a:gd name="connsiteY454" fmla="*/ 808212 h 998833"/>
              <a:gd name="connsiteX455" fmla="*/ 731771 w 1606677"/>
              <a:gd name="connsiteY455" fmla="*/ 809654 h 998833"/>
              <a:gd name="connsiteX456" fmla="*/ 733381 w 1606677"/>
              <a:gd name="connsiteY456" fmla="*/ 811089 h 998833"/>
              <a:gd name="connsiteX457" fmla="*/ 734983 w 1606677"/>
              <a:gd name="connsiteY457" fmla="*/ 812516 h 998833"/>
              <a:gd name="connsiteX458" fmla="*/ 736593 w 1606677"/>
              <a:gd name="connsiteY458" fmla="*/ 813942 h 998833"/>
              <a:gd name="connsiteX459" fmla="*/ 738203 w 1606677"/>
              <a:gd name="connsiteY459" fmla="*/ 815369 h 998833"/>
              <a:gd name="connsiteX460" fmla="*/ 739813 w 1606677"/>
              <a:gd name="connsiteY460" fmla="*/ 816788 h 998833"/>
              <a:gd name="connsiteX461" fmla="*/ 741423 w 1606677"/>
              <a:gd name="connsiteY461" fmla="*/ 818198 h 998833"/>
              <a:gd name="connsiteX462" fmla="*/ 743025 w 1606677"/>
              <a:gd name="connsiteY462" fmla="*/ 819609 h 998833"/>
              <a:gd name="connsiteX463" fmla="*/ 744635 w 1606677"/>
              <a:gd name="connsiteY463" fmla="*/ 821020 h 998833"/>
              <a:gd name="connsiteX464" fmla="*/ 746245 w 1606677"/>
              <a:gd name="connsiteY464" fmla="*/ 822423 h 998833"/>
              <a:gd name="connsiteX465" fmla="*/ 747855 w 1606677"/>
              <a:gd name="connsiteY465" fmla="*/ 823825 h 998833"/>
              <a:gd name="connsiteX466" fmla="*/ 749465 w 1606677"/>
              <a:gd name="connsiteY466" fmla="*/ 825220 h 998833"/>
              <a:gd name="connsiteX467" fmla="*/ 751067 w 1606677"/>
              <a:gd name="connsiteY467" fmla="*/ 826607 h 998833"/>
              <a:gd name="connsiteX468" fmla="*/ 752677 w 1606677"/>
              <a:gd name="connsiteY468" fmla="*/ 827994 h 998833"/>
              <a:gd name="connsiteX469" fmla="*/ 754287 w 1606677"/>
              <a:gd name="connsiteY469" fmla="*/ 829380 h 998833"/>
              <a:gd name="connsiteX470" fmla="*/ 755897 w 1606677"/>
              <a:gd name="connsiteY470" fmla="*/ 830759 h 998833"/>
              <a:gd name="connsiteX471" fmla="*/ 757507 w 1606677"/>
              <a:gd name="connsiteY471" fmla="*/ 832130 h 998833"/>
              <a:gd name="connsiteX472" fmla="*/ 759109 w 1606677"/>
              <a:gd name="connsiteY472" fmla="*/ 833501 h 998833"/>
              <a:gd name="connsiteX473" fmla="*/ 760719 w 1606677"/>
              <a:gd name="connsiteY473" fmla="*/ 834872 h 998833"/>
              <a:gd name="connsiteX474" fmla="*/ 762329 w 1606677"/>
              <a:gd name="connsiteY474" fmla="*/ 836235 h 998833"/>
              <a:gd name="connsiteX475" fmla="*/ 763939 w 1606677"/>
              <a:gd name="connsiteY475" fmla="*/ 837590 h 998833"/>
              <a:gd name="connsiteX476" fmla="*/ 765541 w 1606677"/>
              <a:gd name="connsiteY476" fmla="*/ 838945 h 998833"/>
              <a:gd name="connsiteX477" fmla="*/ 767150 w 1606677"/>
              <a:gd name="connsiteY477" fmla="*/ 840292 h 998833"/>
              <a:gd name="connsiteX478" fmla="*/ 768760 w 1606677"/>
              <a:gd name="connsiteY478" fmla="*/ 841639 h 998833"/>
              <a:gd name="connsiteX479" fmla="*/ 770370 w 1606677"/>
              <a:gd name="connsiteY479" fmla="*/ 842978 h 998833"/>
              <a:gd name="connsiteX480" fmla="*/ 771980 w 1606677"/>
              <a:gd name="connsiteY480" fmla="*/ 844317 h 998833"/>
              <a:gd name="connsiteX481" fmla="*/ 773582 w 1606677"/>
              <a:gd name="connsiteY481" fmla="*/ 845648 h 998833"/>
              <a:gd name="connsiteX482" fmla="*/ 775192 w 1606677"/>
              <a:gd name="connsiteY482" fmla="*/ 846971 h 998833"/>
              <a:gd name="connsiteX483" fmla="*/ 776802 w 1606677"/>
              <a:gd name="connsiteY483" fmla="*/ 848294 h 998833"/>
              <a:gd name="connsiteX484" fmla="*/ 778412 w 1606677"/>
              <a:gd name="connsiteY484" fmla="*/ 849609 h 998833"/>
              <a:gd name="connsiteX485" fmla="*/ 780022 w 1606677"/>
              <a:gd name="connsiteY485" fmla="*/ 850924 h 998833"/>
              <a:gd name="connsiteX486" fmla="*/ 781624 w 1606677"/>
              <a:gd name="connsiteY486" fmla="*/ 852231 h 998833"/>
              <a:gd name="connsiteX487" fmla="*/ 783234 w 1606677"/>
              <a:gd name="connsiteY487" fmla="*/ 853538 h 998833"/>
              <a:gd name="connsiteX488" fmla="*/ 784844 w 1606677"/>
              <a:gd name="connsiteY488" fmla="*/ 854837 h 998833"/>
              <a:gd name="connsiteX489" fmla="*/ 786454 w 1606677"/>
              <a:gd name="connsiteY489" fmla="*/ 856128 h 998833"/>
              <a:gd name="connsiteX490" fmla="*/ 788064 w 1606677"/>
              <a:gd name="connsiteY490" fmla="*/ 857419 h 998833"/>
              <a:gd name="connsiteX491" fmla="*/ 789666 w 1606677"/>
              <a:gd name="connsiteY491" fmla="*/ 858703 h 998833"/>
              <a:gd name="connsiteX492" fmla="*/ 791276 w 1606677"/>
              <a:gd name="connsiteY492" fmla="*/ 859986 h 998833"/>
              <a:gd name="connsiteX493" fmla="*/ 792886 w 1606677"/>
              <a:gd name="connsiteY493" fmla="*/ 861261 h 998833"/>
              <a:gd name="connsiteX494" fmla="*/ 794496 w 1606677"/>
              <a:gd name="connsiteY494" fmla="*/ 862528 h 998833"/>
              <a:gd name="connsiteX495" fmla="*/ 796098 w 1606677"/>
              <a:gd name="connsiteY495" fmla="*/ 863796 h 998833"/>
              <a:gd name="connsiteX496" fmla="*/ 797708 w 1606677"/>
              <a:gd name="connsiteY496" fmla="*/ 865055 h 998833"/>
              <a:gd name="connsiteX497" fmla="*/ 799318 w 1606677"/>
              <a:gd name="connsiteY497" fmla="*/ 866314 h 998833"/>
              <a:gd name="connsiteX498" fmla="*/ 800928 w 1606677"/>
              <a:gd name="connsiteY498" fmla="*/ 867565 h 998833"/>
              <a:gd name="connsiteX499" fmla="*/ 802538 w 1606677"/>
              <a:gd name="connsiteY499" fmla="*/ 868809 h 998833"/>
              <a:gd name="connsiteX500" fmla="*/ 804140 w 1606677"/>
              <a:gd name="connsiteY500" fmla="*/ 870044 h 998833"/>
              <a:gd name="connsiteX501" fmla="*/ 805750 w 1606677"/>
              <a:gd name="connsiteY501" fmla="*/ 871280 h 998833"/>
              <a:gd name="connsiteX502" fmla="*/ 807360 w 1606677"/>
              <a:gd name="connsiteY502" fmla="*/ 872515 h 998833"/>
              <a:gd name="connsiteX503" fmla="*/ 808970 w 1606677"/>
              <a:gd name="connsiteY503" fmla="*/ 873734 h 998833"/>
              <a:gd name="connsiteX504" fmla="*/ 810580 w 1606677"/>
              <a:gd name="connsiteY504" fmla="*/ 874954 h 998833"/>
              <a:gd name="connsiteX505" fmla="*/ 812182 w 1606677"/>
              <a:gd name="connsiteY505" fmla="*/ 876173 h 998833"/>
              <a:gd name="connsiteX506" fmla="*/ 813792 w 1606677"/>
              <a:gd name="connsiteY506" fmla="*/ 877385 h 998833"/>
              <a:gd name="connsiteX507" fmla="*/ 815402 w 1606677"/>
              <a:gd name="connsiteY507" fmla="*/ 878588 h 998833"/>
              <a:gd name="connsiteX508" fmla="*/ 817012 w 1606677"/>
              <a:gd name="connsiteY508" fmla="*/ 879784 h 998833"/>
              <a:gd name="connsiteX509" fmla="*/ 818614 w 1606677"/>
              <a:gd name="connsiteY509" fmla="*/ 880979 h 998833"/>
              <a:gd name="connsiteX510" fmla="*/ 820224 w 1606677"/>
              <a:gd name="connsiteY510" fmla="*/ 882167 h 998833"/>
              <a:gd name="connsiteX511" fmla="*/ 821834 w 1606677"/>
              <a:gd name="connsiteY511" fmla="*/ 883346 h 998833"/>
              <a:gd name="connsiteX512" fmla="*/ 823444 w 1606677"/>
              <a:gd name="connsiteY512" fmla="*/ 884526 h 998833"/>
              <a:gd name="connsiteX513" fmla="*/ 825054 w 1606677"/>
              <a:gd name="connsiteY513" fmla="*/ 885698 h 998833"/>
              <a:gd name="connsiteX514" fmla="*/ 826656 w 1606677"/>
              <a:gd name="connsiteY514" fmla="*/ 886861 h 998833"/>
              <a:gd name="connsiteX515" fmla="*/ 828266 w 1606677"/>
              <a:gd name="connsiteY515" fmla="*/ 888017 h 998833"/>
              <a:gd name="connsiteX516" fmla="*/ 829876 w 1606677"/>
              <a:gd name="connsiteY516" fmla="*/ 889173 h 998833"/>
              <a:gd name="connsiteX517" fmla="*/ 831486 w 1606677"/>
              <a:gd name="connsiteY517" fmla="*/ 890320 h 998833"/>
              <a:gd name="connsiteX518" fmla="*/ 833096 w 1606677"/>
              <a:gd name="connsiteY518" fmla="*/ 891468 h 998833"/>
              <a:gd name="connsiteX519" fmla="*/ 834697 w 1606677"/>
              <a:gd name="connsiteY519" fmla="*/ 892608 h 998833"/>
              <a:gd name="connsiteX520" fmla="*/ 836307 w 1606677"/>
              <a:gd name="connsiteY520" fmla="*/ 893739 h 998833"/>
              <a:gd name="connsiteX521" fmla="*/ 837917 w 1606677"/>
              <a:gd name="connsiteY521" fmla="*/ 894863 h 998833"/>
              <a:gd name="connsiteX522" fmla="*/ 839527 w 1606677"/>
              <a:gd name="connsiteY522" fmla="*/ 895979 h 998833"/>
              <a:gd name="connsiteX523" fmla="*/ 841137 w 1606677"/>
              <a:gd name="connsiteY523" fmla="*/ 897095 h 998833"/>
              <a:gd name="connsiteX524" fmla="*/ 842739 w 1606677"/>
              <a:gd name="connsiteY524" fmla="*/ 898203 h 998833"/>
              <a:gd name="connsiteX525" fmla="*/ 844349 w 1606677"/>
              <a:gd name="connsiteY525" fmla="*/ 899311 h 998833"/>
              <a:gd name="connsiteX526" fmla="*/ 845959 w 1606677"/>
              <a:gd name="connsiteY526" fmla="*/ 900403 h 998833"/>
              <a:gd name="connsiteX527" fmla="*/ 847569 w 1606677"/>
              <a:gd name="connsiteY527" fmla="*/ 901494 h 998833"/>
              <a:gd name="connsiteX528" fmla="*/ 849171 w 1606677"/>
              <a:gd name="connsiteY528" fmla="*/ 902578 h 998833"/>
              <a:gd name="connsiteX529" fmla="*/ 850781 w 1606677"/>
              <a:gd name="connsiteY529" fmla="*/ 903662 h 998833"/>
              <a:gd name="connsiteX530" fmla="*/ 852391 w 1606677"/>
              <a:gd name="connsiteY530" fmla="*/ 904730 h 998833"/>
              <a:gd name="connsiteX531" fmla="*/ 854001 w 1606677"/>
              <a:gd name="connsiteY531" fmla="*/ 905798 h 998833"/>
              <a:gd name="connsiteX532" fmla="*/ 855611 w 1606677"/>
              <a:gd name="connsiteY532" fmla="*/ 906858 h 998833"/>
              <a:gd name="connsiteX533" fmla="*/ 857213 w 1606677"/>
              <a:gd name="connsiteY533" fmla="*/ 907918 h 998833"/>
              <a:gd name="connsiteX534" fmla="*/ 858823 w 1606677"/>
              <a:gd name="connsiteY534" fmla="*/ 908962 h 998833"/>
              <a:gd name="connsiteX535" fmla="*/ 860433 w 1606677"/>
              <a:gd name="connsiteY535" fmla="*/ 910006 h 998833"/>
              <a:gd name="connsiteX536" fmla="*/ 862043 w 1606677"/>
              <a:gd name="connsiteY536" fmla="*/ 911043 h 998833"/>
              <a:gd name="connsiteX537" fmla="*/ 863653 w 1606677"/>
              <a:gd name="connsiteY537" fmla="*/ 912071 h 998833"/>
              <a:gd name="connsiteX538" fmla="*/ 865255 w 1606677"/>
              <a:gd name="connsiteY538" fmla="*/ 913099 h 998833"/>
              <a:gd name="connsiteX539" fmla="*/ 866865 w 1606677"/>
              <a:gd name="connsiteY539" fmla="*/ 914111 h 998833"/>
              <a:gd name="connsiteX540" fmla="*/ 868475 w 1606677"/>
              <a:gd name="connsiteY540" fmla="*/ 915123 h 998833"/>
              <a:gd name="connsiteX541" fmla="*/ 870085 w 1606677"/>
              <a:gd name="connsiteY541" fmla="*/ 916128 h 998833"/>
              <a:gd name="connsiteX542" fmla="*/ 871695 w 1606677"/>
              <a:gd name="connsiteY542" fmla="*/ 917132 h 998833"/>
              <a:gd name="connsiteX543" fmla="*/ 873297 w 1606677"/>
              <a:gd name="connsiteY543" fmla="*/ 918120 h 998833"/>
              <a:gd name="connsiteX544" fmla="*/ 874907 w 1606677"/>
              <a:gd name="connsiteY544" fmla="*/ 919108 h 998833"/>
              <a:gd name="connsiteX545" fmla="*/ 876517 w 1606677"/>
              <a:gd name="connsiteY545" fmla="*/ 920089 h 998833"/>
              <a:gd name="connsiteX546" fmla="*/ 878127 w 1606677"/>
              <a:gd name="connsiteY546" fmla="*/ 921061 h 998833"/>
              <a:gd name="connsiteX547" fmla="*/ 879729 w 1606677"/>
              <a:gd name="connsiteY547" fmla="*/ 922025 h 998833"/>
              <a:gd name="connsiteX548" fmla="*/ 881339 w 1606677"/>
              <a:gd name="connsiteY548" fmla="*/ 922990 h 998833"/>
              <a:gd name="connsiteX549" fmla="*/ 882949 w 1606677"/>
              <a:gd name="connsiteY549" fmla="*/ 923938 h 998833"/>
              <a:gd name="connsiteX550" fmla="*/ 884559 w 1606677"/>
              <a:gd name="connsiteY550" fmla="*/ 924887 h 998833"/>
              <a:gd name="connsiteX551" fmla="*/ 886169 w 1606677"/>
              <a:gd name="connsiteY551" fmla="*/ 925827 h 998833"/>
              <a:gd name="connsiteX552" fmla="*/ 887771 w 1606677"/>
              <a:gd name="connsiteY552" fmla="*/ 926760 h 998833"/>
              <a:gd name="connsiteX553" fmla="*/ 889381 w 1606677"/>
              <a:gd name="connsiteY553" fmla="*/ 927692 h 998833"/>
              <a:gd name="connsiteX554" fmla="*/ 890991 w 1606677"/>
              <a:gd name="connsiteY554" fmla="*/ 928609 h 998833"/>
              <a:gd name="connsiteX555" fmla="*/ 892601 w 1606677"/>
              <a:gd name="connsiteY555" fmla="*/ 929525 h 998833"/>
              <a:gd name="connsiteX556" fmla="*/ 894211 w 1606677"/>
              <a:gd name="connsiteY556" fmla="*/ 930434 h 998833"/>
              <a:gd name="connsiteX557" fmla="*/ 895813 w 1606677"/>
              <a:gd name="connsiteY557" fmla="*/ 931335 h 998833"/>
              <a:gd name="connsiteX558" fmla="*/ 897423 w 1606677"/>
              <a:gd name="connsiteY558" fmla="*/ 932227 h 998833"/>
              <a:gd name="connsiteX559" fmla="*/ 899033 w 1606677"/>
              <a:gd name="connsiteY559" fmla="*/ 933112 h 998833"/>
              <a:gd name="connsiteX560" fmla="*/ 900642 w 1606677"/>
              <a:gd name="connsiteY560" fmla="*/ 933997 h 998833"/>
              <a:gd name="connsiteX561" fmla="*/ 902252 w 1606677"/>
              <a:gd name="connsiteY561" fmla="*/ 934873 h 998833"/>
              <a:gd name="connsiteX562" fmla="*/ 903854 w 1606677"/>
              <a:gd name="connsiteY562" fmla="*/ 935734 h 998833"/>
              <a:gd name="connsiteX563" fmla="*/ 905464 w 1606677"/>
              <a:gd name="connsiteY563" fmla="*/ 936595 h 998833"/>
              <a:gd name="connsiteX564" fmla="*/ 907074 w 1606677"/>
              <a:gd name="connsiteY564" fmla="*/ 937448 h 998833"/>
              <a:gd name="connsiteX565" fmla="*/ 908684 w 1606677"/>
              <a:gd name="connsiteY565" fmla="*/ 938300 h 998833"/>
              <a:gd name="connsiteX566" fmla="*/ 910286 w 1606677"/>
              <a:gd name="connsiteY566" fmla="*/ 939137 h 998833"/>
              <a:gd name="connsiteX567" fmla="*/ 911896 w 1606677"/>
              <a:gd name="connsiteY567" fmla="*/ 939974 h 998833"/>
              <a:gd name="connsiteX568" fmla="*/ 913506 w 1606677"/>
              <a:gd name="connsiteY568" fmla="*/ 940795 h 998833"/>
              <a:gd name="connsiteX569" fmla="*/ 915116 w 1606677"/>
              <a:gd name="connsiteY569" fmla="*/ 941616 h 998833"/>
              <a:gd name="connsiteX570" fmla="*/ 916726 w 1606677"/>
              <a:gd name="connsiteY570" fmla="*/ 942429 h 998833"/>
              <a:gd name="connsiteX571" fmla="*/ 918328 w 1606677"/>
              <a:gd name="connsiteY571" fmla="*/ 943234 h 998833"/>
              <a:gd name="connsiteX572" fmla="*/ 919938 w 1606677"/>
              <a:gd name="connsiteY572" fmla="*/ 944039 h 998833"/>
              <a:gd name="connsiteX573" fmla="*/ 921548 w 1606677"/>
              <a:gd name="connsiteY573" fmla="*/ 944828 h 998833"/>
              <a:gd name="connsiteX574" fmla="*/ 923158 w 1606677"/>
              <a:gd name="connsiteY574" fmla="*/ 945617 h 998833"/>
              <a:gd name="connsiteX575" fmla="*/ 924768 w 1606677"/>
              <a:gd name="connsiteY575" fmla="*/ 946390 h 998833"/>
              <a:gd name="connsiteX576" fmla="*/ 926370 w 1606677"/>
              <a:gd name="connsiteY576" fmla="*/ 947163 h 998833"/>
              <a:gd name="connsiteX577" fmla="*/ 927980 w 1606677"/>
              <a:gd name="connsiteY577" fmla="*/ 947928 h 998833"/>
              <a:gd name="connsiteX578" fmla="*/ 929590 w 1606677"/>
              <a:gd name="connsiteY578" fmla="*/ 948686 h 998833"/>
              <a:gd name="connsiteX579" fmla="*/ 931200 w 1606677"/>
              <a:gd name="connsiteY579" fmla="*/ 949435 h 998833"/>
              <a:gd name="connsiteX580" fmla="*/ 932802 w 1606677"/>
              <a:gd name="connsiteY580" fmla="*/ 950184 h 998833"/>
              <a:gd name="connsiteX581" fmla="*/ 934412 w 1606677"/>
              <a:gd name="connsiteY581" fmla="*/ 950917 h 998833"/>
              <a:gd name="connsiteX582" fmla="*/ 936022 w 1606677"/>
              <a:gd name="connsiteY582" fmla="*/ 951650 h 998833"/>
              <a:gd name="connsiteX583" fmla="*/ 937632 w 1606677"/>
              <a:gd name="connsiteY583" fmla="*/ 952368 h 998833"/>
              <a:gd name="connsiteX584" fmla="*/ 939242 w 1606677"/>
              <a:gd name="connsiteY584" fmla="*/ 953085 h 998833"/>
              <a:gd name="connsiteX585" fmla="*/ 940844 w 1606677"/>
              <a:gd name="connsiteY585" fmla="*/ 953795 h 998833"/>
              <a:gd name="connsiteX586" fmla="*/ 942454 w 1606677"/>
              <a:gd name="connsiteY586" fmla="*/ 954496 h 998833"/>
              <a:gd name="connsiteX587" fmla="*/ 944064 w 1606677"/>
              <a:gd name="connsiteY587" fmla="*/ 955197 h 998833"/>
              <a:gd name="connsiteX588" fmla="*/ 945674 w 1606677"/>
              <a:gd name="connsiteY588" fmla="*/ 955883 h 998833"/>
              <a:gd name="connsiteX589" fmla="*/ 947284 w 1606677"/>
              <a:gd name="connsiteY589" fmla="*/ 956568 h 998833"/>
              <a:gd name="connsiteX590" fmla="*/ 948886 w 1606677"/>
              <a:gd name="connsiteY590" fmla="*/ 957238 h 998833"/>
              <a:gd name="connsiteX591" fmla="*/ 950496 w 1606677"/>
              <a:gd name="connsiteY591" fmla="*/ 957907 h 998833"/>
              <a:gd name="connsiteX592" fmla="*/ 952106 w 1606677"/>
              <a:gd name="connsiteY592" fmla="*/ 958569 h 998833"/>
              <a:gd name="connsiteX593" fmla="*/ 953716 w 1606677"/>
              <a:gd name="connsiteY593" fmla="*/ 959222 h 998833"/>
              <a:gd name="connsiteX594" fmla="*/ 955326 w 1606677"/>
              <a:gd name="connsiteY594" fmla="*/ 959868 h 998833"/>
              <a:gd name="connsiteX595" fmla="*/ 956928 w 1606677"/>
              <a:gd name="connsiteY595" fmla="*/ 960513 h 998833"/>
              <a:gd name="connsiteX596" fmla="*/ 958538 w 1606677"/>
              <a:gd name="connsiteY596" fmla="*/ 961143 h 998833"/>
              <a:gd name="connsiteX597" fmla="*/ 960148 w 1606677"/>
              <a:gd name="connsiteY597" fmla="*/ 961773 h 998833"/>
              <a:gd name="connsiteX598" fmla="*/ 961758 w 1606677"/>
              <a:gd name="connsiteY598" fmla="*/ 962386 h 998833"/>
              <a:gd name="connsiteX599" fmla="*/ 963360 w 1606677"/>
              <a:gd name="connsiteY599" fmla="*/ 963000 h 998833"/>
              <a:gd name="connsiteX600" fmla="*/ 964970 w 1606677"/>
              <a:gd name="connsiteY600" fmla="*/ 963606 h 998833"/>
              <a:gd name="connsiteX601" fmla="*/ 966579 w 1606677"/>
              <a:gd name="connsiteY601" fmla="*/ 964211 h 998833"/>
              <a:gd name="connsiteX602" fmla="*/ 968189 w 1606677"/>
              <a:gd name="connsiteY602" fmla="*/ 964801 h 998833"/>
              <a:gd name="connsiteX603" fmla="*/ 969799 w 1606677"/>
              <a:gd name="connsiteY603" fmla="*/ 965383 h 998833"/>
              <a:gd name="connsiteX604" fmla="*/ 971401 w 1606677"/>
              <a:gd name="connsiteY604" fmla="*/ 965965 h 998833"/>
              <a:gd name="connsiteX605" fmla="*/ 973011 w 1606677"/>
              <a:gd name="connsiteY605" fmla="*/ 966539 h 998833"/>
              <a:gd name="connsiteX606" fmla="*/ 974621 w 1606677"/>
              <a:gd name="connsiteY606" fmla="*/ 967105 h 998833"/>
              <a:gd name="connsiteX607" fmla="*/ 976231 w 1606677"/>
              <a:gd name="connsiteY607" fmla="*/ 967662 h 998833"/>
              <a:gd name="connsiteX608" fmla="*/ 977841 w 1606677"/>
              <a:gd name="connsiteY608" fmla="*/ 968212 h 998833"/>
              <a:gd name="connsiteX609" fmla="*/ 979443 w 1606677"/>
              <a:gd name="connsiteY609" fmla="*/ 968762 h 998833"/>
              <a:gd name="connsiteX610" fmla="*/ 981053 w 1606677"/>
              <a:gd name="connsiteY610" fmla="*/ 969296 h 998833"/>
              <a:gd name="connsiteX611" fmla="*/ 982663 w 1606677"/>
              <a:gd name="connsiteY611" fmla="*/ 969830 h 998833"/>
              <a:gd name="connsiteX612" fmla="*/ 984273 w 1606677"/>
              <a:gd name="connsiteY612" fmla="*/ 970356 h 998833"/>
              <a:gd name="connsiteX613" fmla="*/ 985883 w 1606677"/>
              <a:gd name="connsiteY613" fmla="*/ 970874 h 998833"/>
              <a:gd name="connsiteX614" fmla="*/ 987485 w 1606677"/>
              <a:gd name="connsiteY614" fmla="*/ 971385 h 998833"/>
              <a:gd name="connsiteX615" fmla="*/ 989095 w 1606677"/>
              <a:gd name="connsiteY615" fmla="*/ 971895 h 998833"/>
              <a:gd name="connsiteX616" fmla="*/ 990705 w 1606677"/>
              <a:gd name="connsiteY616" fmla="*/ 972397 h 998833"/>
              <a:gd name="connsiteX617" fmla="*/ 992315 w 1606677"/>
              <a:gd name="connsiteY617" fmla="*/ 972891 h 998833"/>
              <a:gd name="connsiteX618" fmla="*/ 993917 w 1606677"/>
              <a:gd name="connsiteY618" fmla="*/ 973377 h 998833"/>
              <a:gd name="connsiteX619" fmla="*/ 995527 w 1606677"/>
              <a:gd name="connsiteY619" fmla="*/ 973855 h 998833"/>
              <a:gd name="connsiteX620" fmla="*/ 997137 w 1606677"/>
              <a:gd name="connsiteY620" fmla="*/ 974326 h 998833"/>
              <a:gd name="connsiteX621" fmla="*/ 998747 w 1606677"/>
              <a:gd name="connsiteY621" fmla="*/ 974796 h 998833"/>
              <a:gd name="connsiteX622" fmla="*/ 1000357 w 1606677"/>
              <a:gd name="connsiteY622" fmla="*/ 975258 h 998833"/>
              <a:gd name="connsiteX623" fmla="*/ 1001959 w 1606677"/>
              <a:gd name="connsiteY623" fmla="*/ 975712 h 998833"/>
              <a:gd name="connsiteX624" fmla="*/ 1003569 w 1606677"/>
              <a:gd name="connsiteY624" fmla="*/ 976159 h 998833"/>
              <a:gd name="connsiteX625" fmla="*/ 1005179 w 1606677"/>
              <a:gd name="connsiteY625" fmla="*/ 976605 h 998833"/>
              <a:gd name="connsiteX626" fmla="*/ 1006789 w 1606677"/>
              <a:gd name="connsiteY626" fmla="*/ 977035 h 998833"/>
              <a:gd name="connsiteX627" fmla="*/ 1008399 w 1606677"/>
              <a:gd name="connsiteY627" fmla="*/ 977466 h 998833"/>
              <a:gd name="connsiteX628" fmla="*/ 1010001 w 1606677"/>
              <a:gd name="connsiteY628" fmla="*/ 977888 h 998833"/>
              <a:gd name="connsiteX629" fmla="*/ 1011611 w 1606677"/>
              <a:gd name="connsiteY629" fmla="*/ 978311 h 998833"/>
              <a:gd name="connsiteX630" fmla="*/ 1013221 w 1606677"/>
              <a:gd name="connsiteY630" fmla="*/ 978725 h 998833"/>
              <a:gd name="connsiteX631" fmla="*/ 1014831 w 1606677"/>
              <a:gd name="connsiteY631" fmla="*/ 979124 h 998833"/>
              <a:gd name="connsiteX632" fmla="*/ 1016441 w 1606677"/>
              <a:gd name="connsiteY632" fmla="*/ 979530 h 998833"/>
              <a:gd name="connsiteX633" fmla="*/ 1018043 w 1606677"/>
              <a:gd name="connsiteY633" fmla="*/ 979921 h 998833"/>
              <a:gd name="connsiteX634" fmla="*/ 1019653 w 1606677"/>
              <a:gd name="connsiteY634" fmla="*/ 980311 h 998833"/>
              <a:gd name="connsiteX635" fmla="*/ 1021263 w 1606677"/>
              <a:gd name="connsiteY635" fmla="*/ 980694 h 998833"/>
              <a:gd name="connsiteX636" fmla="*/ 1022873 w 1606677"/>
              <a:gd name="connsiteY636" fmla="*/ 981068 h 998833"/>
              <a:gd name="connsiteX637" fmla="*/ 1024475 w 1606677"/>
              <a:gd name="connsiteY637" fmla="*/ 981435 h 998833"/>
              <a:gd name="connsiteX638" fmla="*/ 1026085 w 1606677"/>
              <a:gd name="connsiteY638" fmla="*/ 981802 h 998833"/>
              <a:gd name="connsiteX639" fmla="*/ 1027695 w 1606677"/>
              <a:gd name="connsiteY639" fmla="*/ 982160 h 998833"/>
              <a:gd name="connsiteX640" fmla="*/ 1029305 w 1606677"/>
              <a:gd name="connsiteY640" fmla="*/ 982511 h 998833"/>
              <a:gd name="connsiteX641" fmla="*/ 1030914 w 1606677"/>
              <a:gd name="connsiteY641" fmla="*/ 982862 h 998833"/>
              <a:gd name="connsiteX642" fmla="*/ 1032516 w 1606677"/>
              <a:gd name="connsiteY642" fmla="*/ 983204 h 998833"/>
              <a:gd name="connsiteX643" fmla="*/ 1034126 w 1606677"/>
              <a:gd name="connsiteY643" fmla="*/ 983539 h 998833"/>
              <a:gd name="connsiteX644" fmla="*/ 1035736 w 1606677"/>
              <a:gd name="connsiteY644" fmla="*/ 983874 h 998833"/>
              <a:gd name="connsiteX645" fmla="*/ 1037346 w 1606677"/>
              <a:gd name="connsiteY645" fmla="*/ 984201 h 998833"/>
              <a:gd name="connsiteX646" fmla="*/ 1038956 w 1606677"/>
              <a:gd name="connsiteY646" fmla="*/ 984519 h 998833"/>
              <a:gd name="connsiteX647" fmla="*/ 1040558 w 1606677"/>
              <a:gd name="connsiteY647" fmla="*/ 984838 h 998833"/>
              <a:gd name="connsiteX648" fmla="*/ 1042168 w 1606677"/>
              <a:gd name="connsiteY648" fmla="*/ 985141 h 998833"/>
              <a:gd name="connsiteX649" fmla="*/ 1043778 w 1606677"/>
              <a:gd name="connsiteY649" fmla="*/ 985452 h 998833"/>
              <a:gd name="connsiteX650" fmla="*/ 1045388 w 1606677"/>
              <a:gd name="connsiteY650" fmla="*/ 985747 h 998833"/>
              <a:gd name="connsiteX651" fmla="*/ 1046990 w 1606677"/>
              <a:gd name="connsiteY651" fmla="*/ 986042 h 998833"/>
              <a:gd name="connsiteX652" fmla="*/ 1048600 w 1606677"/>
              <a:gd name="connsiteY652" fmla="*/ 986329 h 998833"/>
              <a:gd name="connsiteX653" fmla="*/ 1050210 w 1606677"/>
              <a:gd name="connsiteY653" fmla="*/ 986616 h 998833"/>
              <a:gd name="connsiteX654" fmla="*/ 1051820 w 1606677"/>
              <a:gd name="connsiteY654" fmla="*/ 986894 h 998833"/>
              <a:gd name="connsiteX655" fmla="*/ 1053430 w 1606677"/>
              <a:gd name="connsiteY655" fmla="*/ 987173 h 998833"/>
              <a:gd name="connsiteX656" fmla="*/ 1055032 w 1606677"/>
              <a:gd name="connsiteY656" fmla="*/ 987436 h 998833"/>
              <a:gd name="connsiteX657" fmla="*/ 1056642 w 1606677"/>
              <a:gd name="connsiteY657" fmla="*/ 987707 h 998833"/>
              <a:gd name="connsiteX658" fmla="*/ 1058252 w 1606677"/>
              <a:gd name="connsiteY658" fmla="*/ 987963 h 998833"/>
              <a:gd name="connsiteX659" fmla="*/ 1059862 w 1606677"/>
              <a:gd name="connsiteY659" fmla="*/ 988218 h 998833"/>
              <a:gd name="connsiteX660" fmla="*/ 1061472 w 1606677"/>
              <a:gd name="connsiteY660" fmla="*/ 988473 h 998833"/>
              <a:gd name="connsiteX661" fmla="*/ 1063074 w 1606677"/>
              <a:gd name="connsiteY661" fmla="*/ 988712 h 998833"/>
              <a:gd name="connsiteX662" fmla="*/ 1064684 w 1606677"/>
              <a:gd name="connsiteY662" fmla="*/ 988959 h 998833"/>
              <a:gd name="connsiteX663" fmla="*/ 1066294 w 1606677"/>
              <a:gd name="connsiteY663" fmla="*/ 989190 h 998833"/>
              <a:gd name="connsiteX664" fmla="*/ 1067904 w 1606677"/>
              <a:gd name="connsiteY664" fmla="*/ 989421 h 998833"/>
              <a:gd name="connsiteX665" fmla="*/ 1069514 w 1606677"/>
              <a:gd name="connsiteY665" fmla="*/ 989652 h 998833"/>
              <a:gd name="connsiteX666" fmla="*/ 1071116 w 1606677"/>
              <a:gd name="connsiteY666" fmla="*/ 989875 h 998833"/>
              <a:gd name="connsiteX667" fmla="*/ 1072726 w 1606677"/>
              <a:gd name="connsiteY667" fmla="*/ 990098 h 998833"/>
              <a:gd name="connsiteX668" fmla="*/ 1074336 w 1606677"/>
              <a:gd name="connsiteY668" fmla="*/ 990306 h 998833"/>
              <a:gd name="connsiteX669" fmla="*/ 1075946 w 1606677"/>
              <a:gd name="connsiteY669" fmla="*/ 990521 h 998833"/>
              <a:gd name="connsiteX670" fmla="*/ 1077548 w 1606677"/>
              <a:gd name="connsiteY670" fmla="*/ 990728 h 998833"/>
              <a:gd name="connsiteX671" fmla="*/ 1079158 w 1606677"/>
              <a:gd name="connsiteY671" fmla="*/ 990927 h 998833"/>
              <a:gd name="connsiteX672" fmla="*/ 1080768 w 1606677"/>
              <a:gd name="connsiteY672" fmla="*/ 991127 h 998833"/>
              <a:gd name="connsiteX673" fmla="*/ 1082378 w 1606677"/>
              <a:gd name="connsiteY673" fmla="*/ 991318 h 998833"/>
              <a:gd name="connsiteX674" fmla="*/ 1083988 w 1606677"/>
              <a:gd name="connsiteY674" fmla="*/ 991509 h 998833"/>
              <a:gd name="connsiteX675" fmla="*/ 1085590 w 1606677"/>
              <a:gd name="connsiteY675" fmla="*/ 991700 h 998833"/>
              <a:gd name="connsiteX676" fmla="*/ 1087200 w 1606677"/>
              <a:gd name="connsiteY676" fmla="*/ 991884 h 998833"/>
              <a:gd name="connsiteX677" fmla="*/ 1088810 w 1606677"/>
              <a:gd name="connsiteY677" fmla="*/ 992059 h 998833"/>
              <a:gd name="connsiteX678" fmla="*/ 1090420 w 1606677"/>
              <a:gd name="connsiteY678" fmla="*/ 992234 h 998833"/>
              <a:gd name="connsiteX679" fmla="*/ 1092030 w 1606677"/>
              <a:gd name="connsiteY679" fmla="*/ 992410 h 998833"/>
              <a:gd name="connsiteX680" fmla="*/ 1093632 w 1606677"/>
              <a:gd name="connsiteY680" fmla="*/ 992577 h 998833"/>
              <a:gd name="connsiteX681" fmla="*/ 1095242 w 1606677"/>
              <a:gd name="connsiteY681" fmla="*/ 992737 h 998833"/>
              <a:gd name="connsiteX682" fmla="*/ 1096852 w 1606677"/>
              <a:gd name="connsiteY682" fmla="*/ 992896 h 998833"/>
              <a:gd name="connsiteX683" fmla="*/ 1098462 w 1606677"/>
              <a:gd name="connsiteY683" fmla="*/ 993055 h 998833"/>
              <a:gd name="connsiteX684" fmla="*/ 1100071 w 1606677"/>
              <a:gd name="connsiteY684" fmla="*/ 993207 h 998833"/>
              <a:gd name="connsiteX685" fmla="*/ 1101673 w 1606677"/>
              <a:gd name="connsiteY685" fmla="*/ 993358 h 998833"/>
              <a:gd name="connsiteX686" fmla="*/ 1103283 w 1606677"/>
              <a:gd name="connsiteY686" fmla="*/ 993510 h 998833"/>
              <a:gd name="connsiteX687" fmla="*/ 1104893 w 1606677"/>
              <a:gd name="connsiteY687" fmla="*/ 993653 h 998833"/>
              <a:gd name="connsiteX688" fmla="*/ 1106503 w 1606677"/>
              <a:gd name="connsiteY688" fmla="*/ 993789 h 998833"/>
              <a:gd name="connsiteX689" fmla="*/ 1108105 w 1606677"/>
              <a:gd name="connsiteY689" fmla="*/ 993932 h 998833"/>
              <a:gd name="connsiteX690" fmla="*/ 1109715 w 1606677"/>
              <a:gd name="connsiteY690" fmla="*/ 994068 h 998833"/>
              <a:gd name="connsiteX691" fmla="*/ 1111325 w 1606677"/>
              <a:gd name="connsiteY691" fmla="*/ 994195 h 998833"/>
              <a:gd name="connsiteX692" fmla="*/ 1112935 w 1606677"/>
              <a:gd name="connsiteY692" fmla="*/ 994323 h 998833"/>
              <a:gd name="connsiteX693" fmla="*/ 1114545 w 1606677"/>
              <a:gd name="connsiteY693" fmla="*/ 994450 h 998833"/>
              <a:gd name="connsiteX694" fmla="*/ 1116147 w 1606677"/>
              <a:gd name="connsiteY694" fmla="*/ 994570 h 998833"/>
              <a:gd name="connsiteX695" fmla="*/ 1117757 w 1606677"/>
              <a:gd name="connsiteY695" fmla="*/ 994689 h 998833"/>
              <a:gd name="connsiteX696" fmla="*/ 1119367 w 1606677"/>
              <a:gd name="connsiteY696" fmla="*/ 994809 h 998833"/>
              <a:gd name="connsiteX697" fmla="*/ 1120977 w 1606677"/>
              <a:gd name="connsiteY697" fmla="*/ 994920 h 998833"/>
              <a:gd name="connsiteX698" fmla="*/ 1122587 w 1606677"/>
              <a:gd name="connsiteY698" fmla="*/ 995032 h 998833"/>
              <a:gd name="connsiteX699" fmla="*/ 1124189 w 1606677"/>
              <a:gd name="connsiteY699" fmla="*/ 995144 h 998833"/>
              <a:gd name="connsiteX700" fmla="*/ 1125799 w 1606677"/>
              <a:gd name="connsiteY700" fmla="*/ 995247 h 998833"/>
              <a:gd name="connsiteX701" fmla="*/ 1127409 w 1606677"/>
              <a:gd name="connsiteY701" fmla="*/ 995351 h 998833"/>
              <a:gd name="connsiteX702" fmla="*/ 1129019 w 1606677"/>
              <a:gd name="connsiteY702" fmla="*/ 995454 h 998833"/>
              <a:gd name="connsiteX703" fmla="*/ 1130629 w 1606677"/>
              <a:gd name="connsiteY703" fmla="*/ 995550 h 998833"/>
              <a:gd name="connsiteX704" fmla="*/ 1132231 w 1606677"/>
              <a:gd name="connsiteY704" fmla="*/ 995646 h 998833"/>
              <a:gd name="connsiteX705" fmla="*/ 1133841 w 1606677"/>
              <a:gd name="connsiteY705" fmla="*/ 995741 h 998833"/>
              <a:gd name="connsiteX706" fmla="*/ 1135451 w 1606677"/>
              <a:gd name="connsiteY706" fmla="*/ 995829 h 998833"/>
              <a:gd name="connsiteX707" fmla="*/ 1137061 w 1606677"/>
              <a:gd name="connsiteY707" fmla="*/ 995925 h 998833"/>
              <a:gd name="connsiteX708" fmla="*/ 1138663 w 1606677"/>
              <a:gd name="connsiteY708" fmla="*/ 996004 h 998833"/>
              <a:gd name="connsiteX709" fmla="*/ 1140273 w 1606677"/>
              <a:gd name="connsiteY709" fmla="*/ 996092 h 998833"/>
              <a:gd name="connsiteX710" fmla="*/ 1141883 w 1606677"/>
              <a:gd name="connsiteY710" fmla="*/ 996172 h 998833"/>
              <a:gd name="connsiteX711" fmla="*/ 1143493 w 1606677"/>
              <a:gd name="connsiteY711" fmla="*/ 996251 h 998833"/>
              <a:gd name="connsiteX712" fmla="*/ 1145103 w 1606677"/>
              <a:gd name="connsiteY712" fmla="*/ 996331 h 998833"/>
              <a:gd name="connsiteX713" fmla="*/ 1146705 w 1606677"/>
              <a:gd name="connsiteY713" fmla="*/ 996411 h 998833"/>
              <a:gd name="connsiteX714" fmla="*/ 1148315 w 1606677"/>
              <a:gd name="connsiteY714" fmla="*/ 996483 h 998833"/>
              <a:gd name="connsiteX715" fmla="*/ 1149925 w 1606677"/>
              <a:gd name="connsiteY715" fmla="*/ 996554 h 998833"/>
              <a:gd name="connsiteX716" fmla="*/ 1151535 w 1606677"/>
              <a:gd name="connsiteY716" fmla="*/ 996626 h 998833"/>
              <a:gd name="connsiteX717" fmla="*/ 1153145 w 1606677"/>
              <a:gd name="connsiteY717" fmla="*/ 996698 h 998833"/>
              <a:gd name="connsiteX718" fmla="*/ 1154747 w 1606677"/>
              <a:gd name="connsiteY718" fmla="*/ 996761 h 998833"/>
              <a:gd name="connsiteX719" fmla="*/ 1156357 w 1606677"/>
              <a:gd name="connsiteY719" fmla="*/ 996825 h 998833"/>
              <a:gd name="connsiteX720" fmla="*/ 1157967 w 1606677"/>
              <a:gd name="connsiteY720" fmla="*/ 996889 h 998833"/>
              <a:gd name="connsiteX721" fmla="*/ 1159577 w 1606677"/>
              <a:gd name="connsiteY721" fmla="*/ 996953 h 998833"/>
              <a:gd name="connsiteX722" fmla="*/ 1161179 w 1606677"/>
              <a:gd name="connsiteY722" fmla="*/ 997009 h 998833"/>
              <a:gd name="connsiteX723" fmla="*/ 1162789 w 1606677"/>
              <a:gd name="connsiteY723" fmla="*/ 997072 h 998833"/>
              <a:gd name="connsiteX724" fmla="*/ 1164399 w 1606677"/>
              <a:gd name="connsiteY724" fmla="*/ 997128 h 998833"/>
              <a:gd name="connsiteX725" fmla="*/ 1166008 w 1606677"/>
              <a:gd name="connsiteY725" fmla="*/ 997176 h 998833"/>
              <a:gd name="connsiteX726" fmla="*/ 1167618 w 1606677"/>
              <a:gd name="connsiteY726" fmla="*/ 997232 h 998833"/>
              <a:gd name="connsiteX727" fmla="*/ 1169220 w 1606677"/>
              <a:gd name="connsiteY727" fmla="*/ 997288 h 998833"/>
              <a:gd name="connsiteX728" fmla="*/ 1170830 w 1606677"/>
              <a:gd name="connsiteY728" fmla="*/ 997335 h 998833"/>
              <a:gd name="connsiteX729" fmla="*/ 1172440 w 1606677"/>
              <a:gd name="connsiteY729" fmla="*/ 997383 h 998833"/>
              <a:gd name="connsiteX730" fmla="*/ 1174050 w 1606677"/>
              <a:gd name="connsiteY730" fmla="*/ 997431 h 998833"/>
              <a:gd name="connsiteX731" fmla="*/ 1175660 w 1606677"/>
              <a:gd name="connsiteY731" fmla="*/ 997479 h 998833"/>
              <a:gd name="connsiteX732" fmla="*/ 1177262 w 1606677"/>
              <a:gd name="connsiteY732" fmla="*/ 997527 h 998833"/>
              <a:gd name="connsiteX733" fmla="*/ 1178872 w 1606677"/>
              <a:gd name="connsiteY733" fmla="*/ 997566 h 998833"/>
              <a:gd name="connsiteX734" fmla="*/ 1180482 w 1606677"/>
              <a:gd name="connsiteY734" fmla="*/ 997606 h 998833"/>
              <a:gd name="connsiteX735" fmla="*/ 1182092 w 1606677"/>
              <a:gd name="connsiteY735" fmla="*/ 997646 h 998833"/>
              <a:gd name="connsiteX736" fmla="*/ 1183702 w 1606677"/>
              <a:gd name="connsiteY736" fmla="*/ 997686 h 998833"/>
              <a:gd name="connsiteX737" fmla="*/ 1185304 w 1606677"/>
              <a:gd name="connsiteY737" fmla="*/ 997726 h 998833"/>
              <a:gd name="connsiteX738" fmla="*/ 1186914 w 1606677"/>
              <a:gd name="connsiteY738" fmla="*/ 997766 h 998833"/>
              <a:gd name="connsiteX739" fmla="*/ 1188524 w 1606677"/>
              <a:gd name="connsiteY739" fmla="*/ 997806 h 998833"/>
              <a:gd name="connsiteX740" fmla="*/ 1190134 w 1606677"/>
              <a:gd name="connsiteY740" fmla="*/ 997838 h 998833"/>
              <a:gd name="connsiteX741" fmla="*/ 1191736 w 1606677"/>
              <a:gd name="connsiteY741" fmla="*/ 997869 h 998833"/>
              <a:gd name="connsiteX742" fmla="*/ 1193346 w 1606677"/>
              <a:gd name="connsiteY742" fmla="*/ 997901 h 998833"/>
              <a:gd name="connsiteX743" fmla="*/ 1194956 w 1606677"/>
              <a:gd name="connsiteY743" fmla="*/ 997933 h 998833"/>
              <a:gd name="connsiteX744" fmla="*/ 1196566 w 1606677"/>
              <a:gd name="connsiteY744" fmla="*/ 997965 h 998833"/>
              <a:gd name="connsiteX745" fmla="*/ 1198176 w 1606677"/>
              <a:gd name="connsiteY745" fmla="*/ 997997 h 998833"/>
              <a:gd name="connsiteX746" fmla="*/ 1199778 w 1606677"/>
              <a:gd name="connsiteY746" fmla="*/ 998029 h 998833"/>
              <a:gd name="connsiteX747" fmla="*/ 1201388 w 1606677"/>
              <a:gd name="connsiteY747" fmla="*/ 998053 h 998833"/>
              <a:gd name="connsiteX748" fmla="*/ 1202998 w 1606677"/>
              <a:gd name="connsiteY748" fmla="*/ 998085 h 998833"/>
              <a:gd name="connsiteX749" fmla="*/ 1204608 w 1606677"/>
              <a:gd name="connsiteY749" fmla="*/ 998108 h 998833"/>
              <a:gd name="connsiteX750" fmla="*/ 1206218 w 1606677"/>
              <a:gd name="connsiteY750" fmla="*/ 998132 h 998833"/>
              <a:gd name="connsiteX751" fmla="*/ 1207820 w 1606677"/>
              <a:gd name="connsiteY751" fmla="*/ 998164 h 998833"/>
              <a:gd name="connsiteX752" fmla="*/ 1209430 w 1606677"/>
              <a:gd name="connsiteY752" fmla="*/ 998188 h 998833"/>
              <a:gd name="connsiteX753" fmla="*/ 1211040 w 1606677"/>
              <a:gd name="connsiteY753" fmla="*/ 998212 h 998833"/>
              <a:gd name="connsiteX754" fmla="*/ 1212650 w 1606677"/>
              <a:gd name="connsiteY754" fmla="*/ 998228 h 998833"/>
              <a:gd name="connsiteX755" fmla="*/ 1214260 w 1606677"/>
              <a:gd name="connsiteY755" fmla="*/ 998252 h 998833"/>
              <a:gd name="connsiteX756" fmla="*/ 1215862 w 1606677"/>
              <a:gd name="connsiteY756" fmla="*/ 998276 h 998833"/>
              <a:gd name="connsiteX757" fmla="*/ 1217472 w 1606677"/>
              <a:gd name="connsiteY757" fmla="*/ 998292 h 998833"/>
              <a:gd name="connsiteX758" fmla="*/ 1219082 w 1606677"/>
              <a:gd name="connsiteY758" fmla="*/ 998316 h 998833"/>
              <a:gd name="connsiteX759" fmla="*/ 1220692 w 1606677"/>
              <a:gd name="connsiteY759" fmla="*/ 998332 h 998833"/>
              <a:gd name="connsiteX760" fmla="*/ 1222294 w 1606677"/>
              <a:gd name="connsiteY760" fmla="*/ 998356 h 998833"/>
              <a:gd name="connsiteX761" fmla="*/ 1223904 w 1606677"/>
              <a:gd name="connsiteY761" fmla="*/ 998371 h 998833"/>
              <a:gd name="connsiteX762" fmla="*/ 1225514 w 1606677"/>
              <a:gd name="connsiteY762" fmla="*/ 998387 h 998833"/>
              <a:gd name="connsiteX763" fmla="*/ 1227124 w 1606677"/>
              <a:gd name="connsiteY763" fmla="*/ 998403 h 998833"/>
              <a:gd name="connsiteX764" fmla="*/ 1228733 w 1606677"/>
              <a:gd name="connsiteY764" fmla="*/ 998419 h 998833"/>
              <a:gd name="connsiteX765" fmla="*/ 1230336 w 1606677"/>
              <a:gd name="connsiteY765" fmla="*/ 998435 h 998833"/>
              <a:gd name="connsiteX766" fmla="*/ 1231945 w 1606677"/>
              <a:gd name="connsiteY766" fmla="*/ 998451 h 998833"/>
              <a:gd name="connsiteX767" fmla="*/ 1233555 w 1606677"/>
              <a:gd name="connsiteY767" fmla="*/ 998467 h 998833"/>
              <a:gd name="connsiteX768" fmla="*/ 1235165 w 1606677"/>
              <a:gd name="connsiteY768" fmla="*/ 998483 h 998833"/>
              <a:gd name="connsiteX769" fmla="*/ 1236775 w 1606677"/>
              <a:gd name="connsiteY769" fmla="*/ 998491 h 998833"/>
              <a:gd name="connsiteX770" fmla="*/ 1238377 w 1606677"/>
              <a:gd name="connsiteY770" fmla="*/ 998507 h 998833"/>
              <a:gd name="connsiteX771" fmla="*/ 1239987 w 1606677"/>
              <a:gd name="connsiteY771" fmla="*/ 998515 h 998833"/>
              <a:gd name="connsiteX772" fmla="*/ 1241597 w 1606677"/>
              <a:gd name="connsiteY772" fmla="*/ 998531 h 998833"/>
              <a:gd name="connsiteX773" fmla="*/ 1243207 w 1606677"/>
              <a:gd name="connsiteY773" fmla="*/ 998547 h 998833"/>
              <a:gd name="connsiteX774" fmla="*/ 1244817 w 1606677"/>
              <a:gd name="connsiteY774" fmla="*/ 998555 h 998833"/>
              <a:gd name="connsiteX775" fmla="*/ 1246419 w 1606677"/>
              <a:gd name="connsiteY775" fmla="*/ 998563 h 998833"/>
              <a:gd name="connsiteX776" fmla="*/ 1248029 w 1606677"/>
              <a:gd name="connsiteY776" fmla="*/ 998579 h 998833"/>
              <a:gd name="connsiteX777" fmla="*/ 1249639 w 1606677"/>
              <a:gd name="connsiteY777" fmla="*/ 998587 h 998833"/>
              <a:gd name="connsiteX778" fmla="*/ 1251249 w 1606677"/>
              <a:gd name="connsiteY778" fmla="*/ 998595 h 998833"/>
              <a:gd name="connsiteX779" fmla="*/ 1252851 w 1606677"/>
              <a:gd name="connsiteY779" fmla="*/ 998603 h 998833"/>
              <a:gd name="connsiteX780" fmla="*/ 1254461 w 1606677"/>
              <a:gd name="connsiteY780" fmla="*/ 998611 h 998833"/>
              <a:gd name="connsiteX781" fmla="*/ 1256071 w 1606677"/>
              <a:gd name="connsiteY781" fmla="*/ 998627 h 998833"/>
              <a:gd name="connsiteX782" fmla="*/ 1257681 w 1606677"/>
              <a:gd name="connsiteY782" fmla="*/ 998635 h 998833"/>
              <a:gd name="connsiteX783" fmla="*/ 1259291 w 1606677"/>
              <a:gd name="connsiteY783" fmla="*/ 998642 h 998833"/>
              <a:gd name="connsiteX784" fmla="*/ 1260893 w 1606677"/>
              <a:gd name="connsiteY784" fmla="*/ 998650 h 998833"/>
              <a:gd name="connsiteX785" fmla="*/ 1262503 w 1606677"/>
              <a:gd name="connsiteY785" fmla="*/ 998658 h 998833"/>
              <a:gd name="connsiteX786" fmla="*/ 1264113 w 1606677"/>
              <a:gd name="connsiteY786" fmla="*/ 998666 h 998833"/>
              <a:gd name="connsiteX787" fmla="*/ 1265723 w 1606677"/>
              <a:gd name="connsiteY787" fmla="*/ 998666 h 998833"/>
              <a:gd name="connsiteX788" fmla="*/ 1267333 w 1606677"/>
              <a:gd name="connsiteY788" fmla="*/ 998674 h 998833"/>
              <a:gd name="connsiteX789" fmla="*/ 1268935 w 1606677"/>
              <a:gd name="connsiteY789" fmla="*/ 998682 h 998833"/>
              <a:gd name="connsiteX790" fmla="*/ 1270545 w 1606677"/>
              <a:gd name="connsiteY790" fmla="*/ 998690 h 998833"/>
              <a:gd name="connsiteX791" fmla="*/ 1272155 w 1606677"/>
              <a:gd name="connsiteY791" fmla="*/ 998698 h 998833"/>
              <a:gd name="connsiteX792" fmla="*/ 1273765 w 1606677"/>
              <a:gd name="connsiteY792" fmla="*/ 998698 h 998833"/>
              <a:gd name="connsiteX793" fmla="*/ 1275367 w 1606677"/>
              <a:gd name="connsiteY793" fmla="*/ 998706 h 998833"/>
              <a:gd name="connsiteX794" fmla="*/ 1276977 w 1606677"/>
              <a:gd name="connsiteY794" fmla="*/ 998714 h 998833"/>
              <a:gd name="connsiteX795" fmla="*/ 1278587 w 1606677"/>
              <a:gd name="connsiteY795" fmla="*/ 998714 h 998833"/>
              <a:gd name="connsiteX796" fmla="*/ 1280197 w 1606677"/>
              <a:gd name="connsiteY796" fmla="*/ 998722 h 998833"/>
              <a:gd name="connsiteX797" fmla="*/ 1281807 w 1606677"/>
              <a:gd name="connsiteY797" fmla="*/ 998730 h 998833"/>
              <a:gd name="connsiteX798" fmla="*/ 1283409 w 1606677"/>
              <a:gd name="connsiteY798" fmla="*/ 998730 h 998833"/>
              <a:gd name="connsiteX799" fmla="*/ 1285019 w 1606677"/>
              <a:gd name="connsiteY799" fmla="*/ 998738 h 998833"/>
              <a:gd name="connsiteX800" fmla="*/ 1286629 w 1606677"/>
              <a:gd name="connsiteY800" fmla="*/ 998738 h 998833"/>
              <a:gd name="connsiteX801" fmla="*/ 1288239 w 1606677"/>
              <a:gd name="connsiteY801" fmla="*/ 998746 h 998833"/>
              <a:gd name="connsiteX802" fmla="*/ 1289849 w 1606677"/>
              <a:gd name="connsiteY802" fmla="*/ 998746 h 998833"/>
              <a:gd name="connsiteX803" fmla="*/ 1291451 w 1606677"/>
              <a:gd name="connsiteY803" fmla="*/ 998754 h 998833"/>
              <a:gd name="connsiteX804" fmla="*/ 1293061 w 1606677"/>
              <a:gd name="connsiteY804" fmla="*/ 998754 h 998833"/>
              <a:gd name="connsiteX805" fmla="*/ 1294671 w 1606677"/>
              <a:gd name="connsiteY805" fmla="*/ 998762 h 998833"/>
              <a:gd name="connsiteX806" fmla="*/ 1296280 w 1606677"/>
              <a:gd name="connsiteY806" fmla="*/ 998762 h 998833"/>
              <a:gd name="connsiteX807" fmla="*/ 1297890 w 1606677"/>
              <a:gd name="connsiteY807" fmla="*/ 998762 h 998833"/>
              <a:gd name="connsiteX808" fmla="*/ 1299492 w 1606677"/>
              <a:gd name="connsiteY808" fmla="*/ 998770 h 998833"/>
              <a:gd name="connsiteX809" fmla="*/ 1301102 w 1606677"/>
              <a:gd name="connsiteY809" fmla="*/ 998770 h 998833"/>
              <a:gd name="connsiteX810" fmla="*/ 1302712 w 1606677"/>
              <a:gd name="connsiteY810" fmla="*/ 998778 h 998833"/>
              <a:gd name="connsiteX811" fmla="*/ 1304322 w 1606677"/>
              <a:gd name="connsiteY811" fmla="*/ 998778 h 998833"/>
              <a:gd name="connsiteX812" fmla="*/ 1305924 w 1606677"/>
              <a:gd name="connsiteY812" fmla="*/ 998778 h 998833"/>
              <a:gd name="connsiteX813" fmla="*/ 1307534 w 1606677"/>
              <a:gd name="connsiteY813" fmla="*/ 998786 h 998833"/>
              <a:gd name="connsiteX814" fmla="*/ 1309144 w 1606677"/>
              <a:gd name="connsiteY814" fmla="*/ 998786 h 998833"/>
              <a:gd name="connsiteX815" fmla="*/ 1310754 w 1606677"/>
              <a:gd name="connsiteY815" fmla="*/ 998786 h 998833"/>
              <a:gd name="connsiteX816" fmla="*/ 1312364 w 1606677"/>
              <a:gd name="connsiteY816" fmla="*/ 998786 h 998833"/>
              <a:gd name="connsiteX817" fmla="*/ 1313966 w 1606677"/>
              <a:gd name="connsiteY817" fmla="*/ 998794 h 998833"/>
              <a:gd name="connsiteX818" fmla="*/ 1315576 w 1606677"/>
              <a:gd name="connsiteY818" fmla="*/ 998794 h 998833"/>
              <a:gd name="connsiteX819" fmla="*/ 1317186 w 1606677"/>
              <a:gd name="connsiteY819" fmla="*/ 998794 h 998833"/>
              <a:gd name="connsiteX820" fmla="*/ 1318796 w 1606677"/>
              <a:gd name="connsiteY820" fmla="*/ 998794 h 998833"/>
              <a:gd name="connsiteX821" fmla="*/ 1320406 w 1606677"/>
              <a:gd name="connsiteY821" fmla="*/ 998802 h 998833"/>
              <a:gd name="connsiteX822" fmla="*/ 1322008 w 1606677"/>
              <a:gd name="connsiteY822" fmla="*/ 998802 h 998833"/>
              <a:gd name="connsiteX823" fmla="*/ 1323618 w 1606677"/>
              <a:gd name="connsiteY823" fmla="*/ 998802 h 998833"/>
              <a:gd name="connsiteX824" fmla="*/ 1325228 w 1606677"/>
              <a:gd name="connsiteY824" fmla="*/ 998802 h 998833"/>
              <a:gd name="connsiteX825" fmla="*/ 1326838 w 1606677"/>
              <a:gd name="connsiteY825" fmla="*/ 998802 h 998833"/>
              <a:gd name="connsiteX826" fmla="*/ 1328448 w 1606677"/>
              <a:gd name="connsiteY826" fmla="*/ 998810 h 998833"/>
              <a:gd name="connsiteX827" fmla="*/ 1330050 w 1606677"/>
              <a:gd name="connsiteY827" fmla="*/ 998810 h 998833"/>
              <a:gd name="connsiteX828" fmla="*/ 1331660 w 1606677"/>
              <a:gd name="connsiteY828" fmla="*/ 998810 h 998833"/>
              <a:gd name="connsiteX829" fmla="*/ 1333270 w 1606677"/>
              <a:gd name="connsiteY829" fmla="*/ 998810 h 998833"/>
              <a:gd name="connsiteX830" fmla="*/ 1334880 w 1606677"/>
              <a:gd name="connsiteY830" fmla="*/ 998810 h 998833"/>
              <a:gd name="connsiteX831" fmla="*/ 1336482 w 1606677"/>
              <a:gd name="connsiteY831" fmla="*/ 998810 h 998833"/>
              <a:gd name="connsiteX832" fmla="*/ 1338092 w 1606677"/>
              <a:gd name="connsiteY832" fmla="*/ 998818 h 998833"/>
              <a:gd name="connsiteX833" fmla="*/ 1339702 w 1606677"/>
              <a:gd name="connsiteY833" fmla="*/ 998818 h 998833"/>
              <a:gd name="connsiteX834" fmla="*/ 1341312 w 1606677"/>
              <a:gd name="connsiteY834" fmla="*/ 998818 h 998833"/>
              <a:gd name="connsiteX835" fmla="*/ 1342922 w 1606677"/>
              <a:gd name="connsiteY835" fmla="*/ 998818 h 998833"/>
              <a:gd name="connsiteX836" fmla="*/ 1344524 w 1606677"/>
              <a:gd name="connsiteY836" fmla="*/ 998818 h 998833"/>
              <a:gd name="connsiteX837" fmla="*/ 1346134 w 1606677"/>
              <a:gd name="connsiteY837" fmla="*/ 998818 h 998833"/>
              <a:gd name="connsiteX838" fmla="*/ 1347744 w 1606677"/>
              <a:gd name="connsiteY838" fmla="*/ 998818 h 998833"/>
              <a:gd name="connsiteX839" fmla="*/ 1349354 w 1606677"/>
              <a:gd name="connsiteY839" fmla="*/ 998818 h 998833"/>
              <a:gd name="connsiteX840" fmla="*/ 1350964 w 1606677"/>
              <a:gd name="connsiteY840" fmla="*/ 998818 h 998833"/>
              <a:gd name="connsiteX841" fmla="*/ 1352566 w 1606677"/>
              <a:gd name="connsiteY841" fmla="*/ 998826 h 998833"/>
              <a:gd name="connsiteX842" fmla="*/ 1354176 w 1606677"/>
              <a:gd name="connsiteY842" fmla="*/ 998826 h 998833"/>
              <a:gd name="connsiteX843" fmla="*/ 1355786 w 1606677"/>
              <a:gd name="connsiteY843" fmla="*/ 998826 h 998833"/>
              <a:gd name="connsiteX844" fmla="*/ 1357396 w 1606677"/>
              <a:gd name="connsiteY844" fmla="*/ 998826 h 998833"/>
              <a:gd name="connsiteX845" fmla="*/ 1359006 w 1606677"/>
              <a:gd name="connsiteY845" fmla="*/ 998826 h 998833"/>
              <a:gd name="connsiteX846" fmla="*/ 1360608 w 1606677"/>
              <a:gd name="connsiteY846" fmla="*/ 998826 h 998833"/>
              <a:gd name="connsiteX847" fmla="*/ 1362218 w 1606677"/>
              <a:gd name="connsiteY847" fmla="*/ 998826 h 998833"/>
              <a:gd name="connsiteX848" fmla="*/ 1363827 w 1606677"/>
              <a:gd name="connsiteY848" fmla="*/ 998826 h 998833"/>
              <a:gd name="connsiteX849" fmla="*/ 1365437 w 1606677"/>
              <a:gd name="connsiteY849" fmla="*/ 998826 h 998833"/>
              <a:gd name="connsiteX850" fmla="*/ 1367039 w 1606677"/>
              <a:gd name="connsiteY850" fmla="*/ 998826 h 998833"/>
              <a:gd name="connsiteX851" fmla="*/ 1368649 w 1606677"/>
              <a:gd name="connsiteY851" fmla="*/ 998826 h 998833"/>
              <a:gd name="connsiteX852" fmla="*/ 1370259 w 1606677"/>
              <a:gd name="connsiteY852" fmla="*/ 998826 h 998833"/>
              <a:gd name="connsiteX853" fmla="*/ 1371869 w 1606677"/>
              <a:gd name="connsiteY853" fmla="*/ 998826 h 998833"/>
              <a:gd name="connsiteX854" fmla="*/ 1373479 w 1606677"/>
              <a:gd name="connsiteY854" fmla="*/ 998826 h 998833"/>
              <a:gd name="connsiteX855" fmla="*/ 1375081 w 1606677"/>
              <a:gd name="connsiteY855" fmla="*/ 998826 h 998833"/>
              <a:gd name="connsiteX856" fmla="*/ 1376691 w 1606677"/>
              <a:gd name="connsiteY856" fmla="*/ 998826 h 998833"/>
              <a:gd name="connsiteX857" fmla="*/ 1378301 w 1606677"/>
              <a:gd name="connsiteY857" fmla="*/ 998834 h 998833"/>
              <a:gd name="connsiteX858" fmla="*/ 1379911 w 1606677"/>
              <a:gd name="connsiteY858" fmla="*/ 998834 h 998833"/>
              <a:gd name="connsiteX859" fmla="*/ 1381521 w 1606677"/>
              <a:gd name="connsiteY859" fmla="*/ 998834 h 998833"/>
              <a:gd name="connsiteX860" fmla="*/ 1383123 w 1606677"/>
              <a:gd name="connsiteY860" fmla="*/ 998834 h 998833"/>
              <a:gd name="connsiteX861" fmla="*/ 1384733 w 1606677"/>
              <a:gd name="connsiteY861" fmla="*/ 998834 h 998833"/>
              <a:gd name="connsiteX862" fmla="*/ 1386343 w 1606677"/>
              <a:gd name="connsiteY862" fmla="*/ 998834 h 998833"/>
              <a:gd name="connsiteX863" fmla="*/ 1387953 w 1606677"/>
              <a:gd name="connsiteY863" fmla="*/ 998834 h 998833"/>
              <a:gd name="connsiteX864" fmla="*/ 1389555 w 1606677"/>
              <a:gd name="connsiteY864" fmla="*/ 998834 h 998833"/>
              <a:gd name="connsiteX865" fmla="*/ 1391165 w 1606677"/>
              <a:gd name="connsiteY865" fmla="*/ 998834 h 998833"/>
              <a:gd name="connsiteX866" fmla="*/ 1392775 w 1606677"/>
              <a:gd name="connsiteY866" fmla="*/ 998834 h 998833"/>
              <a:gd name="connsiteX867" fmla="*/ 1394385 w 1606677"/>
              <a:gd name="connsiteY867" fmla="*/ 998834 h 998833"/>
              <a:gd name="connsiteX868" fmla="*/ 1395995 w 1606677"/>
              <a:gd name="connsiteY868" fmla="*/ 998834 h 998833"/>
              <a:gd name="connsiteX869" fmla="*/ 1397597 w 1606677"/>
              <a:gd name="connsiteY869" fmla="*/ 998834 h 998833"/>
              <a:gd name="connsiteX870" fmla="*/ 1399207 w 1606677"/>
              <a:gd name="connsiteY870" fmla="*/ 998834 h 998833"/>
              <a:gd name="connsiteX871" fmla="*/ 1400817 w 1606677"/>
              <a:gd name="connsiteY871" fmla="*/ 998834 h 998833"/>
              <a:gd name="connsiteX872" fmla="*/ 1402427 w 1606677"/>
              <a:gd name="connsiteY872" fmla="*/ 998834 h 998833"/>
              <a:gd name="connsiteX873" fmla="*/ 1404037 w 1606677"/>
              <a:gd name="connsiteY873" fmla="*/ 998834 h 998833"/>
              <a:gd name="connsiteX874" fmla="*/ 1405639 w 1606677"/>
              <a:gd name="connsiteY874" fmla="*/ 998834 h 998833"/>
              <a:gd name="connsiteX875" fmla="*/ 1407249 w 1606677"/>
              <a:gd name="connsiteY875" fmla="*/ 998834 h 998833"/>
              <a:gd name="connsiteX876" fmla="*/ 1408859 w 1606677"/>
              <a:gd name="connsiteY876" fmla="*/ 998834 h 998833"/>
              <a:gd name="connsiteX877" fmla="*/ 1410469 w 1606677"/>
              <a:gd name="connsiteY877" fmla="*/ 998834 h 998833"/>
              <a:gd name="connsiteX878" fmla="*/ 1412079 w 1606677"/>
              <a:gd name="connsiteY878" fmla="*/ 998834 h 998833"/>
              <a:gd name="connsiteX879" fmla="*/ 1413681 w 1606677"/>
              <a:gd name="connsiteY879" fmla="*/ 998834 h 998833"/>
              <a:gd name="connsiteX880" fmla="*/ 1415291 w 1606677"/>
              <a:gd name="connsiteY880" fmla="*/ 998834 h 998833"/>
              <a:gd name="connsiteX881" fmla="*/ 1416901 w 1606677"/>
              <a:gd name="connsiteY881" fmla="*/ 998834 h 998833"/>
              <a:gd name="connsiteX882" fmla="*/ 1418511 w 1606677"/>
              <a:gd name="connsiteY882" fmla="*/ 998834 h 998833"/>
              <a:gd name="connsiteX883" fmla="*/ 1420113 w 1606677"/>
              <a:gd name="connsiteY883" fmla="*/ 998834 h 998833"/>
              <a:gd name="connsiteX884" fmla="*/ 1421723 w 1606677"/>
              <a:gd name="connsiteY884" fmla="*/ 998834 h 998833"/>
              <a:gd name="connsiteX885" fmla="*/ 1423333 w 1606677"/>
              <a:gd name="connsiteY885" fmla="*/ 998834 h 998833"/>
              <a:gd name="connsiteX886" fmla="*/ 1424943 w 1606677"/>
              <a:gd name="connsiteY886" fmla="*/ 998834 h 998833"/>
              <a:gd name="connsiteX887" fmla="*/ 1426553 w 1606677"/>
              <a:gd name="connsiteY887" fmla="*/ 998834 h 998833"/>
              <a:gd name="connsiteX888" fmla="*/ 1428155 w 1606677"/>
              <a:gd name="connsiteY888" fmla="*/ 998834 h 998833"/>
              <a:gd name="connsiteX889" fmla="*/ 1429765 w 1606677"/>
              <a:gd name="connsiteY889" fmla="*/ 998834 h 998833"/>
              <a:gd name="connsiteX890" fmla="*/ 1431375 w 1606677"/>
              <a:gd name="connsiteY890" fmla="*/ 998834 h 998833"/>
              <a:gd name="connsiteX891" fmla="*/ 1432985 w 1606677"/>
              <a:gd name="connsiteY891" fmla="*/ 998834 h 998833"/>
              <a:gd name="connsiteX892" fmla="*/ 1434595 w 1606677"/>
              <a:gd name="connsiteY892" fmla="*/ 998834 h 998833"/>
              <a:gd name="connsiteX893" fmla="*/ 1436196 w 1606677"/>
              <a:gd name="connsiteY893" fmla="*/ 998834 h 998833"/>
              <a:gd name="connsiteX894" fmla="*/ 1437806 w 1606677"/>
              <a:gd name="connsiteY894" fmla="*/ 998834 h 998833"/>
              <a:gd name="connsiteX895" fmla="*/ 1439416 w 1606677"/>
              <a:gd name="connsiteY895" fmla="*/ 998834 h 998833"/>
              <a:gd name="connsiteX896" fmla="*/ 1441026 w 1606677"/>
              <a:gd name="connsiteY896" fmla="*/ 998834 h 998833"/>
              <a:gd name="connsiteX897" fmla="*/ 1442636 w 1606677"/>
              <a:gd name="connsiteY897" fmla="*/ 998834 h 998833"/>
              <a:gd name="connsiteX898" fmla="*/ 1444238 w 1606677"/>
              <a:gd name="connsiteY898" fmla="*/ 998834 h 998833"/>
              <a:gd name="connsiteX899" fmla="*/ 1445848 w 1606677"/>
              <a:gd name="connsiteY899" fmla="*/ 998834 h 998833"/>
              <a:gd name="connsiteX900" fmla="*/ 1447458 w 1606677"/>
              <a:gd name="connsiteY900" fmla="*/ 998834 h 998833"/>
              <a:gd name="connsiteX901" fmla="*/ 1449068 w 1606677"/>
              <a:gd name="connsiteY901" fmla="*/ 998834 h 998833"/>
              <a:gd name="connsiteX902" fmla="*/ 1450670 w 1606677"/>
              <a:gd name="connsiteY902" fmla="*/ 998834 h 998833"/>
              <a:gd name="connsiteX903" fmla="*/ 1452280 w 1606677"/>
              <a:gd name="connsiteY903" fmla="*/ 998834 h 998833"/>
              <a:gd name="connsiteX904" fmla="*/ 1453890 w 1606677"/>
              <a:gd name="connsiteY904" fmla="*/ 998834 h 998833"/>
              <a:gd name="connsiteX905" fmla="*/ 1455500 w 1606677"/>
              <a:gd name="connsiteY905" fmla="*/ 998834 h 998833"/>
              <a:gd name="connsiteX906" fmla="*/ 1457110 w 1606677"/>
              <a:gd name="connsiteY906" fmla="*/ 998834 h 998833"/>
              <a:gd name="connsiteX907" fmla="*/ 1458712 w 1606677"/>
              <a:gd name="connsiteY907" fmla="*/ 998834 h 998833"/>
              <a:gd name="connsiteX908" fmla="*/ 1460322 w 1606677"/>
              <a:gd name="connsiteY908" fmla="*/ 998834 h 998833"/>
              <a:gd name="connsiteX909" fmla="*/ 1461932 w 1606677"/>
              <a:gd name="connsiteY909" fmla="*/ 998834 h 998833"/>
              <a:gd name="connsiteX910" fmla="*/ 1463542 w 1606677"/>
              <a:gd name="connsiteY910" fmla="*/ 998834 h 998833"/>
              <a:gd name="connsiteX911" fmla="*/ 1465152 w 1606677"/>
              <a:gd name="connsiteY911" fmla="*/ 998834 h 998833"/>
              <a:gd name="connsiteX912" fmla="*/ 1466754 w 1606677"/>
              <a:gd name="connsiteY912" fmla="*/ 998834 h 998833"/>
              <a:gd name="connsiteX913" fmla="*/ 1468364 w 1606677"/>
              <a:gd name="connsiteY913" fmla="*/ 998834 h 998833"/>
              <a:gd name="connsiteX914" fmla="*/ 1469974 w 1606677"/>
              <a:gd name="connsiteY914" fmla="*/ 998834 h 998833"/>
              <a:gd name="connsiteX915" fmla="*/ 1471584 w 1606677"/>
              <a:gd name="connsiteY915" fmla="*/ 998834 h 998833"/>
              <a:gd name="connsiteX916" fmla="*/ 1473194 w 1606677"/>
              <a:gd name="connsiteY916" fmla="*/ 998834 h 998833"/>
              <a:gd name="connsiteX917" fmla="*/ 1474796 w 1606677"/>
              <a:gd name="connsiteY917" fmla="*/ 998834 h 998833"/>
              <a:gd name="connsiteX918" fmla="*/ 1476406 w 1606677"/>
              <a:gd name="connsiteY918" fmla="*/ 998834 h 998833"/>
              <a:gd name="connsiteX919" fmla="*/ 1478016 w 1606677"/>
              <a:gd name="connsiteY919" fmla="*/ 998834 h 998833"/>
              <a:gd name="connsiteX920" fmla="*/ 1479626 w 1606677"/>
              <a:gd name="connsiteY920" fmla="*/ 998834 h 998833"/>
              <a:gd name="connsiteX921" fmla="*/ 1481228 w 1606677"/>
              <a:gd name="connsiteY921" fmla="*/ 998834 h 998833"/>
              <a:gd name="connsiteX922" fmla="*/ 1482838 w 1606677"/>
              <a:gd name="connsiteY922" fmla="*/ 998834 h 998833"/>
              <a:gd name="connsiteX923" fmla="*/ 1484448 w 1606677"/>
              <a:gd name="connsiteY923" fmla="*/ 998834 h 998833"/>
              <a:gd name="connsiteX924" fmla="*/ 1486058 w 1606677"/>
              <a:gd name="connsiteY924" fmla="*/ 998834 h 998833"/>
              <a:gd name="connsiteX925" fmla="*/ 1487668 w 1606677"/>
              <a:gd name="connsiteY925" fmla="*/ 998834 h 998833"/>
              <a:gd name="connsiteX926" fmla="*/ 1489270 w 1606677"/>
              <a:gd name="connsiteY926" fmla="*/ 998834 h 998833"/>
              <a:gd name="connsiteX927" fmla="*/ 1490880 w 1606677"/>
              <a:gd name="connsiteY927" fmla="*/ 998834 h 998833"/>
              <a:gd name="connsiteX928" fmla="*/ 1492490 w 1606677"/>
              <a:gd name="connsiteY928" fmla="*/ 998834 h 998833"/>
              <a:gd name="connsiteX929" fmla="*/ 1494100 w 1606677"/>
              <a:gd name="connsiteY929" fmla="*/ 998834 h 998833"/>
              <a:gd name="connsiteX930" fmla="*/ 1495710 w 1606677"/>
              <a:gd name="connsiteY930" fmla="*/ 998834 h 998833"/>
              <a:gd name="connsiteX931" fmla="*/ 1497312 w 1606677"/>
              <a:gd name="connsiteY931" fmla="*/ 998834 h 998833"/>
              <a:gd name="connsiteX932" fmla="*/ 1498922 w 1606677"/>
              <a:gd name="connsiteY932" fmla="*/ 998834 h 998833"/>
              <a:gd name="connsiteX933" fmla="*/ 1500532 w 1606677"/>
              <a:gd name="connsiteY933" fmla="*/ 998834 h 998833"/>
              <a:gd name="connsiteX934" fmla="*/ 1502142 w 1606677"/>
              <a:gd name="connsiteY934" fmla="*/ 998834 h 998833"/>
              <a:gd name="connsiteX935" fmla="*/ 1503751 w 1606677"/>
              <a:gd name="connsiteY935" fmla="*/ 998834 h 998833"/>
              <a:gd name="connsiteX936" fmla="*/ 1505353 w 1606677"/>
              <a:gd name="connsiteY936" fmla="*/ 998834 h 998833"/>
              <a:gd name="connsiteX937" fmla="*/ 1506963 w 1606677"/>
              <a:gd name="connsiteY937" fmla="*/ 998834 h 998833"/>
              <a:gd name="connsiteX938" fmla="*/ 1508573 w 1606677"/>
              <a:gd name="connsiteY938" fmla="*/ 998834 h 998833"/>
              <a:gd name="connsiteX939" fmla="*/ 1510183 w 1606677"/>
              <a:gd name="connsiteY939" fmla="*/ 998834 h 998833"/>
              <a:gd name="connsiteX940" fmla="*/ 1511785 w 1606677"/>
              <a:gd name="connsiteY940" fmla="*/ 998834 h 998833"/>
              <a:gd name="connsiteX941" fmla="*/ 1513395 w 1606677"/>
              <a:gd name="connsiteY941" fmla="*/ 998834 h 998833"/>
              <a:gd name="connsiteX942" fmla="*/ 1515005 w 1606677"/>
              <a:gd name="connsiteY942" fmla="*/ 998834 h 998833"/>
              <a:gd name="connsiteX943" fmla="*/ 1516615 w 1606677"/>
              <a:gd name="connsiteY943" fmla="*/ 998834 h 998833"/>
              <a:gd name="connsiteX944" fmla="*/ 1518225 w 1606677"/>
              <a:gd name="connsiteY944" fmla="*/ 998834 h 998833"/>
              <a:gd name="connsiteX945" fmla="*/ 1519827 w 1606677"/>
              <a:gd name="connsiteY945" fmla="*/ 998834 h 998833"/>
              <a:gd name="connsiteX946" fmla="*/ 1521437 w 1606677"/>
              <a:gd name="connsiteY946" fmla="*/ 998834 h 998833"/>
              <a:gd name="connsiteX947" fmla="*/ 1523047 w 1606677"/>
              <a:gd name="connsiteY947" fmla="*/ 998834 h 998833"/>
              <a:gd name="connsiteX948" fmla="*/ 1524657 w 1606677"/>
              <a:gd name="connsiteY948" fmla="*/ 998834 h 998833"/>
              <a:gd name="connsiteX949" fmla="*/ 1526267 w 1606677"/>
              <a:gd name="connsiteY949" fmla="*/ 998834 h 998833"/>
              <a:gd name="connsiteX950" fmla="*/ 1527869 w 1606677"/>
              <a:gd name="connsiteY950" fmla="*/ 998834 h 998833"/>
              <a:gd name="connsiteX951" fmla="*/ 1529479 w 1606677"/>
              <a:gd name="connsiteY951" fmla="*/ 998834 h 998833"/>
              <a:gd name="connsiteX952" fmla="*/ 1531089 w 1606677"/>
              <a:gd name="connsiteY952" fmla="*/ 998834 h 998833"/>
              <a:gd name="connsiteX953" fmla="*/ 1532699 w 1606677"/>
              <a:gd name="connsiteY953" fmla="*/ 998834 h 998833"/>
              <a:gd name="connsiteX954" fmla="*/ 1534301 w 1606677"/>
              <a:gd name="connsiteY954" fmla="*/ 998834 h 998833"/>
              <a:gd name="connsiteX955" fmla="*/ 1535911 w 1606677"/>
              <a:gd name="connsiteY955" fmla="*/ 998834 h 998833"/>
              <a:gd name="connsiteX956" fmla="*/ 1537521 w 1606677"/>
              <a:gd name="connsiteY956" fmla="*/ 998834 h 998833"/>
              <a:gd name="connsiteX957" fmla="*/ 1539131 w 1606677"/>
              <a:gd name="connsiteY957" fmla="*/ 998834 h 998833"/>
              <a:gd name="connsiteX958" fmla="*/ 1540741 w 1606677"/>
              <a:gd name="connsiteY958" fmla="*/ 998834 h 998833"/>
              <a:gd name="connsiteX959" fmla="*/ 1542343 w 1606677"/>
              <a:gd name="connsiteY959" fmla="*/ 998834 h 998833"/>
              <a:gd name="connsiteX960" fmla="*/ 1543953 w 1606677"/>
              <a:gd name="connsiteY960" fmla="*/ 998834 h 998833"/>
              <a:gd name="connsiteX961" fmla="*/ 1545563 w 1606677"/>
              <a:gd name="connsiteY961" fmla="*/ 998834 h 998833"/>
              <a:gd name="connsiteX962" fmla="*/ 1547173 w 1606677"/>
              <a:gd name="connsiteY962" fmla="*/ 998834 h 998833"/>
              <a:gd name="connsiteX963" fmla="*/ 1548783 w 1606677"/>
              <a:gd name="connsiteY963" fmla="*/ 998834 h 998833"/>
              <a:gd name="connsiteX964" fmla="*/ 1550385 w 1606677"/>
              <a:gd name="connsiteY964" fmla="*/ 998834 h 998833"/>
              <a:gd name="connsiteX965" fmla="*/ 1551995 w 1606677"/>
              <a:gd name="connsiteY965" fmla="*/ 998834 h 998833"/>
              <a:gd name="connsiteX966" fmla="*/ 1553605 w 1606677"/>
              <a:gd name="connsiteY966" fmla="*/ 998834 h 998833"/>
              <a:gd name="connsiteX967" fmla="*/ 1555215 w 1606677"/>
              <a:gd name="connsiteY967" fmla="*/ 998834 h 998833"/>
              <a:gd name="connsiteX968" fmla="*/ 1556825 w 1606677"/>
              <a:gd name="connsiteY968" fmla="*/ 998834 h 998833"/>
              <a:gd name="connsiteX969" fmla="*/ 1558427 w 1606677"/>
              <a:gd name="connsiteY969" fmla="*/ 998834 h 998833"/>
              <a:gd name="connsiteX970" fmla="*/ 1560037 w 1606677"/>
              <a:gd name="connsiteY970" fmla="*/ 998834 h 998833"/>
              <a:gd name="connsiteX971" fmla="*/ 1561647 w 1606677"/>
              <a:gd name="connsiteY971" fmla="*/ 998834 h 998833"/>
              <a:gd name="connsiteX972" fmla="*/ 1563257 w 1606677"/>
              <a:gd name="connsiteY972" fmla="*/ 998834 h 998833"/>
              <a:gd name="connsiteX973" fmla="*/ 1564859 w 1606677"/>
              <a:gd name="connsiteY973" fmla="*/ 998834 h 998833"/>
              <a:gd name="connsiteX974" fmla="*/ 1566469 w 1606677"/>
              <a:gd name="connsiteY974" fmla="*/ 998834 h 998833"/>
              <a:gd name="connsiteX975" fmla="*/ 1568079 w 1606677"/>
              <a:gd name="connsiteY975" fmla="*/ 998834 h 998833"/>
              <a:gd name="connsiteX976" fmla="*/ 1569688 w 1606677"/>
              <a:gd name="connsiteY976" fmla="*/ 998834 h 998833"/>
              <a:gd name="connsiteX977" fmla="*/ 1571298 w 1606677"/>
              <a:gd name="connsiteY977" fmla="*/ 998834 h 998833"/>
              <a:gd name="connsiteX978" fmla="*/ 1572900 w 1606677"/>
              <a:gd name="connsiteY978" fmla="*/ 998834 h 998833"/>
              <a:gd name="connsiteX979" fmla="*/ 1574510 w 1606677"/>
              <a:gd name="connsiteY979" fmla="*/ 998834 h 998833"/>
              <a:gd name="connsiteX980" fmla="*/ 1576120 w 1606677"/>
              <a:gd name="connsiteY980" fmla="*/ 998834 h 998833"/>
              <a:gd name="connsiteX981" fmla="*/ 1577730 w 1606677"/>
              <a:gd name="connsiteY981" fmla="*/ 998834 h 998833"/>
              <a:gd name="connsiteX982" fmla="*/ 1579340 w 1606677"/>
              <a:gd name="connsiteY982" fmla="*/ 998834 h 998833"/>
              <a:gd name="connsiteX983" fmla="*/ 1580942 w 1606677"/>
              <a:gd name="connsiteY983" fmla="*/ 998834 h 998833"/>
              <a:gd name="connsiteX984" fmla="*/ 1582552 w 1606677"/>
              <a:gd name="connsiteY984" fmla="*/ 998834 h 998833"/>
              <a:gd name="connsiteX985" fmla="*/ 1584162 w 1606677"/>
              <a:gd name="connsiteY985" fmla="*/ 998834 h 998833"/>
              <a:gd name="connsiteX986" fmla="*/ 1585772 w 1606677"/>
              <a:gd name="connsiteY986" fmla="*/ 998834 h 998833"/>
              <a:gd name="connsiteX987" fmla="*/ 1587382 w 1606677"/>
              <a:gd name="connsiteY987" fmla="*/ 998834 h 998833"/>
              <a:gd name="connsiteX988" fmla="*/ 1588984 w 1606677"/>
              <a:gd name="connsiteY988" fmla="*/ 998834 h 998833"/>
              <a:gd name="connsiteX989" fmla="*/ 1590594 w 1606677"/>
              <a:gd name="connsiteY989" fmla="*/ 998834 h 998833"/>
              <a:gd name="connsiteX990" fmla="*/ 1592204 w 1606677"/>
              <a:gd name="connsiteY990" fmla="*/ 998834 h 998833"/>
              <a:gd name="connsiteX991" fmla="*/ 1593814 w 1606677"/>
              <a:gd name="connsiteY991" fmla="*/ 998834 h 998833"/>
              <a:gd name="connsiteX992" fmla="*/ 1595416 w 1606677"/>
              <a:gd name="connsiteY992" fmla="*/ 998834 h 998833"/>
              <a:gd name="connsiteX993" fmla="*/ 1597026 w 1606677"/>
              <a:gd name="connsiteY993" fmla="*/ 998834 h 998833"/>
              <a:gd name="connsiteX994" fmla="*/ 1598636 w 1606677"/>
              <a:gd name="connsiteY994" fmla="*/ 998834 h 998833"/>
              <a:gd name="connsiteX995" fmla="*/ 1600246 w 1606677"/>
              <a:gd name="connsiteY995" fmla="*/ 998834 h 998833"/>
              <a:gd name="connsiteX996" fmla="*/ 1601856 w 1606677"/>
              <a:gd name="connsiteY996" fmla="*/ 998834 h 998833"/>
              <a:gd name="connsiteX997" fmla="*/ 1603458 w 1606677"/>
              <a:gd name="connsiteY997" fmla="*/ 998834 h 998833"/>
              <a:gd name="connsiteX998" fmla="*/ 1605068 w 1606677"/>
              <a:gd name="connsiteY998" fmla="*/ 998834 h 998833"/>
              <a:gd name="connsiteX999" fmla="*/ 1606678 w 1606677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606677" h="998833">
                <a:moveTo>
                  <a:pt x="0" y="0"/>
                </a:moveTo>
                <a:lnTo>
                  <a:pt x="1608" y="1901"/>
                </a:lnTo>
                <a:lnTo>
                  <a:pt x="3217" y="3803"/>
                </a:lnTo>
                <a:lnTo>
                  <a:pt x="4825" y="5704"/>
                </a:lnTo>
                <a:lnTo>
                  <a:pt x="6433" y="7605"/>
                </a:lnTo>
                <a:lnTo>
                  <a:pt x="8042" y="9505"/>
                </a:lnTo>
                <a:lnTo>
                  <a:pt x="9649" y="11406"/>
                </a:lnTo>
                <a:lnTo>
                  <a:pt x="11258" y="13306"/>
                </a:lnTo>
                <a:lnTo>
                  <a:pt x="12866" y="15206"/>
                </a:lnTo>
                <a:lnTo>
                  <a:pt x="14475" y="17106"/>
                </a:lnTo>
                <a:lnTo>
                  <a:pt x="16083" y="19007"/>
                </a:lnTo>
                <a:lnTo>
                  <a:pt x="17691" y="20906"/>
                </a:lnTo>
                <a:lnTo>
                  <a:pt x="19300" y="22806"/>
                </a:lnTo>
                <a:lnTo>
                  <a:pt x="20908" y="24705"/>
                </a:lnTo>
                <a:lnTo>
                  <a:pt x="22516" y="26605"/>
                </a:lnTo>
                <a:lnTo>
                  <a:pt x="24124" y="28504"/>
                </a:lnTo>
                <a:lnTo>
                  <a:pt x="25732" y="30402"/>
                </a:lnTo>
                <a:lnTo>
                  <a:pt x="27341" y="32301"/>
                </a:lnTo>
                <a:lnTo>
                  <a:pt x="28949" y="34199"/>
                </a:lnTo>
                <a:lnTo>
                  <a:pt x="30558" y="36098"/>
                </a:lnTo>
                <a:lnTo>
                  <a:pt x="32166" y="37996"/>
                </a:lnTo>
                <a:lnTo>
                  <a:pt x="33774" y="39894"/>
                </a:lnTo>
                <a:lnTo>
                  <a:pt x="35383" y="41792"/>
                </a:lnTo>
                <a:lnTo>
                  <a:pt x="36991" y="43689"/>
                </a:lnTo>
                <a:lnTo>
                  <a:pt x="38599" y="45587"/>
                </a:lnTo>
                <a:lnTo>
                  <a:pt x="40207" y="47484"/>
                </a:lnTo>
                <a:lnTo>
                  <a:pt x="41815" y="49381"/>
                </a:lnTo>
                <a:lnTo>
                  <a:pt x="43424" y="51278"/>
                </a:lnTo>
                <a:lnTo>
                  <a:pt x="45032" y="53175"/>
                </a:lnTo>
                <a:lnTo>
                  <a:pt x="46640" y="55071"/>
                </a:lnTo>
                <a:lnTo>
                  <a:pt x="48249" y="56968"/>
                </a:lnTo>
                <a:lnTo>
                  <a:pt x="49857" y="58864"/>
                </a:lnTo>
                <a:lnTo>
                  <a:pt x="51465" y="60759"/>
                </a:lnTo>
                <a:lnTo>
                  <a:pt x="53073" y="62655"/>
                </a:lnTo>
                <a:lnTo>
                  <a:pt x="54682" y="64550"/>
                </a:lnTo>
                <a:lnTo>
                  <a:pt x="56290" y="66446"/>
                </a:lnTo>
                <a:lnTo>
                  <a:pt x="57898" y="68341"/>
                </a:lnTo>
                <a:lnTo>
                  <a:pt x="59507" y="70236"/>
                </a:lnTo>
                <a:lnTo>
                  <a:pt x="61115" y="72131"/>
                </a:lnTo>
                <a:lnTo>
                  <a:pt x="62723" y="74025"/>
                </a:lnTo>
                <a:lnTo>
                  <a:pt x="64332" y="75920"/>
                </a:lnTo>
                <a:lnTo>
                  <a:pt x="65939" y="77813"/>
                </a:lnTo>
                <a:lnTo>
                  <a:pt x="67548" y="79708"/>
                </a:lnTo>
                <a:lnTo>
                  <a:pt x="69156" y="81602"/>
                </a:lnTo>
                <a:lnTo>
                  <a:pt x="70765" y="83495"/>
                </a:lnTo>
                <a:lnTo>
                  <a:pt x="72373" y="85388"/>
                </a:lnTo>
                <a:lnTo>
                  <a:pt x="73981" y="87281"/>
                </a:lnTo>
                <a:lnTo>
                  <a:pt x="75590" y="89175"/>
                </a:lnTo>
                <a:lnTo>
                  <a:pt x="77198" y="91067"/>
                </a:lnTo>
                <a:lnTo>
                  <a:pt x="78806" y="92960"/>
                </a:lnTo>
                <a:lnTo>
                  <a:pt x="80414" y="94852"/>
                </a:lnTo>
                <a:lnTo>
                  <a:pt x="82022" y="96744"/>
                </a:lnTo>
                <a:lnTo>
                  <a:pt x="83631" y="98636"/>
                </a:lnTo>
                <a:lnTo>
                  <a:pt x="85239" y="100528"/>
                </a:lnTo>
                <a:lnTo>
                  <a:pt x="86847" y="102419"/>
                </a:lnTo>
                <a:lnTo>
                  <a:pt x="88456" y="104310"/>
                </a:lnTo>
                <a:lnTo>
                  <a:pt x="90064" y="106202"/>
                </a:lnTo>
                <a:lnTo>
                  <a:pt x="91673" y="108092"/>
                </a:lnTo>
                <a:lnTo>
                  <a:pt x="93281" y="109983"/>
                </a:lnTo>
                <a:lnTo>
                  <a:pt x="94889" y="111873"/>
                </a:lnTo>
                <a:lnTo>
                  <a:pt x="96497" y="113764"/>
                </a:lnTo>
                <a:lnTo>
                  <a:pt x="98105" y="115653"/>
                </a:lnTo>
                <a:lnTo>
                  <a:pt x="99714" y="117543"/>
                </a:lnTo>
                <a:lnTo>
                  <a:pt x="101322" y="119433"/>
                </a:lnTo>
                <a:lnTo>
                  <a:pt x="102930" y="121322"/>
                </a:lnTo>
                <a:lnTo>
                  <a:pt x="104539" y="123211"/>
                </a:lnTo>
                <a:lnTo>
                  <a:pt x="106147" y="125100"/>
                </a:lnTo>
                <a:lnTo>
                  <a:pt x="107756" y="126988"/>
                </a:lnTo>
                <a:lnTo>
                  <a:pt x="109363" y="128877"/>
                </a:lnTo>
                <a:lnTo>
                  <a:pt x="110972" y="130765"/>
                </a:lnTo>
                <a:lnTo>
                  <a:pt x="112580" y="132652"/>
                </a:lnTo>
                <a:lnTo>
                  <a:pt x="114188" y="134540"/>
                </a:lnTo>
                <a:lnTo>
                  <a:pt x="115797" y="136428"/>
                </a:lnTo>
                <a:lnTo>
                  <a:pt x="117405" y="138315"/>
                </a:lnTo>
                <a:lnTo>
                  <a:pt x="119013" y="140201"/>
                </a:lnTo>
                <a:lnTo>
                  <a:pt x="120622" y="142088"/>
                </a:lnTo>
                <a:lnTo>
                  <a:pt x="122230" y="143974"/>
                </a:lnTo>
                <a:lnTo>
                  <a:pt x="123838" y="145861"/>
                </a:lnTo>
                <a:lnTo>
                  <a:pt x="125446" y="147747"/>
                </a:lnTo>
                <a:lnTo>
                  <a:pt x="127054" y="149632"/>
                </a:lnTo>
                <a:lnTo>
                  <a:pt x="128663" y="151518"/>
                </a:lnTo>
                <a:lnTo>
                  <a:pt x="130271" y="153403"/>
                </a:lnTo>
                <a:lnTo>
                  <a:pt x="131880" y="155288"/>
                </a:lnTo>
                <a:lnTo>
                  <a:pt x="133488" y="157173"/>
                </a:lnTo>
                <a:lnTo>
                  <a:pt x="135096" y="159057"/>
                </a:lnTo>
                <a:lnTo>
                  <a:pt x="136705" y="160941"/>
                </a:lnTo>
                <a:lnTo>
                  <a:pt x="138312" y="162825"/>
                </a:lnTo>
                <a:lnTo>
                  <a:pt x="139921" y="164709"/>
                </a:lnTo>
                <a:lnTo>
                  <a:pt x="141529" y="166592"/>
                </a:lnTo>
                <a:lnTo>
                  <a:pt x="143137" y="168475"/>
                </a:lnTo>
                <a:lnTo>
                  <a:pt x="144746" y="170359"/>
                </a:lnTo>
                <a:lnTo>
                  <a:pt x="146354" y="172241"/>
                </a:lnTo>
                <a:lnTo>
                  <a:pt x="147963" y="174124"/>
                </a:lnTo>
                <a:lnTo>
                  <a:pt x="149571" y="176006"/>
                </a:lnTo>
                <a:lnTo>
                  <a:pt x="151179" y="177887"/>
                </a:lnTo>
                <a:lnTo>
                  <a:pt x="152787" y="179769"/>
                </a:lnTo>
                <a:lnTo>
                  <a:pt x="154395" y="181650"/>
                </a:lnTo>
                <a:lnTo>
                  <a:pt x="156004" y="183531"/>
                </a:lnTo>
                <a:lnTo>
                  <a:pt x="157612" y="185412"/>
                </a:lnTo>
                <a:lnTo>
                  <a:pt x="159220" y="187293"/>
                </a:lnTo>
                <a:lnTo>
                  <a:pt x="160829" y="189173"/>
                </a:lnTo>
                <a:lnTo>
                  <a:pt x="162437" y="191052"/>
                </a:lnTo>
                <a:lnTo>
                  <a:pt x="164046" y="192933"/>
                </a:lnTo>
                <a:lnTo>
                  <a:pt x="165654" y="194812"/>
                </a:lnTo>
                <a:lnTo>
                  <a:pt x="167261" y="196691"/>
                </a:lnTo>
                <a:lnTo>
                  <a:pt x="168870" y="198570"/>
                </a:lnTo>
                <a:lnTo>
                  <a:pt x="170478" y="200448"/>
                </a:lnTo>
                <a:lnTo>
                  <a:pt x="172087" y="202326"/>
                </a:lnTo>
                <a:lnTo>
                  <a:pt x="173695" y="204204"/>
                </a:lnTo>
                <a:lnTo>
                  <a:pt x="175303" y="206082"/>
                </a:lnTo>
                <a:lnTo>
                  <a:pt x="176912" y="207960"/>
                </a:lnTo>
                <a:lnTo>
                  <a:pt x="178520" y="209837"/>
                </a:lnTo>
                <a:lnTo>
                  <a:pt x="180128" y="211713"/>
                </a:lnTo>
                <a:lnTo>
                  <a:pt x="181736" y="213590"/>
                </a:lnTo>
                <a:lnTo>
                  <a:pt x="183344" y="215466"/>
                </a:lnTo>
                <a:lnTo>
                  <a:pt x="184953" y="217341"/>
                </a:lnTo>
                <a:lnTo>
                  <a:pt x="186561" y="219217"/>
                </a:lnTo>
                <a:lnTo>
                  <a:pt x="188170" y="221092"/>
                </a:lnTo>
                <a:lnTo>
                  <a:pt x="189778" y="222967"/>
                </a:lnTo>
                <a:lnTo>
                  <a:pt x="191386" y="224842"/>
                </a:lnTo>
                <a:lnTo>
                  <a:pt x="192995" y="226716"/>
                </a:lnTo>
                <a:lnTo>
                  <a:pt x="194602" y="228590"/>
                </a:lnTo>
                <a:lnTo>
                  <a:pt x="196211" y="230464"/>
                </a:lnTo>
                <a:lnTo>
                  <a:pt x="197819" y="232337"/>
                </a:lnTo>
                <a:lnTo>
                  <a:pt x="199427" y="234210"/>
                </a:lnTo>
                <a:lnTo>
                  <a:pt x="201036" y="236083"/>
                </a:lnTo>
                <a:lnTo>
                  <a:pt x="202644" y="237955"/>
                </a:lnTo>
                <a:lnTo>
                  <a:pt x="204253" y="239827"/>
                </a:lnTo>
                <a:lnTo>
                  <a:pt x="205861" y="241699"/>
                </a:lnTo>
                <a:lnTo>
                  <a:pt x="207469" y="243570"/>
                </a:lnTo>
                <a:lnTo>
                  <a:pt x="209077" y="245442"/>
                </a:lnTo>
                <a:lnTo>
                  <a:pt x="210685" y="247312"/>
                </a:lnTo>
                <a:lnTo>
                  <a:pt x="212294" y="249183"/>
                </a:lnTo>
                <a:lnTo>
                  <a:pt x="213902" y="251053"/>
                </a:lnTo>
                <a:lnTo>
                  <a:pt x="215510" y="252922"/>
                </a:lnTo>
                <a:lnTo>
                  <a:pt x="217119" y="254792"/>
                </a:lnTo>
                <a:lnTo>
                  <a:pt x="218727" y="256661"/>
                </a:lnTo>
                <a:lnTo>
                  <a:pt x="220336" y="258529"/>
                </a:lnTo>
                <a:lnTo>
                  <a:pt x="221944" y="260398"/>
                </a:lnTo>
                <a:lnTo>
                  <a:pt x="223551" y="262266"/>
                </a:lnTo>
                <a:lnTo>
                  <a:pt x="225160" y="264134"/>
                </a:lnTo>
                <a:lnTo>
                  <a:pt x="226768" y="266001"/>
                </a:lnTo>
                <a:lnTo>
                  <a:pt x="228377" y="267868"/>
                </a:lnTo>
                <a:lnTo>
                  <a:pt x="229985" y="269735"/>
                </a:lnTo>
                <a:lnTo>
                  <a:pt x="231593" y="271600"/>
                </a:lnTo>
                <a:lnTo>
                  <a:pt x="233202" y="273467"/>
                </a:lnTo>
                <a:lnTo>
                  <a:pt x="234810" y="275332"/>
                </a:lnTo>
                <a:lnTo>
                  <a:pt x="236418" y="277197"/>
                </a:lnTo>
                <a:lnTo>
                  <a:pt x="238026" y="279062"/>
                </a:lnTo>
                <a:lnTo>
                  <a:pt x="239634" y="280926"/>
                </a:lnTo>
                <a:lnTo>
                  <a:pt x="241243" y="282790"/>
                </a:lnTo>
                <a:lnTo>
                  <a:pt x="242851" y="284654"/>
                </a:lnTo>
                <a:lnTo>
                  <a:pt x="244460" y="286517"/>
                </a:lnTo>
                <a:lnTo>
                  <a:pt x="246068" y="288380"/>
                </a:lnTo>
                <a:lnTo>
                  <a:pt x="247676" y="290243"/>
                </a:lnTo>
                <a:lnTo>
                  <a:pt x="249285" y="292105"/>
                </a:lnTo>
                <a:lnTo>
                  <a:pt x="250893" y="293966"/>
                </a:lnTo>
                <a:lnTo>
                  <a:pt x="252501" y="295828"/>
                </a:lnTo>
                <a:lnTo>
                  <a:pt x="254109" y="297689"/>
                </a:lnTo>
                <a:lnTo>
                  <a:pt x="255717" y="299549"/>
                </a:lnTo>
                <a:lnTo>
                  <a:pt x="257326" y="301410"/>
                </a:lnTo>
                <a:lnTo>
                  <a:pt x="258934" y="303269"/>
                </a:lnTo>
                <a:lnTo>
                  <a:pt x="260542" y="305128"/>
                </a:lnTo>
                <a:lnTo>
                  <a:pt x="262151" y="306988"/>
                </a:lnTo>
                <a:lnTo>
                  <a:pt x="263759" y="308846"/>
                </a:lnTo>
                <a:lnTo>
                  <a:pt x="265368" y="310704"/>
                </a:lnTo>
                <a:lnTo>
                  <a:pt x="266975" y="312562"/>
                </a:lnTo>
                <a:lnTo>
                  <a:pt x="268584" y="314419"/>
                </a:lnTo>
                <a:lnTo>
                  <a:pt x="270192" y="316276"/>
                </a:lnTo>
                <a:lnTo>
                  <a:pt x="271800" y="318132"/>
                </a:lnTo>
                <a:lnTo>
                  <a:pt x="273409" y="319989"/>
                </a:lnTo>
                <a:lnTo>
                  <a:pt x="275017" y="321844"/>
                </a:lnTo>
                <a:lnTo>
                  <a:pt x="276625" y="323700"/>
                </a:lnTo>
                <a:lnTo>
                  <a:pt x="278234" y="325554"/>
                </a:lnTo>
                <a:lnTo>
                  <a:pt x="279842" y="327408"/>
                </a:lnTo>
                <a:lnTo>
                  <a:pt x="281450" y="329262"/>
                </a:lnTo>
                <a:lnTo>
                  <a:pt x="283058" y="331116"/>
                </a:lnTo>
                <a:lnTo>
                  <a:pt x="284667" y="332968"/>
                </a:lnTo>
                <a:lnTo>
                  <a:pt x="286275" y="334821"/>
                </a:lnTo>
                <a:lnTo>
                  <a:pt x="287883" y="336673"/>
                </a:lnTo>
                <a:lnTo>
                  <a:pt x="289492" y="338525"/>
                </a:lnTo>
                <a:lnTo>
                  <a:pt x="291100" y="340376"/>
                </a:lnTo>
                <a:lnTo>
                  <a:pt x="292708" y="342226"/>
                </a:lnTo>
                <a:lnTo>
                  <a:pt x="294317" y="344077"/>
                </a:lnTo>
                <a:lnTo>
                  <a:pt x="295924" y="345927"/>
                </a:lnTo>
                <a:lnTo>
                  <a:pt x="297533" y="347776"/>
                </a:lnTo>
                <a:lnTo>
                  <a:pt x="299141" y="349625"/>
                </a:lnTo>
                <a:lnTo>
                  <a:pt x="300749" y="351473"/>
                </a:lnTo>
                <a:lnTo>
                  <a:pt x="302358" y="353321"/>
                </a:lnTo>
                <a:lnTo>
                  <a:pt x="303966" y="355168"/>
                </a:lnTo>
                <a:lnTo>
                  <a:pt x="305575" y="357016"/>
                </a:lnTo>
                <a:lnTo>
                  <a:pt x="307183" y="358861"/>
                </a:lnTo>
                <a:lnTo>
                  <a:pt x="308791" y="360707"/>
                </a:lnTo>
                <a:lnTo>
                  <a:pt x="310399" y="362553"/>
                </a:lnTo>
                <a:lnTo>
                  <a:pt x="312007" y="364398"/>
                </a:lnTo>
                <a:lnTo>
                  <a:pt x="313616" y="366243"/>
                </a:lnTo>
                <a:lnTo>
                  <a:pt x="315224" y="368086"/>
                </a:lnTo>
                <a:lnTo>
                  <a:pt x="316832" y="369930"/>
                </a:lnTo>
                <a:lnTo>
                  <a:pt x="318441" y="371773"/>
                </a:lnTo>
                <a:lnTo>
                  <a:pt x="320049" y="373615"/>
                </a:lnTo>
                <a:lnTo>
                  <a:pt x="321658" y="375457"/>
                </a:lnTo>
                <a:lnTo>
                  <a:pt x="323265" y="377299"/>
                </a:lnTo>
                <a:lnTo>
                  <a:pt x="324874" y="379139"/>
                </a:lnTo>
                <a:lnTo>
                  <a:pt x="326482" y="380979"/>
                </a:lnTo>
                <a:lnTo>
                  <a:pt x="328090" y="382820"/>
                </a:lnTo>
                <a:lnTo>
                  <a:pt x="329699" y="384658"/>
                </a:lnTo>
                <a:lnTo>
                  <a:pt x="331307" y="386497"/>
                </a:lnTo>
                <a:lnTo>
                  <a:pt x="332915" y="388336"/>
                </a:lnTo>
                <a:lnTo>
                  <a:pt x="334524" y="390173"/>
                </a:lnTo>
                <a:lnTo>
                  <a:pt x="336132" y="392010"/>
                </a:lnTo>
                <a:lnTo>
                  <a:pt x="337740" y="393847"/>
                </a:lnTo>
                <a:lnTo>
                  <a:pt x="339348" y="395683"/>
                </a:lnTo>
                <a:lnTo>
                  <a:pt x="340956" y="397518"/>
                </a:lnTo>
                <a:lnTo>
                  <a:pt x="342565" y="399353"/>
                </a:lnTo>
                <a:lnTo>
                  <a:pt x="344173" y="401188"/>
                </a:lnTo>
                <a:lnTo>
                  <a:pt x="345782" y="403021"/>
                </a:lnTo>
                <a:lnTo>
                  <a:pt x="347390" y="404854"/>
                </a:lnTo>
                <a:lnTo>
                  <a:pt x="348998" y="406687"/>
                </a:lnTo>
                <a:lnTo>
                  <a:pt x="350607" y="408519"/>
                </a:lnTo>
                <a:lnTo>
                  <a:pt x="352214" y="410350"/>
                </a:lnTo>
                <a:lnTo>
                  <a:pt x="353823" y="412181"/>
                </a:lnTo>
                <a:lnTo>
                  <a:pt x="355431" y="414011"/>
                </a:lnTo>
                <a:lnTo>
                  <a:pt x="357039" y="415841"/>
                </a:lnTo>
                <a:lnTo>
                  <a:pt x="358648" y="417670"/>
                </a:lnTo>
                <a:lnTo>
                  <a:pt x="360256" y="419498"/>
                </a:lnTo>
                <a:lnTo>
                  <a:pt x="361865" y="421326"/>
                </a:lnTo>
                <a:lnTo>
                  <a:pt x="363473" y="423153"/>
                </a:lnTo>
                <a:lnTo>
                  <a:pt x="365081" y="424979"/>
                </a:lnTo>
                <a:lnTo>
                  <a:pt x="366689" y="426805"/>
                </a:lnTo>
                <a:lnTo>
                  <a:pt x="368297" y="428631"/>
                </a:lnTo>
                <a:lnTo>
                  <a:pt x="369906" y="430456"/>
                </a:lnTo>
                <a:lnTo>
                  <a:pt x="371514" y="432279"/>
                </a:lnTo>
                <a:lnTo>
                  <a:pt x="373122" y="434103"/>
                </a:lnTo>
                <a:lnTo>
                  <a:pt x="374731" y="435926"/>
                </a:lnTo>
                <a:lnTo>
                  <a:pt x="376339" y="437748"/>
                </a:lnTo>
                <a:lnTo>
                  <a:pt x="377948" y="439569"/>
                </a:lnTo>
                <a:lnTo>
                  <a:pt x="379556" y="441390"/>
                </a:lnTo>
                <a:lnTo>
                  <a:pt x="381163" y="443209"/>
                </a:lnTo>
                <a:lnTo>
                  <a:pt x="382772" y="445029"/>
                </a:lnTo>
                <a:lnTo>
                  <a:pt x="384380" y="446848"/>
                </a:lnTo>
                <a:lnTo>
                  <a:pt x="385989" y="448666"/>
                </a:lnTo>
                <a:lnTo>
                  <a:pt x="387597" y="450483"/>
                </a:lnTo>
                <a:lnTo>
                  <a:pt x="389205" y="452299"/>
                </a:lnTo>
                <a:lnTo>
                  <a:pt x="390814" y="454116"/>
                </a:lnTo>
                <a:lnTo>
                  <a:pt x="392422" y="455931"/>
                </a:lnTo>
                <a:lnTo>
                  <a:pt x="394030" y="457745"/>
                </a:lnTo>
                <a:lnTo>
                  <a:pt x="395638" y="459559"/>
                </a:lnTo>
                <a:lnTo>
                  <a:pt x="397246" y="461373"/>
                </a:lnTo>
                <a:lnTo>
                  <a:pt x="398855" y="463185"/>
                </a:lnTo>
                <a:lnTo>
                  <a:pt x="400463" y="464997"/>
                </a:lnTo>
                <a:lnTo>
                  <a:pt x="402072" y="466808"/>
                </a:lnTo>
                <a:lnTo>
                  <a:pt x="403680" y="468618"/>
                </a:lnTo>
                <a:lnTo>
                  <a:pt x="405288" y="470427"/>
                </a:lnTo>
                <a:lnTo>
                  <a:pt x="406897" y="472236"/>
                </a:lnTo>
                <a:lnTo>
                  <a:pt x="408505" y="474044"/>
                </a:lnTo>
                <a:lnTo>
                  <a:pt x="410113" y="475851"/>
                </a:lnTo>
                <a:lnTo>
                  <a:pt x="411721" y="477657"/>
                </a:lnTo>
                <a:lnTo>
                  <a:pt x="413329" y="479463"/>
                </a:lnTo>
                <a:lnTo>
                  <a:pt x="414938" y="481268"/>
                </a:lnTo>
                <a:lnTo>
                  <a:pt x="416546" y="483072"/>
                </a:lnTo>
                <a:lnTo>
                  <a:pt x="418154" y="484875"/>
                </a:lnTo>
                <a:lnTo>
                  <a:pt x="419763" y="486678"/>
                </a:lnTo>
                <a:lnTo>
                  <a:pt x="421371" y="488479"/>
                </a:lnTo>
                <a:lnTo>
                  <a:pt x="422980" y="490280"/>
                </a:lnTo>
                <a:lnTo>
                  <a:pt x="424587" y="492081"/>
                </a:lnTo>
                <a:lnTo>
                  <a:pt x="426196" y="493880"/>
                </a:lnTo>
                <a:lnTo>
                  <a:pt x="427804" y="495679"/>
                </a:lnTo>
                <a:lnTo>
                  <a:pt x="429412" y="497476"/>
                </a:lnTo>
                <a:lnTo>
                  <a:pt x="431021" y="499272"/>
                </a:lnTo>
                <a:lnTo>
                  <a:pt x="432629" y="501069"/>
                </a:lnTo>
                <a:lnTo>
                  <a:pt x="434237" y="502864"/>
                </a:lnTo>
                <a:lnTo>
                  <a:pt x="435846" y="504658"/>
                </a:lnTo>
                <a:lnTo>
                  <a:pt x="437454" y="506451"/>
                </a:lnTo>
                <a:lnTo>
                  <a:pt x="439062" y="508244"/>
                </a:lnTo>
                <a:lnTo>
                  <a:pt x="440670" y="510035"/>
                </a:lnTo>
                <a:lnTo>
                  <a:pt x="442279" y="511826"/>
                </a:lnTo>
                <a:lnTo>
                  <a:pt x="443887" y="513616"/>
                </a:lnTo>
                <a:lnTo>
                  <a:pt x="445495" y="515405"/>
                </a:lnTo>
                <a:lnTo>
                  <a:pt x="447104" y="517193"/>
                </a:lnTo>
                <a:lnTo>
                  <a:pt x="448712" y="518980"/>
                </a:lnTo>
                <a:lnTo>
                  <a:pt x="450320" y="520767"/>
                </a:lnTo>
                <a:lnTo>
                  <a:pt x="451929" y="522552"/>
                </a:lnTo>
                <a:lnTo>
                  <a:pt x="453536" y="524337"/>
                </a:lnTo>
                <a:lnTo>
                  <a:pt x="455145" y="526120"/>
                </a:lnTo>
                <a:lnTo>
                  <a:pt x="456753" y="527903"/>
                </a:lnTo>
                <a:lnTo>
                  <a:pt x="458362" y="529684"/>
                </a:lnTo>
                <a:lnTo>
                  <a:pt x="459970" y="531464"/>
                </a:lnTo>
                <a:lnTo>
                  <a:pt x="461578" y="533244"/>
                </a:lnTo>
                <a:lnTo>
                  <a:pt x="463187" y="535023"/>
                </a:lnTo>
                <a:lnTo>
                  <a:pt x="464795" y="536801"/>
                </a:lnTo>
                <a:lnTo>
                  <a:pt x="466403" y="538578"/>
                </a:lnTo>
                <a:lnTo>
                  <a:pt x="468011" y="540354"/>
                </a:lnTo>
                <a:lnTo>
                  <a:pt x="469619" y="542128"/>
                </a:lnTo>
                <a:lnTo>
                  <a:pt x="471228" y="543902"/>
                </a:lnTo>
                <a:lnTo>
                  <a:pt x="472836" y="545675"/>
                </a:lnTo>
                <a:lnTo>
                  <a:pt x="474444" y="547446"/>
                </a:lnTo>
                <a:lnTo>
                  <a:pt x="476053" y="549217"/>
                </a:lnTo>
                <a:lnTo>
                  <a:pt x="477661" y="550987"/>
                </a:lnTo>
                <a:lnTo>
                  <a:pt x="479270" y="552755"/>
                </a:lnTo>
                <a:lnTo>
                  <a:pt x="480877" y="554523"/>
                </a:lnTo>
                <a:lnTo>
                  <a:pt x="482486" y="556289"/>
                </a:lnTo>
                <a:lnTo>
                  <a:pt x="484094" y="558054"/>
                </a:lnTo>
                <a:lnTo>
                  <a:pt x="485702" y="559819"/>
                </a:lnTo>
                <a:lnTo>
                  <a:pt x="487311" y="561582"/>
                </a:lnTo>
                <a:lnTo>
                  <a:pt x="488919" y="563344"/>
                </a:lnTo>
                <a:lnTo>
                  <a:pt x="490527" y="565105"/>
                </a:lnTo>
                <a:lnTo>
                  <a:pt x="492136" y="566865"/>
                </a:lnTo>
                <a:lnTo>
                  <a:pt x="493744" y="568624"/>
                </a:lnTo>
                <a:lnTo>
                  <a:pt x="495352" y="570381"/>
                </a:lnTo>
                <a:lnTo>
                  <a:pt x="496960" y="572138"/>
                </a:lnTo>
                <a:lnTo>
                  <a:pt x="498569" y="573894"/>
                </a:lnTo>
                <a:lnTo>
                  <a:pt x="500177" y="575648"/>
                </a:lnTo>
                <a:lnTo>
                  <a:pt x="501785" y="577400"/>
                </a:lnTo>
                <a:lnTo>
                  <a:pt x="503394" y="579152"/>
                </a:lnTo>
                <a:lnTo>
                  <a:pt x="505002" y="580903"/>
                </a:lnTo>
                <a:lnTo>
                  <a:pt x="506610" y="582653"/>
                </a:lnTo>
                <a:lnTo>
                  <a:pt x="508219" y="584401"/>
                </a:lnTo>
                <a:lnTo>
                  <a:pt x="509826" y="586148"/>
                </a:lnTo>
                <a:lnTo>
                  <a:pt x="511435" y="587894"/>
                </a:lnTo>
                <a:lnTo>
                  <a:pt x="513043" y="589639"/>
                </a:lnTo>
                <a:lnTo>
                  <a:pt x="514651" y="591382"/>
                </a:lnTo>
                <a:lnTo>
                  <a:pt x="516260" y="593124"/>
                </a:lnTo>
                <a:lnTo>
                  <a:pt x="517868" y="594865"/>
                </a:lnTo>
                <a:lnTo>
                  <a:pt x="519477" y="596605"/>
                </a:lnTo>
                <a:lnTo>
                  <a:pt x="521085" y="598343"/>
                </a:lnTo>
                <a:lnTo>
                  <a:pt x="522693" y="600079"/>
                </a:lnTo>
                <a:lnTo>
                  <a:pt x="524301" y="601815"/>
                </a:lnTo>
                <a:lnTo>
                  <a:pt x="525909" y="603550"/>
                </a:lnTo>
                <a:lnTo>
                  <a:pt x="527518" y="605282"/>
                </a:lnTo>
                <a:lnTo>
                  <a:pt x="529126" y="607014"/>
                </a:lnTo>
                <a:lnTo>
                  <a:pt x="530734" y="608745"/>
                </a:lnTo>
                <a:lnTo>
                  <a:pt x="532343" y="610473"/>
                </a:lnTo>
                <a:lnTo>
                  <a:pt x="533951" y="612201"/>
                </a:lnTo>
                <a:lnTo>
                  <a:pt x="535560" y="613928"/>
                </a:lnTo>
                <a:lnTo>
                  <a:pt x="537168" y="615652"/>
                </a:lnTo>
                <a:lnTo>
                  <a:pt x="538775" y="617375"/>
                </a:lnTo>
                <a:lnTo>
                  <a:pt x="540384" y="619098"/>
                </a:lnTo>
                <a:lnTo>
                  <a:pt x="541992" y="620819"/>
                </a:lnTo>
                <a:lnTo>
                  <a:pt x="543601" y="622538"/>
                </a:lnTo>
                <a:lnTo>
                  <a:pt x="545209" y="624255"/>
                </a:lnTo>
                <a:lnTo>
                  <a:pt x="546817" y="625972"/>
                </a:lnTo>
                <a:lnTo>
                  <a:pt x="548426" y="627686"/>
                </a:lnTo>
                <a:lnTo>
                  <a:pt x="550034" y="629400"/>
                </a:lnTo>
                <a:lnTo>
                  <a:pt x="551643" y="631112"/>
                </a:lnTo>
                <a:lnTo>
                  <a:pt x="553250" y="632822"/>
                </a:lnTo>
                <a:lnTo>
                  <a:pt x="554858" y="634531"/>
                </a:lnTo>
                <a:lnTo>
                  <a:pt x="556467" y="636238"/>
                </a:lnTo>
                <a:lnTo>
                  <a:pt x="558075" y="637944"/>
                </a:lnTo>
                <a:lnTo>
                  <a:pt x="559684" y="639648"/>
                </a:lnTo>
                <a:lnTo>
                  <a:pt x="561292" y="641351"/>
                </a:lnTo>
                <a:lnTo>
                  <a:pt x="562900" y="643052"/>
                </a:lnTo>
                <a:lnTo>
                  <a:pt x="564509" y="644751"/>
                </a:lnTo>
                <a:lnTo>
                  <a:pt x="566117" y="646450"/>
                </a:lnTo>
                <a:lnTo>
                  <a:pt x="567725" y="648146"/>
                </a:lnTo>
                <a:lnTo>
                  <a:pt x="569333" y="649840"/>
                </a:lnTo>
                <a:lnTo>
                  <a:pt x="570941" y="651533"/>
                </a:lnTo>
                <a:lnTo>
                  <a:pt x="572550" y="653224"/>
                </a:lnTo>
                <a:lnTo>
                  <a:pt x="574158" y="654914"/>
                </a:lnTo>
                <a:lnTo>
                  <a:pt x="575767" y="656602"/>
                </a:lnTo>
                <a:lnTo>
                  <a:pt x="577373" y="658289"/>
                </a:lnTo>
                <a:lnTo>
                  <a:pt x="578983" y="659973"/>
                </a:lnTo>
                <a:lnTo>
                  <a:pt x="580593" y="661656"/>
                </a:lnTo>
                <a:lnTo>
                  <a:pt x="582203" y="663337"/>
                </a:lnTo>
                <a:lnTo>
                  <a:pt x="583805" y="665016"/>
                </a:lnTo>
                <a:lnTo>
                  <a:pt x="585415" y="666694"/>
                </a:lnTo>
                <a:lnTo>
                  <a:pt x="587025" y="668369"/>
                </a:lnTo>
                <a:lnTo>
                  <a:pt x="588635" y="670044"/>
                </a:lnTo>
                <a:lnTo>
                  <a:pt x="590237" y="671716"/>
                </a:lnTo>
                <a:lnTo>
                  <a:pt x="591847" y="673386"/>
                </a:lnTo>
                <a:lnTo>
                  <a:pt x="593457" y="675055"/>
                </a:lnTo>
                <a:lnTo>
                  <a:pt x="595067" y="676721"/>
                </a:lnTo>
                <a:lnTo>
                  <a:pt x="596677" y="678386"/>
                </a:lnTo>
                <a:lnTo>
                  <a:pt x="598279" y="680049"/>
                </a:lnTo>
                <a:lnTo>
                  <a:pt x="599889" y="681710"/>
                </a:lnTo>
                <a:lnTo>
                  <a:pt x="601499" y="683369"/>
                </a:lnTo>
                <a:lnTo>
                  <a:pt x="603109" y="685026"/>
                </a:lnTo>
                <a:lnTo>
                  <a:pt x="604719" y="686681"/>
                </a:lnTo>
                <a:lnTo>
                  <a:pt x="606321" y="688334"/>
                </a:lnTo>
                <a:lnTo>
                  <a:pt x="607931" y="689985"/>
                </a:lnTo>
                <a:lnTo>
                  <a:pt x="609541" y="691635"/>
                </a:lnTo>
                <a:lnTo>
                  <a:pt x="611151" y="693282"/>
                </a:lnTo>
                <a:lnTo>
                  <a:pt x="612761" y="694927"/>
                </a:lnTo>
                <a:lnTo>
                  <a:pt x="614363" y="696570"/>
                </a:lnTo>
                <a:lnTo>
                  <a:pt x="615973" y="698211"/>
                </a:lnTo>
                <a:lnTo>
                  <a:pt x="617583" y="699850"/>
                </a:lnTo>
                <a:lnTo>
                  <a:pt x="619193" y="701487"/>
                </a:lnTo>
                <a:lnTo>
                  <a:pt x="620795" y="703121"/>
                </a:lnTo>
                <a:lnTo>
                  <a:pt x="622405" y="704755"/>
                </a:lnTo>
                <a:lnTo>
                  <a:pt x="624015" y="706384"/>
                </a:lnTo>
                <a:lnTo>
                  <a:pt x="625625" y="708013"/>
                </a:lnTo>
                <a:lnTo>
                  <a:pt x="627235" y="709639"/>
                </a:lnTo>
                <a:lnTo>
                  <a:pt x="628837" y="711263"/>
                </a:lnTo>
                <a:lnTo>
                  <a:pt x="630447" y="712885"/>
                </a:lnTo>
                <a:lnTo>
                  <a:pt x="632056" y="714504"/>
                </a:lnTo>
                <a:lnTo>
                  <a:pt x="633666" y="716121"/>
                </a:lnTo>
                <a:lnTo>
                  <a:pt x="635276" y="717736"/>
                </a:lnTo>
                <a:lnTo>
                  <a:pt x="636878" y="719349"/>
                </a:lnTo>
                <a:lnTo>
                  <a:pt x="638488" y="720959"/>
                </a:lnTo>
                <a:lnTo>
                  <a:pt x="640098" y="722567"/>
                </a:lnTo>
                <a:lnTo>
                  <a:pt x="641708" y="724172"/>
                </a:lnTo>
                <a:lnTo>
                  <a:pt x="643318" y="725775"/>
                </a:lnTo>
                <a:lnTo>
                  <a:pt x="644920" y="727376"/>
                </a:lnTo>
                <a:lnTo>
                  <a:pt x="646530" y="728974"/>
                </a:lnTo>
                <a:lnTo>
                  <a:pt x="648140" y="730567"/>
                </a:lnTo>
                <a:lnTo>
                  <a:pt x="649750" y="732161"/>
                </a:lnTo>
                <a:lnTo>
                  <a:pt x="651352" y="733755"/>
                </a:lnTo>
                <a:lnTo>
                  <a:pt x="652962" y="735341"/>
                </a:lnTo>
                <a:lnTo>
                  <a:pt x="654572" y="736927"/>
                </a:lnTo>
                <a:lnTo>
                  <a:pt x="656182" y="738513"/>
                </a:lnTo>
                <a:lnTo>
                  <a:pt x="657792" y="740091"/>
                </a:lnTo>
                <a:lnTo>
                  <a:pt x="659394" y="741669"/>
                </a:lnTo>
                <a:lnTo>
                  <a:pt x="661004" y="743247"/>
                </a:lnTo>
                <a:lnTo>
                  <a:pt x="662614" y="744817"/>
                </a:lnTo>
                <a:lnTo>
                  <a:pt x="664224" y="746387"/>
                </a:lnTo>
                <a:lnTo>
                  <a:pt x="665834" y="747958"/>
                </a:lnTo>
                <a:lnTo>
                  <a:pt x="667436" y="749528"/>
                </a:lnTo>
                <a:lnTo>
                  <a:pt x="669046" y="751090"/>
                </a:lnTo>
                <a:lnTo>
                  <a:pt x="670656" y="752644"/>
                </a:lnTo>
                <a:lnTo>
                  <a:pt x="672266" y="754206"/>
                </a:lnTo>
                <a:lnTo>
                  <a:pt x="673868" y="755760"/>
                </a:lnTo>
                <a:lnTo>
                  <a:pt x="675478" y="757307"/>
                </a:lnTo>
                <a:lnTo>
                  <a:pt x="677088" y="758861"/>
                </a:lnTo>
                <a:lnTo>
                  <a:pt x="678698" y="760399"/>
                </a:lnTo>
                <a:lnTo>
                  <a:pt x="680308" y="761945"/>
                </a:lnTo>
                <a:lnTo>
                  <a:pt x="681910" y="763483"/>
                </a:lnTo>
                <a:lnTo>
                  <a:pt x="683520" y="765022"/>
                </a:lnTo>
                <a:lnTo>
                  <a:pt x="685130" y="766560"/>
                </a:lnTo>
                <a:lnTo>
                  <a:pt x="686740" y="768090"/>
                </a:lnTo>
                <a:lnTo>
                  <a:pt x="688350" y="769612"/>
                </a:lnTo>
                <a:lnTo>
                  <a:pt x="689952" y="771143"/>
                </a:lnTo>
                <a:lnTo>
                  <a:pt x="691562" y="772665"/>
                </a:lnTo>
                <a:lnTo>
                  <a:pt x="693172" y="774179"/>
                </a:lnTo>
                <a:lnTo>
                  <a:pt x="694782" y="775694"/>
                </a:lnTo>
                <a:lnTo>
                  <a:pt x="696392" y="777208"/>
                </a:lnTo>
                <a:lnTo>
                  <a:pt x="697994" y="778722"/>
                </a:lnTo>
                <a:lnTo>
                  <a:pt x="699603" y="780229"/>
                </a:lnTo>
                <a:lnTo>
                  <a:pt x="701213" y="781727"/>
                </a:lnTo>
                <a:lnTo>
                  <a:pt x="702823" y="783233"/>
                </a:lnTo>
                <a:lnTo>
                  <a:pt x="704425" y="784724"/>
                </a:lnTo>
                <a:lnTo>
                  <a:pt x="706035" y="786222"/>
                </a:lnTo>
                <a:lnTo>
                  <a:pt x="707645" y="787713"/>
                </a:lnTo>
                <a:lnTo>
                  <a:pt x="709255" y="789195"/>
                </a:lnTo>
                <a:lnTo>
                  <a:pt x="710865" y="790678"/>
                </a:lnTo>
                <a:lnTo>
                  <a:pt x="712467" y="792160"/>
                </a:lnTo>
                <a:lnTo>
                  <a:pt x="714077" y="793642"/>
                </a:lnTo>
                <a:lnTo>
                  <a:pt x="715687" y="795109"/>
                </a:lnTo>
                <a:lnTo>
                  <a:pt x="717297" y="796583"/>
                </a:lnTo>
                <a:lnTo>
                  <a:pt x="718907" y="798050"/>
                </a:lnTo>
                <a:lnTo>
                  <a:pt x="720509" y="799508"/>
                </a:lnTo>
                <a:lnTo>
                  <a:pt x="722119" y="800975"/>
                </a:lnTo>
                <a:lnTo>
                  <a:pt x="723729" y="802426"/>
                </a:lnTo>
                <a:lnTo>
                  <a:pt x="725339" y="803876"/>
                </a:lnTo>
                <a:lnTo>
                  <a:pt x="726949" y="805327"/>
                </a:lnTo>
                <a:lnTo>
                  <a:pt x="728551" y="806777"/>
                </a:lnTo>
                <a:lnTo>
                  <a:pt x="730161" y="808212"/>
                </a:lnTo>
                <a:lnTo>
                  <a:pt x="731771" y="809654"/>
                </a:lnTo>
                <a:lnTo>
                  <a:pt x="733381" y="811089"/>
                </a:lnTo>
                <a:lnTo>
                  <a:pt x="734983" y="812516"/>
                </a:lnTo>
                <a:lnTo>
                  <a:pt x="736593" y="813942"/>
                </a:lnTo>
                <a:lnTo>
                  <a:pt x="738203" y="815369"/>
                </a:lnTo>
                <a:lnTo>
                  <a:pt x="739813" y="816788"/>
                </a:lnTo>
                <a:lnTo>
                  <a:pt x="741423" y="818198"/>
                </a:lnTo>
                <a:lnTo>
                  <a:pt x="743025" y="819609"/>
                </a:lnTo>
                <a:lnTo>
                  <a:pt x="744635" y="821020"/>
                </a:lnTo>
                <a:lnTo>
                  <a:pt x="746245" y="822423"/>
                </a:lnTo>
                <a:lnTo>
                  <a:pt x="747855" y="823825"/>
                </a:lnTo>
                <a:lnTo>
                  <a:pt x="749465" y="825220"/>
                </a:lnTo>
                <a:lnTo>
                  <a:pt x="751067" y="826607"/>
                </a:lnTo>
                <a:lnTo>
                  <a:pt x="752677" y="827994"/>
                </a:lnTo>
                <a:lnTo>
                  <a:pt x="754287" y="829380"/>
                </a:lnTo>
                <a:lnTo>
                  <a:pt x="755897" y="830759"/>
                </a:lnTo>
                <a:lnTo>
                  <a:pt x="757507" y="832130"/>
                </a:lnTo>
                <a:lnTo>
                  <a:pt x="759109" y="833501"/>
                </a:lnTo>
                <a:lnTo>
                  <a:pt x="760719" y="834872"/>
                </a:lnTo>
                <a:lnTo>
                  <a:pt x="762329" y="836235"/>
                </a:lnTo>
                <a:lnTo>
                  <a:pt x="763939" y="837590"/>
                </a:lnTo>
                <a:lnTo>
                  <a:pt x="765541" y="838945"/>
                </a:lnTo>
                <a:lnTo>
                  <a:pt x="767150" y="840292"/>
                </a:lnTo>
                <a:lnTo>
                  <a:pt x="768760" y="841639"/>
                </a:lnTo>
                <a:lnTo>
                  <a:pt x="770370" y="842978"/>
                </a:lnTo>
                <a:lnTo>
                  <a:pt x="771980" y="844317"/>
                </a:lnTo>
                <a:lnTo>
                  <a:pt x="773582" y="845648"/>
                </a:lnTo>
                <a:lnTo>
                  <a:pt x="775192" y="846971"/>
                </a:lnTo>
                <a:lnTo>
                  <a:pt x="776802" y="848294"/>
                </a:lnTo>
                <a:lnTo>
                  <a:pt x="778412" y="849609"/>
                </a:lnTo>
                <a:lnTo>
                  <a:pt x="780022" y="850924"/>
                </a:lnTo>
                <a:lnTo>
                  <a:pt x="781624" y="852231"/>
                </a:lnTo>
                <a:lnTo>
                  <a:pt x="783234" y="853538"/>
                </a:lnTo>
                <a:lnTo>
                  <a:pt x="784844" y="854837"/>
                </a:lnTo>
                <a:lnTo>
                  <a:pt x="786454" y="856128"/>
                </a:lnTo>
                <a:lnTo>
                  <a:pt x="788064" y="857419"/>
                </a:lnTo>
                <a:lnTo>
                  <a:pt x="789666" y="858703"/>
                </a:lnTo>
                <a:lnTo>
                  <a:pt x="791276" y="859986"/>
                </a:lnTo>
                <a:lnTo>
                  <a:pt x="792886" y="861261"/>
                </a:lnTo>
                <a:lnTo>
                  <a:pt x="794496" y="862528"/>
                </a:lnTo>
                <a:lnTo>
                  <a:pt x="796098" y="863796"/>
                </a:lnTo>
                <a:lnTo>
                  <a:pt x="797708" y="865055"/>
                </a:lnTo>
                <a:lnTo>
                  <a:pt x="799318" y="866314"/>
                </a:lnTo>
                <a:lnTo>
                  <a:pt x="800928" y="867565"/>
                </a:lnTo>
                <a:lnTo>
                  <a:pt x="802538" y="868809"/>
                </a:lnTo>
                <a:lnTo>
                  <a:pt x="804140" y="870044"/>
                </a:lnTo>
                <a:lnTo>
                  <a:pt x="805750" y="871280"/>
                </a:lnTo>
                <a:lnTo>
                  <a:pt x="807360" y="872515"/>
                </a:lnTo>
                <a:lnTo>
                  <a:pt x="808970" y="873734"/>
                </a:lnTo>
                <a:lnTo>
                  <a:pt x="810580" y="874954"/>
                </a:lnTo>
                <a:lnTo>
                  <a:pt x="812182" y="876173"/>
                </a:lnTo>
                <a:lnTo>
                  <a:pt x="813792" y="877385"/>
                </a:lnTo>
                <a:lnTo>
                  <a:pt x="815402" y="878588"/>
                </a:lnTo>
                <a:lnTo>
                  <a:pt x="817012" y="879784"/>
                </a:lnTo>
                <a:lnTo>
                  <a:pt x="818614" y="880979"/>
                </a:lnTo>
                <a:lnTo>
                  <a:pt x="820224" y="882167"/>
                </a:lnTo>
                <a:lnTo>
                  <a:pt x="821834" y="883346"/>
                </a:lnTo>
                <a:lnTo>
                  <a:pt x="823444" y="884526"/>
                </a:lnTo>
                <a:lnTo>
                  <a:pt x="825054" y="885698"/>
                </a:lnTo>
                <a:lnTo>
                  <a:pt x="826656" y="886861"/>
                </a:lnTo>
                <a:lnTo>
                  <a:pt x="828266" y="888017"/>
                </a:lnTo>
                <a:lnTo>
                  <a:pt x="829876" y="889173"/>
                </a:lnTo>
                <a:lnTo>
                  <a:pt x="831486" y="890320"/>
                </a:lnTo>
                <a:lnTo>
                  <a:pt x="833096" y="891468"/>
                </a:lnTo>
                <a:lnTo>
                  <a:pt x="834697" y="892608"/>
                </a:lnTo>
                <a:lnTo>
                  <a:pt x="836307" y="893739"/>
                </a:lnTo>
                <a:lnTo>
                  <a:pt x="837917" y="894863"/>
                </a:lnTo>
                <a:lnTo>
                  <a:pt x="839527" y="895979"/>
                </a:lnTo>
                <a:lnTo>
                  <a:pt x="841137" y="897095"/>
                </a:lnTo>
                <a:lnTo>
                  <a:pt x="842739" y="898203"/>
                </a:lnTo>
                <a:lnTo>
                  <a:pt x="844349" y="899311"/>
                </a:lnTo>
                <a:lnTo>
                  <a:pt x="845959" y="900403"/>
                </a:lnTo>
                <a:lnTo>
                  <a:pt x="847569" y="901494"/>
                </a:lnTo>
                <a:lnTo>
                  <a:pt x="849171" y="902578"/>
                </a:lnTo>
                <a:lnTo>
                  <a:pt x="850781" y="903662"/>
                </a:lnTo>
                <a:lnTo>
                  <a:pt x="852391" y="904730"/>
                </a:lnTo>
                <a:lnTo>
                  <a:pt x="854001" y="905798"/>
                </a:lnTo>
                <a:lnTo>
                  <a:pt x="855611" y="906858"/>
                </a:lnTo>
                <a:lnTo>
                  <a:pt x="857213" y="907918"/>
                </a:lnTo>
                <a:lnTo>
                  <a:pt x="858823" y="908962"/>
                </a:lnTo>
                <a:lnTo>
                  <a:pt x="860433" y="910006"/>
                </a:lnTo>
                <a:lnTo>
                  <a:pt x="862043" y="911043"/>
                </a:lnTo>
                <a:lnTo>
                  <a:pt x="863653" y="912071"/>
                </a:lnTo>
                <a:lnTo>
                  <a:pt x="865255" y="913099"/>
                </a:lnTo>
                <a:lnTo>
                  <a:pt x="866865" y="914111"/>
                </a:lnTo>
                <a:lnTo>
                  <a:pt x="868475" y="915123"/>
                </a:lnTo>
                <a:lnTo>
                  <a:pt x="870085" y="916128"/>
                </a:lnTo>
                <a:lnTo>
                  <a:pt x="871695" y="917132"/>
                </a:lnTo>
                <a:lnTo>
                  <a:pt x="873297" y="918120"/>
                </a:lnTo>
                <a:lnTo>
                  <a:pt x="874907" y="919108"/>
                </a:lnTo>
                <a:lnTo>
                  <a:pt x="876517" y="920089"/>
                </a:lnTo>
                <a:lnTo>
                  <a:pt x="878127" y="921061"/>
                </a:lnTo>
                <a:lnTo>
                  <a:pt x="879729" y="922025"/>
                </a:lnTo>
                <a:lnTo>
                  <a:pt x="881339" y="922990"/>
                </a:lnTo>
                <a:lnTo>
                  <a:pt x="882949" y="923938"/>
                </a:lnTo>
                <a:lnTo>
                  <a:pt x="884559" y="924887"/>
                </a:lnTo>
                <a:lnTo>
                  <a:pt x="886169" y="925827"/>
                </a:lnTo>
                <a:lnTo>
                  <a:pt x="887771" y="926760"/>
                </a:lnTo>
                <a:lnTo>
                  <a:pt x="889381" y="927692"/>
                </a:lnTo>
                <a:lnTo>
                  <a:pt x="890991" y="928609"/>
                </a:lnTo>
                <a:lnTo>
                  <a:pt x="892601" y="929525"/>
                </a:lnTo>
                <a:lnTo>
                  <a:pt x="894211" y="930434"/>
                </a:lnTo>
                <a:lnTo>
                  <a:pt x="895813" y="931335"/>
                </a:lnTo>
                <a:lnTo>
                  <a:pt x="897423" y="932227"/>
                </a:lnTo>
                <a:lnTo>
                  <a:pt x="899033" y="933112"/>
                </a:lnTo>
                <a:lnTo>
                  <a:pt x="900642" y="933997"/>
                </a:lnTo>
                <a:lnTo>
                  <a:pt x="902252" y="934873"/>
                </a:lnTo>
                <a:lnTo>
                  <a:pt x="903854" y="935734"/>
                </a:lnTo>
                <a:lnTo>
                  <a:pt x="905464" y="936595"/>
                </a:lnTo>
                <a:lnTo>
                  <a:pt x="907074" y="937448"/>
                </a:lnTo>
                <a:lnTo>
                  <a:pt x="908684" y="938300"/>
                </a:lnTo>
                <a:lnTo>
                  <a:pt x="910286" y="939137"/>
                </a:lnTo>
                <a:lnTo>
                  <a:pt x="911896" y="939974"/>
                </a:lnTo>
                <a:lnTo>
                  <a:pt x="913506" y="940795"/>
                </a:lnTo>
                <a:lnTo>
                  <a:pt x="915116" y="941616"/>
                </a:lnTo>
                <a:lnTo>
                  <a:pt x="916726" y="942429"/>
                </a:lnTo>
                <a:lnTo>
                  <a:pt x="918328" y="943234"/>
                </a:lnTo>
                <a:lnTo>
                  <a:pt x="919938" y="944039"/>
                </a:lnTo>
                <a:lnTo>
                  <a:pt x="921548" y="944828"/>
                </a:lnTo>
                <a:lnTo>
                  <a:pt x="923158" y="945617"/>
                </a:lnTo>
                <a:lnTo>
                  <a:pt x="924768" y="946390"/>
                </a:lnTo>
                <a:lnTo>
                  <a:pt x="926370" y="947163"/>
                </a:lnTo>
                <a:lnTo>
                  <a:pt x="927980" y="947928"/>
                </a:lnTo>
                <a:lnTo>
                  <a:pt x="929590" y="948686"/>
                </a:lnTo>
                <a:lnTo>
                  <a:pt x="931200" y="949435"/>
                </a:lnTo>
                <a:lnTo>
                  <a:pt x="932802" y="950184"/>
                </a:lnTo>
                <a:lnTo>
                  <a:pt x="934412" y="950917"/>
                </a:lnTo>
                <a:lnTo>
                  <a:pt x="936022" y="951650"/>
                </a:lnTo>
                <a:lnTo>
                  <a:pt x="937632" y="952368"/>
                </a:lnTo>
                <a:lnTo>
                  <a:pt x="939242" y="953085"/>
                </a:lnTo>
                <a:lnTo>
                  <a:pt x="940844" y="953795"/>
                </a:lnTo>
                <a:lnTo>
                  <a:pt x="942454" y="954496"/>
                </a:lnTo>
                <a:lnTo>
                  <a:pt x="944064" y="955197"/>
                </a:lnTo>
                <a:lnTo>
                  <a:pt x="945674" y="955883"/>
                </a:lnTo>
                <a:lnTo>
                  <a:pt x="947284" y="956568"/>
                </a:lnTo>
                <a:lnTo>
                  <a:pt x="948886" y="957238"/>
                </a:lnTo>
                <a:lnTo>
                  <a:pt x="950496" y="957907"/>
                </a:lnTo>
                <a:lnTo>
                  <a:pt x="952106" y="958569"/>
                </a:lnTo>
                <a:lnTo>
                  <a:pt x="953716" y="959222"/>
                </a:lnTo>
                <a:lnTo>
                  <a:pt x="955326" y="959868"/>
                </a:lnTo>
                <a:lnTo>
                  <a:pt x="956928" y="960513"/>
                </a:lnTo>
                <a:lnTo>
                  <a:pt x="958538" y="961143"/>
                </a:lnTo>
                <a:lnTo>
                  <a:pt x="960148" y="961773"/>
                </a:lnTo>
                <a:lnTo>
                  <a:pt x="961758" y="962386"/>
                </a:lnTo>
                <a:lnTo>
                  <a:pt x="963360" y="963000"/>
                </a:lnTo>
                <a:lnTo>
                  <a:pt x="964970" y="963606"/>
                </a:lnTo>
                <a:lnTo>
                  <a:pt x="966579" y="964211"/>
                </a:lnTo>
                <a:lnTo>
                  <a:pt x="968189" y="964801"/>
                </a:lnTo>
                <a:lnTo>
                  <a:pt x="969799" y="965383"/>
                </a:lnTo>
                <a:lnTo>
                  <a:pt x="971401" y="965965"/>
                </a:lnTo>
                <a:lnTo>
                  <a:pt x="973011" y="966539"/>
                </a:lnTo>
                <a:lnTo>
                  <a:pt x="974621" y="967105"/>
                </a:lnTo>
                <a:lnTo>
                  <a:pt x="976231" y="967662"/>
                </a:lnTo>
                <a:lnTo>
                  <a:pt x="977841" y="968212"/>
                </a:lnTo>
                <a:lnTo>
                  <a:pt x="979443" y="968762"/>
                </a:lnTo>
                <a:lnTo>
                  <a:pt x="981053" y="969296"/>
                </a:lnTo>
                <a:lnTo>
                  <a:pt x="982663" y="969830"/>
                </a:lnTo>
                <a:lnTo>
                  <a:pt x="984273" y="970356"/>
                </a:lnTo>
                <a:lnTo>
                  <a:pt x="985883" y="970874"/>
                </a:lnTo>
                <a:lnTo>
                  <a:pt x="987485" y="971385"/>
                </a:lnTo>
                <a:lnTo>
                  <a:pt x="989095" y="971895"/>
                </a:lnTo>
                <a:lnTo>
                  <a:pt x="990705" y="972397"/>
                </a:lnTo>
                <a:lnTo>
                  <a:pt x="992315" y="972891"/>
                </a:lnTo>
                <a:lnTo>
                  <a:pt x="993917" y="973377"/>
                </a:lnTo>
                <a:lnTo>
                  <a:pt x="995527" y="973855"/>
                </a:lnTo>
                <a:lnTo>
                  <a:pt x="997137" y="974326"/>
                </a:lnTo>
                <a:lnTo>
                  <a:pt x="998747" y="974796"/>
                </a:lnTo>
                <a:lnTo>
                  <a:pt x="1000357" y="975258"/>
                </a:lnTo>
                <a:lnTo>
                  <a:pt x="1001959" y="975712"/>
                </a:lnTo>
                <a:lnTo>
                  <a:pt x="1003569" y="976159"/>
                </a:lnTo>
                <a:lnTo>
                  <a:pt x="1005179" y="976605"/>
                </a:lnTo>
                <a:lnTo>
                  <a:pt x="1006789" y="977035"/>
                </a:lnTo>
                <a:lnTo>
                  <a:pt x="1008399" y="977466"/>
                </a:lnTo>
                <a:lnTo>
                  <a:pt x="1010001" y="977888"/>
                </a:lnTo>
                <a:lnTo>
                  <a:pt x="1011611" y="978311"/>
                </a:lnTo>
                <a:lnTo>
                  <a:pt x="1013221" y="978725"/>
                </a:lnTo>
                <a:lnTo>
                  <a:pt x="1014831" y="979124"/>
                </a:lnTo>
                <a:lnTo>
                  <a:pt x="1016441" y="979530"/>
                </a:lnTo>
                <a:lnTo>
                  <a:pt x="1018043" y="979921"/>
                </a:lnTo>
                <a:lnTo>
                  <a:pt x="1019653" y="980311"/>
                </a:lnTo>
                <a:lnTo>
                  <a:pt x="1021263" y="980694"/>
                </a:lnTo>
                <a:lnTo>
                  <a:pt x="1022873" y="981068"/>
                </a:lnTo>
                <a:lnTo>
                  <a:pt x="1024475" y="981435"/>
                </a:lnTo>
                <a:lnTo>
                  <a:pt x="1026085" y="981802"/>
                </a:lnTo>
                <a:lnTo>
                  <a:pt x="1027695" y="982160"/>
                </a:lnTo>
                <a:lnTo>
                  <a:pt x="1029305" y="982511"/>
                </a:lnTo>
                <a:lnTo>
                  <a:pt x="1030914" y="982862"/>
                </a:lnTo>
                <a:lnTo>
                  <a:pt x="1032516" y="983204"/>
                </a:lnTo>
                <a:lnTo>
                  <a:pt x="1034126" y="983539"/>
                </a:lnTo>
                <a:lnTo>
                  <a:pt x="1035736" y="983874"/>
                </a:lnTo>
                <a:lnTo>
                  <a:pt x="1037346" y="984201"/>
                </a:lnTo>
                <a:lnTo>
                  <a:pt x="1038956" y="984519"/>
                </a:lnTo>
                <a:lnTo>
                  <a:pt x="1040558" y="984838"/>
                </a:lnTo>
                <a:lnTo>
                  <a:pt x="1042168" y="985141"/>
                </a:lnTo>
                <a:lnTo>
                  <a:pt x="1043778" y="985452"/>
                </a:lnTo>
                <a:lnTo>
                  <a:pt x="1045388" y="985747"/>
                </a:lnTo>
                <a:lnTo>
                  <a:pt x="1046990" y="986042"/>
                </a:lnTo>
                <a:lnTo>
                  <a:pt x="1048600" y="986329"/>
                </a:lnTo>
                <a:lnTo>
                  <a:pt x="1050210" y="986616"/>
                </a:lnTo>
                <a:lnTo>
                  <a:pt x="1051820" y="986894"/>
                </a:lnTo>
                <a:lnTo>
                  <a:pt x="1053430" y="987173"/>
                </a:lnTo>
                <a:lnTo>
                  <a:pt x="1055032" y="987436"/>
                </a:lnTo>
                <a:lnTo>
                  <a:pt x="1056642" y="987707"/>
                </a:lnTo>
                <a:lnTo>
                  <a:pt x="1058252" y="987963"/>
                </a:lnTo>
                <a:lnTo>
                  <a:pt x="1059862" y="988218"/>
                </a:lnTo>
                <a:lnTo>
                  <a:pt x="1061472" y="988473"/>
                </a:lnTo>
                <a:lnTo>
                  <a:pt x="1063074" y="988712"/>
                </a:lnTo>
                <a:lnTo>
                  <a:pt x="1064684" y="988959"/>
                </a:lnTo>
                <a:lnTo>
                  <a:pt x="1066294" y="989190"/>
                </a:lnTo>
                <a:lnTo>
                  <a:pt x="1067904" y="989421"/>
                </a:lnTo>
                <a:lnTo>
                  <a:pt x="1069514" y="989652"/>
                </a:lnTo>
                <a:lnTo>
                  <a:pt x="1071116" y="989875"/>
                </a:lnTo>
                <a:lnTo>
                  <a:pt x="1072726" y="990098"/>
                </a:lnTo>
                <a:lnTo>
                  <a:pt x="1074336" y="990306"/>
                </a:lnTo>
                <a:lnTo>
                  <a:pt x="1075946" y="990521"/>
                </a:lnTo>
                <a:lnTo>
                  <a:pt x="1077548" y="990728"/>
                </a:lnTo>
                <a:lnTo>
                  <a:pt x="1079158" y="990927"/>
                </a:lnTo>
                <a:lnTo>
                  <a:pt x="1080768" y="991127"/>
                </a:lnTo>
                <a:lnTo>
                  <a:pt x="1082378" y="991318"/>
                </a:lnTo>
                <a:lnTo>
                  <a:pt x="1083988" y="991509"/>
                </a:lnTo>
                <a:lnTo>
                  <a:pt x="1085590" y="991700"/>
                </a:lnTo>
                <a:lnTo>
                  <a:pt x="1087200" y="991884"/>
                </a:lnTo>
                <a:lnTo>
                  <a:pt x="1088810" y="992059"/>
                </a:lnTo>
                <a:lnTo>
                  <a:pt x="1090420" y="992234"/>
                </a:lnTo>
                <a:lnTo>
                  <a:pt x="1092030" y="992410"/>
                </a:lnTo>
                <a:lnTo>
                  <a:pt x="1093632" y="992577"/>
                </a:lnTo>
                <a:lnTo>
                  <a:pt x="1095242" y="992737"/>
                </a:lnTo>
                <a:lnTo>
                  <a:pt x="1096852" y="992896"/>
                </a:lnTo>
                <a:lnTo>
                  <a:pt x="1098462" y="993055"/>
                </a:lnTo>
                <a:lnTo>
                  <a:pt x="1100071" y="993207"/>
                </a:lnTo>
                <a:lnTo>
                  <a:pt x="1101673" y="993358"/>
                </a:lnTo>
                <a:lnTo>
                  <a:pt x="1103283" y="993510"/>
                </a:lnTo>
                <a:lnTo>
                  <a:pt x="1104893" y="993653"/>
                </a:lnTo>
                <a:lnTo>
                  <a:pt x="1106503" y="993789"/>
                </a:lnTo>
                <a:lnTo>
                  <a:pt x="1108105" y="993932"/>
                </a:lnTo>
                <a:lnTo>
                  <a:pt x="1109715" y="994068"/>
                </a:lnTo>
                <a:lnTo>
                  <a:pt x="1111325" y="994195"/>
                </a:lnTo>
                <a:lnTo>
                  <a:pt x="1112935" y="994323"/>
                </a:lnTo>
                <a:lnTo>
                  <a:pt x="1114545" y="994450"/>
                </a:lnTo>
                <a:lnTo>
                  <a:pt x="1116147" y="994570"/>
                </a:lnTo>
                <a:lnTo>
                  <a:pt x="1117757" y="994689"/>
                </a:lnTo>
                <a:lnTo>
                  <a:pt x="1119367" y="994809"/>
                </a:lnTo>
                <a:lnTo>
                  <a:pt x="1120977" y="994920"/>
                </a:lnTo>
                <a:lnTo>
                  <a:pt x="1122587" y="995032"/>
                </a:lnTo>
                <a:lnTo>
                  <a:pt x="1124189" y="995144"/>
                </a:lnTo>
                <a:lnTo>
                  <a:pt x="1125799" y="995247"/>
                </a:lnTo>
                <a:lnTo>
                  <a:pt x="1127409" y="995351"/>
                </a:lnTo>
                <a:lnTo>
                  <a:pt x="1129019" y="995454"/>
                </a:lnTo>
                <a:lnTo>
                  <a:pt x="1130629" y="995550"/>
                </a:lnTo>
                <a:lnTo>
                  <a:pt x="1132231" y="995646"/>
                </a:lnTo>
                <a:lnTo>
                  <a:pt x="1133841" y="995741"/>
                </a:lnTo>
                <a:lnTo>
                  <a:pt x="1135451" y="995829"/>
                </a:lnTo>
                <a:lnTo>
                  <a:pt x="1137061" y="995925"/>
                </a:lnTo>
                <a:lnTo>
                  <a:pt x="1138663" y="996004"/>
                </a:lnTo>
                <a:lnTo>
                  <a:pt x="1140273" y="996092"/>
                </a:lnTo>
                <a:lnTo>
                  <a:pt x="1141883" y="996172"/>
                </a:lnTo>
                <a:lnTo>
                  <a:pt x="1143493" y="996251"/>
                </a:lnTo>
                <a:lnTo>
                  <a:pt x="1145103" y="996331"/>
                </a:lnTo>
                <a:lnTo>
                  <a:pt x="1146705" y="996411"/>
                </a:lnTo>
                <a:lnTo>
                  <a:pt x="1148315" y="996483"/>
                </a:lnTo>
                <a:lnTo>
                  <a:pt x="1149925" y="996554"/>
                </a:lnTo>
                <a:lnTo>
                  <a:pt x="1151535" y="996626"/>
                </a:lnTo>
                <a:lnTo>
                  <a:pt x="1153145" y="996698"/>
                </a:lnTo>
                <a:lnTo>
                  <a:pt x="1154747" y="996761"/>
                </a:lnTo>
                <a:lnTo>
                  <a:pt x="1156357" y="996825"/>
                </a:lnTo>
                <a:lnTo>
                  <a:pt x="1157967" y="996889"/>
                </a:lnTo>
                <a:lnTo>
                  <a:pt x="1159577" y="996953"/>
                </a:lnTo>
                <a:lnTo>
                  <a:pt x="1161179" y="997009"/>
                </a:lnTo>
                <a:lnTo>
                  <a:pt x="1162789" y="997072"/>
                </a:lnTo>
                <a:lnTo>
                  <a:pt x="1164399" y="997128"/>
                </a:lnTo>
                <a:lnTo>
                  <a:pt x="1166008" y="997176"/>
                </a:lnTo>
                <a:lnTo>
                  <a:pt x="1167618" y="997232"/>
                </a:lnTo>
                <a:lnTo>
                  <a:pt x="1169220" y="997288"/>
                </a:lnTo>
                <a:lnTo>
                  <a:pt x="1170830" y="997335"/>
                </a:lnTo>
                <a:lnTo>
                  <a:pt x="1172440" y="997383"/>
                </a:lnTo>
                <a:lnTo>
                  <a:pt x="1174050" y="997431"/>
                </a:lnTo>
                <a:lnTo>
                  <a:pt x="1175660" y="997479"/>
                </a:lnTo>
                <a:lnTo>
                  <a:pt x="1177262" y="997527"/>
                </a:lnTo>
                <a:lnTo>
                  <a:pt x="1178872" y="997566"/>
                </a:lnTo>
                <a:lnTo>
                  <a:pt x="1180482" y="997606"/>
                </a:lnTo>
                <a:lnTo>
                  <a:pt x="1182092" y="997646"/>
                </a:lnTo>
                <a:lnTo>
                  <a:pt x="1183702" y="997686"/>
                </a:lnTo>
                <a:lnTo>
                  <a:pt x="1185304" y="997726"/>
                </a:lnTo>
                <a:lnTo>
                  <a:pt x="1186914" y="997766"/>
                </a:lnTo>
                <a:lnTo>
                  <a:pt x="1188524" y="997806"/>
                </a:lnTo>
                <a:lnTo>
                  <a:pt x="1190134" y="997838"/>
                </a:lnTo>
                <a:lnTo>
                  <a:pt x="1191736" y="997869"/>
                </a:lnTo>
                <a:lnTo>
                  <a:pt x="1193346" y="997901"/>
                </a:lnTo>
                <a:lnTo>
                  <a:pt x="1194956" y="997933"/>
                </a:lnTo>
                <a:lnTo>
                  <a:pt x="1196566" y="997965"/>
                </a:lnTo>
                <a:lnTo>
                  <a:pt x="1198176" y="997997"/>
                </a:lnTo>
                <a:lnTo>
                  <a:pt x="1199778" y="998029"/>
                </a:lnTo>
                <a:lnTo>
                  <a:pt x="1201388" y="998053"/>
                </a:lnTo>
                <a:lnTo>
                  <a:pt x="1202998" y="998085"/>
                </a:lnTo>
                <a:lnTo>
                  <a:pt x="1204608" y="998108"/>
                </a:lnTo>
                <a:lnTo>
                  <a:pt x="1206218" y="998132"/>
                </a:lnTo>
                <a:lnTo>
                  <a:pt x="1207820" y="998164"/>
                </a:lnTo>
                <a:lnTo>
                  <a:pt x="1209430" y="998188"/>
                </a:lnTo>
                <a:lnTo>
                  <a:pt x="1211040" y="998212"/>
                </a:lnTo>
                <a:lnTo>
                  <a:pt x="1212650" y="998228"/>
                </a:lnTo>
                <a:lnTo>
                  <a:pt x="1214260" y="998252"/>
                </a:lnTo>
                <a:lnTo>
                  <a:pt x="1215862" y="998276"/>
                </a:lnTo>
                <a:lnTo>
                  <a:pt x="1217472" y="998292"/>
                </a:lnTo>
                <a:lnTo>
                  <a:pt x="1219082" y="998316"/>
                </a:lnTo>
                <a:lnTo>
                  <a:pt x="1220692" y="998332"/>
                </a:lnTo>
                <a:lnTo>
                  <a:pt x="1222294" y="998356"/>
                </a:lnTo>
                <a:lnTo>
                  <a:pt x="1223904" y="998371"/>
                </a:lnTo>
                <a:lnTo>
                  <a:pt x="1225514" y="998387"/>
                </a:lnTo>
                <a:lnTo>
                  <a:pt x="1227124" y="998403"/>
                </a:lnTo>
                <a:lnTo>
                  <a:pt x="1228733" y="998419"/>
                </a:lnTo>
                <a:lnTo>
                  <a:pt x="1230336" y="998435"/>
                </a:lnTo>
                <a:lnTo>
                  <a:pt x="1231945" y="998451"/>
                </a:lnTo>
                <a:lnTo>
                  <a:pt x="1233555" y="998467"/>
                </a:lnTo>
                <a:lnTo>
                  <a:pt x="1235165" y="998483"/>
                </a:lnTo>
                <a:lnTo>
                  <a:pt x="1236775" y="998491"/>
                </a:lnTo>
                <a:lnTo>
                  <a:pt x="1238377" y="998507"/>
                </a:lnTo>
                <a:lnTo>
                  <a:pt x="1239987" y="998515"/>
                </a:lnTo>
                <a:lnTo>
                  <a:pt x="1241597" y="998531"/>
                </a:lnTo>
                <a:lnTo>
                  <a:pt x="1243207" y="998547"/>
                </a:lnTo>
                <a:lnTo>
                  <a:pt x="1244817" y="998555"/>
                </a:lnTo>
                <a:lnTo>
                  <a:pt x="1246419" y="998563"/>
                </a:lnTo>
                <a:lnTo>
                  <a:pt x="1248029" y="998579"/>
                </a:lnTo>
                <a:lnTo>
                  <a:pt x="1249639" y="998587"/>
                </a:lnTo>
                <a:lnTo>
                  <a:pt x="1251249" y="998595"/>
                </a:lnTo>
                <a:lnTo>
                  <a:pt x="1252851" y="998603"/>
                </a:lnTo>
                <a:lnTo>
                  <a:pt x="1254461" y="998611"/>
                </a:lnTo>
                <a:lnTo>
                  <a:pt x="1256071" y="998627"/>
                </a:lnTo>
                <a:lnTo>
                  <a:pt x="1257681" y="998635"/>
                </a:lnTo>
                <a:lnTo>
                  <a:pt x="1259291" y="998642"/>
                </a:lnTo>
                <a:lnTo>
                  <a:pt x="1260893" y="998650"/>
                </a:lnTo>
                <a:lnTo>
                  <a:pt x="1262503" y="998658"/>
                </a:lnTo>
                <a:lnTo>
                  <a:pt x="1264113" y="998666"/>
                </a:lnTo>
                <a:lnTo>
                  <a:pt x="1265723" y="998666"/>
                </a:lnTo>
                <a:lnTo>
                  <a:pt x="1267333" y="998674"/>
                </a:lnTo>
                <a:lnTo>
                  <a:pt x="1268935" y="998682"/>
                </a:lnTo>
                <a:lnTo>
                  <a:pt x="1270545" y="998690"/>
                </a:lnTo>
                <a:lnTo>
                  <a:pt x="1272155" y="998698"/>
                </a:lnTo>
                <a:lnTo>
                  <a:pt x="1273765" y="998698"/>
                </a:lnTo>
                <a:lnTo>
                  <a:pt x="1275367" y="998706"/>
                </a:lnTo>
                <a:lnTo>
                  <a:pt x="1276977" y="998714"/>
                </a:lnTo>
                <a:lnTo>
                  <a:pt x="1278587" y="998714"/>
                </a:lnTo>
                <a:lnTo>
                  <a:pt x="1280197" y="998722"/>
                </a:lnTo>
                <a:lnTo>
                  <a:pt x="1281807" y="998730"/>
                </a:lnTo>
                <a:lnTo>
                  <a:pt x="1283409" y="998730"/>
                </a:lnTo>
                <a:lnTo>
                  <a:pt x="1285019" y="998738"/>
                </a:lnTo>
                <a:lnTo>
                  <a:pt x="1286629" y="998738"/>
                </a:lnTo>
                <a:lnTo>
                  <a:pt x="1288239" y="998746"/>
                </a:lnTo>
                <a:lnTo>
                  <a:pt x="1289849" y="998746"/>
                </a:lnTo>
                <a:lnTo>
                  <a:pt x="1291451" y="998754"/>
                </a:lnTo>
                <a:lnTo>
                  <a:pt x="1293061" y="998754"/>
                </a:lnTo>
                <a:lnTo>
                  <a:pt x="1294671" y="998762"/>
                </a:lnTo>
                <a:lnTo>
                  <a:pt x="1296280" y="998762"/>
                </a:lnTo>
                <a:lnTo>
                  <a:pt x="1297890" y="998762"/>
                </a:lnTo>
                <a:lnTo>
                  <a:pt x="1299492" y="998770"/>
                </a:lnTo>
                <a:lnTo>
                  <a:pt x="1301102" y="998770"/>
                </a:lnTo>
                <a:lnTo>
                  <a:pt x="1302712" y="998778"/>
                </a:lnTo>
                <a:lnTo>
                  <a:pt x="1304322" y="998778"/>
                </a:lnTo>
                <a:lnTo>
                  <a:pt x="1305924" y="998778"/>
                </a:lnTo>
                <a:lnTo>
                  <a:pt x="1307534" y="998786"/>
                </a:lnTo>
                <a:lnTo>
                  <a:pt x="1309144" y="998786"/>
                </a:lnTo>
                <a:lnTo>
                  <a:pt x="1310754" y="998786"/>
                </a:lnTo>
                <a:lnTo>
                  <a:pt x="1312364" y="998786"/>
                </a:lnTo>
                <a:lnTo>
                  <a:pt x="1313966" y="998794"/>
                </a:lnTo>
                <a:lnTo>
                  <a:pt x="1315576" y="998794"/>
                </a:lnTo>
                <a:lnTo>
                  <a:pt x="1317186" y="998794"/>
                </a:lnTo>
                <a:lnTo>
                  <a:pt x="1318796" y="998794"/>
                </a:lnTo>
                <a:lnTo>
                  <a:pt x="1320406" y="998802"/>
                </a:lnTo>
                <a:lnTo>
                  <a:pt x="1322008" y="998802"/>
                </a:lnTo>
                <a:lnTo>
                  <a:pt x="1323618" y="998802"/>
                </a:lnTo>
                <a:lnTo>
                  <a:pt x="1325228" y="998802"/>
                </a:lnTo>
                <a:lnTo>
                  <a:pt x="1326838" y="998802"/>
                </a:lnTo>
                <a:lnTo>
                  <a:pt x="1328448" y="998810"/>
                </a:lnTo>
                <a:lnTo>
                  <a:pt x="1330050" y="998810"/>
                </a:lnTo>
                <a:lnTo>
                  <a:pt x="1331660" y="998810"/>
                </a:lnTo>
                <a:lnTo>
                  <a:pt x="1333270" y="998810"/>
                </a:lnTo>
                <a:lnTo>
                  <a:pt x="1334880" y="998810"/>
                </a:lnTo>
                <a:lnTo>
                  <a:pt x="1336482" y="998810"/>
                </a:lnTo>
                <a:lnTo>
                  <a:pt x="1338092" y="998818"/>
                </a:lnTo>
                <a:lnTo>
                  <a:pt x="1339702" y="998818"/>
                </a:lnTo>
                <a:lnTo>
                  <a:pt x="1341312" y="998818"/>
                </a:lnTo>
                <a:lnTo>
                  <a:pt x="1342922" y="998818"/>
                </a:lnTo>
                <a:lnTo>
                  <a:pt x="1344524" y="998818"/>
                </a:lnTo>
                <a:lnTo>
                  <a:pt x="1346134" y="998818"/>
                </a:lnTo>
                <a:lnTo>
                  <a:pt x="1347744" y="998818"/>
                </a:lnTo>
                <a:lnTo>
                  <a:pt x="1349354" y="998818"/>
                </a:lnTo>
                <a:lnTo>
                  <a:pt x="1350964" y="998818"/>
                </a:lnTo>
                <a:lnTo>
                  <a:pt x="1352566" y="998826"/>
                </a:lnTo>
                <a:lnTo>
                  <a:pt x="1354176" y="998826"/>
                </a:lnTo>
                <a:lnTo>
                  <a:pt x="1355786" y="998826"/>
                </a:lnTo>
                <a:lnTo>
                  <a:pt x="1357396" y="998826"/>
                </a:lnTo>
                <a:lnTo>
                  <a:pt x="1359006" y="998826"/>
                </a:lnTo>
                <a:lnTo>
                  <a:pt x="1360608" y="998826"/>
                </a:lnTo>
                <a:lnTo>
                  <a:pt x="1362218" y="998826"/>
                </a:lnTo>
                <a:lnTo>
                  <a:pt x="1363827" y="998826"/>
                </a:lnTo>
                <a:lnTo>
                  <a:pt x="1365437" y="998826"/>
                </a:lnTo>
                <a:lnTo>
                  <a:pt x="1367039" y="998826"/>
                </a:lnTo>
                <a:lnTo>
                  <a:pt x="1368649" y="998826"/>
                </a:lnTo>
                <a:lnTo>
                  <a:pt x="1370259" y="998826"/>
                </a:lnTo>
                <a:lnTo>
                  <a:pt x="1371869" y="998826"/>
                </a:lnTo>
                <a:lnTo>
                  <a:pt x="1373479" y="998826"/>
                </a:lnTo>
                <a:lnTo>
                  <a:pt x="1375081" y="998826"/>
                </a:lnTo>
                <a:lnTo>
                  <a:pt x="1376691" y="998826"/>
                </a:lnTo>
                <a:lnTo>
                  <a:pt x="1378301" y="998834"/>
                </a:lnTo>
                <a:lnTo>
                  <a:pt x="1379911" y="998834"/>
                </a:lnTo>
                <a:lnTo>
                  <a:pt x="1381521" y="998834"/>
                </a:lnTo>
                <a:lnTo>
                  <a:pt x="1383123" y="998834"/>
                </a:lnTo>
                <a:lnTo>
                  <a:pt x="1384733" y="998834"/>
                </a:lnTo>
                <a:lnTo>
                  <a:pt x="1386343" y="998834"/>
                </a:lnTo>
                <a:lnTo>
                  <a:pt x="1387953" y="998834"/>
                </a:lnTo>
                <a:lnTo>
                  <a:pt x="1389555" y="998834"/>
                </a:lnTo>
                <a:lnTo>
                  <a:pt x="1391165" y="998834"/>
                </a:lnTo>
                <a:lnTo>
                  <a:pt x="1392775" y="998834"/>
                </a:lnTo>
                <a:lnTo>
                  <a:pt x="1394385" y="998834"/>
                </a:lnTo>
                <a:lnTo>
                  <a:pt x="1395995" y="998834"/>
                </a:lnTo>
                <a:lnTo>
                  <a:pt x="1397597" y="998834"/>
                </a:lnTo>
                <a:lnTo>
                  <a:pt x="1399207" y="998834"/>
                </a:lnTo>
                <a:lnTo>
                  <a:pt x="1400817" y="998834"/>
                </a:lnTo>
                <a:lnTo>
                  <a:pt x="1402427" y="998834"/>
                </a:lnTo>
                <a:lnTo>
                  <a:pt x="1404037" y="998834"/>
                </a:lnTo>
                <a:lnTo>
                  <a:pt x="1405639" y="998834"/>
                </a:lnTo>
                <a:lnTo>
                  <a:pt x="1407249" y="998834"/>
                </a:lnTo>
                <a:lnTo>
                  <a:pt x="1408859" y="998834"/>
                </a:lnTo>
                <a:lnTo>
                  <a:pt x="1410469" y="998834"/>
                </a:lnTo>
                <a:lnTo>
                  <a:pt x="1412079" y="998834"/>
                </a:lnTo>
                <a:lnTo>
                  <a:pt x="1413681" y="998834"/>
                </a:lnTo>
                <a:lnTo>
                  <a:pt x="1415291" y="998834"/>
                </a:lnTo>
                <a:lnTo>
                  <a:pt x="1416901" y="998834"/>
                </a:lnTo>
                <a:lnTo>
                  <a:pt x="1418511" y="998834"/>
                </a:lnTo>
                <a:lnTo>
                  <a:pt x="1420113" y="998834"/>
                </a:lnTo>
                <a:lnTo>
                  <a:pt x="1421723" y="998834"/>
                </a:lnTo>
                <a:lnTo>
                  <a:pt x="1423333" y="998834"/>
                </a:lnTo>
                <a:lnTo>
                  <a:pt x="1424943" y="998834"/>
                </a:lnTo>
                <a:lnTo>
                  <a:pt x="1426553" y="998834"/>
                </a:lnTo>
                <a:lnTo>
                  <a:pt x="1428155" y="998834"/>
                </a:lnTo>
                <a:lnTo>
                  <a:pt x="1429765" y="998834"/>
                </a:lnTo>
                <a:lnTo>
                  <a:pt x="1431375" y="998834"/>
                </a:lnTo>
                <a:lnTo>
                  <a:pt x="1432985" y="998834"/>
                </a:lnTo>
                <a:lnTo>
                  <a:pt x="1434595" y="998834"/>
                </a:lnTo>
                <a:lnTo>
                  <a:pt x="1436196" y="998834"/>
                </a:lnTo>
                <a:lnTo>
                  <a:pt x="1437806" y="998834"/>
                </a:lnTo>
                <a:lnTo>
                  <a:pt x="1439416" y="998834"/>
                </a:lnTo>
                <a:lnTo>
                  <a:pt x="1441026" y="998834"/>
                </a:lnTo>
                <a:lnTo>
                  <a:pt x="1442636" y="998834"/>
                </a:lnTo>
                <a:lnTo>
                  <a:pt x="1444238" y="998834"/>
                </a:lnTo>
                <a:lnTo>
                  <a:pt x="1445848" y="998834"/>
                </a:lnTo>
                <a:lnTo>
                  <a:pt x="1447458" y="998834"/>
                </a:lnTo>
                <a:lnTo>
                  <a:pt x="1449068" y="998834"/>
                </a:lnTo>
                <a:lnTo>
                  <a:pt x="1450670" y="998834"/>
                </a:lnTo>
                <a:lnTo>
                  <a:pt x="1452280" y="998834"/>
                </a:lnTo>
                <a:lnTo>
                  <a:pt x="1453890" y="998834"/>
                </a:lnTo>
                <a:lnTo>
                  <a:pt x="1455500" y="998834"/>
                </a:lnTo>
                <a:lnTo>
                  <a:pt x="1457110" y="998834"/>
                </a:lnTo>
                <a:lnTo>
                  <a:pt x="1458712" y="998834"/>
                </a:lnTo>
                <a:lnTo>
                  <a:pt x="1460322" y="998834"/>
                </a:lnTo>
                <a:lnTo>
                  <a:pt x="1461932" y="998834"/>
                </a:lnTo>
                <a:lnTo>
                  <a:pt x="1463542" y="998834"/>
                </a:lnTo>
                <a:lnTo>
                  <a:pt x="1465152" y="998834"/>
                </a:lnTo>
                <a:lnTo>
                  <a:pt x="1466754" y="998834"/>
                </a:lnTo>
                <a:lnTo>
                  <a:pt x="1468364" y="998834"/>
                </a:lnTo>
                <a:lnTo>
                  <a:pt x="1469974" y="998834"/>
                </a:lnTo>
                <a:lnTo>
                  <a:pt x="1471584" y="998834"/>
                </a:lnTo>
                <a:lnTo>
                  <a:pt x="1473194" y="998834"/>
                </a:lnTo>
                <a:lnTo>
                  <a:pt x="1474796" y="998834"/>
                </a:lnTo>
                <a:lnTo>
                  <a:pt x="1476406" y="998834"/>
                </a:lnTo>
                <a:lnTo>
                  <a:pt x="1478016" y="998834"/>
                </a:lnTo>
                <a:lnTo>
                  <a:pt x="1479626" y="998834"/>
                </a:lnTo>
                <a:lnTo>
                  <a:pt x="1481228" y="998834"/>
                </a:lnTo>
                <a:lnTo>
                  <a:pt x="1482838" y="998834"/>
                </a:lnTo>
                <a:lnTo>
                  <a:pt x="1484448" y="998834"/>
                </a:lnTo>
                <a:lnTo>
                  <a:pt x="1486058" y="998834"/>
                </a:lnTo>
                <a:lnTo>
                  <a:pt x="1487668" y="998834"/>
                </a:lnTo>
                <a:lnTo>
                  <a:pt x="1489270" y="998834"/>
                </a:lnTo>
                <a:lnTo>
                  <a:pt x="1490880" y="998834"/>
                </a:lnTo>
                <a:lnTo>
                  <a:pt x="1492490" y="998834"/>
                </a:lnTo>
                <a:lnTo>
                  <a:pt x="1494100" y="998834"/>
                </a:lnTo>
                <a:lnTo>
                  <a:pt x="1495710" y="998834"/>
                </a:lnTo>
                <a:lnTo>
                  <a:pt x="1497312" y="998834"/>
                </a:lnTo>
                <a:lnTo>
                  <a:pt x="1498922" y="998834"/>
                </a:lnTo>
                <a:lnTo>
                  <a:pt x="1500532" y="998834"/>
                </a:lnTo>
                <a:lnTo>
                  <a:pt x="1502142" y="998834"/>
                </a:lnTo>
                <a:lnTo>
                  <a:pt x="1503751" y="998834"/>
                </a:lnTo>
                <a:lnTo>
                  <a:pt x="1505353" y="998834"/>
                </a:lnTo>
                <a:lnTo>
                  <a:pt x="1506963" y="998834"/>
                </a:lnTo>
                <a:lnTo>
                  <a:pt x="1508573" y="998834"/>
                </a:lnTo>
                <a:lnTo>
                  <a:pt x="1510183" y="998834"/>
                </a:lnTo>
                <a:lnTo>
                  <a:pt x="1511785" y="998834"/>
                </a:lnTo>
                <a:lnTo>
                  <a:pt x="1513395" y="998834"/>
                </a:lnTo>
                <a:lnTo>
                  <a:pt x="1515005" y="998834"/>
                </a:lnTo>
                <a:lnTo>
                  <a:pt x="1516615" y="998834"/>
                </a:lnTo>
                <a:lnTo>
                  <a:pt x="1518225" y="998834"/>
                </a:lnTo>
                <a:lnTo>
                  <a:pt x="1519827" y="998834"/>
                </a:lnTo>
                <a:lnTo>
                  <a:pt x="1521437" y="998834"/>
                </a:lnTo>
                <a:lnTo>
                  <a:pt x="1523047" y="998834"/>
                </a:lnTo>
                <a:lnTo>
                  <a:pt x="1524657" y="998834"/>
                </a:lnTo>
                <a:lnTo>
                  <a:pt x="1526267" y="998834"/>
                </a:lnTo>
                <a:lnTo>
                  <a:pt x="1527869" y="998834"/>
                </a:lnTo>
                <a:lnTo>
                  <a:pt x="1529479" y="998834"/>
                </a:lnTo>
                <a:lnTo>
                  <a:pt x="1531089" y="998834"/>
                </a:lnTo>
                <a:lnTo>
                  <a:pt x="1532699" y="998834"/>
                </a:lnTo>
                <a:lnTo>
                  <a:pt x="1534301" y="998834"/>
                </a:lnTo>
                <a:lnTo>
                  <a:pt x="1535911" y="998834"/>
                </a:lnTo>
                <a:lnTo>
                  <a:pt x="1537521" y="998834"/>
                </a:lnTo>
                <a:lnTo>
                  <a:pt x="1539131" y="998834"/>
                </a:lnTo>
                <a:lnTo>
                  <a:pt x="1540741" y="998834"/>
                </a:lnTo>
                <a:lnTo>
                  <a:pt x="1542343" y="998834"/>
                </a:lnTo>
                <a:lnTo>
                  <a:pt x="1543953" y="998834"/>
                </a:lnTo>
                <a:lnTo>
                  <a:pt x="1545563" y="998834"/>
                </a:lnTo>
                <a:lnTo>
                  <a:pt x="1547173" y="998834"/>
                </a:lnTo>
                <a:lnTo>
                  <a:pt x="1548783" y="998834"/>
                </a:lnTo>
                <a:lnTo>
                  <a:pt x="1550385" y="998834"/>
                </a:lnTo>
                <a:lnTo>
                  <a:pt x="1551995" y="998834"/>
                </a:lnTo>
                <a:lnTo>
                  <a:pt x="1553605" y="998834"/>
                </a:lnTo>
                <a:lnTo>
                  <a:pt x="1555215" y="998834"/>
                </a:lnTo>
                <a:lnTo>
                  <a:pt x="1556825" y="998834"/>
                </a:lnTo>
                <a:lnTo>
                  <a:pt x="1558427" y="998834"/>
                </a:lnTo>
                <a:lnTo>
                  <a:pt x="1560037" y="998834"/>
                </a:lnTo>
                <a:lnTo>
                  <a:pt x="1561647" y="998834"/>
                </a:lnTo>
                <a:lnTo>
                  <a:pt x="1563257" y="998834"/>
                </a:lnTo>
                <a:lnTo>
                  <a:pt x="1564859" y="998834"/>
                </a:lnTo>
                <a:lnTo>
                  <a:pt x="1566469" y="998834"/>
                </a:lnTo>
                <a:lnTo>
                  <a:pt x="1568079" y="998834"/>
                </a:lnTo>
                <a:lnTo>
                  <a:pt x="1569688" y="998834"/>
                </a:lnTo>
                <a:lnTo>
                  <a:pt x="1571298" y="998834"/>
                </a:lnTo>
                <a:lnTo>
                  <a:pt x="1572900" y="998834"/>
                </a:lnTo>
                <a:lnTo>
                  <a:pt x="1574510" y="998834"/>
                </a:lnTo>
                <a:lnTo>
                  <a:pt x="1576120" y="998834"/>
                </a:lnTo>
                <a:lnTo>
                  <a:pt x="1577730" y="998834"/>
                </a:lnTo>
                <a:lnTo>
                  <a:pt x="1579340" y="998834"/>
                </a:lnTo>
                <a:lnTo>
                  <a:pt x="1580942" y="998834"/>
                </a:lnTo>
                <a:lnTo>
                  <a:pt x="1582552" y="998834"/>
                </a:lnTo>
                <a:lnTo>
                  <a:pt x="1584162" y="998834"/>
                </a:lnTo>
                <a:lnTo>
                  <a:pt x="1585772" y="998834"/>
                </a:lnTo>
                <a:lnTo>
                  <a:pt x="1587382" y="998834"/>
                </a:lnTo>
                <a:lnTo>
                  <a:pt x="1588984" y="998834"/>
                </a:lnTo>
                <a:lnTo>
                  <a:pt x="1590594" y="998834"/>
                </a:lnTo>
                <a:lnTo>
                  <a:pt x="1592204" y="998834"/>
                </a:lnTo>
                <a:lnTo>
                  <a:pt x="1593814" y="998834"/>
                </a:lnTo>
                <a:lnTo>
                  <a:pt x="1595416" y="998834"/>
                </a:lnTo>
                <a:lnTo>
                  <a:pt x="1597026" y="998834"/>
                </a:lnTo>
                <a:lnTo>
                  <a:pt x="1598636" y="998834"/>
                </a:lnTo>
                <a:lnTo>
                  <a:pt x="1600246" y="998834"/>
                </a:lnTo>
                <a:lnTo>
                  <a:pt x="1601856" y="998834"/>
                </a:lnTo>
                <a:lnTo>
                  <a:pt x="1603458" y="998834"/>
                </a:lnTo>
                <a:lnTo>
                  <a:pt x="1605068" y="998834"/>
                </a:lnTo>
                <a:lnTo>
                  <a:pt x="1606678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F1266F-CB8B-456A-1C52-F99436B3F23E}"/>
              </a:ext>
            </a:extLst>
          </p:cNvPr>
          <p:cNvGrpSpPr/>
          <p:nvPr/>
        </p:nvGrpSpPr>
        <p:grpSpPr>
          <a:xfrm>
            <a:off x="6660232" y="2360310"/>
            <a:ext cx="1867060" cy="1236514"/>
            <a:chOff x="6729309" y="2360310"/>
            <a:chExt cx="1867060" cy="1236514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73AE1DD-7EEE-F102-47E6-1813828B93C7}"/>
                </a:ext>
              </a:extLst>
            </p:cNvPr>
            <p:cNvSpPr/>
            <p:nvPr/>
          </p:nvSpPr>
          <p:spPr>
            <a:xfrm>
              <a:off x="6996636" y="2379867"/>
              <a:ext cx="1599733" cy="1058766"/>
            </a:xfrm>
            <a:custGeom>
              <a:avLst/>
              <a:gdLst>
                <a:gd name="connsiteX0" fmla="*/ 0 w 1599733"/>
                <a:gd name="connsiteY0" fmla="*/ 1058767 h 1058766"/>
                <a:gd name="connsiteX1" fmla="*/ 1599733 w 1599733"/>
                <a:gd name="connsiteY1" fmla="*/ 1058767 h 1058766"/>
                <a:gd name="connsiteX2" fmla="*/ 1599733 w 1599733"/>
                <a:gd name="connsiteY2" fmla="*/ 0 h 1058766"/>
                <a:gd name="connsiteX3" fmla="*/ 0 w 1599733"/>
                <a:gd name="connsiteY3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9733" h="1058766">
                  <a:moveTo>
                    <a:pt x="0" y="1058767"/>
                  </a:moveTo>
                  <a:lnTo>
                    <a:pt x="1599733" y="1058767"/>
                  </a:lnTo>
                  <a:lnTo>
                    <a:pt x="15997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6146603-5A4D-8B33-C7BD-B7C4C2B0DAF8}"/>
                </a:ext>
              </a:extLst>
            </p:cNvPr>
            <p:cNvSpPr/>
            <p:nvPr/>
          </p:nvSpPr>
          <p:spPr>
            <a:xfrm>
              <a:off x="7167677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26FA1F6-4BD7-3F4E-42AF-DE55C9A6F060}"/>
                </a:ext>
              </a:extLst>
            </p:cNvPr>
            <p:cNvSpPr/>
            <p:nvPr/>
          </p:nvSpPr>
          <p:spPr>
            <a:xfrm>
              <a:off x="7482089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EE895CD-734F-2B7F-854E-C1D4EB7CFE39}"/>
                </a:ext>
              </a:extLst>
            </p:cNvPr>
            <p:cNvSpPr/>
            <p:nvPr/>
          </p:nvSpPr>
          <p:spPr>
            <a:xfrm>
              <a:off x="779650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208C75-E546-A5D8-7C59-7F200FEF3613}"/>
                </a:ext>
              </a:extLst>
            </p:cNvPr>
            <p:cNvSpPr/>
            <p:nvPr/>
          </p:nvSpPr>
          <p:spPr>
            <a:xfrm>
              <a:off x="811091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8F1F3B-304E-1D3A-2351-BA46968D0E27}"/>
                </a:ext>
              </a:extLst>
            </p:cNvPr>
            <p:cNvSpPr/>
            <p:nvPr/>
          </p:nvSpPr>
          <p:spPr>
            <a:xfrm>
              <a:off x="8425322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2CD2596-C6DD-EE1D-05C1-6D699D5C8F19}"/>
                </a:ext>
              </a:extLst>
            </p:cNvPr>
            <p:cNvSpPr/>
            <p:nvPr/>
          </p:nvSpPr>
          <p:spPr>
            <a:xfrm>
              <a:off x="6996636" y="343863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1245E01-0AF9-D00B-9256-E047CBDEA360}"/>
                </a:ext>
              </a:extLst>
            </p:cNvPr>
            <p:cNvSpPr/>
            <p:nvPr/>
          </p:nvSpPr>
          <p:spPr>
            <a:xfrm>
              <a:off x="7167677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D18C38EB-CC6D-4D01-F677-CF412247FB97}"/>
                </a:ext>
              </a:extLst>
            </p:cNvPr>
            <p:cNvSpPr/>
            <p:nvPr/>
          </p:nvSpPr>
          <p:spPr>
            <a:xfrm>
              <a:off x="7482089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D017F32-DE43-AB25-E59C-53DF4FC4B130}"/>
                </a:ext>
              </a:extLst>
            </p:cNvPr>
            <p:cNvSpPr/>
            <p:nvPr/>
          </p:nvSpPr>
          <p:spPr>
            <a:xfrm>
              <a:off x="779650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1FA95D4-BA1E-675B-BFF5-4DE79B73E006}"/>
                </a:ext>
              </a:extLst>
            </p:cNvPr>
            <p:cNvSpPr/>
            <p:nvPr/>
          </p:nvSpPr>
          <p:spPr>
            <a:xfrm>
              <a:off x="8110916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57B8CB2-13EB-BFB5-9E3C-5C90FCE3D77F}"/>
                </a:ext>
              </a:extLst>
            </p:cNvPr>
            <p:cNvSpPr/>
            <p:nvPr/>
          </p:nvSpPr>
          <p:spPr>
            <a:xfrm>
              <a:off x="8425322" y="3423570"/>
              <a:ext cx="797" cy="15063"/>
            </a:xfrm>
            <a:custGeom>
              <a:avLst/>
              <a:gdLst>
                <a:gd name="connsiteX0" fmla="*/ 0 w 797"/>
                <a:gd name="connsiteY0" fmla="*/ 15064 h 15063"/>
                <a:gd name="connsiteX1" fmla="*/ 0 w 797"/>
                <a:gd name="connsiteY1" fmla="*/ 0 h 1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5063">
                  <a:moveTo>
                    <a:pt x="0" y="15064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4EE4C95A-16EA-0B06-FDA3-278333E865F9}"/>
                </a:ext>
              </a:extLst>
            </p:cNvPr>
            <p:cNvSpPr/>
            <p:nvPr/>
          </p:nvSpPr>
          <p:spPr>
            <a:xfrm>
              <a:off x="7093096" y="3490718"/>
              <a:ext cx="41390" cy="5491"/>
            </a:xfrm>
            <a:custGeom>
              <a:avLst/>
              <a:gdLst>
                <a:gd name="connsiteX0" fmla="*/ 0 w 41390"/>
                <a:gd name="connsiteY0" fmla="*/ 0 h 5491"/>
                <a:gd name="connsiteX1" fmla="*/ 41391 w 41390"/>
                <a:gd name="connsiteY1" fmla="*/ 0 h 5491"/>
                <a:gd name="connsiteX2" fmla="*/ 41391 w 41390"/>
                <a:gd name="connsiteY2" fmla="*/ 5491 h 5491"/>
                <a:gd name="connsiteX3" fmla="*/ 0 w 41390"/>
                <a:gd name="connsiteY3" fmla="*/ 5491 h 5491"/>
                <a:gd name="connsiteX4" fmla="*/ 0 w 41390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0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04689B6-7650-4F6F-7A78-CF8E30C32DA0}"/>
                </a:ext>
              </a:extLst>
            </p:cNvPr>
            <p:cNvSpPr/>
            <p:nvPr/>
          </p:nvSpPr>
          <p:spPr>
            <a:xfrm>
              <a:off x="7146594" y="3465987"/>
              <a:ext cx="31188" cy="49135"/>
            </a:xfrm>
            <a:custGeom>
              <a:avLst/>
              <a:gdLst>
                <a:gd name="connsiteX0" fmla="*/ 2034 w 31188"/>
                <a:gd name="connsiteY0" fmla="*/ 0 h 49135"/>
                <a:gd name="connsiteX1" fmla="*/ 27637 w 31188"/>
                <a:gd name="connsiteY1" fmla="*/ 0 h 49135"/>
                <a:gd name="connsiteX2" fmla="*/ 27637 w 31188"/>
                <a:gd name="connsiteY2" fmla="*/ 5491 h 49135"/>
                <a:gd name="connsiteX3" fmla="*/ 8007 w 31188"/>
                <a:gd name="connsiteY3" fmla="*/ 5491 h 49135"/>
                <a:gd name="connsiteX4" fmla="*/ 8007 w 31188"/>
                <a:gd name="connsiteY4" fmla="*/ 17303 h 49135"/>
                <a:gd name="connsiteX5" fmla="*/ 10848 w 31188"/>
                <a:gd name="connsiteY5" fmla="*/ 16594 h 49135"/>
                <a:gd name="connsiteX6" fmla="*/ 13689 w 31188"/>
                <a:gd name="connsiteY6" fmla="*/ 16339 h 49135"/>
                <a:gd name="connsiteX7" fmla="*/ 26475 w 31188"/>
                <a:gd name="connsiteY7" fmla="*/ 20762 h 49135"/>
                <a:gd name="connsiteX8" fmla="*/ 31189 w 31188"/>
                <a:gd name="connsiteY8" fmla="*/ 32741 h 49135"/>
                <a:gd name="connsiteX9" fmla="*/ 26346 w 31188"/>
                <a:gd name="connsiteY9" fmla="*/ 44848 h 49135"/>
                <a:gd name="connsiteX10" fmla="*/ 12688 w 31188"/>
                <a:gd name="connsiteY10" fmla="*/ 49136 h 49135"/>
                <a:gd name="connsiteX11" fmla="*/ 6490 w 31188"/>
                <a:gd name="connsiteY11" fmla="*/ 48626 h 49135"/>
                <a:gd name="connsiteX12" fmla="*/ 0 w 31188"/>
                <a:gd name="connsiteY12" fmla="*/ 47072 h 49135"/>
                <a:gd name="connsiteX13" fmla="*/ 0 w 31188"/>
                <a:gd name="connsiteY13" fmla="*/ 40520 h 49135"/>
                <a:gd name="connsiteX14" fmla="*/ 6005 w 31188"/>
                <a:gd name="connsiteY14" fmla="*/ 42879 h 49135"/>
                <a:gd name="connsiteX15" fmla="*/ 12559 w 31188"/>
                <a:gd name="connsiteY15" fmla="*/ 43652 h 49135"/>
                <a:gd name="connsiteX16" fmla="*/ 21406 w 31188"/>
                <a:gd name="connsiteY16" fmla="*/ 40712 h 49135"/>
                <a:gd name="connsiteX17" fmla="*/ 24667 w 31188"/>
                <a:gd name="connsiteY17" fmla="*/ 32741 h 49135"/>
                <a:gd name="connsiteX18" fmla="*/ 21406 w 31188"/>
                <a:gd name="connsiteY18" fmla="*/ 24763 h 49135"/>
                <a:gd name="connsiteX19" fmla="*/ 12559 w 31188"/>
                <a:gd name="connsiteY19" fmla="*/ 21822 h 49135"/>
                <a:gd name="connsiteX20" fmla="*/ 7329 w 31188"/>
                <a:gd name="connsiteY20" fmla="*/ 22404 h 49135"/>
                <a:gd name="connsiteX21" fmla="*/ 2034 w 31188"/>
                <a:gd name="connsiteY21" fmla="*/ 24213 h 49135"/>
                <a:gd name="connsiteX22" fmla="*/ 2034 w 31188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8" h="49135">
                  <a:moveTo>
                    <a:pt x="2034" y="0"/>
                  </a:moveTo>
                  <a:lnTo>
                    <a:pt x="27637" y="0"/>
                  </a:lnTo>
                  <a:lnTo>
                    <a:pt x="27637" y="5491"/>
                  </a:lnTo>
                  <a:lnTo>
                    <a:pt x="8007" y="5491"/>
                  </a:lnTo>
                  <a:lnTo>
                    <a:pt x="8007" y="17303"/>
                  </a:lnTo>
                  <a:cubicBezTo>
                    <a:pt x="8954" y="16984"/>
                    <a:pt x="9901" y="16745"/>
                    <a:pt x="10848" y="16594"/>
                  </a:cubicBezTo>
                  <a:cubicBezTo>
                    <a:pt x="11796" y="16426"/>
                    <a:pt x="12743" y="16339"/>
                    <a:pt x="13689" y="16339"/>
                  </a:cubicBezTo>
                  <a:cubicBezTo>
                    <a:pt x="19070" y="16339"/>
                    <a:pt x="23333" y="17813"/>
                    <a:pt x="26475" y="20762"/>
                  </a:cubicBezTo>
                  <a:cubicBezTo>
                    <a:pt x="29618" y="23711"/>
                    <a:pt x="31189" y="27704"/>
                    <a:pt x="31189" y="32741"/>
                  </a:cubicBezTo>
                  <a:cubicBezTo>
                    <a:pt x="31189" y="37930"/>
                    <a:pt x="29575" y="41963"/>
                    <a:pt x="26346" y="44848"/>
                  </a:cubicBezTo>
                  <a:cubicBezTo>
                    <a:pt x="23117" y="47709"/>
                    <a:pt x="18565" y="49136"/>
                    <a:pt x="12688" y="49136"/>
                  </a:cubicBezTo>
                  <a:cubicBezTo>
                    <a:pt x="10665" y="49136"/>
                    <a:pt x="8599" y="48969"/>
                    <a:pt x="6490" y="48626"/>
                  </a:cubicBezTo>
                  <a:cubicBezTo>
                    <a:pt x="4402" y="48283"/>
                    <a:pt x="2239" y="47765"/>
                    <a:pt x="0" y="47072"/>
                  </a:cubicBezTo>
                  <a:lnTo>
                    <a:pt x="0" y="40520"/>
                  </a:lnTo>
                  <a:cubicBezTo>
                    <a:pt x="1938" y="41572"/>
                    <a:pt x="3939" y="42361"/>
                    <a:pt x="6005" y="42879"/>
                  </a:cubicBezTo>
                  <a:cubicBezTo>
                    <a:pt x="8072" y="43397"/>
                    <a:pt x="10257" y="43652"/>
                    <a:pt x="12559" y="43652"/>
                  </a:cubicBezTo>
                  <a:cubicBezTo>
                    <a:pt x="16283" y="43652"/>
                    <a:pt x="19232" y="42672"/>
                    <a:pt x="21406" y="40712"/>
                  </a:cubicBezTo>
                  <a:cubicBezTo>
                    <a:pt x="23580" y="38759"/>
                    <a:pt x="24667" y="36097"/>
                    <a:pt x="24667" y="32741"/>
                  </a:cubicBezTo>
                  <a:cubicBezTo>
                    <a:pt x="24667" y="29386"/>
                    <a:pt x="23580" y="26724"/>
                    <a:pt x="21406" y="24763"/>
                  </a:cubicBezTo>
                  <a:cubicBezTo>
                    <a:pt x="19232" y="22803"/>
                    <a:pt x="16283" y="21822"/>
                    <a:pt x="12559" y="21822"/>
                  </a:cubicBezTo>
                  <a:cubicBezTo>
                    <a:pt x="10816" y="21822"/>
                    <a:pt x="9072" y="22014"/>
                    <a:pt x="7329" y="22404"/>
                  </a:cubicBezTo>
                  <a:cubicBezTo>
                    <a:pt x="5607" y="22795"/>
                    <a:pt x="3842" y="23392"/>
                    <a:pt x="2034" y="2421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820BFA6-DDFF-CF00-EADE-E3738208E0E7}"/>
                </a:ext>
              </a:extLst>
            </p:cNvPr>
            <p:cNvSpPr/>
            <p:nvPr/>
          </p:nvSpPr>
          <p:spPr>
            <a:xfrm>
              <a:off x="7190633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5ED6350-124A-D995-B09E-6F4B9E89F455}"/>
                </a:ext>
              </a:extLst>
            </p:cNvPr>
            <p:cNvSpPr/>
            <p:nvPr/>
          </p:nvSpPr>
          <p:spPr>
            <a:xfrm>
              <a:off x="7208938" y="3465118"/>
              <a:ext cx="33320" cy="50004"/>
            </a:xfrm>
            <a:custGeom>
              <a:avLst/>
              <a:gdLst>
                <a:gd name="connsiteX0" fmla="*/ 16660 w 33320"/>
                <a:gd name="connsiteY0" fmla="*/ 5165 h 50004"/>
                <a:gd name="connsiteX1" fmla="*/ 9072 w 33320"/>
                <a:gd name="connsiteY1" fmla="*/ 10138 h 50004"/>
                <a:gd name="connsiteX2" fmla="*/ 6555 w 33320"/>
                <a:gd name="connsiteY2" fmla="*/ 25018 h 50004"/>
                <a:gd name="connsiteX3" fmla="*/ 9072 w 33320"/>
                <a:gd name="connsiteY3" fmla="*/ 39906 h 50004"/>
                <a:gd name="connsiteX4" fmla="*/ 16660 w 33320"/>
                <a:gd name="connsiteY4" fmla="*/ 44840 h 50004"/>
                <a:gd name="connsiteX5" fmla="*/ 24247 w 33320"/>
                <a:gd name="connsiteY5" fmla="*/ 39906 h 50004"/>
                <a:gd name="connsiteX6" fmla="*/ 26798 w 33320"/>
                <a:gd name="connsiteY6" fmla="*/ 25018 h 50004"/>
                <a:gd name="connsiteX7" fmla="*/ 24247 w 33320"/>
                <a:gd name="connsiteY7" fmla="*/ 10138 h 50004"/>
                <a:gd name="connsiteX8" fmla="*/ 16660 w 33320"/>
                <a:gd name="connsiteY8" fmla="*/ 5165 h 50004"/>
                <a:gd name="connsiteX9" fmla="*/ 16660 w 33320"/>
                <a:gd name="connsiteY9" fmla="*/ 0 h 50004"/>
                <a:gd name="connsiteX10" fmla="*/ 29026 w 33320"/>
                <a:gd name="connsiteY10" fmla="*/ 6424 h 50004"/>
                <a:gd name="connsiteX11" fmla="*/ 33320 w 33320"/>
                <a:gd name="connsiteY11" fmla="*/ 25018 h 50004"/>
                <a:gd name="connsiteX12" fmla="*/ 29026 w 33320"/>
                <a:gd name="connsiteY12" fmla="*/ 43613 h 50004"/>
                <a:gd name="connsiteX13" fmla="*/ 16660 w 33320"/>
                <a:gd name="connsiteY13" fmla="*/ 50005 h 50004"/>
                <a:gd name="connsiteX14" fmla="*/ 4262 w 33320"/>
                <a:gd name="connsiteY14" fmla="*/ 43613 h 50004"/>
                <a:gd name="connsiteX15" fmla="*/ 0 w 33320"/>
                <a:gd name="connsiteY15" fmla="*/ 25018 h 50004"/>
                <a:gd name="connsiteX16" fmla="*/ 4262 w 33320"/>
                <a:gd name="connsiteY16" fmla="*/ 6424 h 50004"/>
                <a:gd name="connsiteX17" fmla="*/ 16660 w 33320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0" h="50004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4" y="13430"/>
                    <a:pt x="6555" y="18387"/>
                    <a:pt x="6555" y="25018"/>
                  </a:cubicBezTo>
                  <a:cubicBezTo>
                    <a:pt x="6555" y="31625"/>
                    <a:pt x="7394" y="36591"/>
                    <a:pt x="9072" y="39906"/>
                  </a:cubicBezTo>
                  <a:cubicBezTo>
                    <a:pt x="10772" y="43198"/>
                    <a:pt x="13302" y="44840"/>
                    <a:pt x="16660" y="44840"/>
                  </a:cubicBezTo>
                  <a:cubicBezTo>
                    <a:pt x="20039" y="44840"/>
                    <a:pt x="22568" y="43198"/>
                    <a:pt x="24247" y="39906"/>
                  </a:cubicBezTo>
                  <a:cubicBezTo>
                    <a:pt x="25948" y="36591"/>
                    <a:pt x="26798" y="31625"/>
                    <a:pt x="26798" y="25018"/>
                  </a:cubicBezTo>
                  <a:cubicBezTo>
                    <a:pt x="26798" y="18387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9" y="10688"/>
                    <a:pt x="33320" y="16881"/>
                    <a:pt x="33320" y="25018"/>
                  </a:cubicBezTo>
                  <a:cubicBezTo>
                    <a:pt x="33320" y="33132"/>
                    <a:pt x="31889" y="39333"/>
                    <a:pt x="29026" y="43613"/>
                  </a:cubicBezTo>
                  <a:cubicBezTo>
                    <a:pt x="26184" y="47877"/>
                    <a:pt x="22063" y="50005"/>
                    <a:pt x="16660" y="50005"/>
                  </a:cubicBezTo>
                  <a:cubicBezTo>
                    <a:pt x="11257" y="50005"/>
                    <a:pt x="7125" y="47877"/>
                    <a:pt x="4262" y="43613"/>
                  </a:cubicBezTo>
                  <a:cubicBezTo>
                    <a:pt x="1420" y="39333"/>
                    <a:pt x="0" y="33132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02A3F1D-8752-40F1-C6DE-CDD9DAE98E12}"/>
                </a:ext>
              </a:extLst>
            </p:cNvPr>
            <p:cNvSpPr/>
            <p:nvPr/>
          </p:nvSpPr>
          <p:spPr>
            <a:xfrm>
              <a:off x="7408202" y="3490718"/>
              <a:ext cx="41391" cy="5491"/>
            </a:xfrm>
            <a:custGeom>
              <a:avLst/>
              <a:gdLst>
                <a:gd name="connsiteX0" fmla="*/ 0 w 41391"/>
                <a:gd name="connsiteY0" fmla="*/ 0 h 5491"/>
                <a:gd name="connsiteX1" fmla="*/ 41391 w 41391"/>
                <a:gd name="connsiteY1" fmla="*/ 0 h 5491"/>
                <a:gd name="connsiteX2" fmla="*/ 41391 w 41391"/>
                <a:gd name="connsiteY2" fmla="*/ 5491 h 5491"/>
                <a:gd name="connsiteX3" fmla="*/ 0 w 41391"/>
                <a:gd name="connsiteY3" fmla="*/ 5491 h 5491"/>
                <a:gd name="connsiteX4" fmla="*/ 0 w 41391"/>
                <a:gd name="connsiteY4" fmla="*/ 0 h 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91" h="5491">
                  <a:moveTo>
                    <a:pt x="0" y="0"/>
                  </a:moveTo>
                  <a:lnTo>
                    <a:pt x="41391" y="0"/>
                  </a:lnTo>
                  <a:lnTo>
                    <a:pt x="41391" y="5491"/>
                  </a:lnTo>
                  <a:lnTo>
                    <a:pt x="0" y="5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C6199C5-820F-935F-6A2D-193A3949E246}"/>
                </a:ext>
              </a:extLst>
            </p:cNvPr>
            <p:cNvSpPr/>
            <p:nvPr/>
          </p:nvSpPr>
          <p:spPr>
            <a:xfrm>
              <a:off x="7461442" y="3465118"/>
              <a:ext cx="30606" cy="49072"/>
            </a:xfrm>
            <a:custGeom>
              <a:avLst/>
              <a:gdLst>
                <a:gd name="connsiteX0" fmla="*/ 7845 w 30606"/>
                <a:gd name="connsiteY0" fmla="*/ 43581 h 49072"/>
                <a:gd name="connsiteX1" fmla="*/ 30607 w 30606"/>
                <a:gd name="connsiteY1" fmla="*/ 43581 h 49072"/>
                <a:gd name="connsiteX2" fmla="*/ 30607 w 30606"/>
                <a:gd name="connsiteY2" fmla="*/ 49072 h 49072"/>
                <a:gd name="connsiteX3" fmla="*/ 0 w 30606"/>
                <a:gd name="connsiteY3" fmla="*/ 49072 h 49072"/>
                <a:gd name="connsiteX4" fmla="*/ 0 w 30606"/>
                <a:gd name="connsiteY4" fmla="*/ 43581 h 49072"/>
                <a:gd name="connsiteX5" fmla="*/ 10105 w 30606"/>
                <a:gd name="connsiteY5" fmla="*/ 33283 h 49072"/>
                <a:gd name="connsiteX6" fmla="*/ 18177 w 30606"/>
                <a:gd name="connsiteY6" fmla="*/ 24923 h 49072"/>
                <a:gd name="connsiteX7" fmla="*/ 22536 w 30606"/>
                <a:gd name="connsiteY7" fmla="*/ 18985 h 49072"/>
                <a:gd name="connsiteX8" fmla="*/ 23795 w 30606"/>
                <a:gd name="connsiteY8" fmla="*/ 14171 h 49072"/>
                <a:gd name="connsiteX9" fmla="*/ 21083 w 30606"/>
                <a:gd name="connsiteY9" fmla="*/ 7906 h 49072"/>
                <a:gd name="connsiteX10" fmla="*/ 14077 w 30606"/>
                <a:gd name="connsiteY10" fmla="*/ 5483 h 49072"/>
                <a:gd name="connsiteX11" fmla="*/ 7587 w 30606"/>
                <a:gd name="connsiteY11" fmla="*/ 6551 h 49072"/>
                <a:gd name="connsiteX12" fmla="*/ 323 w 30606"/>
                <a:gd name="connsiteY12" fmla="*/ 9779 h 49072"/>
                <a:gd name="connsiteX13" fmla="*/ 323 w 30606"/>
                <a:gd name="connsiteY13" fmla="*/ 3196 h 49072"/>
                <a:gd name="connsiteX14" fmla="*/ 7684 w 30606"/>
                <a:gd name="connsiteY14" fmla="*/ 805 h 49072"/>
                <a:gd name="connsiteX15" fmla="*/ 13948 w 30606"/>
                <a:gd name="connsiteY15" fmla="*/ 0 h 49072"/>
                <a:gd name="connsiteX16" fmla="*/ 25893 w 30606"/>
                <a:gd name="connsiteY16" fmla="*/ 3746 h 49072"/>
                <a:gd name="connsiteX17" fmla="*/ 30349 w 30606"/>
                <a:gd name="connsiteY17" fmla="*/ 13748 h 49072"/>
                <a:gd name="connsiteX18" fmla="*/ 29219 w 30606"/>
                <a:gd name="connsiteY18" fmla="*/ 19399 h 49072"/>
                <a:gd name="connsiteX19" fmla="*/ 25183 w 30606"/>
                <a:gd name="connsiteY19" fmla="*/ 25664 h 49072"/>
                <a:gd name="connsiteX20" fmla="*/ 20050 w 30606"/>
                <a:gd name="connsiteY20" fmla="*/ 31092 h 49072"/>
                <a:gd name="connsiteX21" fmla="*/ 7845 w 30606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6" h="49072">
                  <a:moveTo>
                    <a:pt x="7845" y="43581"/>
                  </a:moveTo>
                  <a:lnTo>
                    <a:pt x="30607" y="43581"/>
                  </a:lnTo>
                  <a:lnTo>
                    <a:pt x="30607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5" y="41022"/>
                    <a:pt x="5844" y="37587"/>
                    <a:pt x="10105" y="33283"/>
                  </a:cubicBezTo>
                  <a:cubicBezTo>
                    <a:pt x="14389" y="28955"/>
                    <a:pt x="17079" y="26174"/>
                    <a:pt x="18177" y="24923"/>
                  </a:cubicBezTo>
                  <a:cubicBezTo>
                    <a:pt x="20265" y="22571"/>
                    <a:pt x="21718" y="20595"/>
                    <a:pt x="22536" y="18985"/>
                  </a:cubicBezTo>
                  <a:cubicBezTo>
                    <a:pt x="23375" y="17351"/>
                    <a:pt x="23795" y="15741"/>
                    <a:pt x="23795" y="14171"/>
                  </a:cubicBezTo>
                  <a:cubicBezTo>
                    <a:pt x="23795" y="11612"/>
                    <a:pt x="22891" y="9524"/>
                    <a:pt x="21083" y="7906"/>
                  </a:cubicBezTo>
                  <a:cubicBezTo>
                    <a:pt x="19297" y="6288"/>
                    <a:pt x="16961" y="5483"/>
                    <a:pt x="14077" y="5483"/>
                  </a:cubicBezTo>
                  <a:cubicBezTo>
                    <a:pt x="12032" y="5483"/>
                    <a:pt x="9869" y="5842"/>
                    <a:pt x="7587" y="6551"/>
                  </a:cubicBezTo>
                  <a:cubicBezTo>
                    <a:pt x="5327" y="7261"/>
                    <a:pt x="2906" y="8337"/>
                    <a:pt x="323" y="9779"/>
                  </a:cubicBezTo>
                  <a:lnTo>
                    <a:pt x="323" y="3196"/>
                  </a:lnTo>
                  <a:cubicBezTo>
                    <a:pt x="2949" y="2136"/>
                    <a:pt x="5402" y="1339"/>
                    <a:pt x="7684" y="805"/>
                  </a:cubicBezTo>
                  <a:cubicBezTo>
                    <a:pt x="9966" y="271"/>
                    <a:pt x="12053" y="0"/>
                    <a:pt x="13948" y="0"/>
                  </a:cubicBezTo>
                  <a:cubicBezTo>
                    <a:pt x="18941" y="0"/>
                    <a:pt x="22923" y="1251"/>
                    <a:pt x="25893" y="3746"/>
                  </a:cubicBezTo>
                  <a:cubicBezTo>
                    <a:pt x="28864" y="6241"/>
                    <a:pt x="30349" y="9572"/>
                    <a:pt x="30349" y="13748"/>
                  </a:cubicBezTo>
                  <a:cubicBezTo>
                    <a:pt x="30349" y="15733"/>
                    <a:pt x="29972" y="17614"/>
                    <a:pt x="29219" y="19399"/>
                  </a:cubicBezTo>
                  <a:cubicBezTo>
                    <a:pt x="28487" y="21161"/>
                    <a:pt x="27142" y="23249"/>
                    <a:pt x="25183" y="25664"/>
                  </a:cubicBezTo>
                  <a:cubicBezTo>
                    <a:pt x="24645" y="26293"/>
                    <a:pt x="22934" y="28103"/>
                    <a:pt x="20050" y="31092"/>
                  </a:cubicBezTo>
                  <a:cubicBezTo>
                    <a:pt x="17165" y="34064"/>
                    <a:pt x="13097" y="38225"/>
                    <a:pt x="7845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0FB73B3-1E9B-5A1F-4521-FB8839096AE0}"/>
                </a:ext>
              </a:extLst>
            </p:cNvPr>
            <p:cNvSpPr/>
            <p:nvPr/>
          </p:nvSpPr>
          <p:spPr>
            <a:xfrm>
              <a:off x="7505739" y="3505989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8CF0379E-54DD-6A94-22F1-13F6C527DD9C}"/>
                </a:ext>
              </a:extLst>
            </p:cNvPr>
            <p:cNvSpPr/>
            <p:nvPr/>
          </p:nvSpPr>
          <p:spPr>
            <a:xfrm>
              <a:off x="7524791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32 w 31187"/>
                <a:gd name="connsiteY1" fmla="*/ 0 h 49135"/>
                <a:gd name="connsiteX2" fmla="*/ 27632 w 31187"/>
                <a:gd name="connsiteY2" fmla="*/ 5491 h 49135"/>
                <a:gd name="connsiteX3" fmla="*/ 8002 w 31187"/>
                <a:gd name="connsiteY3" fmla="*/ 5491 h 49135"/>
                <a:gd name="connsiteX4" fmla="*/ 8002 w 31187"/>
                <a:gd name="connsiteY4" fmla="*/ 17303 h 49135"/>
                <a:gd name="connsiteX5" fmla="*/ 10847 w 31187"/>
                <a:gd name="connsiteY5" fmla="*/ 16594 h 49135"/>
                <a:gd name="connsiteX6" fmla="*/ 13685 w 31187"/>
                <a:gd name="connsiteY6" fmla="*/ 16339 h 49135"/>
                <a:gd name="connsiteX7" fmla="*/ 26469 w 31187"/>
                <a:gd name="connsiteY7" fmla="*/ 20762 h 49135"/>
                <a:gd name="connsiteX8" fmla="*/ 31187 w 31187"/>
                <a:gd name="connsiteY8" fmla="*/ 32741 h 49135"/>
                <a:gd name="connsiteX9" fmla="*/ 26341 w 31187"/>
                <a:gd name="connsiteY9" fmla="*/ 44848 h 49135"/>
                <a:gd name="connsiteX10" fmla="*/ 12688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01 w 31187"/>
                <a:gd name="connsiteY14" fmla="*/ 42879 h 49135"/>
                <a:gd name="connsiteX15" fmla="*/ 12553 w 31187"/>
                <a:gd name="connsiteY15" fmla="*/ 43652 h 49135"/>
                <a:gd name="connsiteX16" fmla="*/ 21400 w 31187"/>
                <a:gd name="connsiteY16" fmla="*/ 40712 h 49135"/>
                <a:gd name="connsiteX17" fmla="*/ 24660 w 31187"/>
                <a:gd name="connsiteY17" fmla="*/ 32741 h 49135"/>
                <a:gd name="connsiteX18" fmla="*/ 21400 w 31187"/>
                <a:gd name="connsiteY18" fmla="*/ 24763 h 49135"/>
                <a:gd name="connsiteX19" fmla="*/ 12553 w 31187"/>
                <a:gd name="connsiteY19" fmla="*/ 21822 h 49135"/>
                <a:gd name="connsiteX20" fmla="*/ 7325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32" y="0"/>
                  </a:lnTo>
                  <a:lnTo>
                    <a:pt x="27632" y="5491"/>
                  </a:lnTo>
                  <a:lnTo>
                    <a:pt x="8002" y="5491"/>
                  </a:lnTo>
                  <a:lnTo>
                    <a:pt x="8002" y="17303"/>
                  </a:lnTo>
                  <a:cubicBezTo>
                    <a:pt x="8950" y="16984"/>
                    <a:pt x="9899" y="16745"/>
                    <a:pt x="10847" y="16594"/>
                  </a:cubicBezTo>
                  <a:cubicBezTo>
                    <a:pt x="11796" y="16426"/>
                    <a:pt x="12736" y="16339"/>
                    <a:pt x="13685" y="16339"/>
                  </a:cubicBezTo>
                  <a:cubicBezTo>
                    <a:pt x="19065" y="16339"/>
                    <a:pt x="23329" y="17813"/>
                    <a:pt x="26469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69" y="41963"/>
                    <a:pt x="26341" y="44848"/>
                  </a:cubicBezTo>
                  <a:cubicBezTo>
                    <a:pt x="23113" y="47709"/>
                    <a:pt x="18563" y="49136"/>
                    <a:pt x="12688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399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37" y="42361"/>
                    <a:pt x="6001" y="42879"/>
                  </a:cubicBezTo>
                  <a:cubicBezTo>
                    <a:pt x="8066" y="43397"/>
                    <a:pt x="10250" y="43652"/>
                    <a:pt x="12553" y="43652"/>
                  </a:cubicBezTo>
                  <a:cubicBezTo>
                    <a:pt x="16275" y="43652"/>
                    <a:pt x="19224" y="42672"/>
                    <a:pt x="21400" y="40712"/>
                  </a:cubicBezTo>
                  <a:cubicBezTo>
                    <a:pt x="23576" y="38759"/>
                    <a:pt x="24660" y="36097"/>
                    <a:pt x="24660" y="32741"/>
                  </a:cubicBezTo>
                  <a:cubicBezTo>
                    <a:pt x="24660" y="29386"/>
                    <a:pt x="23576" y="26724"/>
                    <a:pt x="21400" y="24763"/>
                  </a:cubicBezTo>
                  <a:cubicBezTo>
                    <a:pt x="19224" y="22803"/>
                    <a:pt x="16275" y="21822"/>
                    <a:pt x="12553" y="21822"/>
                  </a:cubicBezTo>
                  <a:cubicBezTo>
                    <a:pt x="10808" y="21822"/>
                    <a:pt x="9070" y="22014"/>
                    <a:pt x="7325" y="22404"/>
                  </a:cubicBezTo>
                  <a:cubicBezTo>
                    <a:pt x="5603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C440ED0-1776-9BF2-2B47-34F6F65DF3AA}"/>
                </a:ext>
              </a:extLst>
            </p:cNvPr>
            <p:cNvSpPr/>
            <p:nvPr/>
          </p:nvSpPr>
          <p:spPr>
            <a:xfrm>
              <a:off x="7748298" y="3465118"/>
              <a:ext cx="33323" cy="50004"/>
            </a:xfrm>
            <a:custGeom>
              <a:avLst/>
              <a:gdLst>
                <a:gd name="connsiteX0" fmla="*/ 16658 w 33323"/>
                <a:gd name="connsiteY0" fmla="*/ 5165 h 50004"/>
                <a:gd name="connsiteX1" fmla="*/ 9070 w 33323"/>
                <a:gd name="connsiteY1" fmla="*/ 10138 h 50004"/>
                <a:gd name="connsiteX2" fmla="*/ 6552 w 33323"/>
                <a:gd name="connsiteY2" fmla="*/ 25018 h 50004"/>
                <a:gd name="connsiteX3" fmla="*/ 9070 w 33323"/>
                <a:gd name="connsiteY3" fmla="*/ 39906 h 50004"/>
                <a:gd name="connsiteX4" fmla="*/ 16658 w 33323"/>
                <a:gd name="connsiteY4" fmla="*/ 44840 h 50004"/>
                <a:gd name="connsiteX5" fmla="*/ 24245 w 33323"/>
                <a:gd name="connsiteY5" fmla="*/ 39906 h 50004"/>
                <a:gd name="connsiteX6" fmla="*/ 26796 w 33323"/>
                <a:gd name="connsiteY6" fmla="*/ 25018 h 50004"/>
                <a:gd name="connsiteX7" fmla="*/ 24245 w 33323"/>
                <a:gd name="connsiteY7" fmla="*/ 10138 h 50004"/>
                <a:gd name="connsiteX8" fmla="*/ 16658 w 33323"/>
                <a:gd name="connsiteY8" fmla="*/ 5165 h 50004"/>
                <a:gd name="connsiteX9" fmla="*/ 16658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58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58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58" y="5165"/>
                  </a:moveTo>
                  <a:cubicBezTo>
                    <a:pt x="13302" y="5165"/>
                    <a:pt x="10768" y="6822"/>
                    <a:pt x="9070" y="10138"/>
                  </a:cubicBezTo>
                  <a:cubicBezTo>
                    <a:pt x="7388" y="13430"/>
                    <a:pt x="6552" y="18387"/>
                    <a:pt x="6552" y="25018"/>
                  </a:cubicBezTo>
                  <a:cubicBezTo>
                    <a:pt x="6552" y="31625"/>
                    <a:pt x="7388" y="36591"/>
                    <a:pt x="9070" y="39906"/>
                  </a:cubicBezTo>
                  <a:cubicBezTo>
                    <a:pt x="10768" y="43198"/>
                    <a:pt x="13302" y="44840"/>
                    <a:pt x="16658" y="44840"/>
                  </a:cubicBezTo>
                  <a:cubicBezTo>
                    <a:pt x="20037" y="44840"/>
                    <a:pt x="22564" y="43198"/>
                    <a:pt x="24245" y="39906"/>
                  </a:cubicBezTo>
                  <a:cubicBezTo>
                    <a:pt x="25943" y="36591"/>
                    <a:pt x="26796" y="31625"/>
                    <a:pt x="26796" y="25018"/>
                  </a:cubicBezTo>
                  <a:cubicBezTo>
                    <a:pt x="26796" y="18387"/>
                    <a:pt x="25943" y="13430"/>
                    <a:pt x="24245" y="10138"/>
                  </a:cubicBezTo>
                  <a:cubicBezTo>
                    <a:pt x="22564" y="6822"/>
                    <a:pt x="20037" y="5165"/>
                    <a:pt x="16658" y="5165"/>
                  </a:cubicBezTo>
                  <a:moveTo>
                    <a:pt x="16658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58" y="50005"/>
                  </a:cubicBezTo>
                  <a:cubicBezTo>
                    <a:pt x="11254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54" y="0"/>
                    <a:pt x="16658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49F15EC6-1958-0A6E-173A-29EB1F485523}"/>
                </a:ext>
              </a:extLst>
            </p:cNvPr>
            <p:cNvSpPr/>
            <p:nvPr/>
          </p:nvSpPr>
          <p:spPr>
            <a:xfrm>
              <a:off x="7793082" y="3505989"/>
              <a:ext cx="6806" cy="8201"/>
            </a:xfrm>
            <a:custGeom>
              <a:avLst/>
              <a:gdLst>
                <a:gd name="connsiteX0" fmla="*/ 0 w 6806"/>
                <a:gd name="connsiteY0" fmla="*/ 0 h 8201"/>
                <a:gd name="connsiteX1" fmla="*/ 6807 w 6806"/>
                <a:gd name="connsiteY1" fmla="*/ 0 h 8201"/>
                <a:gd name="connsiteX2" fmla="*/ 6807 w 6806"/>
                <a:gd name="connsiteY2" fmla="*/ 8201 h 8201"/>
                <a:gd name="connsiteX3" fmla="*/ 0 w 6806"/>
                <a:gd name="connsiteY3" fmla="*/ 8201 h 8201"/>
                <a:gd name="connsiteX4" fmla="*/ 0 w 6806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6" h="8201">
                  <a:moveTo>
                    <a:pt x="0" y="0"/>
                  </a:moveTo>
                  <a:lnTo>
                    <a:pt x="6807" y="0"/>
                  </a:lnTo>
                  <a:lnTo>
                    <a:pt x="6807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AF1D3D8-BAB4-F775-53E3-0810F6578A26}"/>
                </a:ext>
              </a:extLst>
            </p:cNvPr>
            <p:cNvSpPr/>
            <p:nvPr/>
          </p:nvSpPr>
          <p:spPr>
            <a:xfrm>
              <a:off x="7811382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6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6" y="43198"/>
                    <a:pt x="13310" y="44840"/>
                    <a:pt x="16666" y="44840"/>
                  </a:cubicBezTo>
                  <a:cubicBezTo>
                    <a:pt x="20045" y="44840"/>
                    <a:pt x="22572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2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1A4F552-0970-6947-3852-74AB533C41C7}"/>
                </a:ext>
              </a:extLst>
            </p:cNvPr>
            <p:cNvSpPr/>
            <p:nvPr/>
          </p:nvSpPr>
          <p:spPr>
            <a:xfrm>
              <a:off x="8063645" y="3465118"/>
              <a:ext cx="30605" cy="49072"/>
            </a:xfrm>
            <a:custGeom>
              <a:avLst/>
              <a:gdLst>
                <a:gd name="connsiteX0" fmla="*/ 7851 w 30605"/>
                <a:gd name="connsiteY0" fmla="*/ 43581 h 49072"/>
                <a:gd name="connsiteX1" fmla="*/ 30605 w 30605"/>
                <a:gd name="connsiteY1" fmla="*/ 43581 h 49072"/>
                <a:gd name="connsiteX2" fmla="*/ 30605 w 30605"/>
                <a:gd name="connsiteY2" fmla="*/ 49072 h 49072"/>
                <a:gd name="connsiteX3" fmla="*/ 0 w 30605"/>
                <a:gd name="connsiteY3" fmla="*/ 49072 h 49072"/>
                <a:gd name="connsiteX4" fmla="*/ 0 w 30605"/>
                <a:gd name="connsiteY4" fmla="*/ 43581 h 49072"/>
                <a:gd name="connsiteX5" fmla="*/ 10106 w 30605"/>
                <a:gd name="connsiteY5" fmla="*/ 33283 h 49072"/>
                <a:gd name="connsiteX6" fmla="*/ 18180 w 30605"/>
                <a:gd name="connsiteY6" fmla="*/ 24923 h 49072"/>
                <a:gd name="connsiteX7" fmla="*/ 22540 w 30605"/>
                <a:gd name="connsiteY7" fmla="*/ 18985 h 49072"/>
                <a:gd name="connsiteX8" fmla="*/ 23799 w 30605"/>
                <a:gd name="connsiteY8" fmla="*/ 14171 h 49072"/>
                <a:gd name="connsiteX9" fmla="*/ 21081 w 30605"/>
                <a:gd name="connsiteY9" fmla="*/ 7906 h 49072"/>
                <a:gd name="connsiteX10" fmla="*/ 14075 w 30605"/>
                <a:gd name="connsiteY10" fmla="*/ 5483 h 49072"/>
                <a:gd name="connsiteX11" fmla="*/ 7588 w 30605"/>
                <a:gd name="connsiteY11" fmla="*/ 6551 h 49072"/>
                <a:gd name="connsiteX12" fmla="*/ 327 w 30605"/>
                <a:gd name="connsiteY12" fmla="*/ 9779 h 49072"/>
                <a:gd name="connsiteX13" fmla="*/ 327 w 30605"/>
                <a:gd name="connsiteY13" fmla="*/ 3196 h 49072"/>
                <a:gd name="connsiteX14" fmla="*/ 7683 w 30605"/>
                <a:gd name="connsiteY14" fmla="*/ 805 h 49072"/>
                <a:gd name="connsiteX15" fmla="*/ 13948 w 30605"/>
                <a:gd name="connsiteY15" fmla="*/ 0 h 49072"/>
                <a:gd name="connsiteX16" fmla="*/ 25895 w 30605"/>
                <a:gd name="connsiteY16" fmla="*/ 3746 h 49072"/>
                <a:gd name="connsiteX17" fmla="*/ 30350 w 30605"/>
                <a:gd name="connsiteY17" fmla="*/ 13748 h 49072"/>
                <a:gd name="connsiteX18" fmla="*/ 29219 w 30605"/>
                <a:gd name="connsiteY18" fmla="*/ 19399 h 49072"/>
                <a:gd name="connsiteX19" fmla="*/ 25186 w 30605"/>
                <a:gd name="connsiteY19" fmla="*/ 25664 h 49072"/>
                <a:gd name="connsiteX20" fmla="*/ 20053 w 30605"/>
                <a:gd name="connsiteY20" fmla="*/ 31092 h 49072"/>
                <a:gd name="connsiteX21" fmla="*/ 7851 w 30605"/>
                <a:gd name="connsiteY21" fmla="*/ 43581 h 4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5" h="49072">
                  <a:moveTo>
                    <a:pt x="7851" y="43581"/>
                  </a:moveTo>
                  <a:lnTo>
                    <a:pt x="30605" y="43581"/>
                  </a:lnTo>
                  <a:lnTo>
                    <a:pt x="30605" y="49072"/>
                  </a:lnTo>
                  <a:lnTo>
                    <a:pt x="0" y="49072"/>
                  </a:lnTo>
                  <a:lnTo>
                    <a:pt x="0" y="43581"/>
                  </a:lnTo>
                  <a:cubicBezTo>
                    <a:pt x="2479" y="41022"/>
                    <a:pt x="5842" y="37587"/>
                    <a:pt x="10106" y="33283"/>
                  </a:cubicBezTo>
                  <a:cubicBezTo>
                    <a:pt x="14386" y="28955"/>
                    <a:pt x="17080" y="26174"/>
                    <a:pt x="18180" y="24923"/>
                  </a:cubicBezTo>
                  <a:cubicBezTo>
                    <a:pt x="20268" y="22571"/>
                    <a:pt x="21719" y="20595"/>
                    <a:pt x="22540" y="18985"/>
                  </a:cubicBezTo>
                  <a:cubicBezTo>
                    <a:pt x="23376" y="17351"/>
                    <a:pt x="23799" y="15741"/>
                    <a:pt x="23799" y="14171"/>
                  </a:cubicBezTo>
                  <a:cubicBezTo>
                    <a:pt x="23799" y="11612"/>
                    <a:pt x="22890" y="9524"/>
                    <a:pt x="21081" y="7906"/>
                  </a:cubicBezTo>
                  <a:cubicBezTo>
                    <a:pt x="19296" y="6288"/>
                    <a:pt x="16960" y="5483"/>
                    <a:pt x="14075" y="5483"/>
                  </a:cubicBezTo>
                  <a:cubicBezTo>
                    <a:pt x="12035" y="5483"/>
                    <a:pt x="9875" y="5842"/>
                    <a:pt x="7588" y="6551"/>
                  </a:cubicBezTo>
                  <a:cubicBezTo>
                    <a:pt x="5332" y="7261"/>
                    <a:pt x="2909" y="8337"/>
                    <a:pt x="327" y="9779"/>
                  </a:cubicBezTo>
                  <a:lnTo>
                    <a:pt x="327" y="3196"/>
                  </a:lnTo>
                  <a:cubicBezTo>
                    <a:pt x="2949" y="2136"/>
                    <a:pt x="5404" y="1339"/>
                    <a:pt x="7683" y="805"/>
                  </a:cubicBezTo>
                  <a:cubicBezTo>
                    <a:pt x="9971" y="271"/>
                    <a:pt x="12059" y="0"/>
                    <a:pt x="13948" y="0"/>
                  </a:cubicBezTo>
                  <a:cubicBezTo>
                    <a:pt x="18945" y="0"/>
                    <a:pt x="22922" y="1251"/>
                    <a:pt x="25895" y="3746"/>
                  </a:cubicBezTo>
                  <a:cubicBezTo>
                    <a:pt x="28868" y="6241"/>
                    <a:pt x="30350" y="9572"/>
                    <a:pt x="30350" y="13748"/>
                  </a:cubicBezTo>
                  <a:cubicBezTo>
                    <a:pt x="30350" y="15733"/>
                    <a:pt x="29976" y="17614"/>
                    <a:pt x="29219" y="19399"/>
                  </a:cubicBezTo>
                  <a:cubicBezTo>
                    <a:pt x="28493" y="21161"/>
                    <a:pt x="27146" y="23249"/>
                    <a:pt x="25186" y="25664"/>
                  </a:cubicBezTo>
                  <a:cubicBezTo>
                    <a:pt x="24652" y="26293"/>
                    <a:pt x="22938" y="28103"/>
                    <a:pt x="20053" y="31092"/>
                  </a:cubicBezTo>
                  <a:cubicBezTo>
                    <a:pt x="17168" y="34064"/>
                    <a:pt x="13103" y="38225"/>
                    <a:pt x="7851" y="43581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379D8C75-CBFB-D10B-9CC5-CE7ED6B262F9}"/>
                </a:ext>
              </a:extLst>
            </p:cNvPr>
            <p:cNvSpPr/>
            <p:nvPr/>
          </p:nvSpPr>
          <p:spPr>
            <a:xfrm>
              <a:off x="8107943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B9EAA2-6B8E-4BC3-4C53-15C61452C0CB}"/>
                </a:ext>
              </a:extLst>
            </p:cNvPr>
            <p:cNvSpPr/>
            <p:nvPr/>
          </p:nvSpPr>
          <p:spPr>
            <a:xfrm>
              <a:off x="8126992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636A340A-7CC9-B977-FA7A-080667EFD16E}"/>
                </a:ext>
              </a:extLst>
            </p:cNvPr>
            <p:cNvSpPr/>
            <p:nvPr/>
          </p:nvSpPr>
          <p:spPr>
            <a:xfrm>
              <a:off x="8377493" y="3465987"/>
              <a:ext cx="31187" cy="49135"/>
            </a:xfrm>
            <a:custGeom>
              <a:avLst/>
              <a:gdLst>
                <a:gd name="connsiteX0" fmla="*/ 2032 w 31187"/>
                <a:gd name="connsiteY0" fmla="*/ 0 h 49135"/>
                <a:gd name="connsiteX1" fmla="*/ 27641 w 31187"/>
                <a:gd name="connsiteY1" fmla="*/ 0 h 49135"/>
                <a:gd name="connsiteX2" fmla="*/ 27641 w 31187"/>
                <a:gd name="connsiteY2" fmla="*/ 5491 h 49135"/>
                <a:gd name="connsiteX3" fmla="*/ 8010 w 31187"/>
                <a:gd name="connsiteY3" fmla="*/ 5491 h 49135"/>
                <a:gd name="connsiteX4" fmla="*/ 8010 w 31187"/>
                <a:gd name="connsiteY4" fmla="*/ 17303 h 49135"/>
                <a:gd name="connsiteX5" fmla="*/ 10847 w 31187"/>
                <a:gd name="connsiteY5" fmla="*/ 16594 h 49135"/>
                <a:gd name="connsiteX6" fmla="*/ 13693 w 31187"/>
                <a:gd name="connsiteY6" fmla="*/ 16339 h 49135"/>
                <a:gd name="connsiteX7" fmla="*/ 26477 w 31187"/>
                <a:gd name="connsiteY7" fmla="*/ 20762 h 49135"/>
                <a:gd name="connsiteX8" fmla="*/ 31187 w 31187"/>
                <a:gd name="connsiteY8" fmla="*/ 32741 h 49135"/>
                <a:gd name="connsiteX9" fmla="*/ 26349 w 31187"/>
                <a:gd name="connsiteY9" fmla="*/ 44848 h 49135"/>
                <a:gd name="connsiteX10" fmla="*/ 12689 w 31187"/>
                <a:gd name="connsiteY10" fmla="*/ 49136 h 49135"/>
                <a:gd name="connsiteX11" fmla="*/ 6488 w 31187"/>
                <a:gd name="connsiteY11" fmla="*/ 48626 h 49135"/>
                <a:gd name="connsiteX12" fmla="*/ 0 w 31187"/>
                <a:gd name="connsiteY12" fmla="*/ 47072 h 49135"/>
                <a:gd name="connsiteX13" fmla="*/ 0 w 31187"/>
                <a:gd name="connsiteY13" fmla="*/ 40520 h 49135"/>
                <a:gd name="connsiteX14" fmla="*/ 6010 w 31187"/>
                <a:gd name="connsiteY14" fmla="*/ 42879 h 49135"/>
                <a:gd name="connsiteX15" fmla="*/ 12561 w 31187"/>
                <a:gd name="connsiteY15" fmla="*/ 43652 h 49135"/>
                <a:gd name="connsiteX16" fmla="*/ 21408 w 31187"/>
                <a:gd name="connsiteY16" fmla="*/ 40712 h 49135"/>
                <a:gd name="connsiteX17" fmla="*/ 24668 w 31187"/>
                <a:gd name="connsiteY17" fmla="*/ 32741 h 49135"/>
                <a:gd name="connsiteX18" fmla="*/ 21408 w 31187"/>
                <a:gd name="connsiteY18" fmla="*/ 24763 h 49135"/>
                <a:gd name="connsiteX19" fmla="*/ 12561 w 31187"/>
                <a:gd name="connsiteY19" fmla="*/ 21822 h 49135"/>
                <a:gd name="connsiteX20" fmla="*/ 7333 w 31187"/>
                <a:gd name="connsiteY20" fmla="*/ 22404 h 49135"/>
                <a:gd name="connsiteX21" fmla="*/ 2032 w 31187"/>
                <a:gd name="connsiteY21" fmla="*/ 24213 h 49135"/>
                <a:gd name="connsiteX22" fmla="*/ 2032 w 31187"/>
                <a:gd name="connsiteY22" fmla="*/ 0 h 49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5">
                  <a:moveTo>
                    <a:pt x="2032" y="0"/>
                  </a:moveTo>
                  <a:lnTo>
                    <a:pt x="27641" y="0"/>
                  </a:lnTo>
                  <a:lnTo>
                    <a:pt x="27641" y="5491"/>
                  </a:lnTo>
                  <a:lnTo>
                    <a:pt x="8010" y="5491"/>
                  </a:lnTo>
                  <a:lnTo>
                    <a:pt x="8010" y="17303"/>
                  </a:lnTo>
                  <a:cubicBezTo>
                    <a:pt x="8958" y="16984"/>
                    <a:pt x="9899" y="16745"/>
                    <a:pt x="10847" y="16594"/>
                  </a:cubicBezTo>
                  <a:cubicBezTo>
                    <a:pt x="11796" y="16426"/>
                    <a:pt x="12744" y="16339"/>
                    <a:pt x="13693" y="16339"/>
                  </a:cubicBezTo>
                  <a:cubicBezTo>
                    <a:pt x="19073" y="16339"/>
                    <a:pt x="23329" y="17813"/>
                    <a:pt x="26477" y="20762"/>
                  </a:cubicBezTo>
                  <a:cubicBezTo>
                    <a:pt x="29617" y="23711"/>
                    <a:pt x="31187" y="27704"/>
                    <a:pt x="31187" y="32741"/>
                  </a:cubicBezTo>
                  <a:cubicBezTo>
                    <a:pt x="31187" y="37930"/>
                    <a:pt x="29577" y="41963"/>
                    <a:pt x="26349" y="44848"/>
                  </a:cubicBezTo>
                  <a:cubicBezTo>
                    <a:pt x="23121" y="47709"/>
                    <a:pt x="18563" y="49136"/>
                    <a:pt x="12689" y="49136"/>
                  </a:cubicBezTo>
                  <a:cubicBezTo>
                    <a:pt x="10664" y="49136"/>
                    <a:pt x="8600" y="48969"/>
                    <a:pt x="6488" y="48626"/>
                  </a:cubicBezTo>
                  <a:cubicBezTo>
                    <a:pt x="4400" y="48283"/>
                    <a:pt x="2240" y="47765"/>
                    <a:pt x="0" y="47072"/>
                  </a:cubicBezTo>
                  <a:lnTo>
                    <a:pt x="0" y="40520"/>
                  </a:lnTo>
                  <a:cubicBezTo>
                    <a:pt x="1937" y="41572"/>
                    <a:pt x="3945" y="42361"/>
                    <a:pt x="6010" y="42879"/>
                  </a:cubicBezTo>
                  <a:cubicBezTo>
                    <a:pt x="8074" y="43397"/>
                    <a:pt x="10258" y="43652"/>
                    <a:pt x="12561" y="43652"/>
                  </a:cubicBezTo>
                  <a:cubicBezTo>
                    <a:pt x="16283" y="43652"/>
                    <a:pt x="19232" y="42672"/>
                    <a:pt x="21408" y="40712"/>
                  </a:cubicBezTo>
                  <a:cubicBezTo>
                    <a:pt x="23584" y="38759"/>
                    <a:pt x="24668" y="36097"/>
                    <a:pt x="24668" y="32741"/>
                  </a:cubicBezTo>
                  <a:cubicBezTo>
                    <a:pt x="24668" y="29386"/>
                    <a:pt x="23584" y="26724"/>
                    <a:pt x="21408" y="24763"/>
                  </a:cubicBezTo>
                  <a:cubicBezTo>
                    <a:pt x="19232" y="22803"/>
                    <a:pt x="16283" y="21822"/>
                    <a:pt x="12561" y="21822"/>
                  </a:cubicBezTo>
                  <a:cubicBezTo>
                    <a:pt x="10816" y="21822"/>
                    <a:pt x="9078" y="22014"/>
                    <a:pt x="7333" y="22404"/>
                  </a:cubicBezTo>
                  <a:cubicBezTo>
                    <a:pt x="5611" y="22795"/>
                    <a:pt x="3842" y="23392"/>
                    <a:pt x="2032" y="24213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B0A0521-D7F6-6DAE-CE93-A196809DF4F1}"/>
                </a:ext>
              </a:extLst>
            </p:cNvPr>
            <p:cNvSpPr/>
            <p:nvPr/>
          </p:nvSpPr>
          <p:spPr>
            <a:xfrm>
              <a:off x="8421528" y="3505989"/>
              <a:ext cx="6814" cy="8201"/>
            </a:xfrm>
            <a:custGeom>
              <a:avLst/>
              <a:gdLst>
                <a:gd name="connsiteX0" fmla="*/ 0 w 6814"/>
                <a:gd name="connsiteY0" fmla="*/ 0 h 8201"/>
                <a:gd name="connsiteX1" fmla="*/ 6815 w 6814"/>
                <a:gd name="connsiteY1" fmla="*/ 0 h 8201"/>
                <a:gd name="connsiteX2" fmla="*/ 6815 w 6814"/>
                <a:gd name="connsiteY2" fmla="*/ 8201 h 8201"/>
                <a:gd name="connsiteX3" fmla="*/ 0 w 6814"/>
                <a:gd name="connsiteY3" fmla="*/ 8201 h 8201"/>
                <a:gd name="connsiteX4" fmla="*/ 0 w 6814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4" h="8201">
                  <a:moveTo>
                    <a:pt x="0" y="0"/>
                  </a:moveTo>
                  <a:lnTo>
                    <a:pt x="6815" y="0"/>
                  </a:lnTo>
                  <a:lnTo>
                    <a:pt x="6815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3C9CAF-B64C-5AB4-AE13-F6B8F484AFAD}"/>
                </a:ext>
              </a:extLst>
            </p:cNvPr>
            <p:cNvSpPr/>
            <p:nvPr/>
          </p:nvSpPr>
          <p:spPr>
            <a:xfrm>
              <a:off x="8439836" y="3465118"/>
              <a:ext cx="33323" cy="50004"/>
            </a:xfrm>
            <a:custGeom>
              <a:avLst/>
              <a:gdLst>
                <a:gd name="connsiteX0" fmla="*/ 16666 w 33323"/>
                <a:gd name="connsiteY0" fmla="*/ 5165 h 50004"/>
                <a:gd name="connsiteX1" fmla="*/ 9078 w 33323"/>
                <a:gd name="connsiteY1" fmla="*/ 10138 h 50004"/>
                <a:gd name="connsiteX2" fmla="*/ 6559 w 33323"/>
                <a:gd name="connsiteY2" fmla="*/ 25018 h 50004"/>
                <a:gd name="connsiteX3" fmla="*/ 9078 w 33323"/>
                <a:gd name="connsiteY3" fmla="*/ 39906 h 50004"/>
                <a:gd name="connsiteX4" fmla="*/ 16666 w 33323"/>
                <a:gd name="connsiteY4" fmla="*/ 44840 h 50004"/>
                <a:gd name="connsiteX5" fmla="*/ 24253 w 33323"/>
                <a:gd name="connsiteY5" fmla="*/ 39906 h 50004"/>
                <a:gd name="connsiteX6" fmla="*/ 26804 w 33323"/>
                <a:gd name="connsiteY6" fmla="*/ 25018 h 50004"/>
                <a:gd name="connsiteX7" fmla="*/ 24253 w 33323"/>
                <a:gd name="connsiteY7" fmla="*/ 10138 h 50004"/>
                <a:gd name="connsiteX8" fmla="*/ 16666 w 33323"/>
                <a:gd name="connsiteY8" fmla="*/ 5165 h 50004"/>
                <a:gd name="connsiteX9" fmla="*/ 16666 w 33323"/>
                <a:gd name="connsiteY9" fmla="*/ 0 h 50004"/>
                <a:gd name="connsiteX10" fmla="*/ 29027 w 33323"/>
                <a:gd name="connsiteY10" fmla="*/ 6424 h 50004"/>
                <a:gd name="connsiteX11" fmla="*/ 33323 w 33323"/>
                <a:gd name="connsiteY11" fmla="*/ 25018 h 50004"/>
                <a:gd name="connsiteX12" fmla="*/ 29027 w 33323"/>
                <a:gd name="connsiteY12" fmla="*/ 43613 h 50004"/>
                <a:gd name="connsiteX13" fmla="*/ 16666 w 33323"/>
                <a:gd name="connsiteY13" fmla="*/ 50005 h 50004"/>
                <a:gd name="connsiteX14" fmla="*/ 4264 w 33323"/>
                <a:gd name="connsiteY14" fmla="*/ 43613 h 50004"/>
                <a:gd name="connsiteX15" fmla="*/ 0 w 33323"/>
                <a:gd name="connsiteY15" fmla="*/ 25018 h 50004"/>
                <a:gd name="connsiteX16" fmla="*/ 4264 w 33323"/>
                <a:gd name="connsiteY16" fmla="*/ 6424 h 50004"/>
                <a:gd name="connsiteX17" fmla="*/ 16666 w 33323"/>
                <a:gd name="connsiteY17" fmla="*/ 0 h 50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23" h="50004">
                  <a:moveTo>
                    <a:pt x="16666" y="5165"/>
                  </a:moveTo>
                  <a:cubicBezTo>
                    <a:pt x="13310" y="5165"/>
                    <a:pt x="10775" y="6822"/>
                    <a:pt x="9078" y="10138"/>
                  </a:cubicBezTo>
                  <a:cubicBezTo>
                    <a:pt x="7396" y="13430"/>
                    <a:pt x="6559" y="18387"/>
                    <a:pt x="6559" y="25018"/>
                  </a:cubicBezTo>
                  <a:cubicBezTo>
                    <a:pt x="6559" y="31625"/>
                    <a:pt x="7396" y="36591"/>
                    <a:pt x="9078" y="39906"/>
                  </a:cubicBezTo>
                  <a:cubicBezTo>
                    <a:pt x="10775" y="43198"/>
                    <a:pt x="13310" y="44840"/>
                    <a:pt x="16666" y="44840"/>
                  </a:cubicBezTo>
                  <a:cubicBezTo>
                    <a:pt x="20045" y="44840"/>
                    <a:pt x="22571" y="43198"/>
                    <a:pt x="24253" y="39906"/>
                  </a:cubicBezTo>
                  <a:cubicBezTo>
                    <a:pt x="25951" y="36591"/>
                    <a:pt x="26804" y="31625"/>
                    <a:pt x="26804" y="25018"/>
                  </a:cubicBezTo>
                  <a:cubicBezTo>
                    <a:pt x="26804" y="18387"/>
                    <a:pt x="25951" y="13430"/>
                    <a:pt x="24253" y="10138"/>
                  </a:cubicBezTo>
                  <a:cubicBezTo>
                    <a:pt x="22571" y="6822"/>
                    <a:pt x="20045" y="5165"/>
                    <a:pt x="16666" y="5165"/>
                  </a:cubicBezTo>
                  <a:moveTo>
                    <a:pt x="16666" y="0"/>
                  </a:moveTo>
                  <a:cubicBezTo>
                    <a:pt x="22061" y="0"/>
                    <a:pt x="26182" y="2144"/>
                    <a:pt x="29027" y="6424"/>
                  </a:cubicBezTo>
                  <a:cubicBezTo>
                    <a:pt x="31889" y="10688"/>
                    <a:pt x="33323" y="16881"/>
                    <a:pt x="33323" y="25018"/>
                  </a:cubicBezTo>
                  <a:cubicBezTo>
                    <a:pt x="33323" y="33132"/>
                    <a:pt x="31889" y="39333"/>
                    <a:pt x="29027" y="43613"/>
                  </a:cubicBezTo>
                  <a:cubicBezTo>
                    <a:pt x="26182" y="47877"/>
                    <a:pt x="22061" y="50005"/>
                    <a:pt x="16666" y="50005"/>
                  </a:cubicBezTo>
                  <a:cubicBezTo>
                    <a:pt x="11262" y="50005"/>
                    <a:pt x="7125" y="47877"/>
                    <a:pt x="4264" y="43613"/>
                  </a:cubicBezTo>
                  <a:cubicBezTo>
                    <a:pt x="1419" y="39333"/>
                    <a:pt x="0" y="33132"/>
                    <a:pt x="0" y="25018"/>
                  </a:cubicBezTo>
                  <a:cubicBezTo>
                    <a:pt x="0" y="16881"/>
                    <a:pt x="1419" y="10688"/>
                    <a:pt x="4264" y="6424"/>
                  </a:cubicBezTo>
                  <a:cubicBezTo>
                    <a:pt x="7125" y="2144"/>
                    <a:pt x="11262" y="0"/>
                    <a:pt x="1666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E76B6A3-4071-F57E-F290-F55AD8EF269B}"/>
                </a:ext>
              </a:extLst>
            </p:cNvPr>
            <p:cNvSpPr/>
            <p:nvPr/>
          </p:nvSpPr>
          <p:spPr>
            <a:xfrm>
              <a:off x="7782841" y="3548103"/>
              <a:ext cx="23480" cy="48721"/>
            </a:xfrm>
            <a:custGeom>
              <a:avLst/>
              <a:gdLst>
                <a:gd name="connsiteX0" fmla="*/ 23480 w 23480"/>
                <a:gd name="connsiteY0" fmla="*/ 15757 h 48721"/>
                <a:gd name="connsiteX1" fmla="*/ 22994 w 23480"/>
                <a:gd name="connsiteY1" fmla="*/ 17064 h 48721"/>
                <a:gd name="connsiteX2" fmla="*/ 21169 w 23480"/>
                <a:gd name="connsiteY2" fmla="*/ 17287 h 48721"/>
                <a:gd name="connsiteX3" fmla="*/ 13996 w 23480"/>
                <a:gd name="connsiteY3" fmla="*/ 17287 h 48721"/>
                <a:gd name="connsiteX4" fmla="*/ 8321 w 23480"/>
                <a:gd name="connsiteY4" fmla="*/ 39835 h 48721"/>
                <a:gd name="connsiteX5" fmla="*/ 7875 w 23480"/>
                <a:gd name="connsiteY5" fmla="*/ 43493 h 48721"/>
                <a:gd name="connsiteX6" fmla="*/ 8432 w 23480"/>
                <a:gd name="connsiteY6" fmla="*/ 46179 h 48721"/>
                <a:gd name="connsiteX7" fmla="*/ 10266 w 23480"/>
                <a:gd name="connsiteY7" fmla="*/ 47008 h 48721"/>
                <a:gd name="connsiteX8" fmla="*/ 15303 w 23480"/>
                <a:gd name="connsiteY8" fmla="*/ 44800 h 48721"/>
                <a:gd name="connsiteX9" fmla="*/ 20196 w 23480"/>
                <a:gd name="connsiteY9" fmla="*/ 37221 h 48721"/>
                <a:gd name="connsiteX10" fmla="*/ 20643 w 23480"/>
                <a:gd name="connsiteY10" fmla="*/ 36360 h 48721"/>
                <a:gd name="connsiteX11" fmla="*/ 21320 w 23480"/>
                <a:gd name="connsiteY11" fmla="*/ 36176 h 48721"/>
                <a:gd name="connsiteX12" fmla="*/ 22253 w 23480"/>
                <a:gd name="connsiteY12" fmla="*/ 36926 h 48721"/>
                <a:gd name="connsiteX13" fmla="*/ 21727 w 23480"/>
                <a:gd name="connsiteY13" fmla="*/ 38376 h 48721"/>
                <a:gd name="connsiteX14" fmla="*/ 20156 w 23480"/>
                <a:gd name="connsiteY14" fmla="*/ 41325 h 48721"/>
                <a:gd name="connsiteX15" fmla="*/ 17734 w 23480"/>
                <a:gd name="connsiteY15" fmla="*/ 44728 h 48721"/>
                <a:gd name="connsiteX16" fmla="*/ 14338 w 23480"/>
                <a:gd name="connsiteY16" fmla="*/ 47566 h 48721"/>
                <a:gd name="connsiteX17" fmla="*/ 10082 w 23480"/>
                <a:gd name="connsiteY17" fmla="*/ 48721 h 48721"/>
                <a:gd name="connsiteX18" fmla="*/ 4997 w 23480"/>
                <a:gd name="connsiteY18" fmla="*/ 46745 h 48721"/>
                <a:gd name="connsiteX19" fmla="*/ 3061 w 23480"/>
                <a:gd name="connsiteY19" fmla="*/ 41668 h 48721"/>
                <a:gd name="connsiteX20" fmla="*/ 3842 w 23480"/>
                <a:gd name="connsiteY20" fmla="*/ 37444 h 48721"/>
                <a:gd name="connsiteX21" fmla="*/ 8887 w 23480"/>
                <a:gd name="connsiteY21" fmla="*/ 17287 h 48721"/>
                <a:gd name="connsiteX22" fmla="*/ 2128 w 23480"/>
                <a:gd name="connsiteY22" fmla="*/ 17287 h 48721"/>
                <a:gd name="connsiteX23" fmla="*/ 821 w 23480"/>
                <a:gd name="connsiteY23" fmla="*/ 17247 h 48721"/>
                <a:gd name="connsiteX24" fmla="*/ 223 w 23480"/>
                <a:gd name="connsiteY24" fmla="*/ 17024 h 48721"/>
                <a:gd name="connsiteX25" fmla="*/ 0 w 23480"/>
                <a:gd name="connsiteY25" fmla="*/ 16355 h 48721"/>
                <a:gd name="connsiteX26" fmla="*/ 295 w 23480"/>
                <a:gd name="connsiteY26" fmla="*/ 15343 h 48721"/>
                <a:gd name="connsiteX27" fmla="*/ 964 w 23480"/>
                <a:gd name="connsiteY27" fmla="*/ 14968 h 48721"/>
                <a:gd name="connsiteX28" fmla="*/ 2311 w 23480"/>
                <a:gd name="connsiteY28" fmla="*/ 14896 h 48721"/>
                <a:gd name="connsiteX29" fmla="*/ 9484 w 23480"/>
                <a:gd name="connsiteY29" fmla="*/ 14896 h 48721"/>
                <a:gd name="connsiteX30" fmla="*/ 12465 w 23480"/>
                <a:gd name="connsiteY30" fmla="*/ 2758 h 48721"/>
                <a:gd name="connsiteX31" fmla="*/ 13509 w 23480"/>
                <a:gd name="connsiteY31" fmla="*/ 893 h 48721"/>
                <a:gd name="connsiteX32" fmla="*/ 14745 w 23480"/>
                <a:gd name="connsiteY32" fmla="*/ 112 h 48721"/>
                <a:gd name="connsiteX33" fmla="*/ 15526 w 23480"/>
                <a:gd name="connsiteY33" fmla="*/ 0 h 48721"/>
                <a:gd name="connsiteX34" fmla="*/ 17136 w 23480"/>
                <a:gd name="connsiteY34" fmla="*/ 558 h 48721"/>
                <a:gd name="connsiteX35" fmla="*/ 17734 w 23480"/>
                <a:gd name="connsiteY35" fmla="*/ 2048 h 48721"/>
                <a:gd name="connsiteX36" fmla="*/ 14593 w 23480"/>
                <a:gd name="connsiteY36" fmla="*/ 14896 h 48721"/>
                <a:gd name="connsiteX37" fmla="*/ 21320 w 23480"/>
                <a:gd name="connsiteY37" fmla="*/ 14896 h 48721"/>
                <a:gd name="connsiteX38" fmla="*/ 22508 w 23480"/>
                <a:gd name="connsiteY38" fmla="*/ 14936 h 48721"/>
                <a:gd name="connsiteX39" fmla="*/ 23185 w 23480"/>
                <a:gd name="connsiteY39" fmla="*/ 15159 h 48721"/>
                <a:gd name="connsiteX40" fmla="*/ 23480 w 23480"/>
                <a:gd name="connsiteY40" fmla="*/ 15757 h 4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480" h="48721">
                  <a:moveTo>
                    <a:pt x="23480" y="15757"/>
                  </a:moveTo>
                  <a:cubicBezTo>
                    <a:pt x="23480" y="16450"/>
                    <a:pt x="23321" y="16889"/>
                    <a:pt x="22994" y="17064"/>
                  </a:cubicBezTo>
                  <a:cubicBezTo>
                    <a:pt x="22667" y="17215"/>
                    <a:pt x="22061" y="17287"/>
                    <a:pt x="21169" y="17287"/>
                  </a:cubicBezTo>
                  <a:lnTo>
                    <a:pt x="13996" y="17287"/>
                  </a:lnTo>
                  <a:lnTo>
                    <a:pt x="8321" y="39835"/>
                  </a:lnTo>
                  <a:cubicBezTo>
                    <a:pt x="8026" y="41150"/>
                    <a:pt x="7875" y="42369"/>
                    <a:pt x="7875" y="43493"/>
                  </a:cubicBezTo>
                  <a:cubicBezTo>
                    <a:pt x="7875" y="44736"/>
                    <a:pt x="8058" y="45629"/>
                    <a:pt x="8432" y="46179"/>
                  </a:cubicBezTo>
                  <a:cubicBezTo>
                    <a:pt x="8831" y="46729"/>
                    <a:pt x="9445" y="47008"/>
                    <a:pt x="10266" y="47008"/>
                  </a:cubicBezTo>
                  <a:cubicBezTo>
                    <a:pt x="11883" y="47008"/>
                    <a:pt x="13557" y="46275"/>
                    <a:pt x="15303" y="44800"/>
                  </a:cubicBezTo>
                  <a:cubicBezTo>
                    <a:pt x="17072" y="43334"/>
                    <a:pt x="18706" y="40807"/>
                    <a:pt x="20196" y="37221"/>
                  </a:cubicBezTo>
                  <a:cubicBezTo>
                    <a:pt x="20396" y="36750"/>
                    <a:pt x="20539" y="36463"/>
                    <a:pt x="20643" y="36360"/>
                  </a:cubicBezTo>
                  <a:cubicBezTo>
                    <a:pt x="20770" y="36240"/>
                    <a:pt x="20993" y="36176"/>
                    <a:pt x="21320" y="36176"/>
                  </a:cubicBezTo>
                  <a:cubicBezTo>
                    <a:pt x="21942" y="36176"/>
                    <a:pt x="22253" y="36424"/>
                    <a:pt x="22253" y="36926"/>
                  </a:cubicBezTo>
                  <a:cubicBezTo>
                    <a:pt x="22253" y="37101"/>
                    <a:pt x="22077" y="37587"/>
                    <a:pt x="21727" y="38376"/>
                  </a:cubicBezTo>
                  <a:cubicBezTo>
                    <a:pt x="21400" y="39173"/>
                    <a:pt x="20882" y="40154"/>
                    <a:pt x="20156" y="41325"/>
                  </a:cubicBezTo>
                  <a:cubicBezTo>
                    <a:pt x="19463" y="42497"/>
                    <a:pt x="18650" y="43637"/>
                    <a:pt x="17734" y="44728"/>
                  </a:cubicBezTo>
                  <a:cubicBezTo>
                    <a:pt x="16833" y="45820"/>
                    <a:pt x="15701" y="46769"/>
                    <a:pt x="14338" y="47566"/>
                  </a:cubicBezTo>
                  <a:cubicBezTo>
                    <a:pt x="12967" y="48339"/>
                    <a:pt x="11549" y="48721"/>
                    <a:pt x="10082" y="48721"/>
                  </a:cubicBezTo>
                  <a:cubicBezTo>
                    <a:pt x="8018" y="48721"/>
                    <a:pt x="6320" y="48060"/>
                    <a:pt x="4997" y="46745"/>
                  </a:cubicBezTo>
                  <a:cubicBezTo>
                    <a:pt x="3706" y="45422"/>
                    <a:pt x="3061" y="43732"/>
                    <a:pt x="3061" y="41668"/>
                  </a:cubicBezTo>
                  <a:cubicBezTo>
                    <a:pt x="3061" y="40990"/>
                    <a:pt x="3323" y="39588"/>
                    <a:pt x="3842" y="37444"/>
                  </a:cubicBezTo>
                  <a:cubicBezTo>
                    <a:pt x="4368" y="35284"/>
                    <a:pt x="6049" y="28565"/>
                    <a:pt x="8887" y="17287"/>
                  </a:cubicBezTo>
                  <a:lnTo>
                    <a:pt x="2128" y="17287"/>
                  </a:lnTo>
                  <a:cubicBezTo>
                    <a:pt x="1506" y="17287"/>
                    <a:pt x="1068" y="17271"/>
                    <a:pt x="821" y="17247"/>
                  </a:cubicBezTo>
                  <a:cubicBezTo>
                    <a:pt x="598" y="17223"/>
                    <a:pt x="399" y="17144"/>
                    <a:pt x="223" y="17024"/>
                  </a:cubicBezTo>
                  <a:cubicBezTo>
                    <a:pt x="72" y="16873"/>
                    <a:pt x="0" y="16650"/>
                    <a:pt x="0" y="16355"/>
                  </a:cubicBezTo>
                  <a:cubicBezTo>
                    <a:pt x="0" y="15884"/>
                    <a:pt x="96" y="15542"/>
                    <a:pt x="295" y="15343"/>
                  </a:cubicBezTo>
                  <a:cubicBezTo>
                    <a:pt x="494" y="15119"/>
                    <a:pt x="717" y="14992"/>
                    <a:pt x="964" y="14968"/>
                  </a:cubicBezTo>
                  <a:cubicBezTo>
                    <a:pt x="1243" y="14920"/>
                    <a:pt x="1690" y="14896"/>
                    <a:pt x="2311" y="14896"/>
                  </a:cubicBezTo>
                  <a:lnTo>
                    <a:pt x="9484" y="14896"/>
                  </a:lnTo>
                  <a:lnTo>
                    <a:pt x="12465" y="2758"/>
                  </a:lnTo>
                  <a:cubicBezTo>
                    <a:pt x="12665" y="1969"/>
                    <a:pt x="13015" y="1347"/>
                    <a:pt x="13509" y="893"/>
                  </a:cubicBezTo>
                  <a:cubicBezTo>
                    <a:pt x="14035" y="422"/>
                    <a:pt x="14450" y="159"/>
                    <a:pt x="14745" y="112"/>
                  </a:cubicBezTo>
                  <a:cubicBezTo>
                    <a:pt x="15040" y="40"/>
                    <a:pt x="15303" y="0"/>
                    <a:pt x="15526" y="0"/>
                  </a:cubicBezTo>
                  <a:cubicBezTo>
                    <a:pt x="16203" y="0"/>
                    <a:pt x="16737" y="183"/>
                    <a:pt x="17136" y="558"/>
                  </a:cubicBezTo>
                  <a:cubicBezTo>
                    <a:pt x="17534" y="909"/>
                    <a:pt x="17734" y="1403"/>
                    <a:pt x="17734" y="2048"/>
                  </a:cubicBezTo>
                  <a:cubicBezTo>
                    <a:pt x="17734" y="2399"/>
                    <a:pt x="16689" y="6679"/>
                    <a:pt x="14593" y="14896"/>
                  </a:cubicBezTo>
                  <a:lnTo>
                    <a:pt x="21320" y="14896"/>
                  </a:lnTo>
                  <a:cubicBezTo>
                    <a:pt x="21886" y="14896"/>
                    <a:pt x="22284" y="14912"/>
                    <a:pt x="22508" y="14936"/>
                  </a:cubicBezTo>
                  <a:cubicBezTo>
                    <a:pt x="22755" y="14960"/>
                    <a:pt x="22986" y="15032"/>
                    <a:pt x="23185" y="15159"/>
                  </a:cubicBezTo>
                  <a:cubicBezTo>
                    <a:pt x="23384" y="15279"/>
                    <a:pt x="23480" y="15478"/>
                    <a:pt x="23480" y="15757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C2102E-63E9-A49C-F73D-8F14C441A60A}"/>
                </a:ext>
              </a:extLst>
            </p:cNvPr>
            <p:cNvSpPr/>
            <p:nvPr/>
          </p:nvSpPr>
          <p:spPr>
            <a:xfrm>
              <a:off x="6996636" y="340866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CB4D2E01-109E-2D9D-339E-EFB78FB96808}"/>
                </a:ext>
              </a:extLst>
            </p:cNvPr>
            <p:cNvSpPr/>
            <p:nvPr/>
          </p:nvSpPr>
          <p:spPr>
            <a:xfrm>
              <a:off x="6996636" y="3152824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4DFF2A6-795D-833C-A936-0B367FC3D437}"/>
                </a:ext>
              </a:extLst>
            </p:cNvPr>
            <p:cNvSpPr/>
            <p:nvPr/>
          </p:nvSpPr>
          <p:spPr>
            <a:xfrm>
              <a:off x="6996636" y="2896976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AD919D-3125-C594-B468-15AB878F5DFA}"/>
                </a:ext>
              </a:extLst>
            </p:cNvPr>
            <p:cNvSpPr/>
            <p:nvPr/>
          </p:nvSpPr>
          <p:spPr>
            <a:xfrm>
              <a:off x="6996636" y="2641130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74D0F25E-8675-478E-9324-6716FC0C9D2B}"/>
                </a:ext>
              </a:extLst>
            </p:cNvPr>
            <p:cNvSpPr/>
            <p:nvPr/>
          </p:nvSpPr>
          <p:spPr>
            <a:xfrm>
              <a:off x="6996636" y="2385283"/>
              <a:ext cx="1599733" cy="797"/>
            </a:xfrm>
            <a:custGeom>
              <a:avLst/>
              <a:gdLst>
                <a:gd name="connsiteX0" fmla="*/ 0 w 1599733"/>
                <a:gd name="connsiteY0" fmla="*/ 0 h 797"/>
                <a:gd name="connsiteX1" fmla="*/ 1599733 w 1599733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9733" h="797">
                  <a:moveTo>
                    <a:pt x="0" y="0"/>
                  </a:moveTo>
                  <a:lnTo>
                    <a:pt x="1599733" y="0"/>
                  </a:lnTo>
                </a:path>
              </a:pathLst>
            </a:custGeom>
            <a:noFill/>
            <a:ln w="158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E451A8-05A6-8CAF-C36F-D0B091A0D5E0}"/>
                </a:ext>
              </a:extLst>
            </p:cNvPr>
            <p:cNvSpPr/>
            <p:nvPr/>
          </p:nvSpPr>
          <p:spPr>
            <a:xfrm>
              <a:off x="6996636" y="2379867"/>
              <a:ext cx="797" cy="1058766"/>
            </a:xfrm>
            <a:custGeom>
              <a:avLst/>
              <a:gdLst>
                <a:gd name="connsiteX0" fmla="*/ 0 w 797"/>
                <a:gd name="connsiteY0" fmla="*/ 1058767 h 1058766"/>
                <a:gd name="connsiteX1" fmla="*/ 0 w 797"/>
                <a:gd name="connsiteY1" fmla="*/ 0 h 105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" h="1058766">
                  <a:moveTo>
                    <a:pt x="0" y="1058767"/>
                  </a:moveTo>
                  <a:lnTo>
                    <a:pt x="0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89CACE79-09D1-6BE4-64C4-AEE16C2037D3}"/>
                </a:ext>
              </a:extLst>
            </p:cNvPr>
            <p:cNvSpPr/>
            <p:nvPr/>
          </p:nvSpPr>
          <p:spPr>
            <a:xfrm>
              <a:off x="6996636" y="340866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BF86181-7E7C-84F5-656F-FBE3CE3C054C}"/>
                </a:ext>
              </a:extLst>
            </p:cNvPr>
            <p:cNvSpPr/>
            <p:nvPr/>
          </p:nvSpPr>
          <p:spPr>
            <a:xfrm>
              <a:off x="6996636" y="3152824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D1F72765-A41B-0830-7ABD-9626BFB3B3EB}"/>
                </a:ext>
              </a:extLst>
            </p:cNvPr>
            <p:cNvSpPr/>
            <p:nvPr/>
          </p:nvSpPr>
          <p:spPr>
            <a:xfrm>
              <a:off x="6996636" y="2896976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BCB12A50-574B-62CF-A42F-A09923F36225}"/>
                </a:ext>
              </a:extLst>
            </p:cNvPr>
            <p:cNvSpPr/>
            <p:nvPr/>
          </p:nvSpPr>
          <p:spPr>
            <a:xfrm>
              <a:off x="6996636" y="2641130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C977E47-9711-9A58-6D26-9356459B9B99}"/>
                </a:ext>
              </a:extLst>
            </p:cNvPr>
            <p:cNvSpPr/>
            <p:nvPr/>
          </p:nvSpPr>
          <p:spPr>
            <a:xfrm>
              <a:off x="6996636" y="2385283"/>
              <a:ext cx="15061" cy="797"/>
            </a:xfrm>
            <a:custGeom>
              <a:avLst/>
              <a:gdLst>
                <a:gd name="connsiteX0" fmla="*/ 0 w 15061"/>
                <a:gd name="connsiteY0" fmla="*/ 0 h 797"/>
                <a:gd name="connsiteX1" fmla="*/ 15062 w 15061"/>
                <a:gd name="connsiteY1" fmla="*/ 0 h 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61" h="797">
                  <a:moveTo>
                    <a:pt x="0" y="0"/>
                  </a:moveTo>
                  <a:lnTo>
                    <a:pt x="15062" y="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F5212364-EF27-4D19-3641-AD22ED1746C3}"/>
                </a:ext>
              </a:extLst>
            </p:cNvPr>
            <p:cNvSpPr/>
            <p:nvPr/>
          </p:nvSpPr>
          <p:spPr>
            <a:xfrm>
              <a:off x="6829468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76DB8EDB-78DD-CE1F-8B57-32E5A1E9697C}"/>
                </a:ext>
              </a:extLst>
            </p:cNvPr>
            <p:cNvSpPr/>
            <p:nvPr/>
          </p:nvSpPr>
          <p:spPr>
            <a:xfrm>
              <a:off x="6874249" y="342456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9917F5D-0D16-9E51-251A-5775270C2A15}"/>
                </a:ext>
              </a:extLst>
            </p:cNvPr>
            <p:cNvSpPr/>
            <p:nvPr/>
          </p:nvSpPr>
          <p:spPr>
            <a:xfrm>
              <a:off x="6892556" y="3383695"/>
              <a:ext cx="33319" cy="50012"/>
            </a:xfrm>
            <a:custGeom>
              <a:avLst/>
              <a:gdLst>
                <a:gd name="connsiteX0" fmla="*/ 16659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59 w 33319"/>
                <a:gd name="connsiteY4" fmla="*/ 44848 h 50012"/>
                <a:gd name="connsiteX5" fmla="*/ 24247 w 33319"/>
                <a:gd name="connsiteY5" fmla="*/ 39907 h 50012"/>
                <a:gd name="connsiteX6" fmla="*/ 26797 w 33319"/>
                <a:gd name="connsiteY6" fmla="*/ 25018 h 50012"/>
                <a:gd name="connsiteX7" fmla="*/ 24247 w 33319"/>
                <a:gd name="connsiteY7" fmla="*/ 10138 h 50012"/>
                <a:gd name="connsiteX8" fmla="*/ 16659 w 33319"/>
                <a:gd name="connsiteY8" fmla="*/ 5165 h 50012"/>
                <a:gd name="connsiteX9" fmla="*/ 16659 w 33319"/>
                <a:gd name="connsiteY9" fmla="*/ 0 h 50012"/>
                <a:gd name="connsiteX10" fmla="*/ 29025 w 33319"/>
                <a:gd name="connsiteY10" fmla="*/ 6424 h 50012"/>
                <a:gd name="connsiteX11" fmla="*/ 33319 w 33319"/>
                <a:gd name="connsiteY11" fmla="*/ 25018 h 50012"/>
                <a:gd name="connsiteX12" fmla="*/ 29025 w 33319"/>
                <a:gd name="connsiteY12" fmla="*/ 43621 h 50012"/>
                <a:gd name="connsiteX13" fmla="*/ 16659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59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59" y="5165"/>
                  </a:moveTo>
                  <a:cubicBezTo>
                    <a:pt x="13301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1" y="44848"/>
                    <a:pt x="16659" y="44848"/>
                  </a:cubicBezTo>
                  <a:cubicBezTo>
                    <a:pt x="20039" y="44848"/>
                    <a:pt x="22567" y="43198"/>
                    <a:pt x="24247" y="39907"/>
                  </a:cubicBezTo>
                  <a:cubicBezTo>
                    <a:pt x="25947" y="36591"/>
                    <a:pt x="26797" y="31626"/>
                    <a:pt x="26797" y="25018"/>
                  </a:cubicBezTo>
                  <a:cubicBezTo>
                    <a:pt x="26797" y="18395"/>
                    <a:pt x="25947" y="13430"/>
                    <a:pt x="24247" y="10138"/>
                  </a:cubicBezTo>
                  <a:cubicBezTo>
                    <a:pt x="22567" y="6822"/>
                    <a:pt x="20039" y="5165"/>
                    <a:pt x="16659" y="5165"/>
                  </a:cubicBezTo>
                  <a:moveTo>
                    <a:pt x="16659" y="0"/>
                  </a:moveTo>
                  <a:cubicBezTo>
                    <a:pt x="22062" y="0"/>
                    <a:pt x="26184" y="2144"/>
                    <a:pt x="29025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5" y="43621"/>
                  </a:cubicBezTo>
                  <a:cubicBezTo>
                    <a:pt x="26184" y="47885"/>
                    <a:pt x="22062" y="50013"/>
                    <a:pt x="16659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8EEE90D-9289-4EA0-217A-ADE639BDD2FD}"/>
                </a:ext>
              </a:extLst>
            </p:cNvPr>
            <p:cNvSpPr/>
            <p:nvPr/>
          </p:nvSpPr>
          <p:spPr>
            <a:xfrm>
              <a:off x="6934624" y="3383695"/>
              <a:ext cx="33319" cy="50012"/>
            </a:xfrm>
            <a:custGeom>
              <a:avLst/>
              <a:gdLst>
                <a:gd name="connsiteX0" fmla="*/ 16660 w 33319"/>
                <a:gd name="connsiteY0" fmla="*/ 5165 h 50012"/>
                <a:gd name="connsiteX1" fmla="*/ 9072 w 33319"/>
                <a:gd name="connsiteY1" fmla="*/ 10138 h 50012"/>
                <a:gd name="connsiteX2" fmla="*/ 6554 w 33319"/>
                <a:gd name="connsiteY2" fmla="*/ 25018 h 50012"/>
                <a:gd name="connsiteX3" fmla="*/ 9072 w 33319"/>
                <a:gd name="connsiteY3" fmla="*/ 39907 h 50012"/>
                <a:gd name="connsiteX4" fmla="*/ 16660 w 33319"/>
                <a:gd name="connsiteY4" fmla="*/ 44848 h 50012"/>
                <a:gd name="connsiteX5" fmla="*/ 24247 w 33319"/>
                <a:gd name="connsiteY5" fmla="*/ 39907 h 50012"/>
                <a:gd name="connsiteX6" fmla="*/ 26798 w 33319"/>
                <a:gd name="connsiteY6" fmla="*/ 25018 h 50012"/>
                <a:gd name="connsiteX7" fmla="*/ 24247 w 33319"/>
                <a:gd name="connsiteY7" fmla="*/ 10138 h 50012"/>
                <a:gd name="connsiteX8" fmla="*/ 16660 w 33319"/>
                <a:gd name="connsiteY8" fmla="*/ 5165 h 50012"/>
                <a:gd name="connsiteX9" fmla="*/ 16660 w 33319"/>
                <a:gd name="connsiteY9" fmla="*/ 0 h 50012"/>
                <a:gd name="connsiteX10" fmla="*/ 29026 w 33319"/>
                <a:gd name="connsiteY10" fmla="*/ 6424 h 50012"/>
                <a:gd name="connsiteX11" fmla="*/ 33319 w 33319"/>
                <a:gd name="connsiteY11" fmla="*/ 25018 h 50012"/>
                <a:gd name="connsiteX12" fmla="*/ 29026 w 33319"/>
                <a:gd name="connsiteY12" fmla="*/ 43621 h 50012"/>
                <a:gd name="connsiteX13" fmla="*/ 16660 w 33319"/>
                <a:gd name="connsiteY13" fmla="*/ 50013 h 50012"/>
                <a:gd name="connsiteX14" fmla="*/ 4262 w 33319"/>
                <a:gd name="connsiteY14" fmla="*/ 43621 h 50012"/>
                <a:gd name="connsiteX15" fmla="*/ 0 w 33319"/>
                <a:gd name="connsiteY15" fmla="*/ 25018 h 50012"/>
                <a:gd name="connsiteX16" fmla="*/ 4262 w 33319"/>
                <a:gd name="connsiteY16" fmla="*/ 6424 h 50012"/>
                <a:gd name="connsiteX17" fmla="*/ 16660 w 33319"/>
                <a:gd name="connsiteY17" fmla="*/ 0 h 5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2">
                  <a:moveTo>
                    <a:pt x="16660" y="5165"/>
                  </a:moveTo>
                  <a:cubicBezTo>
                    <a:pt x="13302" y="5165"/>
                    <a:pt x="10772" y="6822"/>
                    <a:pt x="9072" y="10138"/>
                  </a:cubicBezTo>
                  <a:cubicBezTo>
                    <a:pt x="7393" y="13430"/>
                    <a:pt x="6554" y="18395"/>
                    <a:pt x="6554" y="25018"/>
                  </a:cubicBezTo>
                  <a:cubicBezTo>
                    <a:pt x="6554" y="31626"/>
                    <a:pt x="7393" y="36591"/>
                    <a:pt x="9072" y="39907"/>
                  </a:cubicBezTo>
                  <a:cubicBezTo>
                    <a:pt x="10772" y="43198"/>
                    <a:pt x="13302" y="44848"/>
                    <a:pt x="16660" y="44848"/>
                  </a:cubicBezTo>
                  <a:cubicBezTo>
                    <a:pt x="20039" y="44848"/>
                    <a:pt x="22568" y="43198"/>
                    <a:pt x="24247" y="39907"/>
                  </a:cubicBezTo>
                  <a:cubicBezTo>
                    <a:pt x="25948" y="36591"/>
                    <a:pt x="26798" y="31626"/>
                    <a:pt x="26798" y="25018"/>
                  </a:cubicBezTo>
                  <a:cubicBezTo>
                    <a:pt x="26798" y="18395"/>
                    <a:pt x="25948" y="13430"/>
                    <a:pt x="24247" y="10138"/>
                  </a:cubicBezTo>
                  <a:cubicBezTo>
                    <a:pt x="22568" y="6822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4"/>
                    <a:pt x="29026" y="6424"/>
                  </a:cubicBezTo>
                  <a:cubicBezTo>
                    <a:pt x="31888" y="10688"/>
                    <a:pt x="33319" y="16881"/>
                    <a:pt x="33319" y="25018"/>
                  </a:cubicBezTo>
                  <a:cubicBezTo>
                    <a:pt x="33319" y="33140"/>
                    <a:pt x="31888" y="39341"/>
                    <a:pt x="29026" y="43621"/>
                  </a:cubicBezTo>
                  <a:cubicBezTo>
                    <a:pt x="26184" y="47885"/>
                    <a:pt x="22063" y="50013"/>
                    <a:pt x="16660" y="50013"/>
                  </a:cubicBezTo>
                  <a:cubicBezTo>
                    <a:pt x="11257" y="50013"/>
                    <a:pt x="7125" y="47885"/>
                    <a:pt x="4262" y="43621"/>
                  </a:cubicBezTo>
                  <a:cubicBezTo>
                    <a:pt x="1420" y="39341"/>
                    <a:pt x="0" y="33140"/>
                    <a:pt x="0" y="25018"/>
                  </a:cubicBezTo>
                  <a:cubicBezTo>
                    <a:pt x="0" y="16881"/>
                    <a:pt x="1420" y="10688"/>
                    <a:pt x="4262" y="6424"/>
                  </a:cubicBezTo>
                  <a:cubicBezTo>
                    <a:pt x="7125" y="2144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A380782-C025-73D1-C2D6-D63EF6888954}"/>
                </a:ext>
              </a:extLst>
            </p:cNvPr>
            <p:cNvSpPr/>
            <p:nvPr/>
          </p:nvSpPr>
          <p:spPr>
            <a:xfrm>
              <a:off x="6830856" y="3127849"/>
              <a:ext cx="33319" cy="50009"/>
            </a:xfrm>
            <a:custGeom>
              <a:avLst/>
              <a:gdLst>
                <a:gd name="connsiteX0" fmla="*/ 16660 w 33319"/>
                <a:gd name="connsiteY0" fmla="*/ 5165 h 50009"/>
                <a:gd name="connsiteX1" fmla="*/ 9072 w 33319"/>
                <a:gd name="connsiteY1" fmla="*/ 10138 h 50009"/>
                <a:gd name="connsiteX2" fmla="*/ 6554 w 33319"/>
                <a:gd name="connsiteY2" fmla="*/ 25023 h 50009"/>
                <a:gd name="connsiteX3" fmla="*/ 9072 w 33319"/>
                <a:gd name="connsiteY3" fmla="*/ 39903 h 50009"/>
                <a:gd name="connsiteX4" fmla="*/ 16660 w 33319"/>
                <a:gd name="connsiteY4" fmla="*/ 44845 h 50009"/>
                <a:gd name="connsiteX5" fmla="*/ 24247 w 33319"/>
                <a:gd name="connsiteY5" fmla="*/ 39903 h 50009"/>
                <a:gd name="connsiteX6" fmla="*/ 26798 w 33319"/>
                <a:gd name="connsiteY6" fmla="*/ 25023 h 50009"/>
                <a:gd name="connsiteX7" fmla="*/ 24247 w 33319"/>
                <a:gd name="connsiteY7" fmla="*/ 10138 h 50009"/>
                <a:gd name="connsiteX8" fmla="*/ 16660 w 33319"/>
                <a:gd name="connsiteY8" fmla="*/ 5165 h 50009"/>
                <a:gd name="connsiteX9" fmla="*/ 16660 w 33319"/>
                <a:gd name="connsiteY9" fmla="*/ 0 h 50009"/>
                <a:gd name="connsiteX10" fmla="*/ 29026 w 33319"/>
                <a:gd name="connsiteY10" fmla="*/ 6425 h 50009"/>
                <a:gd name="connsiteX11" fmla="*/ 33319 w 33319"/>
                <a:gd name="connsiteY11" fmla="*/ 25023 h 50009"/>
                <a:gd name="connsiteX12" fmla="*/ 29026 w 33319"/>
                <a:gd name="connsiteY12" fmla="*/ 43617 h 50009"/>
                <a:gd name="connsiteX13" fmla="*/ 16660 w 33319"/>
                <a:gd name="connsiteY13" fmla="*/ 50009 h 50009"/>
                <a:gd name="connsiteX14" fmla="*/ 4262 w 33319"/>
                <a:gd name="connsiteY14" fmla="*/ 43617 h 50009"/>
                <a:gd name="connsiteX15" fmla="*/ 0 w 33319"/>
                <a:gd name="connsiteY15" fmla="*/ 25023 h 50009"/>
                <a:gd name="connsiteX16" fmla="*/ 4262 w 33319"/>
                <a:gd name="connsiteY16" fmla="*/ 6425 h 50009"/>
                <a:gd name="connsiteX17" fmla="*/ 16660 w 33319"/>
                <a:gd name="connsiteY17" fmla="*/ 0 h 5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09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27"/>
                    <a:pt x="6554" y="18392"/>
                    <a:pt x="6554" y="25023"/>
                  </a:cubicBezTo>
                  <a:cubicBezTo>
                    <a:pt x="6554" y="31630"/>
                    <a:pt x="7393" y="36588"/>
                    <a:pt x="9072" y="39903"/>
                  </a:cubicBezTo>
                  <a:cubicBezTo>
                    <a:pt x="10772" y="43195"/>
                    <a:pt x="13302" y="44845"/>
                    <a:pt x="16660" y="44845"/>
                  </a:cubicBezTo>
                  <a:cubicBezTo>
                    <a:pt x="20039" y="44845"/>
                    <a:pt x="22568" y="43195"/>
                    <a:pt x="24247" y="39903"/>
                  </a:cubicBezTo>
                  <a:cubicBezTo>
                    <a:pt x="25948" y="36588"/>
                    <a:pt x="26798" y="31630"/>
                    <a:pt x="26798" y="25023"/>
                  </a:cubicBezTo>
                  <a:cubicBezTo>
                    <a:pt x="26798" y="18392"/>
                    <a:pt x="25948" y="13427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9"/>
                    <a:pt x="33319" y="16886"/>
                    <a:pt x="33319" y="25023"/>
                  </a:cubicBezTo>
                  <a:cubicBezTo>
                    <a:pt x="33319" y="33137"/>
                    <a:pt x="31888" y="39337"/>
                    <a:pt x="29026" y="43617"/>
                  </a:cubicBezTo>
                  <a:cubicBezTo>
                    <a:pt x="26184" y="47881"/>
                    <a:pt x="22062" y="50009"/>
                    <a:pt x="16660" y="50009"/>
                  </a:cubicBezTo>
                  <a:cubicBezTo>
                    <a:pt x="11257" y="50009"/>
                    <a:pt x="7125" y="47881"/>
                    <a:pt x="4262" y="43617"/>
                  </a:cubicBezTo>
                  <a:cubicBezTo>
                    <a:pt x="1420" y="39337"/>
                    <a:pt x="0" y="33137"/>
                    <a:pt x="0" y="25023"/>
                  </a:cubicBezTo>
                  <a:cubicBezTo>
                    <a:pt x="0" y="16886"/>
                    <a:pt x="1420" y="10689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B0F003FC-2F2B-71C3-437F-B3AFE9D1756B}"/>
                </a:ext>
              </a:extLst>
            </p:cNvPr>
            <p:cNvSpPr/>
            <p:nvPr/>
          </p:nvSpPr>
          <p:spPr>
            <a:xfrm>
              <a:off x="6875637" y="3168724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2 w 6812"/>
                <a:gd name="connsiteY1" fmla="*/ 0 h 8201"/>
                <a:gd name="connsiteX2" fmla="*/ 6812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2" y="0"/>
                  </a:lnTo>
                  <a:lnTo>
                    <a:pt x="6812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01314D1-BA7A-9B26-8286-9BF464512D1C}"/>
                </a:ext>
              </a:extLst>
            </p:cNvPr>
            <p:cNvSpPr/>
            <p:nvPr/>
          </p:nvSpPr>
          <p:spPr>
            <a:xfrm>
              <a:off x="6894428" y="3127849"/>
              <a:ext cx="30607" cy="49076"/>
            </a:xfrm>
            <a:custGeom>
              <a:avLst/>
              <a:gdLst>
                <a:gd name="connsiteX0" fmla="*/ 7846 w 30607"/>
                <a:gd name="connsiteY0" fmla="*/ 43586 h 49076"/>
                <a:gd name="connsiteX1" fmla="*/ 30608 w 30607"/>
                <a:gd name="connsiteY1" fmla="*/ 43586 h 49076"/>
                <a:gd name="connsiteX2" fmla="*/ 30608 w 30607"/>
                <a:gd name="connsiteY2" fmla="*/ 49077 h 49076"/>
                <a:gd name="connsiteX3" fmla="*/ 0 w 30607"/>
                <a:gd name="connsiteY3" fmla="*/ 49077 h 49076"/>
                <a:gd name="connsiteX4" fmla="*/ 0 w 30607"/>
                <a:gd name="connsiteY4" fmla="*/ 43586 h 49076"/>
                <a:gd name="connsiteX5" fmla="*/ 10106 w 30607"/>
                <a:gd name="connsiteY5" fmla="*/ 33288 h 49076"/>
                <a:gd name="connsiteX6" fmla="*/ 18178 w 30607"/>
                <a:gd name="connsiteY6" fmla="*/ 24927 h 49076"/>
                <a:gd name="connsiteX7" fmla="*/ 22536 w 30607"/>
                <a:gd name="connsiteY7" fmla="*/ 18982 h 49076"/>
                <a:gd name="connsiteX8" fmla="*/ 23796 w 30607"/>
                <a:gd name="connsiteY8" fmla="*/ 14176 h 49076"/>
                <a:gd name="connsiteX9" fmla="*/ 21083 w 30607"/>
                <a:gd name="connsiteY9" fmla="*/ 7910 h 49076"/>
                <a:gd name="connsiteX10" fmla="*/ 14077 w 30607"/>
                <a:gd name="connsiteY10" fmla="*/ 5488 h 49076"/>
                <a:gd name="connsiteX11" fmla="*/ 7588 w 30607"/>
                <a:gd name="connsiteY11" fmla="*/ 6554 h 49076"/>
                <a:gd name="connsiteX12" fmla="*/ 323 w 30607"/>
                <a:gd name="connsiteY12" fmla="*/ 9783 h 49076"/>
                <a:gd name="connsiteX13" fmla="*/ 323 w 30607"/>
                <a:gd name="connsiteY13" fmla="*/ 3196 h 49076"/>
                <a:gd name="connsiteX14" fmla="*/ 7685 w 30607"/>
                <a:gd name="connsiteY14" fmla="*/ 807 h 49076"/>
                <a:gd name="connsiteX15" fmla="*/ 13948 w 30607"/>
                <a:gd name="connsiteY15" fmla="*/ 0 h 49076"/>
                <a:gd name="connsiteX16" fmla="*/ 25894 w 30607"/>
                <a:gd name="connsiteY16" fmla="*/ 3745 h 49076"/>
                <a:gd name="connsiteX17" fmla="*/ 30350 w 30607"/>
                <a:gd name="connsiteY17" fmla="*/ 13753 h 49076"/>
                <a:gd name="connsiteX18" fmla="*/ 29219 w 30607"/>
                <a:gd name="connsiteY18" fmla="*/ 19404 h 49076"/>
                <a:gd name="connsiteX19" fmla="*/ 25183 w 30607"/>
                <a:gd name="connsiteY19" fmla="*/ 25669 h 49076"/>
                <a:gd name="connsiteX20" fmla="*/ 20050 w 30607"/>
                <a:gd name="connsiteY20" fmla="*/ 31088 h 49076"/>
                <a:gd name="connsiteX21" fmla="*/ 7846 w 30607"/>
                <a:gd name="connsiteY21" fmla="*/ 43586 h 4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607" h="49076">
                  <a:moveTo>
                    <a:pt x="7846" y="43586"/>
                  </a:moveTo>
                  <a:lnTo>
                    <a:pt x="30608" y="43586"/>
                  </a:lnTo>
                  <a:lnTo>
                    <a:pt x="30608" y="49077"/>
                  </a:lnTo>
                  <a:lnTo>
                    <a:pt x="0" y="49077"/>
                  </a:lnTo>
                  <a:lnTo>
                    <a:pt x="0" y="43586"/>
                  </a:lnTo>
                  <a:cubicBezTo>
                    <a:pt x="2476" y="41027"/>
                    <a:pt x="5845" y="37592"/>
                    <a:pt x="10106" y="33288"/>
                  </a:cubicBezTo>
                  <a:cubicBezTo>
                    <a:pt x="14389" y="28960"/>
                    <a:pt x="17080" y="26179"/>
                    <a:pt x="18178" y="24927"/>
                  </a:cubicBezTo>
                  <a:cubicBezTo>
                    <a:pt x="20265" y="22576"/>
                    <a:pt x="21718" y="20600"/>
                    <a:pt x="22536" y="18982"/>
                  </a:cubicBezTo>
                  <a:cubicBezTo>
                    <a:pt x="23376" y="17348"/>
                    <a:pt x="23796" y="15746"/>
                    <a:pt x="23796" y="14176"/>
                  </a:cubicBezTo>
                  <a:cubicBezTo>
                    <a:pt x="23796" y="11609"/>
                    <a:pt x="22892" y="9524"/>
                    <a:pt x="21083" y="7910"/>
                  </a:cubicBezTo>
                  <a:cubicBezTo>
                    <a:pt x="19297" y="6296"/>
                    <a:pt x="16961" y="5488"/>
                    <a:pt x="14077" y="5488"/>
                  </a:cubicBezTo>
                  <a:cubicBezTo>
                    <a:pt x="12033" y="5488"/>
                    <a:pt x="9869" y="5844"/>
                    <a:pt x="7588" y="6554"/>
                  </a:cubicBezTo>
                  <a:cubicBezTo>
                    <a:pt x="5328" y="7264"/>
                    <a:pt x="2906" y="8341"/>
                    <a:pt x="323" y="9783"/>
                  </a:cubicBezTo>
                  <a:lnTo>
                    <a:pt x="323" y="3196"/>
                  </a:lnTo>
                  <a:cubicBezTo>
                    <a:pt x="2949" y="2142"/>
                    <a:pt x="5403" y="1345"/>
                    <a:pt x="7685" y="807"/>
                  </a:cubicBezTo>
                  <a:cubicBezTo>
                    <a:pt x="9966" y="269"/>
                    <a:pt x="12053" y="0"/>
                    <a:pt x="13948" y="0"/>
                  </a:cubicBezTo>
                  <a:cubicBezTo>
                    <a:pt x="18941" y="0"/>
                    <a:pt x="22924" y="1248"/>
                    <a:pt x="25894" y="3745"/>
                  </a:cubicBezTo>
                  <a:cubicBezTo>
                    <a:pt x="28865" y="6242"/>
                    <a:pt x="30350" y="9578"/>
                    <a:pt x="30350" y="13753"/>
                  </a:cubicBezTo>
                  <a:cubicBezTo>
                    <a:pt x="30350" y="15738"/>
                    <a:pt x="29973" y="17619"/>
                    <a:pt x="29219" y="19404"/>
                  </a:cubicBezTo>
                  <a:cubicBezTo>
                    <a:pt x="28488" y="21166"/>
                    <a:pt x="27142" y="23254"/>
                    <a:pt x="25183" y="25669"/>
                  </a:cubicBezTo>
                  <a:cubicBezTo>
                    <a:pt x="24645" y="26290"/>
                    <a:pt x="22934" y="28100"/>
                    <a:pt x="20050" y="31088"/>
                  </a:cubicBezTo>
                  <a:cubicBezTo>
                    <a:pt x="17165" y="34061"/>
                    <a:pt x="13097" y="38222"/>
                    <a:pt x="7846" y="43586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304645A6-9983-6BEB-58E0-99A86ED7CA9E}"/>
                </a:ext>
              </a:extLst>
            </p:cNvPr>
            <p:cNvSpPr/>
            <p:nvPr/>
          </p:nvSpPr>
          <p:spPr>
            <a:xfrm>
              <a:off x="6936756" y="3128720"/>
              <a:ext cx="31187" cy="49138"/>
            </a:xfrm>
            <a:custGeom>
              <a:avLst/>
              <a:gdLst>
                <a:gd name="connsiteX0" fmla="*/ 2034 w 31187"/>
                <a:gd name="connsiteY0" fmla="*/ 0 h 49138"/>
                <a:gd name="connsiteX1" fmla="*/ 27636 w 31187"/>
                <a:gd name="connsiteY1" fmla="*/ 0 h 49138"/>
                <a:gd name="connsiteX2" fmla="*/ 27636 w 31187"/>
                <a:gd name="connsiteY2" fmla="*/ 5489 h 49138"/>
                <a:gd name="connsiteX3" fmla="*/ 8007 w 31187"/>
                <a:gd name="connsiteY3" fmla="*/ 5489 h 49138"/>
                <a:gd name="connsiteX4" fmla="*/ 8007 w 31187"/>
                <a:gd name="connsiteY4" fmla="*/ 17306 h 49138"/>
                <a:gd name="connsiteX5" fmla="*/ 10848 w 31187"/>
                <a:gd name="connsiteY5" fmla="*/ 16596 h 49138"/>
                <a:gd name="connsiteX6" fmla="*/ 13690 w 31187"/>
                <a:gd name="connsiteY6" fmla="*/ 16341 h 49138"/>
                <a:gd name="connsiteX7" fmla="*/ 26474 w 31187"/>
                <a:gd name="connsiteY7" fmla="*/ 20757 h 49138"/>
                <a:gd name="connsiteX8" fmla="*/ 31188 w 31187"/>
                <a:gd name="connsiteY8" fmla="*/ 32736 h 49138"/>
                <a:gd name="connsiteX9" fmla="*/ 26345 w 31187"/>
                <a:gd name="connsiteY9" fmla="*/ 44842 h 49138"/>
                <a:gd name="connsiteX10" fmla="*/ 12688 w 31187"/>
                <a:gd name="connsiteY10" fmla="*/ 49138 h 49138"/>
                <a:gd name="connsiteX11" fmla="*/ 6489 w 31187"/>
                <a:gd name="connsiteY11" fmla="*/ 48620 h 49138"/>
                <a:gd name="connsiteX12" fmla="*/ 0 w 31187"/>
                <a:gd name="connsiteY12" fmla="*/ 47074 h 49138"/>
                <a:gd name="connsiteX13" fmla="*/ 0 w 31187"/>
                <a:gd name="connsiteY13" fmla="*/ 40523 h 49138"/>
                <a:gd name="connsiteX14" fmla="*/ 6005 w 31187"/>
                <a:gd name="connsiteY14" fmla="*/ 42874 h 49138"/>
                <a:gd name="connsiteX15" fmla="*/ 12559 w 31187"/>
                <a:gd name="connsiteY15" fmla="*/ 43655 h 49138"/>
                <a:gd name="connsiteX16" fmla="*/ 21405 w 31187"/>
                <a:gd name="connsiteY16" fmla="*/ 40714 h 49138"/>
                <a:gd name="connsiteX17" fmla="*/ 24667 w 31187"/>
                <a:gd name="connsiteY17" fmla="*/ 32736 h 49138"/>
                <a:gd name="connsiteX18" fmla="*/ 21405 w 31187"/>
                <a:gd name="connsiteY18" fmla="*/ 24766 h 49138"/>
                <a:gd name="connsiteX19" fmla="*/ 12559 w 31187"/>
                <a:gd name="connsiteY19" fmla="*/ 21825 h 49138"/>
                <a:gd name="connsiteX20" fmla="*/ 7329 w 31187"/>
                <a:gd name="connsiteY20" fmla="*/ 22406 h 49138"/>
                <a:gd name="connsiteX21" fmla="*/ 2034 w 31187"/>
                <a:gd name="connsiteY21" fmla="*/ 24216 h 49138"/>
                <a:gd name="connsiteX22" fmla="*/ 2034 w 31187"/>
                <a:gd name="connsiteY22" fmla="*/ 0 h 4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8">
                  <a:moveTo>
                    <a:pt x="2034" y="0"/>
                  </a:moveTo>
                  <a:lnTo>
                    <a:pt x="27636" y="0"/>
                  </a:lnTo>
                  <a:lnTo>
                    <a:pt x="27636" y="5489"/>
                  </a:lnTo>
                  <a:lnTo>
                    <a:pt x="8007" y="5489"/>
                  </a:lnTo>
                  <a:lnTo>
                    <a:pt x="8007" y="17306"/>
                  </a:lnTo>
                  <a:cubicBezTo>
                    <a:pt x="8954" y="16979"/>
                    <a:pt x="9901" y="16748"/>
                    <a:pt x="10848" y="16596"/>
                  </a:cubicBezTo>
                  <a:cubicBezTo>
                    <a:pt x="11795" y="16429"/>
                    <a:pt x="12742" y="16341"/>
                    <a:pt x="13690" y="16341"/>
                  </a:cubicBezTo>
                  <a:cubicBezTo>
                    <a:pt x="19070" y="16341"/>
                    <a:pt x="23332" y="17816"/>
                    <a:pt x="26474" y="20757"/>
                  </a:cubicBezTo>
                  <a:cubicBezTo>
                    <a:pt x="29617" y="23706"/>
                    <a:pt x="31188" y="27699"/>
                    <a:pt x="31188" y="32736"/>
                  </a:cubicBezTo>
                  <a:cubicBezTo>
                    <a:pt x="31188" y="37924"/>
                    <a:pt x="29574" y="41965"/>
                    <a:pt x="26345" y="44842"/>
                  </a:cubicBezTo>
                  <a:cubicBezTo>
                    <a:pt x="23117" y="47704"/>
                    <a:pt x="18565" y="49138"/>
                    <a:pt x="12688" y="49138"/>
                  </a:cubicBezTo>
                  <a:cubicBezTo>
                    <a:pt x="10665" y="49138"/>
                    <a:pt x="8599" y="48963"/>
                    <a:pt x="6489" y="48620"/>
                  </a:cubicBezTo>
                  <a:cubicBezTo>
                    <a:pt x="4402" y="48278"/>
                    <a:pt x="2239" y="47767"/>
                    <a:pt x="0" y="47074"/>
                  </a:cubicBezTo>
                  <a:lnTo>
                    <a:pt x="0" y="40523"/>
                  </a:lnTo>
                  <a:cubicBezTo>
                    <a:pt x="1938" y="41575"/>
                    <a:pt x="3939" y="42356"/>
                    <a:pt x="6005" y="42874"/>
                  </a:cubicBezTo>
                  <a:cubicBezTo>
                    <a:pt x="8071" y="43392"/>
                    <a:pt x="10256" y="43655"/>
                    <a:pt x="12559" y="43655"/>
                  </a:cubicBezTo>
                  <a:cubicBezTo>
                    <a:pt x="16283" y="43655"/>
                    <a:pt x="19232" y="42675"/>
                    <a:pt x="21405" y="40714"/>
                  </a:cubicBezTo>
                  <a:cubicBezTo>
                    <a:pt x="23580" y="38753"/>
                    <a:pt x="24667" y="36091"/>
                    <a:pt x="24667" y="32736"/>
                  </a:cubicBezTo>
                  <a:cubicBezTo>
                    <a:pt x="24667" y="29380"/>
                    <a:pt x="23580" y="26718"/>
                    <a:pt x="21405" y="24766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6"/>
                    <a:pt x="7329" y="22406"/>
                  </a:cubicBezTo>
                  <a:cubicBezTo>
                    <a:pt x="5607" y="22797"/>
                    <a:pt x="3842" y="23395"/>
                    <a:pt x="2034" y="24216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144A3A5A-A72D-D3B9-EFF3-3BFF60977AB1}"/>
                </a:ext>
              </a:extLst>
            </p:cNvPr>
            <p:cNvSpPr/>
            <p:nvPr/>
          </p:nvSpPr>
          <p:spPr>
            <a:xfrm>
              <a:off x="6829468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E170F7A9-FC3D-5EBB-A436-ED4A43E21CBF}"/>
                </a:ext>
              </a:extLst>
            </p:cNvPr>
            <p:cNvSpPr/>
            <p:nvPr/>
          </p:nvSpPr>
          <p:spPr>
            <a:xfrm>
              <a:off x="6874249" y="2912876"/>
              <a:ext cx="6812" cy="8201"/>
            </a:xfrm>
            <a:custGeom>
              <a:avLst/>
              <a:gdLst>
                <a:gd name="connsiteX0" fmla="*/ 0 w 6812"/>
                <a:gd name="connsiteY0" fmla="*/ 0 h 8201"/>
                <a:gd name="connsiteX1" fmla="*/ 6813 w 6812"/>
                <a:gd name="connsiteY1" fmla="*/ 0 h 8201"/>
                <a:gd name="connsiteX2" fmla="*/ 6813 w 6812"/>
                <a:gd name="connsiteY2" fmla="*/ 8201 h 8201"/>
                <a:gd name="connsiteX3" fmla="*/ 0 w 6812"/>
                <a:gd name="connsiteY3" fmla="*/ 8201 h 8201"/>
                <a:gd name="connsiteX4" fmla="*/ 0 w 6812"/>
                <a:gd name="connsiteY4" fmla="*/ 0 h 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1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00E17595-995F-B444-15C3-B1D24CA1E0C1}"/>
                </a:ext>
              </a:extLst>
            </p:cNvPr>
            <p:cNvSpPr/>
            <p:nvPr/>
          </p:nvSpPr>
          <p:spPr>
            <a:xfrm>
              <a:off x="6893298" y="2872874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5 h 49139"/>
                <a:gd name="connsiteX5" fmla="*/ 10848 w 31187"/>
                <a:gd name="connsiteY5" fmla="*/ 16595 h 49139"/>
                <a:gd name="connsiteX6" fmla="*/ 13689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39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6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4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5"/>
                  </a:lnTo>
                  <a:cubicBezTo>
                    <a:pt x="8954" y="16982"/>
                    <a:pt x="9901" y="16745"/>
                    <a:pt x="10848" y="16595"/>
                  </a:cubicBezTo>
                  <a:cubicBezTo>
                    <a:pt x="11795" y="16422"/>
                    <a:pt x="12742" y="16336"/>
                    <a:pt x="13689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5"/>
                    <a:pt x="29574" y="41961"/>
                    <a:pt x="26345" y="44846"/>
                  </a:cubicBezTo>
                  <a:cubicBezTo>
                    <a:pt x="23117" y="47708"/>
                    <a:pt x="18565" y="49139"/>
                    <a:pt x="12688" y="49139"/>
                  </a:cubicBezTo>
                  <a:cubicBezTo>
                    <a:pt x="10665" y="49139"/>
                    <a:pt x="8599" y="48967"/>
                    <a:pt x="6489" y="48623"/>
                  </a:cubicBezTo>
                  <a:cubicBezTo>
                    <a:pt x="4401" y="48278"/>
                    <a:pt x="2238" y="47762"/>
                    <a:pt x="0" y="47073"/>
                  </a:cubicBezTo>
                  <a:lnTo>
                    <a:pt x="0" y="40519"/>
                  </a:lnTo>
                  <a:cubicBezTo>
                    <a:pt x="1937" y="41573"/>
                    <a:pt x="3938" y="42359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79" y="38754"/>
                    <a:pt x="24666" y="36096"/>
                    <a:pt x="24666" y="32738"/>
                  </a:cubicBezTo>
                  <a:cubicBezTo>
                    <a:pt x="24666" y="29380"/>
                    <a:pt x="23579" y="26721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6" y="22794"/>
                    <a:pt x="3842" y="23396"/>
                    <a:pt x="2034" y="24214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921B03B-89E8-6C3F-37FC-28273FE6ADB2}"/>
                </a:ext>
              </a:extLst>
            </p:cNvPr>
            <p:cNvSpPr/>
            <p:nvPr/>
          </p:nvSpPr>
          <p:spPr>
            <a:xfrm>
              <a:off x="6934624" y="2872002"/>
              <a:ext cx="33319" cy="50011"/>
            </a:xfrm>
            <a:custGeom>
              <a:avLst/>
              <a:gdLst>
                <a:gd name="connsiteX0" fmla="*/ 16660 w 33319"/>
                <a:gd name="connsiteY0" fmla="*/ 5165 h 50011"/>
                <a:gd name="connsiteX1" fmla="*/ 9072 w 33319"/>
                <a:gd name="connsiteY1" fmla="*/ 10138 h 50011"/>
                <a:gd name="connsiteX2" fmla="*/ 6554 w 33319"/>
                <a:gd name="connsiteY2" fmla="*/ 25021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1 h 50011"/>
                <a:gd name="connsiteX7" fmla="*/ 24247 w 33319"/>
                <a:gd name="connsiteY7" fmla="*/ 10138 h 50011"/>
                <a:gd name="connsiteX8" fmla="*/ 16660 w 33319"/>
                <a:gd name="connsiteY8" fmla="*/ 5165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1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1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5"/>
                  </a:moveTo>
                  <a:cubicBezTo>
                    <a:pt x="13302" y="5165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1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1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5"/>
                    <a:pt x="16660" y="5165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1"/>
                  </a:cubicBezTo>
                  <a:cubicBezTo>
                    <a:pt x="33319" y="33136"/>
                    <a:pt x="31888" y="39335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5"/>
                    <a:pt x="0" y="33136"/>
                    <a:pt x="0" y="25021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C514F3E4-8F59-2BEA-C78D-C2D552FB3528}"/>
                </a:ext>
              </a:extLst>
            </p:cNvPr>
            <p:cNvSpPr/>
            <p:nvPr/>
          </p:nvSpPr>
          <p:spPr>
            <a:xfrm>
              <a:off x="6830856" y="2616156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2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3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3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2" y="0"/>
                    <a:pt x="26184" y="2142"/>
                    <a:pt x="29026" y="6425"/>
                  </a:cubicBezTo>
                  <a:cubicBezTo>
                    <a:pt x="31888" y="10686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2" y="50012"/>
                    <a:pt x="16660" y="50012"/>
                  </a:cubicBezTo>
                  <a:cubicBezTo>
                    <a:pt x="11257" y="50012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6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B2D18F44-2941-BA23-A251-CE59C25BC31D}"/>
                </a:ext>
              </a:extLst>
            </p:cNvPr>
            <p:cNvSpPr/>
            <p:nvPr/>
          </p:nvSpPr>
          <p:spPr>
            <a:xfrm>
              <a:off x="6875637" y="2657031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2 w 6812"/>
                <a:gd name="connsiteY1" fmla="*/ 0 h 8200"/>
                <a:gd name="connsiteX2" fmla="*/ 6812 w 6812"/>
                <a:gd name="connsiteY2" fmla="*/ 8200 h 8200"/>
                <a:gd name="connsiteX3" fmla="*/ 0 w 6812"/>
                <a:gd name="connsiteY3" fmla="*/ 8200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2" y="0"/>
                  </a:lnTo>
                  <a:lnTo>
                    <a:pt x="6812" y="8200"/>
                  </a:lnTo>
                  <a:lnTo>
                    <a:pt x="0" y="8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6AB06714-68FB-93DA-5153-ED59036FFC97}"/>
                </a:ext>
              </a:extLst>
            </p:cNvPr>
            <p:cNvSpPr/>
            <p:nvPr/>
          </p:nvSpPr>
          <p:spPr>
            <a:xfrm>
              <a:off x="6895010" y="2617028"/>
              <a:ext cx="30994" cy="48203"/>
            </a:xfrm>
            <a:custGeom>
              <a:avLst/>
              <a:gdLst>
                <a:gd name="connsiteX0" fmla="*/ 0 w 30994"/>
                <a:gd name="connsiteY0" fmla="*/ 0 h 48203"/>
                <a:gd name="connsiteX1" fmla="*/ 30994 w 30994"/>
                <a:gd name="connsiteY1" fmla="*/ 0 h 48203"/>
                <a:gd name="connsiteX2" fmla="*/ 30994 w 30994"/>
                <a:gd name="connsiteY2" fmla="*/ 2777 h 48203"/>
                <a:gd name="connsiteX3" fmla="*/ 13495 w 30994"/>
                <a:gd name="connsiteY3" fmla="*/ 48203 h 48203"/>
                <a:gd name="connsiteX4" fmla="*/ 6683 w 30994"/>
                <a:gd name="connsiteY4" fmla="*/ 48203 h 48203"/>
                <a:gd name="connsiteX5" fmla="*/ 23148 w 30994"/>
                <a:gd name="connsiteY5" fmla="*/ 5488 h 48203"/>
                <a:gd name="connsiteX6" fmla="*/ 0 w 30994"/>
                <a:gd name="connsiteY6" fmla="*/ 5488 h 48203"/>
                <a:gd name="connsiteX7" fmla="*/ 0 w 30994"/>
                <a:gd name="connsiteY7" fmla="*/ 0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4" h="48203">
                  <a:moveTo>
                    <a:pt x="0" y="0"/>
                  </a:moveTo>
                  <a:lnTo>
                    <a:pt x="30994" y="0"/>
                  </a:lnTo>
                  <a:lnTo>
                    <a:pt x="30994" y="2777"/>
                  </a:lnTo>
                  <a:lnTo>
                    <a:pt x="13495" y="48203"/>
                  </a:lnTo>
                  <a:lnTo>
                    <a:pt x="6683" y="48203"/>
                  </a:lnTo>
                  <a:lnTo>
                    <a:pt x="23148" y="5488"/>
                  </a:lnTo>
                  <a:lnTo>
                    <a:pt x="0" y="5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2D302951-64EF-B375-F0A1-99E9ABDA6A56}"/>
                </a:ext>
              </a:extLst>
            </p:cNvPr>
            <p:cNvSpPr/>
            <p:nvPr/>
          </p:nvSpPr>
          <p:spPr>
            <a:xfrm>
              <a:off x="6936756" y="2617028"/>
              <a:ext cx="31187" cy="49139"/>
            </a:xfrm>
            <a:custGeom>
              <a:avLst/>
              <a:gdLst>
                <a:gd name="connsiteX0" fmla="*/ 2034 w 31187"/>
                <a:gd name="connsiteY0" fmla="*/ 0 h 49139"/>
                <a:gd name="connsiteX1" fmla="*/ 27636 w 31187"/>
                <a:gd name="connsiteY1" fmla="*/ 0 h 49139"/>
                <a:gd name="connsiteX2" fmla="*/ 27636 w 31187"/>
                <a:gd name="connsiteY2" fmla="*/ 5488 h 49139"/>
                <a:gd name="connsiteX3" fmla="*/ 8007 w 31187"/>
                <a:gd name="connsiteY3" fmla="*/ 5488 h 49139"/>
                <a:gd name="connsiteX4" fmla="*/ 8007 w 31187"/>
                <a:gd name="connsiteY4" fmla="*/ 17306 h 49139"/>
                <a:gd name="connsiteX5" fmla="*/ 10848 w 31187"/>
                <a:gd name="connsiteY5" fmla="*/ 16595 h 49139"/>
                <a:gd name="connsiteX6" fmla="*/ 13690 w 31187"/>
                <a:gd name="connsiteY6" fmla="*/ 16336 h 49139"/>
                <a:gd name="connsiteX7" fmla="*/ 26474 w 31187"/>
                <a:gd name="connsiteY7" fmla="*/ 20760 h 49139"/>
                <a:gd name="connsiteX8" fmla="*/ 31188 w 31187"/>
                <a:gd name="connsiteY8" fmla="*/ 32738 h 49139"/>
                <a:gd name="connsiteX9" fmla="*/ 26345 w 31187"/>
                <a:gd name="connsiteY9" fmla="*/ 44846 h 49139"/>
                <a:gd name="connsiteX10" fmla="*/ 12688 w 31187"/>
                <a:gd name="connsiteY10" fmla="*/ 49140 h 49139"/>
                <a:gd name="connsiteX11" fmla="*/ 6489 w 31187"/>
                <a:gd name="connsiteY11" fmla="*/ 48623 h 49139"/>
                <a:gd name="connsiteX12" fmla="*/ 0 w 31187"/>
                <a:gd name="connsiteY12" fmla="*/ 47073 h 49139"/>
                <a:gd name="connsiteX13" fmla="*/ 0 w 31187"/>
                <a:gd name="connsiteY13" fmla="*/ 40519 h 49139"/>
                <a:gd name="connsiteX14" fmla="*/ 6005 w 31187"/>
                <a:gd name="connsiteY14" fmla="*/ 42876 h 49139"/>
                <a:gd name="connsiteX15" fmla="*/ 12559 w 31187"/>
                <a:gd name="connsiteY15" fmla="*/ 43651 h 49139"/>
                <a:gd name="connsiteX16" fmla="*/ 21405 w 31187"/>
                <a:gd name="connsiteY16" fmla="*/ 40713 h 49139"/>
                <a:gd name="connsiteX17" fmla="*/ 24667 w 31187"/>
                <a:gd name="connsiteY17" fmla="*/ 32738 h 49139"/>
                <a:gd name="connsiteX18" fmla="*/ 21405 w 31187"/>
                <a:gd name="connsiteY18" fmla="*/ 24763 h 49139"/>
                <a:gd name="connsiteX19" fmla="*/ 12559 w 31187"/>
                <a:gd name="connsiteY19" fmla="*/ 21825 h 49139"/>
                <a:gd name="connsiteX20" fmla="*/ 7329 w 31187"/>
                <a:gd name="connsiteY20" fmla="*/ 22406 h 49139"/>
                <a:gd name="connsiteX21" fmla="*/ 2034 w 31187"/>
                <a:gd name="connsiteY21" fmla="*/ 24215 h 49139"/>
                <a:gd name="connsiteX22" fmla="*/ 2034 w 31187"/>
                <a:gd name="connsiteY22" fmla="*/ 0 h 4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187" h="49139">
                  <a:moveTo>
                    <a:pt x="2034" y="0"/>
                  </a:moveTo>
                  <a:lnTo>
                    <a:pt x="27636" y="0"/>
                  </a:lnTo>
                  <a:lnTo>
                    <a:pt x="27636" y="5488"/>
                  </a:lnTo>
                  <a:lnTo>
                    <a:pt x="8007" y="5488"/>
                  </a:lnTo>
                  <a:lnTo>
                    <a:pt x="8007" y="17306"/>
                  </a:lnTo>
                  <a:cubicBezTo>
                    <a:pt x="8954" y="16983"/>
                    <a:pt x="9901" y="16746"/>
                    <a:pt x="10848" y="16595"/>
                  </a:cubicBezTo>
                  <a:cubicBezTo>
                    <a:pt x="11795" y="16422"/>
                    <a:pt x="12742" y="16336"/>
                    <a:pt x="13690" y="16336"/>
                  </a:cubicBezTo>
                  <a:cubicBezTo>
                    <a:pt x="19070" y="16336"/>
                    <a:pt x="23332" y="17811"/>
                    <a:pt x="26474" y="20760"/>
                  </a:cubicBezTo>
                  <a:cubicBezTo>
                    <a:pt x="29617" y="23709"/>
                    <a:pt x="31188" y="27702"/>
                    <a:pt x="31188" y="32738"/>
                  </a:cubicBezTo>
                  <a:cubicBezTo>
                    <a:pt x="31188" y="37926"/>
                    <a:pt x="29574" y="41961"/>
                    <a:pt x="26345" y="44846"/>
                  </a:cubicBezTo>
                  <a:cubicBezTo>
                    <a:pt x="23117" y="47708"/>
                    <a:pt x="18565" y="49140"/>
                    <a:pt x="12688" y="49140"/>
                  </a:cubicBezTo>
                  <a:cubicBezTo>
                    <a:pt x="10665" y="49140"/>
                    <a:pt x="8599" y="48968"/>
                    <a:pt x="6489" y="48623"/>
                  </a:cubicBezTo>
                  <a:cubicBezTo>
                    <a:pt x="4402" y="48278"/>
                    <a:pt x="2239" y="47762"/>
                    <a:pt x="0" y="47073"/>
                  </a:cubicBezTo>
                  <a:lnTo>
                    <a:pt x="0" y="40519"/>
                  </a:lnTo>
                  <a:cubicBezTo>
                    <a:pt x="1938" y="41574"/>
                    <a:pt x="3939" y="42360"/>
                    <a:pt x="6005" y="42876"/>
                  </a:cubicBezTo>
                  <a:cubicBezTo>
                    <a:pt x="8071" y="43393"/>
                    <a:pt x="10256" y="43651"/>
                    <a:pt x="12559" y="43651"/>
                  </a:cubicBezTo>
                  <a:cubicBezTo>
                    <a:pt x="16283" y="43651"/>
                    <a:pt x="19232" y="42671"/>
                    <a:pt x="21405" y="40713"/>
                  </a:cubicBezTo>
                  <a:cubicBezTo>
                    <a:pt x="23580" y="38754"/>
                    <a:pt x="24667" y="36096"/>
                    <a:pt x="24667" y="32738"/>
                  </a:cubicBezTo>
                  <a:cubicBezTo>
                    <a:pt x="24667" y="29380"/>
                    <a:pt x="23580" y="26722"/>
                    <a:pt x="21405" y="24763"/>
                  </a:cubicBezTo>
                  <a:cubicBezTo>
                    <a:pt x="19232" y="22805"/>
                    <a:pt x="16283" y="21825"/>
                    <a:pt x="12559" y="21825"/>
                  </a:cubicBezTo>
                  <a:cubicBezTo>
                    <a:pt x="10815" y="21825"/>
                    <a:pt x="9072" y="22019"/>
                    <a:pt x="7329" y="22406"/>
                  </a:cubicBezTo>
                  <a:cubicBezTo>
                    <a:pt x="5607" y="22794"/>
                    <a:pt x="3842" y="23396"/>
                    <a:pt x="2034" y="24215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101AE68-42FB-3A03-4FDF-D435CEB85D0B}"/>
                </a:ext>
              </a:extLst>
            </p:cNvPr>
            <p:cNvSpPr/>
            <p:nvPr/>
          </p:nvSpPr>
          <p:spPr>
            <a:xfrm>
              <a:off x="6832374" y="2361182"/>
              <a:ext cx="28702" cy="48203"/>
            </a:xfrm>
            <a:custGeom>
              <a:avLst/>
              <a:gdLst>
                <a:gd name="connsiteX0" fmla="*/ 936 w 28702"/>
                <a:gd name="connsiteY0" fmla="*/ 42715 h 48203"/>
                <a:gd name="connsiteX1" fmla="*/ 11591 w 28702"/>
                <a:gd name="connsiteY1" fmla="*/ 42715 h 48203"/>
                <a:gd name="connsiteX2" fmla="*/ 11591 w 28702"/>
                <a:gd name="connsiteY2" fmla="*/ 5941 h 48203"/>
                <a:gd name="connsiteX3" fmla="*/ 0 w 28702"/>
                <a:gd name="connsiteY3" fmla="*/ 8265 h 48203"/>
                <a:gd name="connsiteX4" fmla="*/ 0 w 28702"/>
                <a:gd name="connsiteY4" fmla="*/ 2325 h 48203"/>
                <a:gd name="connsiteX5" fmla="*/ 11526 w 28702"/>
                <a:gd name="connsiteY5" fmla="*/ 0 h 48203"/>
                <a:gd name="connsiteX6" fmla="*/ 18048 w 28702"/>
                <a:gd name="connsiteY6" fmla="*/ 0 h 48203"/>
                <a:gd name="connsiteX7" fmla="*/ 18048 w 28702"/>
                <a:gd name="connsiteY7" fmla="*/ 42715 h 48203"/>
                <a:gd name="connsiteX8" fmla="*/ 28703 w 28702"/>
                <a:gd name="connsiteY8" fmla="*/ 42715 h 48203"/>
                <a:gd name="connsiteX9" fmla="*/ 28703 w 28702"/>
                <a:gd name="connsiteY9" fmla="*/ 48203 h 48203"/>
                <a:gd name="connsiteX10" fmla="*/ 936 w 28702"/>
                <a:gd name="connsiteY10" fmla="*/ 48203 h 48203"/>
                <a:gd name="connsiteX11" fmla="*/ 936 w 28702"/>
                <a:gd name="connsiteY11" fmla="*/ 42715 h 4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702" h="48203">
                  <a:moveTo>
                    <a:pt x="936" y="42715"/>
                  </a:moveTo>
                  <a:lnTo>
                    <a:pt x="11591" y="42715"/>
                  </a:lnTo>
                  <a:lnTo>
                    <a:pt x="11591" y="5941"/>
                  </a:lnTo>
                  <a:lnTo>
                    <a:pt x="0" y="8265"/>
                  </a:lnTo>
                  <a:lnTo>
                    <a:pt x="0" y="2325"/>
                  </a:lnTo>
                  <a:lnTo>
                    <a:pt x="11526" y="0"/>
                  </a:lnTo>
                  <a:lnTo>
                    <a:pt x="18048" y="0"/>
                  </a:lnTo>
                  <a:lnTo>
                    <a:pt x="18048" y="42715"/>
                  </a:lnTo>
                  <a:lnTo>
                    <a:pt x="28703" y="42715"/>
                  </a:lnTo>
                  <a:lnTo>
                    <a:pt x="28703" y="48203"/>
                  </a:lnTo>
                  <a:lnTo>
                    <a:pt x="936" y="48203"/>
                  </a:lnTo>
                  <a:lnTo>
                    <a:pt x="936" y="42715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1494DAE-BCD9-AA94-3C53-D0DBF23C05D0}"/>
                </a:ext>
              </a:extLst>
            </p:cNvPr>
            <p:cNvSpPr/>
            <p:nvPr/>
          </p:nvSpPr>
          <p:spPr>
            <a:xfrm>
              <a:off x="6874249" y="2401184"/>
              <a:ext cx="6812" cy="8200"/>
            </a:xfrm>
            <a:custGeom>
              <a:avLst/>
              <a:gdLst>
                <a:gd name="connsiteX0" fmla="*/ 0 w 6812"/>
                <a:gd name="connsiteY0" fmla="*/ 0 h 8200"/>
                <a:gd name="connsiteX1" fmla="*/ 6813 w 6812"/>
                <a:gd name="connsiteY1" fmla="*/ 0 h 8200"/>
                <a:gd name="connsiteX2" fmla="*/ 6813 w 6812"/>
                <a:gd name="connsiteY2" fmla="*/ 8201 h 8200"/>
                <a:gd name="connsiteX3" fmla="*/ 0 w 6812"/>
                <a:gd name="connsiteY3" fmla="*/ 8201 h 8200"/>
                <a:gd name="connsiteX4" fmla="*/ 0 w 6812"/>
                <a:gd name="connsiteY4" fmla="*/ 0 h 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2" h="8200">
                  <a:moveTo>
                    <a:pt x="0" y="0"/>
                  </a:moveTo>
                  <a:lnTo>
                    <a:pt x="6813" y="0"/>
                  </a:lnTo>
                  <a:lnTo>
                    <a:pt x="6813" y="8201"/>
                  </a:lnTo>
                  <a:lnTo>
                    <a:pt x="0" y="8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6F8A1D3C-5CB7-552D-B494-FACD9B9EEA2B}"/>
                </a:ext>
              </a:extLst>
            </p:cNvPr>
            <p:cNvSpPr/>
            <p:nvPr/>
          </p:nvSpPr>
          <p:spPr>
            <a:xfrm>
              <a:off x="6892556" y="2360310"/>
              <a:ext cx="33319" cy="50011"/>
            </a:xfrm>
            <a:custGeom>
              <a:avLst/>
              <a:gdLst>
                <a:gd name="connsiteX0" fmla="*/ 16659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59 w 33319"/>
                <a:gd name="connsiteY4" fmla="*/ 44846 h 50011"/>
                <a:gd name="connsiteX5" fmla="*/ 24247 w 33319"/>
                <a:gd name="connsiteY5" fmla="*/ 39906 h 50011"/>
                <a:gd name="connsiteX6" fmla="*/ 26797 w 33319"/>
                <a:gd name="connsiteY6" fmla="*/ 25022 h 50011"/>
                <a:gd name="connsiteX7" fmla="*/ 24247 w 33319"/>
                <a:gd name="connsiteY7" fmla="*/ 10138 h 50011"/>
                <a:gd name="connsiteX8" fmla="*/ 16659 w 33319"/>
                <a:gd name="connsiteY8" fmla="*/ 5166 h 50011"/>
                <a:gd name="connsiteX9" fmla="*/ 16659 w 33319"/>
                <a:gd name="connsiteY9" fmla="*/ 0 h 50011"/>
                <a:gd name="connsiteX10" fmla="*/ 29025 w 33319"/>
                <a:gd name="connsiteY10" fmla="*/ 6425 h 50011"/>
                <a:gd name="connsiteX11" fmla="*/ 33319 w 33319"/>
                <a:gd name="connsiteY11" fmla="*/ 25022 h 50011"/>
                <a:gd name="connsiteX12" fmla="*/ 29025 w 33319"/>
                <a:gd name="connsiteY12" fmla="*/ 43619 h 50011"/>
                <a:gd name="connsiteX13" fmla="*/ 16659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59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59" y="5166"/>
                  </a:moveTo>
                  <a:cubicBezTo>
                    <a:pt x="13301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1" y="44846"/>
                    <a:pt x="16659" y="44846"/>
                  </a:cubicBezTo>
                  <a:cubicBezTo>
                    <a:pt x="20039" y="44846"/>
                    <a:pt x="22567" y="43199"/>
                    <a:pt x="24247" y="39906"/>
                  </a:cubicBezTo>
                  <a:cubicBezTo>
                    <a:pt x="25947" y="36591"/>
                    <a:pt x="26797" y="31630"/>
                    <a:pt x="26797" y="25022"/>
                  </a:cubicBezTo>
                  <a:cubicBezTo>
                    <a:pt x="26797" y="18392"/>
                    <a:pt x="25947" y="13431"/>
                    <a:pt x="24247" y="10138"/>
                  </a:cubicBezTo>
                  <a:cubicBezTo>
                    <a:pt x="22567" y="6823"/>
                    <a:pt x="20039" y="5166"/>
                    <a:pt x="16659" y="5166"/>
                  </a:cubicBezTo>
                  <a:moveTo>
                    <a:pt x="16659" y="0"/>
                  </a:moveTo>
                  <a:cubicBezTo>
                    <a:pt x="22062" y="0"/>
                    <a:pt x="26184" y="2142"/>
                    <a:pt x="29025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5" y="43619"/>
                  </a:cubicBezTo>
                  <a:cubicBezTo>
                    <a:pt x="26184" y="47881"/>
                    <a:pt x="22062" y="50011"/>
                    <a:pt x="16659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5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230489A-72EB-D44B-9FBF-D68EAB648CB5}"/>
                </a:ext>
              </a:extLst>
            </p:cNvPr>
            <p:cNvSpPr/>
            <p:nvPr/>
          </p:nvSpPr>
          <p:spPr>
            <a:xfrm>
              <a:off x="6934624" y="2360310"/>
              <a:ext cx="33319" cy="50011"/>
            </a:xfrm>
            <a:custGeom>
              <a:avLst/>
              <a:gdLst>
                <a:gd name="connsiteX0" fmla="*/ 16660 w 33319"/>
                <a:gd name="connsiteY0" fmla="*/ 5166 h 50011"/>
                <a:gd name="connsiteX1" fmla="*/ 9072 w 33319"/>
                <a:gd name="connsiteY1" fmla="*/ 10138 h 50011"/>
                <a:gd name="connsiteX2" fmla="*/ 6554 w 33319"/>
                <a:gd name="connsiteY2" fmla="*/ 25022 h 50011"/>
                <a:gd name="connsiteX3" fmla="*/ 9072 w 33319"/>
                <a:gd name="connsiteY3" fmla="*/ 39906 h 50011"/>
                <a:gd name="connsiteX4" fmla="*/ 16660 w 33319"/>
                <a:gd name="connsiteY4" fmla="*/ 44846 h 50011"/>
                <a:gd name="connsiteX5" fmla="*/ 24247 w 33319"/>
                <a:gd name="connsiteY5" fmla="*/ 39906 h 50011"/>
                <a:gd name="connsiteX6" fmla="*/ 26798 w 33319"/>
                <a:gd name="connsiteY6" fmla="*/ 25022 h 50011"/>
                <a:gd name="connsiteX7" fmla="*/ 24247 w 33319"/>
                <a:gd name="connsiteY7" fmla="*/ 10138 h 50011"/>
                <a:gd name="connsiteX8" fmla="*/ 16660 w 33319"/>
                <a:gd name="connsiteY8" fmla="*/ 5166 h 50011"/>
                <a:gd name="connsiteX9" fmla="*/ 16660 w 33319"/>
                <a:gd name="connsiteY9" fmla="*/ 0 h 50011"/>
                <a:gd name="connsiteX10" fmla="*/ 29026 w 33319"/>
                <a:gd name="connsiteY10" fmla="*/ 6425 h 50011"/>
                <a:gd name="connsiteX11" fmla="*/ 33319 w 33319"/>
                <a:gd name="connsiteY11" fmla="*/ 25022 h 50011"/>
                <a:gd name="connsiteX12" fmla="*/ 29026 w 33319"/>
                <a:gd name="connsiteY12" fmla="*/ 43619 h 50011"/>
                <a:gd name="connsiteX13" fmla="*/ 16660 w 33319"/>
                <a:gd name="connsiteY13" fmla="*/ 50011 h 50011"/>
                <a:gd name="connsiteX14" fmla="*/ 4262 w 33319"/>
                <a:gd name="connsiteY14" fmla="*/ 43619 h 50011"/>
                <a:gd name="connsiteX15" fmla="*/ 0 w 33319"/>
                <a:gd name="connsiteY15" fmla="*/ 25022 h 50011"/>
                <a:gd name="connsiteX16" fmla="*/ 4262 w 33319"/>
                <a:gd name="connsiteY16" fmla="*/ 6425 h 50011"/>
                <a:gd name="connsiteX17" fmla="*/ 16660 w 33319"/>
                <a:gd name="connsiteY17" fmla="*/ 0 h 5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319" h="50011">
                  <a:moveTo>
                    <a:pt x="16660" y="5166"/>
                  </a:moveTo>
                  <a:cubicBezTo>
                    <a:pt x="13302" y="5166"/>
                    <a:pt x="10772" y="6823"/>
                    <a:pt x="9072" y="10138"/>
                  </a:cubicBezTo>
                  <a:cubicBezTo>
                    <a:pt x="7393" y="13431"/>
                    <a:pt x="6554" y="18392"/>
                    <a:pt x="6554" y="25022"/>
                  </a:cubicBezTo>
                  <a:cubicBezTo>
                    <a:pt x="6554" y="31630"/>
                    <a:pt x="7393" y="36591"/>
                    <a:pt x="9072" y="39906"/>
                  </a:cubicBezTo>
                  <a:cubicBezTo>
                    <a:pt x="10772" y="43199"/>
                    <a:pt x="13302" y="44846"/>
                    <a:pt x="16660" y="44846"/>
                  </a:cubicBezTo>
                  <a:cubicBezTo>
                    <a:pt x="20039" y="44846"/>
                    <a:pt x="22568" y="43199"/>
                    <a:pt x="24247" y="39906"/>
                  </a:cubicBezTo>
                  <a:cubicBezTo>
                    <a:pt x="25948" y="36591"/>
                    <a:pt x="26798" y="31630"/>
                    <a:pt x="26798" y="25022"/>
                  </a:cubicBezTo>
                  <a:cubicBezTo>
                    <a:pt x="26798" y="18392"/>
                    <a:pt x="25948" y="13431"/>
                    <a:pt x="24247" y="10138"/>
                  </a:cubicBezTo>
                  <a:cubicBezTo>
                    <a:pt x="22568" y="6823"/>
                    <a:pt x="20039" y="5166"/>
                    <a:pt x="16660" y="5166"/>
                  </a:cubicBezTo>
                  <a:moveTo>
                    <a:pt x="16660" y="0"/>
                  </a:moveTo>
                  <a:cubicBezTo>
                    <a:pt x="22063" y="0"/>
                    <a:pt x="26184" y="2142"/>
                    <a:pt x="29026" y="6425"/>
                  </a:cubicBezTo>
                  <a:cubicBezTo>
                    <a:pt x="31888" y="10687"/>
                    <a:pt x="33319" y="16886"/>
                    <a:pt x="33319" y="25022"/>
                  </a:cubicBezTo>
                  <a:cubicBezTo>
                    <a:pt x="33319" y="33137"/>
                    <a:pt x="31888" y="39336"/>
                    <a:pt x="29026" y="43619"/>
                  </a:cubicBezTo>
                  <a:cubicBezTo>
                    <a:pt x="26184" y="47881"/>
                    <a:pt x="22063" y="50011"/>
                    <a:pt x="16660" y="50011"/>
                  </a:cubicBezTo>
                  <a:cubicBezTo>
                    <a:pt x="11257" y="50011"/>
                    <a:pt x="7125" y="47881"/>
                    <a:pt x="4262" y="43619"/>
                  </a:cubicBezTo>
                  <a:cubicBezTo>
                    <a:pt x="1420" y="39336"/>
                    <a:pt x="0" y="33137"/>
                    <a:pt x="0" y="25022"/>
                  </a:cubicBezTo>
                  <a:cubicBezTo>
                    <a:pt x="0" y="16886"/>
                    <a:pt x="1420" y="10687"/>
                    <a:pt x="4262" y="6425"/>
                  </a:cubicBezTo>
                  <a:cubicBezTo>
                    <a:pt x="7125" y="2142"/>
                    <a:pt x="11257" y="0"/>
                    <a:pt x="16660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5C849338-4F42-AA23-A714-672E303CDD84}"/>
                </a:ext>
              </a:extLst>
            </p:cNvPr>
            <p:cNvSpPr/>
            <p:nvPr/>
          </p:nvSpPr>
          <p:spPr>
            <a:xfrm>
              <a:off x="6752868" y="2930585"/>
              <a:ext cx="34647" cy="50627"/>
            </a:xfrm>
            <a:custGeom>
              <a:avLst/>
              <a:gdLst>
                <a:gd name="connsiteX0" fmla="*/ 5339 w 34647"/>
                <a:gd name="connsiteY0" fmla="*/ 0 h 50627"/>
                <a:gd name="connsiteX1" fmla="*/ 14561 w 34647"/>
                <a:gd name="connsiteY1" fmla="*/ 1569 h 50627"/>
                <a:gd name="connsiteX2" fmla="*/ 25239 w 34647"/>
                <a:gd name="connsiteY2" fmla="*/ 5040 h 50627"/>
                <a:gd name="connsiteX3" fmla="*/ 34648 w 34647"/>
                <a:gd name="connsiteY3" fmla="*/ 16129 h 50627"/>
                <a:gd name="connsiteX4" fmla="*/ 34573 w 34647"/>
                <a:gd name="connsiteY4" fmla="*/ 17847 h 50627"/>
                <a:gd name="connsiteX5" fmla="*/ 34163 w 34647"/>
                <a:gd name="connsiteY5" fmla="*/ 19901 h 50627"/>
                <a:gd name="connsiteX6" fmla="*/ 33304 w 34647"/>
                <a:gd name="connsiteY6" fmla="*/ 22140 h 50627"/>
                <a:gd name="connsiteX7" fmla="*/ 31698 w 34647"/>
                <a:gd name="connsiteY7" fmla="*/ 24157 h 50627"/>
                <a:gd name="connsiteX8" fmla="*/ 29271 w 34647"/>
                <a:gd name="connsiteY8" fmla="*/ 25687 h 50627"/>
                <a:gd name="connsiteX9" fmla="*/ 34648 w 34647"/>
                <a:gd name="connsiteY9" fmla="*/ 33640 h 50627"/>
                <a:gd name="connsiteX10" fmla="*/ 32258 w 34647"/>
                <a:gd name="connsiteY10" fmla="*/ 41443 h 50627"/>
                <a:gd name="connsiteX11" fmla="*/ 24978 w 34647"/>
                <a:gd name="connsiteY11" fmla="*/ 44504 h 50627"/>
                <a:gd name="connsiteX12" fmla="*/ 19527 w 34647"/>
                <a:gd name="connsiteY12" fmla="*/ 43609 h 50627"/>
                <a:gd name="connsiteX13" fmla="*/ 9558 w 34647"/>
                <a:gd name="connsiteY13" fmla="*/ 40211 h 50627"/>
                <a:gd name="connsiteX14" fmla="*/ 4182 w 34647"/>
                <a:gd name="connsiteY14" fmla="*/ 38830 h 50627"/>
                <a:gd name="connsiteX15" fmla="*/ 2763 w 34647"/>
                <a:gd name="connsiteY15" fmla="*/ 39016 h 50627"/>
                <a:gd name="connsiteX16" fmla="*/ 2016 w 34647"/>
                <a:gd name="connsiteY16" fmla="*/ 39577 h 50627"/>
                <a:gd name="connsiteX17" fmla="*/ 1755 w 34647"/>
                <a:gd name="connsiteY17" fmla="*/ 40136 h 50627"/>
                <a:gd name="connsiteX18" fmla="*/ 1680 w 34647"/>
                <a:gd name="connsiteY18" fmla="*/ 40734 h 50627"/>
                <a:gd name="connsiteX19" fmla="*/ 3958 w 34647"/>
                <a:gd name="connsiteY19" fmla="*/ 44990 h 50627"/>
                <a:gd name="connsiteX20" fmla="*/ 11164 w 34647"/>
                <a:gd name="connsiteY20" fmla="*/ 48462 h 50627"/>
                <a:gd name="connsiteX21" fmla="*/ 12321 w 34647"/>
                <a:gd name="connsiteY21" fmla="*/ 48948 h 50627"/>
                <a:gd name="connsiteX22" fmla="*/ 12545 w 34647"/>
                <a:gd name="connsiteY22" fmla="*/ 49695 h 50627"/>
                <a:gd name="connsiteX23" fmla="*/ 11761 w 34647"/>
                <a:gd name="connsiteY23" fmla="*/ 50628 h 50627"/>
                <a:gd name="connsiteX24" fmla="*/ 10305 w 34647"/>
                <a:gd name="connsiteY24" fmla="*/ 50292 h 50627"/>
                <a:gd name="connsiteX25" fmla="*/ 7355 w 34647"/>
                <a:gd name="connsiteY25" fmla="*/ 49172 h 50627"/>
                <a:gd name="connsiteX26" fmla="*/ 3958 w 34647"/>
                <a:gd name="connsiteY26" fmla="*/ 47230 h 50627"/>
                <a:gd name="connsiteX27" fmla="*/ 1157 w 34647"/>
                <a:gd name="connsiteY27" fmla="*/ 44355 h 50627"/>
                <a:gd name="connsiteX28" fmla="*/ 0 w 34647"/>
                <a:gd name="connsiteY28" fmla="*/ 40510 h 50627"/>
                <a:gd name="connsiteX29" fmla="*/ 1829 w 34647"/>
                <a:gd name="connsiteY29" fmla="*/ 35992 h 50627"/>
                <a:gd name="connsiteX30" fmla="*/ 6273 w 34647"/>
                <a:gd name="connsiteY30" fmla="*/ 34237 h 50627"/>
                <a:gd name="connsiteX31" fmla="*/ 7841 w 34647"/>
                <a:gd name="connsiteY31" fmla="*/ 34424 h 50627"/>
                <a:gd name="connsiteX32" fmla="*/ 9147 w 34647"/>
                <a:gd name="connsiteY32" fmla="*/ 34798 h 50627"/>
                <a:gd name="connsiteX33" fmla="*/ 11164 w 34647"/>
                <a:gd name="connsiteY33" fmla="*/ 35544 h 50627"/>
                <a:gd name="connsiteX34" fmla="*/ 20722 w 34647"/>
                <a:gd name="connsiteY34" fmla="*/ 38792 h 50627"/>
                <a:gd name="connsiteX35" fmla="*/ 25986 w 34647"/>
                <a:gd name="connsiteY35" fmla="*/ 39539 h 50627"/>
                <a:gd name="connsiteX36" fmla="*/ 27255 w 34647"/>
                <a:gd name="connsiteY36" fmla="*/ 39502 h 50627"/>
                <a:gd name="connsiteX37" fmla="*/ 28973 w 34647"/>
                <a:gd name="connsiteY37" fmla="*/ 39165 h 50627"/>
                <a:gd name="connsiteX38" fmla="*/ 30914 w 34647"/>
                <a:gd name="connsiteY38" fmla="*/ 38232 h 50627"/>
                <a:gd name="connsiteX39" fmla="*/ 32296 w 34647"/>
                <a:gd name="connsiteY39" fmla="*/ 36403 h 50627"/>
                <a:gd name="connsiteX40" fmla="*/ 32930 w 34647"/>
                <a:gd name="connsiteY40" fmla="*/ 33416 h 50627"/>
                <a:gd name="connsiteX41" fmla="*/ 26509 w 34647"/>
                <a:gd name="connsiteY41" fmla="*/ 26360 h 50627"/>
                <a:gd name="connsiteX42" fmla="*/ 25165 w 34647"/>
                <a:gd name="connsiteY42" fmla="*/ 26434 h 50627"/>
                <a:gd name="connsiteX43" fmla="*/ 20087 w 34647"/>
                <a:gd name="connsiteY43" fmla="*/ 25762 h 50627"/>
                <a:gd name="connsiteX44" fmla="*/ 15121 w 34647"/>
                <a:gd name="connsiteY44" fmla="*/ 24492 h 50627"/>
                <a:gd name="connsiteX45" fmla="*/ 7019 w 34647"/>
                <a:gd name="connsiteY45" fmla="*/ 22477 h 50627"/>
                <a:gd name="connsiteX46" fmla="*/ 2987 w 34647"/>
                <a:gd name="connsiteY46" fmla="*/ 21393 h 50627"/>
                <a:gd name="connsiteX47" fmla="*/ 1381 w 34647"/>
                <a:gd name="connsiteY47" fmla="*/ 20199 h 50627"/>
                <a:gd name="connsiteX48" fmla="*/ 821 w 34647"/>
                <a:gd name="connsiteY48" fmla="*/ 18556 h 50627"/>
                <a:gd name="connsiteX49" fmla="*/ 1381 w 34647"/>
                <a:gd name="connsiteY49" fmla="*/ 16988 h 50627"/>
                <a:gd name="connsiteX50" fmla="*/ 2912 w 34647"/>
                <a:gd name="connsiteY50" fmla="*/ 16353 h 50627"/>
                <a:gd name="connsiteX51" fmla="*/ 3958 w 34647"/>
                <a:gd name="connsiteY51" fmla="*/ 16577 h 50627"/>
                <a:gd name="connsiteX52" fmla="*/ 6011 w 34647"/>
                <a:gd name="connsiteY52" fmla="*/ 17063 h 50627"/>
                <a:gd name="connsiteX53" fmla="*/ 7878 w 34647"/>
                <a:gd name="connsiteY53" fmla="*/ 17510 h 50627"/>
                <a:gd name="connsiteX54" fmla="*/ 20722 w 34647"/>
                <a:gd name="connsiteY54" fmla="*/ 20722 h 50627"/>
                <a:gd name="connsiteX55" fmla="*/ 26285 w 34647"/>
                <a:gd name="connsiteY55" fmla="*/ 21543 h 50627"/>
                <a:gd name="connsiteX56" fmla="*/ 31250 w 34647"/>
                <a:gd name="connsiteY56" fmla="*/ 20087 h 50627"/>
                <a:gd name="connsiteX57" fmla="*/ 32930 w 34647"/>
                <a:gd name="connsiteY57" fmla="*/ 15905 h 50627"/>
                <a:gd name="connsiteX58" fmla="*/ 26210 w 34647"/>
                <a:gd name="connsiteY58" fmla="*/ 7505 h 50627"/>
                <a:gd name="connsiteX59" fmla="*/ 18743 w 34647"/>
                <a:gd name="connsiteY59" fmla="*/ 4667 h 50627"/>
                <a:gd name="connsiteX60" fmla="*/ 12209 w 34647"/>
                <a:gd name="connsiteY60" fmla="*/ 3286 h 50627"/>
                <a:gd name="connsiteX61" fmla="*/ 5712 w 34647"/>
                <a:gd name="connsiteY61" fmla="*/ 6049 h 50627"/>
                <a:gd name="connsiteX62" fmla="*/ 4779 w 34647"/>
                <a:gd name="connsiteY62" fmla="*/ 6907 h 50627"/>
                <a:gd name="connsiteX63" fmla="*/ 3659 w 34647"/>
                <a:gd name="connsiteY63" fmla="*/ 7168 h 50627"/>
                <a:gd name="connsiteX64" fmla="*/ 1195 w 34647"/>
                <a:gd name="connsiteY64" fmla="*/ 5974 h 50627"/>
                <a:gd name="connsiteX65" fmla="*/ 0 w 34647"/>
                <a:gd name="connsiteY65" fmla="*/ 3360 h 50627"/>
                <a:gd name="connsiteX66" fmla="*/ 1269 w 34647"/>
                <a:gd name="connsiteY66" fmla="*/ 1046 h 50627"/>
                <a:gd name="connsiteX67" fmla="*/ 5339 w 34647"/>
                <a:gd name="connsiteY67" fmla="*/ 0 h 5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4647" h="50627">
                  <a:moveTo>
                    <a:pt x="5339" y="0"/>
                  </a:moveTo>
                  <a:cubicBezTo>
                    <a:pt x="7256" y="0"/>
                    <a:pt x="10330" y="523"/>
                    <a:pt x="14561" y="1569"/>
                  </a:cubicBezTo>
                  <a:cubicBezTo>
                    <a:pt x="18793" y="2613"/>
                    <a:pt x="22352" y="3771"/>
                    <a:pt x="25239" y="5040"/>
                  </a:cubicBezTo>
                  <a:cubicBezTo>
                    <a:pt x="31512" y="7753"/>
                    <a:pt x="34648" y="11450"/>
                    <a:pt x="34648" y="16129"/>
                  </a:cubicBezTo>
                  <a:cubicBezTo>
                    <a:pt x="34648" y="16702"/>
                    <a:pt x="34623" y="17274"/>
                    <a:pt x="34573" y="17847"/>
                  </a:cubicBezTo>
                  <a:cubicBezTo>
                    <a:pt x="34523" y="18394"/>
                    <a:pt x="34387" y="19079"/>
                    <a:pt x="34163" y="19901"/>
                  </a:cubicBezTo>
                  <a:cubicBezTo>
                    <a:pt x="33938" y="20722"/>
                    <a:pt x="33652" y="21468"/>
                    <a:pt x="33304" y="22140"/>
                  </a:cubicBezTo>
                  <a:cubicBezTo>
                    <a:pt x="32930" y="22812"/>
                    <a:pt x="32395" y="23485"/>
                    <a:pt x="31698" y="24157"/>
                  </a:cubicBezTo>
                  <a:cubicBezTo>
                    <a:pt x="31001" y="24804"/>
                    <a:pt x="30192" y="25314"/>
                    <a:pt x="29271" y="25687"/>
                  </a:cubicBezTo>
                  <a:cubicBezTo>
                    <a:pt x="32856" y="27754"/>
                    <a:pt x="34648" y="30405"/>
                    <a:pt x="34648" y="33640"/>
                  </a:cubicBezTo>
                  <a:cubicBezTo>
                    <a:pt x="34648" y="36776"/>
                    <a:pt x="33851" y="39377"/>
                    <a:pt x="32258" y="41443"/>
                  </a:cubicBezTo>
                  <a:cubicBezTo>
                    <a:pt x="30665" y="43484"/>
                    <a:pt x="28239" y="44504"/>
                    <a:pt x="24978" y="44504"/>
                  </a:cubicBezTo>
                  <a:cubicBezTo>
                    <a:pt x="23509" y="44504"/>
                    <a:pt x="21692" y="44206"/>
                    <a:pt x="19527" y="43609"/>
                  </a:cubicBezTo>
                  <a:cubicBezTo>
                    <a:pt x="17361" y="43012"/>
                    <a:pt x="14038" y="41879"/>
                    <a:pt x="9558" y="40211"/>
                  </a:cubicBezTo>
                  <a:cubicBezTo>
                    <a:pt x="7243" y="39290"/>
                    <a:pt x="5451" y="38830"/>
                    <a:pt x="4182" y="38830"/>
                  </a:cubicBezTo>
                  <a:cubicBezTo>
                    <a:pt x="3609" y="38830"/>
                    <a:pt x="3136" y="38892"/>
                    <a:pt x="2763" y="39016"/>
                  </a:cubicBezTo>
                  <a:cubicBezTo>
                    <a:pt x="2390" y="39141"/>
                    <a:pt x="2141" y="39327"/>
                    <a:pt x="2016" y="39577"/>
                  </a:cubicBezTo>
                  <a:cubicBezTo>
                    <a:pt x="1867" y="39801"/>
                    <a:pt x="1780" y="39987"/>
                    <a:pt x="1755" y="40136"/>
                  </a:cubicBezTo>
                  <a:cubicBezTo>
                    <a:pt x="1705" y="40286"/>
                    <a:pt x="1680" y="40485"/>
                    <a:pt x="1680" y="40734"/>
                  </a:cubicBezTo>
                  <a:cubicBezTo>
                    <a:pt x="1680" y="42227"/>
                    <a:pt x="2439" y="43646"/>
                    <a:pt x="3958" y="44990"/>
                  </a:cubicBezTo>
                  <a:cubicBezTo>
                    <a:pt x="5451" y="46334"/>
                    <a:pt x="7853" y="47492"/>
                    <a:pt x="11164" y="48462"/>
                  </a:cubicBezTo>
                  <a:cubicBezTo>
                    <a:pt x="11786" y="48662"/>
                    <a:pt x="12172" y="48824"/>
                    <a:pt x="12321" y="48948"/>
                  </a:cubicBezTo>
                  <a:cubicBezTo>
                    <a:pt x="12470" y="49072"/>
                    <a:pt x="12545" y="49321"/>
                    <a:pt x="12545" y="49695"/>
                  </a:cubicBezTo>
                  <a:cubicBezTo>
                    <a:pt x="12520" y="50317"/>
                    <a:pt x="12259" y="50628"/>
                    <a:pt x="11761" y="50628"/>
                  </a:cubicBezTo>
                  <a:cubicBezTo>
                    <a:pt x="11562" y="50628"/>
                    <a:pt x="11076" y="50516"/>
                    <a:pt x="10305" y="50292"/>
                  </a:cubicBezTo>
                  <a:cubicBezTo>
                    <a:pt x="9508" y="50068"/>
                    <a:pt x="8525" y="49695"/>
                    <a:pt x="7355" y="49172"/>
                  </a:cubicBezTo>
                  <a:cubicBezTo>
                    <a:pt x="6160" y="48624"/>
                    <a:pt x="5028" y="47977"/>
                    <a:pt x="3958" y="47230"/>
                  </a:cubicBezTo>
                  <a:cubicBezTo>
                    <a:pt x="2862" y="46483"/>
                    <a:pt x="1929" y="45525"/>
                    <a:pt x="1157" y="44355"/>
                  </a:cubicBezTo>
                  <a:cubicBezTo>
                    <a:pt x="386" y="43161"/>
                    <a:pt x="0" y="41878"/>
                    <a:pt x="0" y="40510"/>
                  </a:cubicBezTo>
                  <a:cubicBezTo>
                    <a:pt x="0" y="38668"/>
                    <a:pt x="610" y="37162"/>
                    <a:pt x="1829" y="35992"/>
                  </a:cubicBezTo>
                  <a:cubicBezTo>
                    <a:pt x="3049" y="34822"/>
                    <a:pt x="4530" y="34237"/>
                    <a:pt x="6273" y="34237"/>
                  </a:cubicBezTo>
                  <a:cubicBezTo>
                    <a:pt x="6770" y="34237"/>
                    <a:pt x="7293" y="34299"/>
                    <a:pt x="7841" y="34424"/>
                  </a:cubicBezTo>
                  <a:cubicBezTo>
                    <a:pt x="8363" y="34548"/>
                    <a:pt x="8799" y="34673"/>
                    <a:pt x="9147" y="34798"/>
                  </a:cubicBezTo>
                  <a:cubicBezTo>
                    <a:pt x="9471" y="34897"/>
                    <a:pt x="10143" y="35146"/>
                    <a:pt x="11164" y="35544"/>
                  </a:cubicBezTo>
                  <a:cubicBezTo>
                    <a:pt x="15470" y="37187"/>
                    <a:pt x="18656" y="38269"/>
                    <a:pt x="20722" y="38792"/>
                  </a:cubicBezTo>
                  <a:cubicBezTo>
                    <a:pt x="22788" y="39290"/>
                    <a:pt x="24542" y="39539"/>
                    <a:pt x="25986" y="39539"/>
                  </a:cubicBezTo>
                  <a:cubicBezTo>
                    <a:pt x="26459" y="39539"/>
                    <a:pt x="26882" y="39526"/>
                    <a:pt x="27255" y="39502"/>
                  </a:cubicBezTo>
                  <a:cubicBezTo>
                    <a:pt x="27629" y="39477"/>
                    <a:pt x="28201" y="39365"/>
                    <a:pt x="28973" y="39165"/>
                  </a:cubicBezTo>
                  <a:cubicBezTo>
                    <a:pt x="29744" y="38941"/>
                    <a:pt x="30392" y="38630"/>
                    <a:pt x="30914" y="38232"/>
                  </a:cubicBezTo>
                  <a:cubicBezTo>
                    <a:pt x="31412" y="37834"/>
                    <a:pt x="31873" y="37225"/>
                    <a:pt x="32296" y="36403"/>
                  </a:cubicBezTo>
                  <a:cubicBezTo>
                    <a:pt x="32719" y="35556"/>
                    <a:pt x="32930" y="34561"/>
                    <a:pt x="32930" y="33416"/>
                  </a:cubicBezTo>
                  <a:cubicBezTo>
                    <a:pt x="32930" y="30554"/>
                    <a:pt x="30790" y="28202"/>
                    <a:pt x="26509" y="26360"/>
                  </a:cubicBezTo>
                  <a:cubicBezTo>
                    <a:pt x="26260" y="26409"/>
                    <a:pt x="25812" y="26434"/>
                    <a:pt x="25165" y="26434"/>
                  </a:cubicBezTo>
                  <a:cubicBezTo>
                    <a:pt x="23721" y="26434"/>
                    <a:pt x="22028" y="26210"/>
                    <a:pt x="20087" y="25762"/>
                  </a:cubicBezTo>
                  <a:cubicBezTo>
                    <a:pt x="19639" y="25638"/>
                    <a:pt x="17984" y="25214"/>
                    <a:pt x="15121" y="24492"/>
                  </a:cubicBezTo>
                  <a:cubicBezTo>
                    <a:pt x="12234" y="23771"/>
                    <a:pt x="9533" y="23099"/>
                    <a:pt x="7019" y="22477"/>
                  </a:cubicBezTo>
                  <a:cubicBezTo>
                    <a:pt x="4480" y="21829"/>
                    <a:pt x="3136" y="21468"/>
                    <a:pt x="2987" y="21393"/>
                  </a:cubicBezTo>
                  <a:cubicBezTo>
                    <a:pt x="2290" y="21145"/>
                    <a:pt x="1755" y="20746"/>
                    <a:pt x="1381" y="20199"/>
                  </a:cubicBezTo>
                  <a:cubicBezTo>
                    <a:pt x="1008" y="19651"/>
                    <a:pt x="821" y="19104"/>
                    <a:pt x="821" y="18556"/>
                  </a:cubicBezTo>
                  <a:cubicBezTo>
                    <a:pt x="821" y="17934"/>
                    <a:pt x="1008" y="17412"/>
                    <a:pt x="1381" y="16988"/>
                  </a:cubicBezTo>
                  <a:cubicBezTo>
                    <a:pt x="1755" y="16565"/>
                    <a:pt x="2265" y="16353"/>
                    <a:pt x="2912" y="16353"/>
                  </a:cubicBezTo>
                  <a:cubicBezTo>
                    <a:pt x="3037" y="16353"/>
                    <a:pt x="3385" y="16428"/>
                    <a:pt x="3958" y="16577"/>
                  </a:cubicBezTo>
                  <a:cubicBezTo>
                    <a:pt x="4505" y="16702"/>
                    <a:pt x="5190" y="16864"/>
                    <a:pt x="6011" y="17063"/>
                  </a:cubicBezTo>
                  <a:cubicBezTo>
                    <a:pt x="6833" y="17262"/>
                    <a:pt x="7455" y="17411"/>
                    <a:pt x="7878" y="17510"/>
                  </a:cubicBezTo>
                  <a:lnTo>
                    <a:pt x="20722" y="20722"/>
                  </a:lnTo>
                  <a:cubicBezTo>
                    <a:pt x="22713" y="21269"/>
                    <a:pt x="24567" y="21543"/>
                    <a:pt x="26285" y="21543"/>
                  </a:cubicBezTo>
                  <a:cubicBezTo>
                    <a:pt x="28450" y="21543"/>
                    <a:pt x="30105" y="21058"/>
                    <a:pt x="31250" y="20087"/>
                  </a:cubicBezTo>
                  <a:cubicBezTo>
                    <a:pt x="32370" y="19116"/>
                    <a:pt x="32930" y="17722"/>
                    <a:pt x="32930" y="15905"/>
                  </a:cubicBezTo>
                  <a:cubicBezTo>
                    <a:pt x="32930" y="12495"/>
                    <a:pt x="30690" y="9695"/>
                    <a:pt x="26210" y="7505"/>
                  </a:cubicBezTo>
                  <a:cubicBezTo>
                    <a:pt x="24269" y="6509"/>
                    <a:pt x="21779" y="5563"/>
                    <a:pt x="18743" y="4667"/>
                  </a:cubicBezTo>
                  <a:cubicBezTo>
                    <a:pt x="15706" y="3747"/>
                    <a:pt x="13528" y="3286"/>
                    <a:pt x="12209" y="3286"/>
                  </a:cubicBezTo>
                  <a:cubicBezTo>
                    <a:pt x="9720" y="3286"/>
                    <a:pt x="7554" y="4207"/>
                    <a:pt x="5712" y="6049"/>
                  </a:cubicBezTo>
                  <a:cubicBezTo>
                    <a:pt x="5364" y="6447"/>
                    <a:pt x="5053" y="6733"/>
                    <a:pt x="4779" y="6907"/>
                  </a:cubicBezTo>
                  <a:cubicBezTo>
                    <a:pt x="4480" y="7081"/>
                    <a:pt x="4107" y="7168"/>
                    <a:pt x="3659" y="7168"/>
                  </a:cubicBezTo>
                  <a:cubicBezTo>
                    <a:pt x="2813" y="7168"/>
                    <a:pt x="1991" y="6770"/>
                    <a:pt x="1195" y="5974"/>
                  </a:cubicBezTo>
                  <a:cubicBezTo>
                    <a:pt x="398" y="5177"/>
                    <a:pt x="0" y="4306"/>
                    <a:pt x="0" y="3360"/>
                  </a:cubicBezTo>
                  <a:cubicBezTo>
                    <a:pt x="0" y="2514"/>
                    <a:pt x="423" y="1742"/>
                    <a:pt x="1269" y="1046"/>
                  </a:cubicBezTo>
                  <a:cubicBezTo>
                    <a:pt x="2091" y="348"/>
                    <a:pt x="3447" y="0"/>
                    <a:pt x="5339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4D261B85-EB4B-5CF1-997A-BC12B7046768}"/>
                </a:ext>
              </a:extLst>
            </p:cNvPr>
            <p:cNvSpPr/>
            <p:nvPr/>
          </p:nvSpPr>
          <p:spPr>
            <a:xfrm>
              <a:off x="6729309" y="2901925"/>
              <a:ext cx="76464" cy="17735"/>
            </a:xfrm>
            <a:custGeom>
              <a:avLst/>
              <a:gdLst>
                <a:gd name="connsiteX0" fmla="*/ 38232 w 76464"/>
                <a:gd name="connsiteY0" fmla="*/ 17735 h 17735"/>
                <a:gd name="connsiteX1" fmla="*/ 14897 w 76464"/>
                <a:gd name="connsiteY1" fmla="*/ 12919 h 17735"/>
                <a:gd name="connsiteX2" fmla="*/ 6870 w 76464"/>
                <a:gd name="connsiteY2" fmla="*/ 7990 h 17735"/>
                <a:gd name="connsiteX3" fmla="*/ 1606 w 76464"/>
                <a:gd name="connsiteY3" fmla="*/ 3211 h 17735"/>
                <a:gd name="connsiteX4" fmla="*/ 0 w 76464"/>
                <a:gd name="connsiteY4" fmla="*/ 784 h 17735"/>
                <a:gd name="connsiteX5" fmla="*/ 747 w 76464"/>
                <a:gd name="connsiteY5" fmla="*/ 0 h 17735"/>
                <a:gd name="connsiteX6" fmla="*/ 2054 w 76464"/>
                <a:gd name="connsiteY6" fmla="*/ 1008 h 17735"/>
                <a:gd name="connsiteX7" fmla="*/ 38232 w 76464"/>
                <a:gd name="connsiteY7" fmla="*/ 13292 h 17735"/>
                <a:gd name="connsiteX8" fmla="*/ 74000 w 76464"/>
                <a:gd name="connsiteY8" fmla="*/ 1307 h 17735"/>
                <a:gd name="connsiteX9" fmla="*/ 75718 w 76464"/>
                <a:gd name="connsiteY9" fmla="*/ 0 h 17735"/>
                <a:gd name="connsiteX10" fmla="*/ 76465 w 76464"/>
                <a:gd name="connsiteY10" fmla="*/ 784 h 17735"/>
                <a:gd name="connsiteX11" fmla="*/ 74934 w 76464"/>
                <a:gd name="connsiteY11" fmla="*/ 3136 h 17735"/>
                <a:gd name="connsiteX12" fmla="*/ 69893 w 76464"/>
                <a:gd name="connsiteY12" fmla="*/ 7804 h 17735"/>
                <a:gd name="connsiteX13" fmla="*/ 62090 w 76464"/>
                <a:gd name="connsiteY13" fmla="*/ 12695 h 17735"/>
                <a:gd name="connsiteX14" fmla="*/ 38232 w 76464"/>
                <a:gd name="connsiteY14" fmla="*/ 17735 h 17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5">
                  <a:moveTo>
                    <a:pt x="38232" y="17735"/>
                  </a:moveTo>
                  <a:cubicBezTo>
                    <a:pt x="29620" y="17735"/>
                    <a:pt x="21842" y="16130"/>
                    <a:pt x="14897" y="12919"/>
                  </a:cubicBezTo>
                  <a:cubicBezTo>
                    <a:pt x="11985" y="11550"/>
                    <a:pt x="9309" y="9907"/>
                    <a:pt x="6870" y="7990"/>
                  </a:cubicBezTo>
                  <a:cubicBezTo>
                    <a:pt x="4431" y="6073"/>
                    <a:pt x="2676" y="4481"/>
                    <a:pt x="1606" y="3211"/>
                  </a:cubicBezTo>
                  <a:cubicBezTo>
                    <a:pt x="535" y="1942"/>
                    <a:pt x="0" y="1133"/>
                    <a:pt x="0" y="784"/>
                  </a:cubicBezTo>
                  <a:cubicBezTo>
                    <a:pt x="0" y="286"/>
                    <a:pt x="249" y="25"/>
                    <a:pt x="747" y="0"/>
                  </a:cubicBezTo>
                  <a:cubicBezTo>
                    <a:pt x="996" y="0"/>
                    <a:pt x="1431" y="336"/>
                    <a:pt x="2054" y="1008"/>
                  </a:cubicBezTo>
                  <a:cubicBezTo>
                    <a:pt x="10417" y="9222"/>
                    <a:pt x="22476" y="13317"/>
                    <a:pt x="38232" y="13292"/>
                  </a:cubicBezTo>
                  <a:cubicBezTo>
                    <a:pt x="54038" y="13292"/>
                    <a:pt x="65960" y="9297"/>
                    <a:pt x="74000" y="1307"/>
                  </a:cubicBezTo>
                  <a:cubicBezTo>
                    <a:pt x="74871" y="436"/>
                    <a:pt x="75444" y="0"/>
                    <a:pt x="75718" y="0"/>
                  </a:cubicBezTo>
                  <a:cubicBezTo>
                    <a:pt x="76216" y="0"/>
                    <a:pt x="76465" y="261"/>
                    <a:pt x="76465" y="784"/>
                  </a:cubicBezTo>
                  <a:cubicBezTo>
                    <a:pt x="76465" y="1133"/>
                    <a:pt x="75955" y="1917"/>
                    <a:pt x="74934" y="3136"/>
                  </a:cubicBezTo>
                  <a:cubicBezTo>
                    <a:pt x="73913" y="4356"/>
                    <a:pt x="72232" y="5912"/>
                    <a:pt x="69893" y="7804"/>
                  </a:cubicBezTo>
                  <a:cubicBezTo>
                    <a:pt x="67553" y="9695"/>
                    <a:pt x="64952" y="11326"/>
                    <a:pt x="62090" y="12695"/>
                  </a:cubicBezTo>
                  <a:cubicBezTo>
                    <a:pt x="55145" y="16055"/>
                    <a:pt x="47193" y="17735"/>
                    <a:pt x="38232" y="17735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67BC4BE9-83AE-C137-1A87-815E89763F24}"/>
                </a:ext>
              </a:extLst>
            </p:cNvPr>
            <p:cNvSpPr/>
            <p:nvPr/>
          </p:nvSpPr>
          <p:spPr>
            <a:xfrm>
              <a:off x="6738792" y="2872630"/>
              <a:ext cx="48723" cy="23484"/>
            </a:xfrm>
            <a:custGeom>
              <a:avLst/>
              <a:gdLst>
                <a:gd name="connsiteX0" fmla="*/ 15756 w 48723"/>
                <a:gd name="connsiteY0" fmla="*/ 0 h 23484"/>
                <a:gd name="connsiteX1" fmla="*/ 17063 w 48723"/>
                <a:gd name="connsiteY1" fmla="*/ 485 h 23484"/>
                <a:gd name="connsiteX2" fmla="*/ 17287 w 48723"/>
                <a:gd name="connsiteY2" fmla="*/ 2315 h 23484"/>
                <a:gd name="connsiteX3" fmla="*/ 17287 w 48723"/>
                <a:gd name="connsiteY3" fmla="*/ 9484 h 23484"/>
                <a:gd name="connsiteX4" fmla="*/ 39838 w 48723"/>
                <a:gd name="connsiteY4" fmla="*/ 15158 h 23484"/>
                <a:gd name="connsiteX5" fmla="*/ 43497 w 48723"/>
                <a:gd name="connsiteY5" fmla="*/ 15606 h 23484"/>
                <a:gd name="connsiteX6" fmla="*/ 46185 w 48723"/>
                <a:gd name="connsiteY6" fmla="*/ 15047 h 23484"/>
                <a:gd name="connsiteX7" fmla="*/ 47006 w 48723"/>
                <a:gd name="connsiteY7" fmla="*/ 13217 h 23484"/>
                <a:gd name="connsiteX8" fmla="*/ 44803 w 48723"/>
                <a:gd name="connsiteY8" fmla="*/ 8177 h 23484"/>
                <a:gd name="connsiteX9" fmla="*/ 37224 w 48723"/>
                <a:gd name="connsiteY9" fmla="*/ 3286 h 23484"/>
                <a:gd name="connsiteX10" fmla="*/ 36365 w 48723"/>
                <a:gd name="connsiteY10" fmla="*/ 2837 h 23484"/>
                <a:gd name="connsiteX11" fmla="*/ 36179 w 48723"/>
                <a:gd name="connsiteY11" fmla="*/ 2166 h 23484"/>
                <a:gd name="connsiteX12" fmla="*/ 36925 w 48723"/>
                <a:gd name="connsiteY12" fmla="*/ 1232 h 23484"/>
                <a:gd name="connsiteX13" fmla="*/ 38382 w 48723"/>
                <a:gd name="connsiteY13" fmla="*/ 1755 h 23484"/>
                <a:gd name="connsiteX14" fmla="*/ 41331 w 48723"/>
                <a:gd name="connsiteY14" fmla="*/ 3323 h 23484"/>
                <a:gd name="connsiteX15" fmla="*/ 44729 w 48723"/>
                <a:gd name="connsiteY15" fmla="*/ 5750 h 23484"/>
                <a:gd name="connsiteX16" fmla="*/ 47566 w 48723"/>
                <a:gd name="connsiteY16" fmla="*/ 9147 h 23484"/>
                <a:gd name="connsiteX17" fmla="*/ 48724 w 48723"/>
                <a:gd name="connsiteY17" fmla="*/ 13403 h 23484"/>
                <a:gd name="connsiteX18" fmla="*/ 46745 w 48723"/>
                <a:gd name="connsiteY18" fmla="*/ 18481 h 23484"/>
                <a:gd name="connsiteX19" fmla="*/ 41667 w 48723"/>
                <a:gd name="connsiteY19" fmla="*/ 20423 h 23484"/>
                <a:gd name="connsiteX20" fmla="*/ 37448 w 48723"/>
                <a:gd name="connsiteY20" fmla="*/ 19639 h 23484"/>
                <a:gd name="connsiteX21" fmla="*/ 17287 w 48723"/>
                <a:gd name="connsiteY21" fmla="*/ 14599 h 23484"/>
                <a:gd name="connsiteX22" fmla="*/ 17287 w 48723"/>
                <a:gd name="connsiteY22" fmla="*/ 21356 h 23484"/>
                <a:gd name="connsiteX23" fmla="*/ 17249 w 48723"/>
                <a:gd name="connsiteY23" fmla="*/ 22663 h 23484"/>
                <a:gd name="connsiteX24" fmla="*/ 17025 w 48723"/>
                <a:gd name="connsiteY24" fmla="*/ 23261 h 23484"/>
                <a:gd name="connsiteX25" fmla="*/ 16353 w 48723"/>
                <a:gd name="connsiteY25" fmla="*/ 23485 h 23484"/>
                <a:gd name="connsiteX26" fmla="*/ 15345 w 48723"/>
                <a:gd name="connsiteY26" fmla="*/ 23186 h 23484"/>
                <a:gd name="connsiteX27" fmla="*/ 14972 w 48723"/>
                <a:gd name="connsiteY27" fmla="*/ 22514 h 23484"/>
                <a:gd name="connsiteX28" fmla="*/ 14897 w 48723"/>
                <a:gd name="connsiteY28" fmla="*/ 21170 h 23484"/>
                <a:gd name="connsiteX29" fmla="*/ 14897 w 48723"/>
                <a:gd name="connsiteY29" fmla="*/ 14001 h 23484"/>
                <a:gd name="connsiteX30" fmla="*/ 2763 w 48723"/>
                <a:gd name="connsiteY30" fmla="*/ 11014 h 23484"/>
                <a:gd name="connsiteX31" fmla="*/ 896 w 48723"/>
                <a:gd name="connsiteY31" fmla="*/ 9969 h 23484"/>
                <a:gd name="connsiteX32" fmla="*/ 112 w 48723"/>
                <a:gd name="connsiteY32" fmla="*/ 8737 h 23484"/>
                <a:gd name="connsiteX33" fmla="*/ 0 w 48723"/>
                <a:gd name="connsiteY33" fmla="*/ 7953 h 23484"/>
                <a:gd name="connsiteX34" fmla="*/ 560 w 48723"/>
                <a:gd name="connsiteY34" fmla="*/ 6347 h 23484"/>
                <a:gd name="connsiteX35" fmla="*/ 2054 w 48723"/>
                <a:gd name="connsiteY35" fmla="*/ 5750 h 23484"/>
                <a:gd name="connsiteX36" fmla="*/ 14897 w 48723"/>
                <a:gd name="connsiteY36" fmla="*/ 8886 h 23484"/>
                <a:gd name="connsiteX37" fmla="*/ 14897 w 48723"/>
                <a:gd name="connsiteY37" fmla="*/ 2166 h 23484"/>
                <a:gd name="connsiteX38" fmla="*/ 14934 w 48723"/>
                <a:gd name="connsiteY38" fmla="*/ 971 h 23484"/>
                <a:gd name="connsiteX39" fmla="*/ 15158 w 48723"/>
                <a:gd name="connsiteY39" fmla="*/ 299 h 23484"/>
                <a:gd name="connsiteX40" fmla="*/ 15756 w 48723"/>
                <a:gd name="connsiteY40" fmla="*/ 0 h 2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723" h="23484">
                  <a:moveTo>
                    <a:pt x="15756" y="0"/>
                  </a:moveTo>
                  <a:cubicBezTo>
                    <a:pt x="16453" y="0"/>
                    <a:pt x="16888" y="162"/>
                    <a:pt x="17063" y="485"/>
                  </a:cubicBezTo>
                  <a:cubicBezTo>
                    <a:pt x="17212" y="809"/>
                    <a:pt x="17287" y="1419"/>
                    <a:pt x="17287" y="2315"/>
                  </a:cubicBezTo>
                  <a:lnTo>
                    <a:pt x="17287" y="9484"/>
                  </a:lnTo>
                  <a:lnTo>
                    <a:pt x="39838" y="15158"/>
                  </a:lnTo>
                  <a:cubicBezTo>
                    <a:pt x="41157" y="15457"/>
                    <a:pt x="42376" y="15606"/>
                    <a:pt x="43497" y="15606"/>
                  </a:cubicBezTo>
                  <a:cubicBezTo>
                    <a:pt x="44741" y="15606"/>
                    <a:pt x="45637" y="15420"/>
                    <a:pt x="46185" y="15047"/>
                  </a:cubicBezTo>
                  <a:cubicBezTo>
                    <a:pt x="46732" y="14648"/>
                    <a:pt x="47006" y="14039"/>
                    <a:pt x="47006" y="13217"/>
                  </a:cubicBezTo>
                  <a:cubicBezTo>
                    <a:pt x="47006" y="11599"/>
                    <a:pt x="46272" y="9919"/>
                    <a:pt x="44803" y="8177"/>
                  </a:cubicBezTo>
                  <a:cubicBezTo>
                    <a:pt x="43335" y="6410"/>
                    <a:pt x="40808" y="4779"/>
                    <a:pt x="37224" y="3286"/>
                  </a:cubicBezTo>
                  <a:cubicBezTo>
                    <a:pt x="36751" y="3087"/>
                    <a:pt x="36465" y="2937"/>
                    <a:pt x="36365" y="2837"/>
                  </a:cubicBezTo>
                  <a:cubicBezTo>
                    <a:pt x="36241" y="2713"/>
                    <a:pt x="36179" y="2489"/>
                    <a:pt x="36179" y="2166"/>
                  </a:cubicBezTo>
                  <a:cubicBezTo>
                    <a:pt x="36179" y="1543"/>
                    <a:pt x="36428" y="1232"/>
                    <a:pt x="36925" y="1232"/>
                  </a:cubicBezTo>
                  <a:cubicBezTo>
                    <a:pt x="37100" y="1232"/>
                    <a:pt x="37585" y="1407"/>
                    <a:pt x="38382" y="1755"/>
                  </a:cubicBezTo>
                  <a:cubicBezTo>
                    <a:pt x="39178" y="2079"/>
                    <a:pt x="40161" y="2601"/>
                    <a:pt x="41331" y="3323"/>
                  </a:cubicBezTo>
                  <a:cubicBezTo>
                    <a:pt x="42501" y="4020"/>
                    <a:pt x="43633" y="4829"/>
                    <a:pt x="44729" y="5750"/>
                  </a:cubicBezTo>
                  <a:cubicBezTo>
                    <a:pt x="45824" y="6646"/>
                    <a:pt x="46770" y="7779"/>
                    <a:pt x="47566" y="9147"/>
                  </a:cubicBezTo>
                  <a:cubicBezTo>
                    <a:pt x="48338" y="10517"/>
                    <a:pt x="48724" y="11935"/>
                    <a:pt x="48724" y="13403"/>
                  </a:cubicBezTo>
                  <a:cubicBezTo>
                    <a:pt x="48724" y="15470"/>
                    <a:pt x="48064" y="17162"/>
                    <a:pt x="46745" y="18481"/>
                  </a:cubicBezTo>
                  <a:cubicBezTo>
                    <a:pt x="45426" y="19776"/>
                    <a:pt x="43733" y="20423"/>
                    <a:pt x="41667" y="20423"/>
                  </a:cubicBezTo>
                  <a:cubicBezTo>
                    <a:pt x="40995" y="20423"/>
                    <a:pt x="39589" y="20161"/>
                    <a:pt x="37448" y="19639"/>
                  </a:cubicBezTo>
                  <a:cubicBezTo>
                    <a:pt x="35283" y="19116"/>
                    <a:pt x="28562" y="17436"/>
                    <a:pt x="17287" y="14599"/>
                  </a:cubicBezTo>
                  <a:lnTo>
                    <a:pt x="17287" y="21356"/>
                  </a:lnTo>
                  <a:cubicBezTo>
                    <a:pt x="17287" y="21978"/>
                    <a:pt x="17274" y="22414"/>
                    <a:pt x="17249" y="22663"/>
                  </a:cubicBezTo>
                  <a:cubicBezTo>
                    <a:pt x="17224" y="22887"/>
                    <a:pt x="17150" y="23086"/>
                    <a:pt x="17025" y="23261"/>
                  </a:cubicBezTo>
                  <a:cubicBezTo>
                    <a:pt x="16876" y="23410"/>
                    <a:pt x="16652" y="23485"/>
                    <a:pt x="16353" y="23485"/>
                  </a:cubicBezTo>
                  <a:cubicBezTo>
                    <a:pt x="15880" y="23485"/>
                    <a:pt x="15544" y="23385"/>
                    <a:pt x="15345" y="23186"/>
                  </a:cubicBezTo>
                  <a:cubicBezTo>
                    <a:pt x="15121" y="22987"/>
                    <a:pt x="14997" y="22763"/>
                    <a:pt x="14972" y="22514"/>
                  </a:cubicBezTo>
                  <a:cubicBezTo>
                    <a:pt x="14922" y="22240"/>
                    <a:pt x="14897" y="21792"/>
                    <a:pt x="14897" y="21170"/>
                  </a:cubicBezTo>
                  <a:lnTo>
                    <a:pt x="14897" y="14001"/>
                  </a:lnTo>
                  <a:lnTo>
                    <a:pt x="2763" y="11014"/>
                  </a:lnTo>
                  <a:cubicBezTo>
                    <a:pt x="1966" y="10815"/>
                    <a:pt x="1344" y="10467"/>
                    <a:pt x="896" y="9969"/>
                  </a:cubicBezTo>
                  <a:cubicBezTo>
                    <a:pt x="423" y="9446"/>
                    <a:pt x="162" y="9036"/>
                    <a:pt x="112" y="8737"/>
                  </a:cubicBezTo>
                  <a:cubicBezTo>
                    <a:pt x="37" y="8438"/>
                    <a:pt x="0" y="8177"/>
                    <a:pt x="0" y="7953"/>
                  </a:cubicBezTo>
                  <a:cubicBezTo>
                    <a:pt x="0" y="7281"/>
                    <a:pt x="187" y="6745"/>
                    <a:pt x="560" y="6347"/>
                  </a:cubicBezTo>
                  <a:cubicBezTo>
                    <a:pt x="909" y="5949"/>
                    <a:pt x="1406" y="5750"/>
                    <a:pt x="2054" y="5750"/>
                  </a:cubicBezTo>
                  <a:cubicBezTo>
                    <a:pt x="2402" y="5750"/>
                    <a:pt x="6683" y="6795"/>
                    <a:pt x="14897" y="8886"/>
                  </a:cubicBezTo>
                  <a:lnTo>
                    <a:pt x="14897" y="2166"/>
                  </a:lnTo>
                  <a:cubicBezTo>
                    <a:pt x="14897" y="1593"/>
                    <a:pt x="14910" y="1195"/>
                    <a:pt x="14934" y="971"/>
                  </a:cubicBezTo>
                  <a:cubicBezTo>
                    <a:pt x="14959" y="722"/>
                    <a:pt x="15034" y="498"/>
                    <a:pt x="15158" y="299"/>
                  </a:cubicBezTo>
                  <a:cubicBezTo>
                    <a:pt x="15283" y="100"/>
                    <a:pt x="15482" y="0"/>
                    <a:pt x="15756" y="0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8CC9CC27-8C00-83E0-1AE6-A434C9E10042}"/>
                </a:ext>
              </a:extLst>
            </p:cNvPr>
            <p:cNvSpPr/>
            <p:nvPr/>
          </p:nvSpPr>
          <p:spPr>
            <a:xfrm>
              <a:off x="6729309" y="2848912"/>
              <a:ext cx="76464" cy="17734"/>
            </a:xfrm>
            <a:custGeom>
              <a:avLst/>
              <a:gdLst>
                <a:gd name="connsiteX0" fmla="*/ 75718 w 76464"/>
                <a:gd name="connsiteY0" fmla="*/ 17734 h 17734"/>
                <a:gd name="connsiteX1" fmla="*/ 74411 w 76464"/>
                <a:gd name="connsiteY1" fmla="*/ 16764 h 17734"/>
                <a:gd name="connsiteX2" fmla="*/ 38232 w 76464"/>
                <a:gd name="connsiteY2" fmla="*/ 4443 h 17734"/>
                <a:gd name="connsiteX3" fmla="*/ 2539 w 76464"/>
                <a:gd name="connsiteY3" fmla="*/ 16278 h 17734"/>
                <a:gd name="connsiteX4" fmla="*/ 747 w 76464"/>
                <a:gd name="connsiteY4" fmla="*/ 17734 h 17734"/>
                <a:gd name="connsiteX5" fmla="*/ 0 w 76464"/>
                <a:gd name="connsiteY5" fmla="*/ 16988 h 17734"/>
                <a:gd name="connsiteX6" fmla="*/ 1531 w 76464"/>
                <a:gd name="connsiteY6" fmla="*/ 14636 h 17734"/>
                <a:gd name="connsiteX7" fmla="*/ 6571 w 76464"/>
                <a:gd name="connsiteY7" fmla="*/ 9968 h 17734"/>
                <a:gd name="connsiteX8" fmla="*/ 14374 w 76464"/>
                <a:gd name="connsiteY8" fmla="*/ 5040 h 17734"/>
                <a:gd name="connsiteX9" fmla="*/ 38232 w 76464"/>
                <a:gd name="connsiteY9" fmla="*/ 0 h 17734"/>
                <a:gd name="connsiteX10" fmla="*/ 61567 w 76464"/>
                <a:gd name="connsiteY10" fmla="*/ 4816 h 17734"/>
                <a:gd name="connsiteX11" fmla="*/ 69594 w 76464"/>
                <a:gd name="connsiteY11" fmla="*/ 9744 h 17734"/>
                <a:gd name="connsiteX12" fmla="*/ 74859 w 76464"/>
                <a:gd name="connsiteY12" fmla="*/ 14524 h 17734"/>
                <a:gd name="connsiteX13" fmla="*/ 76465 w 76464"/>
                <a:gd name="connsiteY13" fmla="*/ 16988 h 17734"/>
                <a:gd name="connsiteX14" fmla="*/ 75718 w 76464"/>
                <a:gd name="connsiteY14" fmla="*/ 17734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464" h="17734">
                  <a:moveTo>
                    <a:pt x="75718" y="17734"/>
                  </a:moveTo>
                  <a:cubicBezTo>
                    <a:pt x="75468" y="17734"/>
                    <a:pt x="75033" y="17411"/>
                    <a:pt x="74411" y="16764"/>
                  </a:cubicBezTo>
                  <a:cubicBezTo>
                    <a:pt x="66047" y="8550"/>
                    <a:pt x="53988" y="4443"/>
                    <a:pt x="38232" y="4443"/>
                  </a:cubicBezTo>
                  <a:cubicBezTo>
                    <a:pt x="22427" y="4443"/>
                    <a:pt x="10529" y="8388"/>
                    <a:pt x="2539" y="16278"/>
                  </a:cubicBezTo>
                  <a:cubicBezTo>
                    <a:pt x="1618" y="17249"/>
                    <a:pt x="1020" y="17734"/>
                    <a:pt x="747" y="17734"/>
                  </a:cubicBezTo>
                  <a:cubicBezTo>
                    <a:pt x="249" y="17734"/>
                    <a:pt x="0" y="17486"/>
                    <a:pt x="0" y="16988"/>
                  </a:cubicBezTo>
                  <a:cubicBezTo>
                    <a:pt x="0" y="16639"/>
                    <a:pt x="510" y="15855"/>
                    <a:pt x="1531" y="14636"/>
                  </a:cubicBezTo>
                  <a:cubicBezTo>
                    <a:pt x="2551" y="13391"/>
                    <a:pt x="4231" y="11836"/>
                    <a:pt x="6571" y="9968"/>
                  </a:cubicBezTo>
                  <a:cubicBezTo>
                    <a:pt x="8911" y="8077"/>
                    <a:pt x="11512" y="6434"/>
                    <a:pt x="14374" y="5040"/>
                  </a:cubicBezTo>
                  <a:cubicBezTo>
                    <a:pt x="21319" y="1680"/>
                    <a:pt x="29271" y="0"/>
                    <a:pt x="38232" y="0"/>
                  </a:cubicBezTo>
                  <a:cubicBezTo>
                    <a:pt x="46844" y="0"/>
                    <a:pt x="54623" y="1605"/>
                    <a:pt x="61567" y="4816"/>
                  </a:cubicBezTo>
                  <a:cubicBezTo>
                    <a:pt x="64479" y="6185"/>
                    <a:pt x="67155" y="7827"/>
                    <a:pt x="69594" y="9744"/>
                  </a:cubicBezTo>
                  <a:cubicBezTo>
                    <a:pt x="72034" y="11661"/>
                    <a:pt x="73788" y="13254"/>
                    <a:pt x="74859" y="14524"/>
                  </a:cubicBezTo>
                  <a:cubicBezTo>
                    <a:pt x="75929" y="15794"/>
                    <a:pt x="76465" y="16615"/>
                    <a:pt x="76465" y="16988"/>
                  </a:cubicBezTo>
                  <a:cubicBezTo>
                    <a:pt x="76465" y="17486"/>
                    <a:pt x="76216" y="17734"/>
                    <a:pt x="75718" y="17734"/>
                  </a:cubicBezTo>
                  <a:close/>
                </a:path>
              </a:pathLst>
            </a:custGeom>
            <a:solidFill>
              <a:srgbClr val="000000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149" name="Freeform 148">
            <a:extLst>
              <a:ext uri="{FF2B5EF4-FFF2-40B4-BE49-F238E27FC236}">
                <a16:creationId xmlns:a16="http://schemas.microsoft.com/office/drawing/2014/main" id="{115444D4-7D5B-7D50-EB34-01516F787FCE}"/>
              </a:ext>
            </a:extLst>
          </p:cNvPr>
          <p:cNvSpPr/>
          <p:nvPr/>
        </p:nvSpPr>
        <p:spPr>
          <a:xfrm>
            <a:off x="6972835" y="2409832"/>
            <a:ext cx="1509178" cy="998833"/>
          </a:xfrm>
          <a:custGeom>
            <a:avLst/>
            <a:gdLst>
              <a:gd name="connsiteX0" fmla="*/ 0 w 1509178"/>
              <a:gd name="connsiteY0" fmla="*/ 0 h 998833"/>
              <a:gd name="connsiteX1" fmla="*/ 1510 w 1509178"/>
              <a:gd name="connsiteY1" fmla="*/ 86 h 998833"/>
              <a:gd name="connsiteX2" fmla="*/ 3021 w 1509178"/>
              <a:gd name="connsiteY2" fmla="*/ 172 h 998833"/>
              <a:gd name="connsiteX3" fmla="*/ 4532 w 1509178"/>
              <a:gd name="connsiteY3" fmla="*/ 258 h 998833"/>
              <a:gd name="connsiteX4" fmla="*/ 6042 w 1509178"/>
              <a:gd name="connsiteY4" fmla="*/ 345 h 998833"/>
              <a:gd name="connsiteX5" fmla="*/ 7553 w 1509178"/>
              <a:gd name="connsiteY5" fmla="*/ 433 h 998833"/>
              <a:gd name="connsiteX6" fmla="*/ 9064 w 1509178"/>
              <a:gd name="connsiteY6" fmla="*/ 521 h 998833"/>
              <a:gd name="connsiteX7" fmla="*/ 10575 w 1509178"/>
              <a:gd name="connsiteY7" fmla="*/ 609 h 998833"/>
              <a:gd name="connsiteX8" fmla="*/ 12085 w 1509178"/>
              <a:gd name="connsiteY8" fmla="*/ 698 h 998833"/>
              <a:gd name="connsiteX9" fmla="*/ 13596 w 1509178"/>
              <a:gd name="connsiteY9" fmla="*/ 787 h 998833"/>
              <a:gd name="connsiteX10" fmla="*/ 15107 w 1509178"/>
              <a:gd name="connsiteY10" fmla="*/ 877 h 998833"/>
              <a:gd name="connsiteX11" fmla="*/ 16617 w 1509178"/>
              <a:gd name="connsiteY11" fmla="*/ 967 h 998833"/>
              <a:gd name="connsiteX12" fmla="*/ 18128 w 1509178"/>
              <a:gd name="connsiteY12" fmla="*/ 1057 h 998833"/>
              <a:gd name="connsiteX13" fmla="*/ 19638 w 1509178"/>
              <a:gd name="connsiteY13" fmla="*/ 1148 h 998833"/>
              <a:gd name="connsiteX14" fmla="*/ 21150 w 1509178"/>
              <a:gd name="connsiteY14" fmla="*/ 1240 h 998833"/>
              <a:gd name="connsiteX15" fmla="*/ 22660 w 1509178"/>
              <a:gd name="connsiteY15" fmla="*/ 1332 h 998833"/>
              <a:gd name="connsiteX16" fmla="*/ 24171 w 1509178"/>
              <a:gd name="connsiteY16" fmla="*/ 1424 h 998833"/>
              <a:gd name="connsiteX17" fmla="*/ 25681 w 1509178"/>
              <a:gd name="connsiteY17" fmla="*/ 1517 h 998833"/>
              <a:gd name="connsiteX18" fmla="*/ 27192 w 1509178"/>
              <a:gd name="connsiteY18" fmla="*/ 1611 h 998833"/>
              <a:gd name="connsiteX19" fmla="*/ 28703 w 1509178"/>
              <a:gd name="connsiteY19" fmla="*/ 1705 h 998833"/>
              <a:gd name="connsiteX20" fmla="*/ 30213 w 1509178"/>
              <a:gd name="connsiteY20" fmla="*/ 1799 h 998833"/>
              <a:gd name="connsiteX21" fmla="*/ 31724 w 1509178"/>
              <a:gd name="connsiteY21" fmla="*/ 1894 h 998833"/>
              <a:gd name="connsiteX22" fmla="*/ 33235 w 1509178"/>
              <a:gd name="connsiteY22" fmla="*/ 1989 h 998833"/>
              <a:gd name="connsiteX23" fmla="*/ 34746 w 1509178"/>
              <a:gd name="connsiteY23" fmla="*/ 2085 h 998833"/>
              <a:gd name="connsiteX24" fmla="*/ 36256 w 1509178"/>
              <a:gd name="connsiteY24" fmla="*/ 2181 h 998833"/>
              <a:gd name="connsiteX25" fmla="*/ 37767 w 1509178"/>
              <a:gd name="connsiteY25" fmla="*/ 2278 h 998833"/>
              <a:gd name="connsiteX26" fmla="*/ 39278 w 1509178"/>
              <a:gd name="connsiteY26" fmla="*/ 2376 h 998833"/>
              <a:gd name="connsiteX27" fmla="*/ 40788 w 1509178"/>
              <a:gd name="connsiteY27" fmla="*/ 2473 h 998833"/>
              <a:gd name="connsiteX28" fmla="*/ 42299 w 1509178"/>
              <a:gd name="connsiteY28" fmla="*/ 2572 h 998833"/>
              <a:gd name="connsiteX29" fmla="*/ 43810 w 1509178"/>
              <a:gd name="connsiteY29" fmla="*/ 2671 h 998833"/>
              <a:gd name="connsiteX30" fmla="*/ 45321 w 1509178"/>
              <a:gd name="connsiteY30" fmla="*/ 2770 h 998833"/>
              <a:gd name="connsiteX31" fmla="*/ 46831 w 1509178"/>
              <a:gd name="connsiteY31" fmla="*/ 2870 h 998833"/>
              <a:gd name="connsiteX32" fmla="*/ 48342 w 1509178"/>
              <a:gd name="connsiteY32" fmla="*/ 2970 h 998833"/>
              <a:gd name="connsiteX33" fmla="*/ 49852 w 1509178"/>
              <a:gd name="connsiteY33" fmla="*/ 3071 h 998833"/>
              <a:gd name="connsiteX34" fmla="*/ 51363 w 1509178"/>
              <a:gd name="connsiteY34" fmla="*/ 3173 h 998833"/>
              <a:gd name="connsiteX35" fmla="*/ 52874 w 1509178"/>
              <a:gd name="connsiteY35" fmla="*/ 3275 h 998833"/>
              <a:gd name="connsiteX36" fmla="*/ 54384 w 1509178"/>
              <a:gd name="connsiteY36" fmla="*/ 3378 h 998833"/>
              <a:gd name="connsiteX37" fmla="*/ 55895 w 1509178"/>
              <a:gd name="connsiteY37" fmla="*/ 3481 h 998833"/>
              <a:gd name="connsiteX38" fmla="*/ 57406 w 1509178"/>
              <a:gd name="connsiteY38" fmla="*/ 3584 h 998833"/>
              <a:gd name="connsiteX39" fmla="*/ 58917 w 1509178"/>
              <a:gd name="connsiteY39" fmla="*/ 3689 h 998833"/>
              <a:gd name="connsiteX40" fmla="*/ 60427 w 1509178"/>
              <a:gd name="connsiteY40" fmla="*/ 3793 h 998833"/>
              <a:gd name="connsiteX41" fmla="*/ 61938 w 1509178"/>
              <a:gd name="connsiteY41" fmla="*/ 3899 h 998833"/>
              <a:gd name="connsiteX42" fmla="*/ 63449 w 1509178"/>
              <a:gd name="connsiteY42" fmla="*/ 4005 h 998833"/>
              <a:gd name="connsiteX43" fmla="*/ 64959 w 1509178"/>
              <a:gd name="connsiteY43" fmla="*/ 4111 h 998833"/>
              <a:gd name="connsiteX44" fmla="*/ 66470 w 1509178"/>
              <a:gd name="connsiteY44" fmla="*/ 4218 h 998833"/>
              <a:gd name="connsiteX45" fmla="*/ 67981 w 1509178"/>
              <a:gd name="connsiteY45" fmla="*/ 4326 h 998833"/>
              <a:gd name="connsiteX46" fmla="*/ 69492 w 1509178"/>
              <a:gd name="connsiteY46" fmla="*/ 4434 h 998833"/>
              <a:gd name="connsiteX47" fmla="*/ 71002 w 1509178"/>
              <a:gd name="connsiteY47" fmla="*/ 4542 h 998833"/>
              <a:gd name="connsiteX48" fmla="*/ 72513 w 1509178"/>
              <a:gd name="connsiteY48" fmla="*/ 4652 h 998833"/>
              <a:gd name="connsiteX49" fmla="*/ 74024 w 1509178"/>
              <a:gd name="connsiteY49" fmla="*/ 4762 h 998833"/>
              <a:gd name="connsiteX50" fmla="*/ 75534 w 1509178"/>
              <a:gd name="connsiteY50" fmla="*/ 4872 h 998833"/>
              <a:gd name="connsiteX51" fmla="*/ 77045 w 1509178"/>
              <a:gd name="connsiteY51" fmla="*/ 4983 h 998833"/>
              <a:gd name="connsiteX52" fmla="*/ 78555 w 1509178"/>
              <a:gd name="connsiteY52" fmla="*/ 5095 h 998833"/>
              <a:gd name="connsiteX53" fmla="*/ 80067 w 1509178"/>
              <a:gd name="connsiteY53" fmla="*/ 5207 h 998833"/>
              <a:gd name="connsiteX54" fmla="*/ 81577 w 1509178"/>
              <a:gd name="connsiteY54" fmla="*/ 5320 h 998833"/>
              <a:gd name="connsiteX55" fmla="*/ 83088 w 1509178"/>
              <a:gd name="connsiteY55" fmla="*/ 5434 h 998833"/>
              <a:gd name="connsiteX56" fmla="*/ 84598 w 1509178"/>
              <a:gd name="connsiteY56" fmla="*/ 5548 h 998833"/>
              <a:gd name="connsiteX57" fmla="*/ 86109 w 1509178"/>
              <a:gd name="connsiteY57" fmla="*/ 5663 h 998833"/>
              <a:gd name="connsiteX58" fmla="*/ 87620 w 1509178"/>
              <a:gd name="connsiteY58" fmla="*/ 5778 h 998833"/>
              <a:gd name="connsiteX59" fmla="*/ 89130 w 1509178"/>
              <a:gd name="connsiteY59" fmla="*/ 5894 h 998833"/>
              <a:gd name="connsiteX60" fmla="*/ 90641 w 1509178"/>
              <a:gd name="connsiteY60" fmla="*/ 6011 h 998833"/>
              <a:gd name="connsiteX61" fmla="*/ 92152 w 1509178"/>
              <a:gd name="connsiteY61" fmla="*/ 6128 h 998833"/>
              <a:gd name="connsiteX62" fmla="*/ 93663 w 1509178"/>
              <a:gd name="connsiteY62" fmla="*/ 6246 h 998833"/>
              <a:gd name="connsiteX63" fmla="*/ 95173 w 1509178"/>
              <a:gd name="connsiteY63" fmla="*/ 6364 h 998833"/>
              <a:gd name="connsiteX64" fmla="*/ 96684 w 1509178"/>
              <a:gd name="connsiteY64" fmla="*/ 6484 h 998833"/>
              <a:gd name="connsiteX65" fmla="*/ 98195 w 1509178"/>
              <a:gd name="connsiteY65" fmla="*/ 6604 h 998833"/>
              <a:gd name="connsiteX66" fmla="*/ 99705 w 1509178"/>
              <a:gd name="connsiteY66" fmla="*/ 6724 h 998833"/>
              <a:gd name="connsiteX67" fmla="*/ 101216 w 1509178"/>
              <a:gd name="connsiteY67" fmla="*/ 6845 h 998833"/>
              <a:gd name="connsiteX68" fmla="*/ 102726 w 1509178"/>
              <a:gd name="connsiteY68" fmla="*/ 6967 h 998833"/>
              <a:gd name="connsiteX69" fmla="*/ 104238 w 1509178"/>
              <a:gd name="connsiteY69" fmla="*/ 7090 h 998833"/>
              <a:gd name="connsiteX70" fmla="*/ 105748 w 1509178"/>
              <a:gd name="connsiteY70" fmla="*/ 7213 h 998833"/>
              <a:gd name="connsiteX71" fmla="*/ 107259 w 1509178"/>
              <a:gd name="connsiteY71" fmla="*/ 7337 h 998833"/>
              <a:gd name="connsiteX72" fmla="*/ 108769 w 1509178"/>
              <a:gd name="connsiteY72" fmla="*/ 7462 h 998833"/>
              <a:gd name="connsiteX73" fmla="*/ 110280 w 1509178"/>
              <a:gd name="connsiteY73" fmla="*/ 7587 h 998833"/>
              <a:gd name="connsiteX74" fmla="*/ 111791 w 1509178"/>
              <a:gd name="connsiteY74" fmla="*/ 7713 h 998833"/>
              <a:gd name="connsiteX75" fmla="*/ 113301 w 1509178"/>
              <a:gd name="connsiteY75" fmla="*/ 7840 h 998833"/>
              <a:gd name="connsiteX76" fmla="*/ 114812 w 1509178"/>
              <a:gd name="connsiteY76" fmla="*/ 7967 h 998833"/>
              <a:gd name="connsiteX77" fmla="*/ 116323 w 1509178"/>
              <a:gd name="connsiteY77" fmla="*/ 8095 h 998833"/>
              <a:gd name="connsiteX78" fmla="*/ 117834 w 1509178"/>
              <a:gd name="connsiteY78" fmla="*/ 8224 h 998833"/>
              <a:gd name="connsiteX79" fmla="*/ 119344 w 1509178"/>
              <a:gd name="connsiteY79" fmla="*/ 8354 h 998833"/>
              <a:gd name="connsiteX80" fmla="*/ 120855 w 1509178"/>
              <a:gd name="connsiteY80" fmla="*/ 8484 h 998833"/>
              <a:gd name="connsiteX81" fmla="*/ 122366 w 1509178"/>
              <a:gd name="connsiteY81" fmla="*/ 8615 h 998833"/>
              <a:gd name="connsiteX82" fmla="*/ 123876 w 1509178"/>
              <a:gd name="connsiteY82" fmla="*/ 8747 h 998833"/>
              <a:gd name="connsiteX83" fmla="*/ 125387 w 1509178"/>
              <a:gd name="connsiteY83" fmla="*/ 8879 h 998833"/>
              <a:gd name="connsiteX84" fmla="*/ 126897 w 1509178"/>
              <a:gd name="connsiteY84" fmla="*/ 9012 h 998833"/>
              <a:gd name="connsiteX85" fmla="*/ 128409 w 1509178"/>
              <a:gd name="connsiteY85" fmla="*/ 9146 h 998833"/>
              <a:gd name="connsiteX86" fmla="*/ 129919 w 1509178"/>
              <a:gd name="connsiteY86" fmla="*/ 9281 h 998833"/>
              <a:gd name="connsiteX87" fmla="*/ 131430 w 1509178"/>
              <a:gd name="connsiteY87" fmla="*/ 9417 h 998833"/>
              <a:gd name="connsiteX88" fmla="*/ 132940 w 1509178"/>
              <a:gd name="connsiteY88" fmla="*/ 9553 h 998833"/>
              <a:gd name="connsiteX89" fmla="*/ 134451 w 1509178"/>
              <a:gd name="connsiteY89" fmla="*/ 9690 h 998833"/>
              <a:gd name="connsiteX90" fmla="*/ 135962 w 1509178"/>
              <a:gd name="connsiteY90" fmla="*/ 9828 h 998833"/>
              <a:gd name="connsiteX91" fmla="*/ 137472 w 1509178"/>
              <a:gd name="connsiteY91" fmla="*/ 9967 h 998833"/>
              <a:gd name="connsiteX92" fmla="*/ 138983 w 1509178"/>
              <a:gd name="connsiteY92" fmla="*/ 10106 h 998833"/>
              <a:gd name="connsiteX93" fmla="*/ 140494 w 1509178"/>
              <a:gd name="connsiteY93" fmla="*/ 10246 h 998833"/>
              <a:gd name="connsiteX94" fmla="*/ 142005 w 1509178"/>
              <a:gd name="connsiteY94" fmla="*/ 10388 h 998833"/>
              <a:gd name="connsiteX95" fmla="*/ 143515 w 1509178"/>
              <a:gd name="connsiteY95" fmla="*/ 10529 h 998833"/>
              <a:gd name="connsiteX96" fmla="*/ 145026 w 1509178"/>
              <a:gd name="connsiteY96" fmla="*/ 10672 h 998833"/>
              <a:gd name="connsiteX97" fmla="*/ 146537 w 1509178"/>
              <a:gd name="connsiteY97" fmla="*/ 10816 h 998833"/>
              <a:gd name="connsiteX98" fmla="*/ 148047 w 1509178"/>
              <a:gd name="connsiteY98" fmla="*/ 10960 h 998833"/>
              <a:gd name="connsiteX99" fmla="*/ 149558 w 1509178"/>
              <a:gd name="connsiteY99" fmla="*/ 11105 h 998833"/>
              <a:gd name="connsiteX100" fmla="*/ 151069 w 1509178"/>
              <a:gd name="connsiteY100" fmla="*/ 11251 h 998833"/>
              <a:gd name="connsiteX101" fmla="*/ 152580 w 1509178"/>
              <a:gd name="connsiteY101" fmla="*/ 11398 h 998833"/>
              <a:gd name="connsiteX102" fmla="*/ 154090 w 1509178"/>
              <a:gd name="connsiteY102" fmla="*/ 11546 h 998833"/>
              <a:gd name="connsiteX103" fmla="*/ 155600 w 1509178"/>
              <a:gd name="connsiteY103" fmla="*/ 11694 h 998833"/>
              <a:gd name="connsiteX104" fmla="*/ 157111 w 1509178"/>
              <a:gd name="connsiteY104" fmla="*/ 11844 h 998833"/>
              <a:gd name="connsiteX105" fmla="*/ 158622 w 1509178"/>
              <a:gd name="connsiteY105" fmla="*/ 11994 h 998833"/>
              <a:gd name="connsiteX106" fmla="*/ 160133 w 1509178"/>
              <a:gd name="connsiteY106" fmla="*/ 12145 h 998833"/>
              <a:gd name="connsiteX107" fmla="*/ 161643 w 1509178"/>
              <a:gd name="connsiteY107" fmla="*/ 12297 h 998833"/>
              <a:gd name="connsiteX108" fmla="*/ 163154 w 1509178"/>
              <a:gd name="connsiteY108" fmla="*/ 12450 h 998833"/>
              <a:gd name="connsiteX109" fmla="*/ 164665 w 1509178"/>
              <a:gd name="connsiteY109" fmla="*/ 12604 h 998833"/>
              <a:gd name="connsiteX110" fmla="*/ 166176 w 1509178"/>
              <a:gd name="connsiteY110" fmla="*/ 12760 h 998833"/>
              <a:gd name="connsiteX111" fmla="*/ 167686 w 1509178"/>
              <a:gd name="connsiteY111" fmla="*/ 12915 h 998833"/>
              <a:gd name="connsiteX112" fmla="*/ 169197 w 1509178"/>
              <a:gd name="connsiteY112" fmla="*/ 13071 h 998833"/>
              <a:gd name="connsiteX113" fmla="*/ 170708 w 1509178"/>
              <a:gd name="connsiteY113" fmla="*/ 13229 h 998833"/>
              <a:gd name="connsiteX114" fmla="*/ 172218 w 1509178"/>
              <a:gd name="connsiteY114" fmla="*/ 13388 h 998833"/>
              <a:gd name="connsiteX115" fmla="*/ 173729 w 1509178"/>
              <a:gd name="connsiteY115" fmla="*/ 13547 h 998833"/>
              <a:gd name="connsiteX116" fmla="*/ 175240 w 1509178"/>
              <a:gd name="connsiteY116" fmla="*/ 13707 h 998833"/>
              <a:gd name="connsiteX117" fmla="*/ 176751 w 1509178"/>
              <a:gd name="connsiteY117" fmla="*/ 13869 h 998833"/>
              <a:gd name="connsiteX118" fmla="*/ 178261 w 1509178"/>
              <a:gd name="connsiteY118" fmla="*/ 14031 h 998833"/>
              <a:gd name="connsiteX119" fmla="*/ 179771 w 1509178"/>
              <a:gd name="connsiteY119" fmla="*/ 14194 h 998833"/>
              <a:gd name="connsiteX120" fmla="*/ 181283 w 1509178"/>
              <a:gd name="connsiteY120" fmla="*/ 14358 h 998833"/>
              <a:gd name="connsiteX121" fmla="*/ 182793 w 1509178"/>
              <a:gd name="connsiteY121" fmla="*/ 14523 h 998833"/>
              <a:gd name="connsiteX122" fmla="*/ 184304 w 1509178"/>
              <a:gd name="connsiteY122" fmla="*/ 14690 h 998833"/>
              <a:gd name="connsiteX123" fmla="*/ 185814 w 1509178"/>
              <a:gd name="connsiteY123" fmla="*/ 14857 h 998833"/>
              <a:gd name="connsiteX124" fmla="*/ 187326 w 1509178"/>
              <a:gd name="connsiteY124" fmla="*/ 15025 h 998833"/>
              <a:gd name="connsiteX125" fmla="*/ 188836 w 1509178"/>
              <a:gd name="connsiteY125" fmla="*/ 15194 h 998833"/>
              <a:gd name="connsiteX126" fmla="*/ 190347 w 1509178"/>
              <a:gd name="connsiteY126" fmla="*/ 15364 h 998833"/>
              <a:gd name="connsiteX127" fmla="*/ 191857 w 1509178"/>
              <a:gd name="connsiteY127" fmla="*/ 15536 h 998833"/>
              <a:gd name="connsiteX128" fmla="*/ 193368 w 1509178"/>
              <a:gd name="connsiteY128" fmla="*/ 15709 h 998833"/>
              <a:gd name="connsiteX129" fmla="*/ 194879 w 1509178"/>
              <a:gd name="connsiteY129" fmla="*/ 15881 h 998833"/>
              <a:gd name="connsiteX130" fmla="*/ 196389 w 1509178"/>
              <a:gd name="connsiteY130" fmla="*/ 16056 h 998833"/>
              <a:gd name="connsiteX131" fmla="*/ 197900 w 1509178"/>
              <a:gd name="connsiteY131" fmla="*/ 16231 h 998833"/>
              <a:gd name="connsiteX132" fmla="*/ 199411 w 1509178"/>
              <a:gd name="connsiteY132" fmla="*/ 16408 h 998833"/>
              <a:gd name="connsiteX133" fmla="*/ 200922 w 1509178"/>
              <a:gd name="connsiteY133" fmla="*/ 16585 h 998833"/>
              <a:gd name="connsiteX134" fmla="*/ 202432 w 1509178"/>
              <a:gd name="connsiteY134" fmla="*/ 16764 h 998833"/>
              <a:gd name="connsiteX135" fmla="*/ 203943 w 1509178"/>
              <a:gd name="connsiteY135" fmla="*/ 16944 h 998833"/>
              <a:gd name="connsiteX136" fmla="*/ 205454 w 1509178"/>
              <a:gd name="connsiteY136" fmla="*/ 17125 h 998833"/>
              <a:gd name="connsiteX137" fmla="*/ 206964 w 1509178"/>
              <a:gd name="connsiteY137" fmla="*/ 17307 h 998833"/>
              <a:gd name="connsiteX138" fmla="*/ 208475 w 1509178"/>
              <a:gd name="connsiteY138" fmla="*/ 17490 h 998833"/>
              <a:gd name="connsiteX139" fmla="*/ 209985 w 1509178"/>
              <a:gd name="connsiteY139" fmla="*/ 17674 h 998833"/>
              <a:gd name="connsiteX140" fmla="*/ 211497 w 1509178"/>
              <a:gd name="connsiteY140" fmla="*/ 17859 h 998833"/>
              <a:gd name="connsiteX141" fmla="*/ 213007 w 1509178"/>
              <a:gd name="connsiteY141" fmla="*/ 18045 h 998833"/>
              <a:gd name="connsiteX142" fmla="*/ 214517 w 1509178"/>
              <a:gd name="connsiteY142" fmla="*/ 18233 h 998833"/>
              <a:gd name="connsiteX143" fmla="*/ 216028 w 1509178"/>
              <a:gd name="connsiteY143" fmla="*/ 18422 h 998833"/>
              <a:gd name="connsiteX144" fmla="*/ 217539 w 1509178"/>
              <a:gd name="connsiteY144" fmla="*/ 18612 h 998833"/>
              <a:gd name="connsiteX145" fmla="*/ 219050 w 1509178"/>
              <a:gd name="connsiteY145" fmla="*/ 18803 h 998833"/>
              <a:gd name="connsiteX146" fmla="*/ 220560 w 1509178"/>
              <a:gd name="connsiteY146" fmla="*/ 18995 h 998833"/>
              <a:gd name="connsiteX147" fmla="*/ 222071 w 1509178"/>
              <a:gd name="connsiteY147" fmla="*/ 19189 h 998833"/>
              <a:gd name="connsiteX148" fmla="*/ 223582 w 1509178"/>
              <a:gd name="connsiteY148" fmla="*/ 19384 h 998833"/>
              <a:gd name="connsiteX149" fmla="*/ 225093 w 1509178"/>
              <a:gd name="connsiteY149" fmla="*/ 19580 h 998833"/>
              <a:gd name="connsiteX150" fmla="*/ 226603 w 1509178"/>
              <a:gd name="connsiteY150" fmla="*/ 19777 h 998833"/>
              <a:gd name="connsiteX151" fmla="*/ 228114 w 1509178"/>
              <a:gd name="connsiteY151" fmla="*/ 19975 h 998833"/>
              <a:gd name="connsiteX152" fmla="*/ 229625 w 1509178"/>
              <a:gd name="connsiteY152" fmla="*/ 20175 h 998833"/>
              <a:gd name="connsiteX153" fmla="*/ 231135 w 1509178"/>
              <a:gd name="connsiteY153" fmla="*/ 20376 h 998833"/>
              <a:gd name="connsiteX154" fmla="*/ 232646 w 1509178"/>
              <a:gd name="connsiteY154" fmla="*/ 20578 h 998833"/>
              <a:gd name="connsiteX155" fmla="*/ 234157 w 1509178"/>
              <a:gd name="connsiteY155" fmla="*/ 20782 h 998833"/>
              <a:gd name="connsiteX156" fmla="*/ 235668 w 1509178"/>
              <a:gd name="connsiteY156" fmla="*/ 20986 h 998833"/>
              <a:gd name="connsiteX157" fmla="*/ 237178 w 1509178"/>
              <a:gd name="connsiteY157" fmla="*/ 21192 h 998833"/>
              <a:gd name="connsiteX158" fmla="*/ 238688 w 1509178"/>
              <a:gd name="connsiteY158" fmla="*/ 21399 h 998833"/>
              <a:gd name="connsiteX159" fmla="*/ 240199 w 1509178"/>
              <a:gd name="connsiteY159" fmla="*/ 21608 h 998833"/>
              <a:gd name="connsiteX160" fmla="*/ 241710 w 1509178"/>
              <a:gd name="connsiteY160" fmla="*/ 21818 h 998833"/>
              <a:gd name="connsiteX161" fmla="*/ 243221 w 1509178"/>
              <a:gd name="connsiteY161" fmla="*/ 22030 h 998833"/>
              <a:gd name="connsiteX162" fmla="*/ 244731 w 1509178"/>
              <a:gd name="connsiteY162" fmla="*/ 22242 h 998833"/>
              <a:gd name="connsiteX163" fmla="*/ 246242 w 1509178"/>
              <a:gd name="connsiteY163" fmla="*/ 22456 h 998833"/>
              <a:gd name="connsiteX164" fmla="*/ 247753 w 1509178"/>
              <a:gd name="connsiteY164" fmla="*/ 22671 h 998833"/>
              <a:gd name="connsiteX165" fmla="*/ 249263 w 1509178"/>
              <a:gd name="connsiteY165" fmla="*/ 22888 h 998833"/>
              <a:gd name="connsiteX166" fmla="*/ 250774 w 1509178"/>
              <a:gd name="connsiteY166" fmla="*/ 23106 h 998833"/>
              <a:gd name="connsiteX167" fmla="*/ 252285 w 1509178"/>
              <a:gd name="connsiteY167" fmla="*/ 23326 h 998833"/>
              <a:gd name="connsiteX168" fmla="*/ 253796 w 1509178"/>
              <a:gd name="connsiteY168" fmla="*/ 23546 h 998833"/>
              <a:gd name="connsiteX169" fmla="*/ 255306 w 1509178"/>
              <a:gd name="connsiteY169" fmla="*/ 23769 h 998833"/>
              <a:gd name="connsiteX170" fmla="*/ 256817 w 1509178"/>
              <a:gd name="connsiteY170" fmla="*/ 23993 h 998833"/>
              <a:gd name="connsiteX171" fmla="*/ 258328 w 1509178"/>
              <a:gd name="connsiteY171" fmla="*/ 24217 h 998833"/>
              <a:gd name="connsiteX172" fmla="*/ 259839 w 1509178"/>
              <a:gd name="connsiteY172" fmla="*/ 24445 h 998833"/>
              <a:gd name="connsiteX173" fmla="*/ 261349 w 1509178"/>
              <a:gd name="connsiteY173" fmla="*/ 24673 h 998833"/>
              <a:gd name="connsiteX174" fmla="*/ 262859 w 1509178"/>
              <a:gd name="connsiteY174" fmla="*/ 24902 h 998833"/>
              <a:gd name="connsiteX175" fmla="*/ 264371 w 1509178"/>
              <a:gd name="connsiteY175" fmla="*/ 25133 h 998833"/>
              <a:gd name="connsiteX176" fmla="*/ 265881 w 1509178"/>
              <a:gd name="connsiteY176" fmla="*/ 25366 h 998833"/>
              <a:gd name="connsiteX177" fmla="*/ 267392 w 1509178"/>
              <a:gd name="connsiteY177" fmla="*/ 25600 h 998833"/>
              <a:gd name="connsiteX178" fmla="*/ 268902 w 1509178"/>
              <a:gd name="connsiteY178" fmla="*/ 25835 h 998833"/>
              <a:gd name="connsiteX179" fmla="*/ 270414 w 1509178"/>
              <a:gd name="connsiteY179" fmla="*/ 26073 h 998833"/>
              <a:gd name="connsiteX180" fmla="*/ 271924 w 1509178"/>
              <a:gd name="connsiteY180" fmla="*/ 26312 h 998833"/>
              <a:gd name="connsiteX181" fmla="*/ 273434 w 1509178"/>
              <a:gd name="connsiteY181" fmla="*/ 26552 h 998833"/>
              <a:gd name="connsiteX182" fmla="*/ 274945 w 1509178"/>
              <a:gd name="connsiteY182" fmla="*/ 26793 h 998833"/>
              <a:gd name="connsiteX183" fmla="*/ 276456 w 1509178"/>
              <a:gd name="connsiteY183" fmla="*/ 27037 h 998833"/>
              <a:gd name="connsiteX184" fmla="*/ 277967 w 1509178"/>
              <a:gd name="connsiteY184" fmla="*/ 27282 h 998833"/>
              <a:gd name="connsiteX185" fmla="*/ 279477 w 1509178"/>
              <a:gd name="connsiteY185" fmla="*/ 27529 h 998833"/>
              <a:gd name="connsiteX186" fmla="*/ 280988 w 1509178"/>
              <a:gd name="connsiteY186" fmla="*/ 27777 h 998833"/>
              <a:gd name="connsiteX187" fmla="*/ 282499 w 1509178"/>
              <a:gd name="connsiteY187" fmla="*/ 28027 h 998833"/>
              <a:gd name="connsiteX188" fmla="*/ 284010 w 1509178"/>
              <a:gd name="connsiteY188" fmla="*/ 28279 h 998833"/>
              <a:gd name="connsiteX189" fmla="*/ 285520 w 1509178"/>
              <a:gd name="connsiteY189" fmla="*/ 28532 h 998833"/>
              <a:gd name="connsiteX190" fmla="*/ 287030 w 1509178"/>
              <a:gd name="connsiteY190" fmla="*/ 28787 h 998833"/>
              <a:gd name="connsiteX191" fmla="*/ 288542 w 1509178"/>
              <a:gd name="connsiteY191" fmla="*/ 29043 h 998833"/>
              <a:gd name="connsiteX192" fmla="*/ 290052 w 1509178"/>
              <a:gd name="connsiteY192" fmla="*/ 29302 h 998833"/>
              <a:gd name="connsiteX193" fmla="*/ 291563 w 1509178"/>
              <a:gd name="connsiteY193" fmla="*/ 29562 h 998833"/>
              <a:gd name="connsiteX194" fmla="*/ 293073 w 1509178"/>
              <a:gd name="connsiteY194" fmla="*/ 29824 h 998833"/>
              <a:gd name="connsiteX195" fmla="*/ 294585 w 1509178"/>
              <a:gd name="connsiteY195" fmla="*/ 30087 h 998833"/>
              <a:gd name="connsiteX196" fmla="*/ 296095 w 1509178"/>
              <a:gd name="connsiteY196" fmla="*/ 30353 h 998833"/>
              <a:gd name="connsiteX197" fmla="*/ 297605 w 1509178"/>
              <a:gd name="connsiteY197" fmla="*/ 30620 h 998833"/>
              <a:gd name="connsiteX198" fmla="*/ 299116 w 1509178"/>
              <a:gd name="connsiteY198" fmla="*/ 30888 h 998833"/>
              <a:gd name="connsiteX199" fmla="*/ 300627 w 1509178"/>
              <a:gd name="connsiteY199" fmla="*/ 31159 h 998833"/>
              <a:gd name="connsiteX200" fmla="*/ 302138 w 1509178"/>
              <a:gd name="connsiteY200" fmla="*/ 31432 h 998833"/>
              <a:gd name="connsiteX201" fmla="*/ 303648 w 1509178"/>
              <a:gd name="connsiteY201" fmla="*/ 31706 h 998833"/>
              <a:gd name="connsiteX202" fmla="*/ 305159 w 1509178"/>
              <a:gd name="connsiteY202" fmla="*/ 31983 h 998833"/>
              <a:gd name="connsiteX203" fmla="*/ 306670 w 1509178"/>
              <a:gd name="connsiteY203" fmla="*/ 32261 h 998833"/>
              <a:gd name="connsiteX204" fmla="*/ 308180 w 1509178"/>
              <a:gd name="connsiteY204" fmla="*/ 32541 h 998833"/>
              <a:gd name="connsiteX205" fmla="*/ 309691 w 1509178"/>
              <a:gd name="connsiteY205" fmla="*/ 32823 h 998833"/>
              <a:gd name="connsiteX206" fmla="*/ 311202 w 1509178"/>
              <a:gd name="connsiteY206" fmla="*/ 33107 h 998833"/>
              <a:gd name="connsiteX207" fmla="*/ 312713 w 1509178"/>
              <a:gd name="connsiteY207" fmla="*/ 33392 h 998833"/>
              <a:gd name="connsiteX208" fmla="*/ 314223 w 1509178"/>
              <a:gd name="connsiteY208" fmla="*/ 33680 h 998833"/>
              <a:gd name="connsiteX209" fmla="*/ 315734 w 1509178"/>
              <a:gd name="connsiteY209" fmla="*/ 33969 h 998833"/>
              <a:gd name="connsiteX210" fmla="*/ 317244 w 1509178"/>
              <a:gd name="connsiteY210" fmla="*/ 34261 h 998833"/>
              <a:gd name="connsiteX211" fmla="*/ 318756 w 1509178"/>
              <a:gd name="connsiteY211" fmla="*/ 34555 h 998833"/>
              <a:gd name="connsiteX212" fmla="*/ 320266 w 1509178"/>
              <a:gd name="connsiteY212" fmla="*/ 34850 h 998833"/>
              <a:gd name="connsiteX213" fmla="*/ 321776 w 1509178"/>
              <a:gd name="connsiteY213" fmla="*/ 35148 h 998833"/>
              <a:gd name="connsiteX214" fmla="*/ 323287 w 1509178"/>
              <a:gd name="connsiteY214" fmla="*/ 35447 h 998833"/>
              <a:gd name="connsiteX215" fmla="*/ 324798 w 1509178"/>
              <a:gd name="connsiteY215" fmla="*/ 35749 h 998833"/>
              <a:gd name="connsiteX216" fmla="*/ 326309 w 1509178"/>
              <a:gd name="connsiteY216" fmla="*/ 36053 h 998833"/>
              <a:gd name="connsiteX217" fmla="*/ 327819 w 1509178"/>
              <a:gd name="connsiteY217" fmla="*/ 36359 h 998833"/>
              <a:gd name="connsiteX218" fmla="*/ 329330 w 1509178"/>
              <a:gd name="connsiteY218" fmla="*/ 36667 h 998833"/>
              <a:gd name="connsiteX219" fmla="*/ 330841 w 1509178"/>
              <a:gd name="connsiteY219" fmla="*/ 36978 h 998833"/>
              <a:gd name="connsiteX220" fmla="*/ 332351 w 1509178"/>
              <a:gd name="connsiteY220" fmla="*/ 37290 h 998833"/>
              <a:gd name="connsiteX221" fmla="*/ 333862 w 1509178"/>
              <a:gd name="connsiteY221" fmla="*/ 37604 h 998833"/>
              <a:gd name="connsiteX222" fmla="*/ 335373 w 1509178"/>
              <a:gd name="connsiteY222" fmla="*/ 37921 h 998833"/>
              <a:gd name="connsiteX223" fmla="*/ 336884 w 1509178"/>
              <a:gd name="connsiteY223" fmla="*/ 38240 h 998833"/>
              <a:gd name="connsiteX224" fmla="*/ 338394 w 1509178"/>
              <a:gd name="connsiteY224" fmla="*/ 38561 h 998833"/>
              <a:gd name="connsiteX225" fmla="*/ 339905 w 1509178"/>
              <a:gd name="connsiteY225" fmla="*/ 38884 h 998833"/>
              <a:gd name="connsiteX226" fmla="*/ 341416 w 1509178"/>
              <a:gd name="connsiteY226" fmla="*/ 39210 h 998833"/>
              <a:gd name="connsiteX227" fmla="*/ 342926 w 1509178"/>
              <a:gd name="connsiteY227" fmla="*/ 39538 h 998833"/>
              <a:gd name="connsiteX228" fmla="*/ 344437 w 1509178"/>
              <a:gd name="connsiteY228" fmla="*/ 39868 h 998833"/>
              <a:gd name="connsiteX229" fmla="*/ 345947 w 1509178"/>
              <a:gd name="connsiteY229" fmla="*/ 40201 h 998833"/>
              <a:gd name="connsiteX230" fmla="*/ 347459 w 1509178"/>
              <a:gd name="connsiteY230" fmla="*/ 40536 h 998833"/>
              <a:gd name="connsiteX231" fmla="*/ 348969 w 1509178"/>
              <a:gd name="connsiteY231" fmla="*/ 40873 h 998833"/>
              <a:gd name="connsiteX232" fmla="*/ 350480 w 1509178"/>
              <a:gd name="connsiteY232" fmla="*/ 41212 h 998833"/>
              <a:gd name="connsiteX233" fmla="*/ 351990 w 1509178"/>
              <a:gd name="connsiteY233" fmla="*/ 41555 h 998833"/>
              <a:gd name="connsiteX234" fmla="*/ 353501 w 1509178"/>
              <a:gd name="connsiteY234" fmla="*/ 41899 h 998833"/>
              <a:gd name="connsiteX235" fmla="*/ 355012 w 1509178"/>
              <a:gd name="connsiteY235" fmla="*/ 42246 h 998833"/>
              <a:gd name="connsiteX236" fmla="*/ 356522 w 1509178"/>
              <a:gd name="connsiteY236" fmla="*/ 42595 h 998833"/>
              <a:gd name="connsiteX237" fmla="*/ 358033 w 1509178"/>
              <a:gd name="connsiteY237" fmla="*/ 42947 h 998833"/>
              <a:gd name="connsiteX238" fmla="*/ 359544 w 1509178"/>
              <a:gd name="connsiteY238" fmla="*/ 43301 h 998833"/>
              <a:gd name="connsiteX239" fmla="*/ 361055 w 1509178"/>
              <a:gd name="connsiteY239" fmla="*/ 43658 h 998833"/>
              <a:gd name="connsiteX240" fmla="*/ 362565 w 1509178"/>
              <a:gd name="connsiteY240" fmla="*/ 44018 h 998833"/>
              <a:gd name="connsiteX241" fmla="*/ 364076 w 1509178"/>
              <a:gd name="connsiteY241" fmla="*/ 44380 h 998833"/>
              <a:gd name="connsiteX242" fmla="*/ 365587 w 1509178"/>
              <a:gd name="connsiteY242" fmla="*/ 44745 h 998833"/>
              <a:gd name="connsiteX243" fmla="*/ 367097 w 1509178"/>
              <a:gd name="connsiteY243" fmla="*/ 45112 h 998833"/>
              <a:gd name="connsiteX244" fmla="*/ 368608 w 1509178"/>
              <a:gd name="connsiteY244" fmla="*/ 45482 h 998833"/>
              <a:gd name="connsiteX245" fmla="*/ 370118 w 1509178"/>
              <a:gd name="connsiteY245" fmla="*/ 45854 h 998833"/>
              <a:gd name="connsiteX246" fmla="*/ 371630 w 1509178"/>
              <a:gd name="connsiteY246" fmla="*/ 46229 h 998833"/>
              <a:gd name="connsiteX247" fmla="*/ 373140 w 1509178"/>
              <a:gd name="connsiteY247" fmla="*/ 46607 h 998833"/>
              <a:gd name="connsiteX248" fmla="*/ 374651 w 1509178"/>
              <a:gd name="connsiteY248" fmla="*/ 46988 h 998833"/>
              <a:gd name="connsiteX249" fmla="*/ 376161 w 1509178"/>
              <a:gd name="connsiteY249" fmla="*/ 47372 h 998833"/>
              <a:gd name="connsiteX250" fmla="*/ 377673 w 1509178"/>
              <a:gd name="connsiteY250" fmla="*/ 47757 h 998833"/>
              <a:gd name="connsiteX251" fmla="*/ 379183 w 1509178"/>
              <a:gd name="connsiteY251" fmla="*/ 48146 h 998833"/>
              <a:gd name="connsiteX252" fmla="*/ 380693 w 1509178"/>
              <a:gd name="connsiteY252" fmla="*/ 48538 h 998833"/>
              <a:gd name="connsiteX253" fmla="*/ 382204 w 1509178"/>
              <a:gd name="connsiteY253" fmla="*/ 48933 h 998833"/>
              <a:gd name="connsiteX254" fmla="*/ 383715 w 1509178"/>
              <a:gd name="connsiteY254" fmla="*/ 49331 h 998833"/>
              <a:gd name="connsiteX255" fmla="*/ 385226 w 1509178"/>
              <a:gd name="connsiteY255" fmla="*/ 49731 h 998833"/>
              <a:gd name="connsiteX256" fmla="*/ 386736 w 1509178"/>
              <a:gd name="connsiteY256" fmla="*/ 50134 h 998833"/>
              <a:gd name="connsiteX257" fmla="*/ 388247 w 1509178"/>
              <a:gd name="connsiteY257" fmla="*/ 50540 h 998833"/>
              <a:gd name="connsiteX258" fmla="*/ 389758 w 1509178"/>
              <a:gd name="connsiteY258" fmla="*/ 50949 h 998833"/>
              <a:gd name="connsiteX259" fmla="*/ 391268 w 1509178"/>
              <a:gd name="connsiteY259" fmla="*/ 51362 h 998833"/>
              <a:gd name="connsiteX260" fmla="*/ 392779 w 1509178"/>
              <a:gd name="connsiteY260" fmla="*/ 51777 h 998833"/>
              <a:gd name="connsiteX261" fmla="*/ 394289 w 1509178"/>
              <a:gd name="connsiteY261" fmla="*/ 52196 h 998833"/>
              <a:gd name="connsiteX262" fmla="*/ 395801 w 1509178"/>
              <a:gd name="connsiteY262" fmla="*/ 52617 h 998833"/>
              <a:gd name="connsiteX263" fmla="*/ 397311 w 1509178"/>
              <a:gd name="connsiteY263" fmla="*/ 53041 h 998833"/>
              <a:gd name="connsiteX264" fmla="*/ 398822 w 1509178"/>
              <a:gd name="connsiteY264" fmla="*/ 53469 h 998833"/>
              <a:gd name="connsiteX265" fmla="*/ 400332 w 1509178"/>
              <a:gd name="connsiteY265" fmla="*/ 53900 h 998833"/>
              <a:gd name="connsiteX266" fmla="*/ 401843 w 1509178"/>
              <a:gd name="connsiteY266" fmla="*/ 54334 h 998833"/>
              <a:gd name="connsiteX267" fmla="*/ 403354 w 1509178"/>
              <a:gd name="connsiteY267" fmla="*/ 54772 h 998833"/>
              <a:gd name="connsiteX268" fmla="*/ 404864 w 1509178"/>
              <a:gd name="connsiteY268" fmla="*/ 55212 h 998833"/>
              <a:gd name="connsiteX269" fmla="*/ 406375 w 1509178"/>
              <a:gd name="connsiteY269" fmla="*/ 55656 h 998833"/>
              <a:gd name="connsiteX270" fmla="*/ 407886 w 1509178"/>
              <a:gd name="connsiteY270" fmla="*/ 56103 h 998833"/>
              <a:gd name="connsiteX271" fmla="*/ 409397 w 1509178"/>
              <a:gd name="connsiteY271" fmla="*/ 56553 h 998833"/>
              <a:gd name="connsiteX272" fmla="*/ 410907 w 1509178"/>
              <a:gd name="connsiteY272" fmla="*/ 57007 h 998833"/>
              <a:gd name="connsiteX273" fmla="*/ 412418 w 1509178"/>
              <a:gd name="connsiteY273" fmla="*/ 57464 h 998833"/>
              <a:gd name="connsiteX274" fmla="*/ 413929 w 1509178"/>
              <a:gd name="connsiteY274" fmla="*/ 57925 h 998833"/>
              <a:gd name="connsiteX275" fmla="*/ 415439 w 1509178"/>
              <a:gd name="connsiteY275" fmla="*/ 58389 h 998833"/>
              <a:gd name="connsiteX276" fmla="*/ 416950 w 1509178"/>
              <a:gd name="connsiteY276" fmla="*/ 58856 h 998833"/>
              <a:gd name="connsiteX277" fmla="*/ 418461 w 1509178"/>
              <a:gd name="connsiteY277" fmla="*/ 59328 h 998833"/>
              <a:gd name="connsiteX278" fmla="*/ 419972 w 1509178"/>
              <a:gd name="connsiteY278" fmla="*/ 59802 h 998833"/>
              <a:gd name="connsiteX279" fmla="*/ 421482 w 1509178"/>
              <a:gd name="connsiteY279" fmla="*/ 60280 h 998833"/>
              <a:gd name="connsiteX280" fmla="*/ 422993 w 1509178"/>
              <a:gd name="connsiteY280" fmla="*/ 60762 h 998833"/>
              <a:gd name="connsiteX281" fmla="*/ 424504 w 1509178"/>
              <a:gd name="connsiteY281" fmla="*/ 61248 h 998833"/>
              <a:gd name="connsiteX282" fmla="*/ 426014 w 1509178"/>
              <a:gd name="connsiteY282" fmla="*/ 61736 h 998833"/>
              <a:gd name="connsiteX283" fmla="*/ 427525 w 1509178"/>
              <a:gd name="connsiteY283" fmla="*/ 62229 h 998833"/>
              <a:gd name="connsiteX284" fmla="*/ 429035 w 1509178"/>
              <a:gd name="connsiteY284" fmla="*/ 62725 h 998833"/>
              <a:gd name="connsiteX285" fmla="*/ 430547 w 1509178"/>
              <a:gd name="connsiteY285" fmla="*/ 63226 h 998833"/>
              <a:gd name="connsiteX286" fmla="*/ 432057 w 1509178"/>
              <a:gd name="connsiteY286" fmla="*/ 63730 h 998833"/>
              <a:gd name="connsiteX287" fmla="*/ 433568 w 1509178"/>
              <a:gd name="connsiteY287" fmla="*/ 64238 h 998833"/>
              <a:gd name="connsiteX288" fmla="*/ 435078 w 1509178"/>
              <a:gd name="connsiteY288" fmla="*/ 64750 h 998833"/>
              <a:gd name="connsiteX289" fmla="*/ 436589 w 1509178"/>
              <a:gd name="connsiteY289" fmla="*/ 65265 h 998833"/>
              <a:gd name="connsiteX290" fmla="*/ 438100 w 1509178"/>
              <a:gd name="connsiteY290" fmla="*/ 65785 h 998833"/>
              <a:gd name="connsiteX291" fmla="*/ 439610 w 1509178"/>
              <a:gd name="connsiteY291" fmla="*/ 66309 h 998833"/>
              <a:gd name="connsiteX292" fmla="*/ 441121 w 1509178"/>
              <a:gd name="connsiteY292" fmla="*/ 66836 h 998833"/>
              <a:gd name="connsiteX293" fmla="*/ 442632 w 1509178"/>
              <a:gd name="connsiteY293" fmla="*/ 67368 h 998833"/>
              <a:gd name="connsiteX294" fmla="*/ 444143 w 1509178"/>
              <a:gd name="connsiteY294" fmla="*/ 67903 h 998833"/>
              <a:gd name="connsiteX295" fmla="*/ 445653 w 1509178"/>
              <a:gd name="connsiteY295" fmla="*/ 68443 h 998833"/>
              <a:gd name="connsiteX296" fmla="*/ 447164 w 1509178"/>
              <a:gd name="connsiteY296" fmla="*/ 68987 h 998833"/>
              <a:gd name="connsiteX297" fmla="*/ 448675 w 1509178"/>
              <a:gd name="connsiteY297" fmla="*/ 69536 h 998833"/>
              <a:gd name="connsiteX298" fmla="*/ 450185 w 1509178"/>
              <a:gd name="connsiteY298" fmla="*/ 70088 h 998833"/>
              <a:gd name="connsiteX299" fmla="*/ 451696 w 1509178"/>
              <a:gd name="connsiteY299" fmla="*/ 70644 h 998833"/>
              <a:gd name="connsiteX300" fmla="*/ 453206 w 1509178"/>
              <a:gd name="connsiteY300" fmla="*/ 71205 h 998833"/>
              <a:gd name="connsiteX301" fmla="*/ 454718 w 1509178"/>
              <a:gd name="connsiteY301" fmla="*/ 71771 h 998833"/>
              <a:gd name="connsiteX302" fmla="*/ 456228 w 1509178"/>
              <a:gd name="connsiteY302" fmla="*/ 72340 h 998833"/>
              <a:gd name="connsiteX303" fmla="*/ 457739 w 1509178"/>
              <a:gd name="connsiteY303" fmla="*/ 72915 h 998833"/>
              <a:gd name="connsiteX304" fmla="*/ 459249 w 1509178"/>
              <a:gd name="connsiteY304" fmla="*/ 73494 h 998833"/>
              <a:gd name="connsiteX305" fmla="*/ 460760 w 1509178"/>
              <a:gd name="connsiteY305" fmla="*/ 74076 h 998833"/>
              <a:gd name="connsiteX306" fmla="*/ 462271 w 1509178"/>
              <a:gd name="connsiteY306" fmla="*/ 74664 h 998833"/>
              <a:gd name="connsiteX307" fmla="*/ 463781 w 1509178"/>
              <a:gd name="connsiteY307" fmla="*/ 75257 h 998833"/>
              <a:gd name="connsiteX308" fmla="*/ 465292 w 1509178"/>
              <a:gd name="connsiteY308" fmla="*/ 75853 h 998833"/>
              <a:gd name="connsiteX309" fmla="*/ 466803 w 1509178"/>
              <a:gd name="connsiteY309" fmla="*/ 76455 h 998833"/>
              <a:gd name="connsiteX310" fmla="*/ 468314 w 1509178"/>
              <a:gd name="connsiteY310" fmla="*/ 77061 h 998833"/>
              <a:gd name="connsiteX311" fmla="*/ 469824 w 1509178"/>
              <a:gd name="connsiteY311" fmla="*/ 77672 h 998833"/>
              <a:gd name="connsiteX312" fmla="*/ 471335 w 1509178"/>
              <a:gd name="connsiteY312" fmla="*/ 78288 h 998833"/>
              <a:gd name="connsiteX313" fmla="*/ 472846 w 1509178"/>
              <a:gd name="connsiteY313" fmla="*/ 78908 h 998833"/>
              <a:gd name="connsiteX314" fmla="*/ 474356 w 1509178"/>
              <a:gd name="connsiteY314" fmla="*/ 79533 h 998833"/>
              <a:gd name="connsiteX315" fmla="*/ 475867 w 1509178"/>
              <a:gd name="connsiteY315" fmla="*/ 80164 h 998833"/>
              <a:gd name="connsiteX316" fmla="*/ 477380 w 1509178"/>
              <a:gd name="connsiteY316" fmla="*/ 80799 h 998833"/>
              <a:gd name="connsiteX317" fmla="*/ 478886 w 1509178"/>
              <a:gd name="connsiteY317" fmla="*/ 81439 h 998833"/>
              <a:gd name="connsiteX318" fmla="*/ 480401 w 1509178"/>
              <a:gd name="connsiteY318" fmla="*/ 82085 h 998833"/>
              <a:gd name="connsiteX319" fmla="*/ 481907 w 1509178"/>
              <a:gd name="connsiteY319" fmla="*/ 82735 h 998833"/>
              <a:gd name="connsiteX320" fmla="*/ 483421 w 1509178"/>
              <a:gd name="connsiteY320" fmla="*/ 83391 h 998833"/>
              <a:gd name="connsiteX321" fmla="*/ 484928 w 1509178"/>
              <a:gd name="connsiteY321" fmla="*/ 84052 h 998833"/>
              <a:gd name="connsiteX322" fmla="*/ 486442 w 1509178"/>
              <a:gd name="connsiteY322" fmla="*/ 84718 h 998833"/>
              <a:gd name="connsiteX323" fmla="*/ 487956 w 1509178"/>
              <a:gd name="connsiteY323" fmla="*/ 85389 h 998833"/>
              <a:gd name="connsiteX324" fmla="*/ 489463 w 1509178"/>
              <a:gd name="connsiteY324" fmla="*/ 86066 h 998833"/>
              <a:gd name="connsiteX325" fmla="*/ 490977 w 1509178"/>
              <a:gd name="connsiteY325" fmla="*/ 86747 h 998833"/>
              <a:gd name="connsiteX326" fmla="*/ 492483 w 1509178"/>
              <a:gd name="connsiteY326" fmla="*/ 87435 h 998833"/>
              <a:gd name="connsiteX327" fmla="*/ 493998 w 1509178"/>
              <a:gd name="connsiteY327" fmla="*/ 88128 h 998833"/>
              <a:gd name="connsiteX328" fmla="*/ 495504 w 1509178"/>
              <a:gd name="connsiteY328" fmla="*/ 88827 h 998833"/>
              <a:gd name="connsiteX329" fmla="*/ 497018 w 1509178"/>
              <a:gd name="connsiteY329" fmla="*/ 89530 h 998833"/>
              <a:gd name="connsiteX330" fmla="*/ 498525 w 1509178"/>
              <a:gd name="connsiteY330" fmla="*/ 90240 h 998833"/>
              <a:gd name="connsiteX331" fmla="*/ 500039 w 1509178"/>
              <a:gd name="connsiteY331" fmla="*/ 90955 h 998833"/>
              <a:gd name="connsiteX332" fmla="*/ 501545 w 1509178"/>
              <a:gd name="connsiteY332" fmla="*/ 91676 h 998833"/>
              <a:gd name="connsiteX333" fmla="*/ 503060 w 1509178"/>
              <a:gd name="connsiteY333" fmla="*/ 92403 h 998833"/>
              <a:gd name="connsiteX334" fmla="*/ 504574 w 1509178"/>
              <a:gd name="connsiteY334" fmla="*/ 93135 h 998833"/>
              <a:gd name="connsiteX335" fmla="*/ 506080 w 1509178"/>
              <a:gd name="connsiteY335" fmla="*/ 93874 h 998833"/>
              <a:gd name="connsiteX336" fmla="*/ 507595 w 1509178"/>
              <a:gd name="connsiteY336" fmla="*/ 94619 h 998833"/>
              <a:gd name="connsiteX337" fmla="*/ 509101 w 1509178"/>
              <a:gd name="connsiteY337" fmla="*/ 95369 h 998833"/>
              <a:gd name="connsiteX338" fmla="*/ 510615 w 1509178"/>
              <a:gd name="connsiteY338" fmla="*/ 96125 h 998833"/>
              <a:gd name="connsiteX339" fmla="*/ 512122 w 1509178"/>
              <a:gd name="connsiteY339" fmla="*/ 96888 h 998833"/>
              <a:gd name="connsiteX340" fmla="*/ 513636 w 1509178"/>
              <a:gd name="connsiteY340" fmla="*/ 97656 h 998833"/>
              <a:gd name="connsiteX341" fmla="*/ 515142 w 1509178"/>
              <a:gd name="connsiteY341" fmla="*/ 98431 h 998833"/>
              <a:gd name="connsiteX342" fmla="*/ 516657 w 1509178"/>
              <a:gd name="connsiteY342" fmla="*/ 99212 h 998833"/>
              <a:gd name="connsiteX343" fmla="*/ 518163 w 1509178"/>
              <a:gd name="connsiteY343" fmla="*/ 99999 h 998833"/>
              <a:gd name="connsiteX344" fmla="*/ 519677 w 1509178"/>
              <a:gd name="connsiteY344" fmla="*/ 100793 h 998833"/>
              <a:gd name="connsiteX345" fmla="*/ 521184 w 1509178"/>
              <a:gd name="connsiteY345" fmla="*/ 101593 h 998833"/>
              <a:gd name="connsiteX346" fmla="*/ 522698 w 1509178"/>
              <a:gd name="connsiteY346" fmla="*/ 102400 h 998833"/>
              <a:gd name="connsiteX347" fmla="*/ 524212 w 1509178"/>
              <a:gd name="connsiteY347" fmla="*/ 103213 h 998833"/>
              <a:gd name="connsiteX348" fmla="*/ 525719 w 1509178"/>
              <a:gd name="connsiteY348" fmla="*/ 104033 h 998833"/>
              <a:gd name="connsiteX349" fmla="*/ 527233 w 1509178"/>
              <a:gd name="connsiteY349" fmla="*/ 104859 h 998833"/>
              <a:gd name="connsiteX350" fmla="*/ 528740 w 1509178"/>
              <a:gd name="connsiteY350" fmla="*/ 105692 h 998833"/>
              <a:gd name="connsiteX351" fmla="*/ 530254 w 1509178"/>
              <a:gd name="connsiteY351" fmla="*/ 106531 h 998833"/>
              <a:gd name="connsiteX352" fmla="*/ 531760 w 1509178"/>
              <a:gd name="connsiteY352" fmla="*/ 107379 h 998833"/>
              <a:gd name="connsiteX353" fmla="*/ 533275 w 1509178"/>
              <a:gd name="connsiteY353" fmla="*/ 108232 h 998833"/>
              <a:gd name="connsiteX354" fmla="*/ 534781 w 1509178"/>
              <a:gd name="connsiteY354" fmla="*/ 109092 h 998833"/>
              <a:gd name="connsiteX355" fmla="*/ 536295 w 1509178"/>
              <a:gd name="connsiteY355" fmla="*/ 109960 h 998833"/>
              <a:gd name="connsiteX356" fmla="*/ 537802 w 1509178"/>
              <a:gd name="connsiteY356" fmla="*/ 110835 h 998833"/>
              <a:gd name="connsiteX357" fmla="*/ 539316 w 1509178"/>
              <a:gd name="connsiteY357" fmla="*/ 111716 h 998833"/>
              <a:gd name="connsiteX358" fmla="*/ 540830 w 1509178"/>
              <a:gd name="connsiteY358" fmla="*/ 112605 h 998833"/>
              <a:gd name="connsiteX359" fmla="*/ 542337 w 1509178"/>
              <a:gd name="connsiteY359" fmla="*/ 113501 h 998833"/>
              <a:gd name="connsiteX360" fmla="*/ 543851 w 1509178"/>
              <a:gd name="connsiteY360" fmla="*/ 114404 h 998833"/>
              <a:gd name="connsiteX361" fmla="*/ 545357 w 1509178"/>
              <a:gd name="connsiteY361" fmla="*/ 115315 h 998833"/>
              <a:gd name="connsiteX362" fmla="*/ 546872 w 1509178"/>
              <a:gd name="connsiteY362" fmla="*/ 116234 h 998833"/>
              <a:gd name="connsiteX363" fmla="*/ 548378 w 1509178"/>
              <a:gd name="connsiteY363" fmla="*/ 117160 h 998833"/>
              <a:gd name="connsiteX364" fmla="*/ 549892 w 1509178"/>
              <a:gd name="connsiteY364" fmla="*/ 118093 h 998833"/>
              <a:gd name="connsiteX365" fmla="*/ 551399 w 1509178"/>
              <a:gd name="connsiteY365" fmla="*/ 119034 h 998833"/>
              <a:gd name="connsiteX366" fmla="*/ 552913 w 1509178"/>
              <a:gd name="connsiteY366" fmla="*/ 119983 h 998833"/>
              <a:gd name="connsiteX367" fmla="*/ 554419 w 1509178"/>
              <a:gd name="connsiteY367" fmla="*/ 120939 h 998833"/>
              <a:gd name="connsiteX368" fmla="*/ 555934 w 1509178"/>
              <a:gd name="connsiteY368" fmla="*/ 121904 h 998833"/>
              <a:gd name="connsiteX369" fmla="*/ 557448 w 1509178"/>
              <a:gd name="connsiteY369" fmla="*/ 122876 h 998833"/>
              <a:gd name="connsiteX370" fmla="*/ 558954 w 1509178"/>
              <a:gd name="connsiteY370" fmla="*/ 123856 h 998833"/>
              <a:gd name="connsiteX371" fmla="*/ 560469 w 1509178"/>
              <a:gd name="connsiteY371" fmla="*/ 124844 h 998833"/>
              <a:gd name="connsiteX372" fmla="*/ 561975 w 1509178"/>
              <a:gd name="connsiteY372" fmla="*/ 125841 h 998833"/>
              <a:gd name="connsiteX373" fmla="*/ 563489 w 1509178"/>
              <a:gd name="connsiteY373" fmla="*/ 126845 h 998833"/>
              <a:gd name="connsiteX374" fmla="*/ 564996 w 1509178"/>
              <a:gd name="connsiteY374" fmla="*/ 127858 h 998833"/>
              <a:gd name="connsiteX375" fmla="*/ 566510 w 1509178"/>
              <a:gd name="connsiteY375" fmla="*/ 128879 h 998833"/>
              <a:gd name="connsiteX376" fmla="*/ 568016 w 1509178"/>
              <a:gd name="connsiteY376" fmla="*/ 129909 h 998833"/>
              <a:gd name="connsiteX377" fmla="*/ 569531 w 1509178"/>
              <a:gd name="connsiteY377" fmla="*/ 130946 h 998833"/>
              <a:gd name="connsiteX378" fmla="*/ 571037 w 1509178"/>
              <a:gd name="connsiteY378" fmla="*/ 131993 h 998833"/>
              <a:gd name="connsiteX379" fmla="*/ 572551 w 1509178"/>
              <a:gd name="connsiteY379" fmla="*/ 133048 h 998833"/>
              <a:gd name="connsiteX380" fmla="*/ 574066 w 1509178"/>
              <a:gd name="connsiteY380" fmla="*/ 134112 h 998833"/>
              <a:gd name="connsiteX381" fmla="*/ 575572 w 1509178"/>
              <a:gd name="connsiteY381" fmla="*/ 135185 h 998833"/>
              <a:gd name="connsiteX382" fmla="*/ 577086 w 1509178"/>
              <a:gd name="connsiteY382" fmla="*/ 136267 h 998833"/>
              <a:gd name="connsiteX383" fmla="*/ 578593 w 1509178"/>
              <a:gd name="connsiteY383" fmla="*/ 137357 h 998833"/>
              <a:gd name="connsiteX384" fmla="*/ 580107 w 1509178"/>
              <a:gd name="connsiteY384" fmla="*/ 138456 h 998833"/>
              <a:gd name="connsiteX385" fmla="*/ 581613 w 1509178"/>
              <a:gd name="connsiteY385" fmla="*/ 139565 h 998833"/>
              <a:gd name="connsiteX386" fmla="*/ 583128 w 1509178"/>
              <a:gd name="connsiteY386" fmla="*/ 140682 h 998833"/>
              <a:gd name="connsiteX387" fmla="*/ 584634 w 1509178"/>
              <a:gd name="connsiteY387" fmla="*/ 141808 h 998833"/>
              <a:gd name="connsiteX388" fmla="*/ 586148 w 1509178"/>
              <a:gd name="connsiteY388" fmla="*/ 142945 h 998833"/>
              <a:gd name="connsiteX389" fmla="*/ 587655 w 1509178"/>
              <a:gd name="connsiteY389" fmla="*/ 144090 h 998833"/>
              <a:gd name="connsiteX390" fmla="*/ 589169 w 1509178"/>
              <a:gd name="connsiteY390" fmla="*/ 145245 h 998833"/>
              <a:gd name="connsiteX391" fmla="*/ 590676 w 1509178"/>
              <a:gd name="connsiteY391" fmla="*/ 146409 h 998833"/>
              <a:gd name="connsiteX392" fmla="*/ 592190 w 1509178"/>
              <a:gd name="connsiteY392" fmla="*/ 147583 h 998833"/>
              <a:gd name="connsiteX393" fmla="*/ 593704 w 1509178"/>
              <a:gd name="connsiteY393" fmla="*/ 148766 h 998833"/>
              <a:gd name="connsiteX394" fmla="*/ 595210 w 1509178"/>
              <a:gd name="connsiteY394" fmla="*/ 149960 h 998833"/>
              <a:gd name="connsiteX395" fmla="*/ 596725 w 1509178"/>
              <a:gd name="connsiteY395" fmla="*/ 151163 h 998833"/>
              <a:gd name="connsiteX396" fmla="*/ 598231 w 1509178"/>
              <a:gd name="connsiteY396" fmla="*/ 152376 h 998833"/>
              <a:gd name="connsiteX397" fmla="*/ 599746 w 1509178"/>
              <a:gd name="connsiteY397" fmla="*/ 153599 h 998833"/>
              <a:gd name="connsiteX398" fmla="*/ 601252 w 1509178"/>
              <a:gd name="connsiteY398" fmla="*/ 154832 h 998833"/>
              <a:gd name="connsiteX399" fmla="*/ 602766 w 1509178"/>
              <a:gd name="connsiteY399" fmla="*/ 156075 h 998833"/>
              <a:gd name="connsiteX400" fmla="*/ 604273 w 1509178"/>
              <a:gd name="connsiteY400" fmla="*/ 157329 h 998833"/>
              <a:gd name="connsiteX401" fmla="*/ 605787 w 1509178"/>
              <a:gd name="connsiteY401" fmla="*/ 158593 h 998833"/>
              <a:gd name="connsiteX402" fmla="*/ 607293 w 1509178"/>
              <a:gd name="connsiteY402" fmla="*/ 159868 h 998833"/>
              <a:gd name="connsiteX403" fmla="*/ 608808 w 1509178"/>
              <a:gd name="connsiteY403" fmla="*/ 161152 h 998833"/>
              <a:gd name="connsiteX404" fmla="*/ 610322 w 1509178"/>
              <a:gd name="connsiteY404" fmla="*/ 162448 h 998833"/>
              <a:gd name="connsiteX405" fmla="*/ 611828 w 1509178"/>
              <a:gd name="connsiteY405" fmla="*/ 163753 h 998833"/>
              <a:gd name="connsiteX406" fmla="*/ 613343 w 1509178"/>
              <a:gd name="connsiteY406" fmla="*/ 165070 h 998833"/>
              <a:gd name="connsiteX407" fmla="*/ 614849 w 1509178"/>
              <a:gd name="connsiteY407" fmla="*/ 166398 h 998833"/>
              <a:gd name="connsiteX408" fmla="*/ 616363 w 1509178"/>
              <a:gd name="connsiteY408" fmla="*/ 167736 h 998833"/>
              <a:gd name="connsiteX409" fmla="*/ 617870 w 1509178"/>
              <a:gd name="connsiteY409" fmla="*/ 169085 h 998833"/>
              <a:gd name="connsiteX410" fmla="*/ 619384 w 1509178"/>
              <a:gd name="connsiteY410" fmla="*/ 170446 h 998833"/>
              <a:gd name="connsiteX411" fmla="*/ 620890 w 1509178"/>
              <a:gd name="connsiteY411" fmla="*/ 171817 h 998833"/>
              <a:gd name="connsiteX412" fmla="*/ 622405 w 1509178"/>
              <a:gd name="connsiteY412" fmla="*/ 173200 h 998833"/>
              <a:gd name="connsiteX413" fmla="*/ 623911 w 1509178"/>
              <a:gd name="connsiteY413" fmla="*/ 174595 h 998833"/>
              <a:gd name="connsiteX414" fmla="*/ 625425 w 1509178"/>
              <a:gd name="connsiteY414" fmla="*/ 176000 h 998833"/>
              <a:gd name="connsiteX415" fmla="*/ 626940 w 1509178"/>
              <a:gd name="connsiteY415" fmla="*/ 177417 h 998833"/>
              <a:gd name="connsiteX416" fmla="*/ 628446 w 1509178"/>
              <a:gd name="connsiteY416" fmla="*/ 178846 h 998833"/>
              <a:gd name="connsiteX417" fmla="*/ 629960 w 1509178"/>
              <a:gd name="connsiteY417" fmla="*/ 180286 h 998833"/>
              <a:gd name="connsiteX418" fmla="*/ 631467 w 1509178"/>
              <a:gd name="connsiteY418" fmla="*/ 181739 h 998833"/>
              <a:gd name="connsiteX419" fmla="*/ 632981 w 1509178"/>
              <a:gd name="connsiteY419" fmla="*/ 183203 h 998833"/>
              <a:gd name="connsiteX420" fmla="*/ 634487 w 1509178"/>
              <a:gd name="connsiteY420" fmla="*/ 184678 h 998833"/>
              <a:gd name="connsiteX421" fmla="*/ 636002 w 1509178"/>
              <a:gd name="connsiteY421" fmla="*/ 186166 h 998833"/>
              <a:gd name="connsiteX422" fmla="*/ 637508 w 1509178"/>
              <a:gd name="connsiteY422" fmla="*/ 187666 h 998833"/>
              <a:gd name="connsiteX423" fmla="*/ 639022 w 1509178"/>
              <a:gd name="connsiteY423" fmla="*/ 189179 h 998833"/>
              <a:gd name="connsiteX424" fmla="*/ 640529 w 1509178"/>
              <a:gd name="connsiteY424" fmla="*/ 190703 h 998833"/>
              <a:gd name="connsiteX425" fmla="*/ 642043 w 1509178"/>
              <a:gd name="connsiteY425" fmla="*/ 192240 h 998833"/>
              <a:gd name="connsiteX426" fmla="*/ 643557 w 1509178"/>
              <a:gd name="connsiteY426" fmla="*/ 193789 h 998833"/>
              <a:gd name="connsiteX427" fmla="*/ 645064 w 1509178"/>
              <a:gd name="connsiteY427" fmla="*/ 195351 h 998833"/>
              <a:gd name="connsiteX428" fmla="*/ 646578 w 1509178"/>
              <a:gd name="connsiteY428" fmla="*/ 196925 h 998833"/>
              <a:gd name="connsiteX429" fmla="*/ 648085 w 1509178"/>
              <a:gd name="connsiteY429" fmla="*/ 198513 h 998833"/>
              <a:gd name="connsiteX430" fmla="*/ 649599 w 1509178"/>
              <a:gd name="connsiteY430" fmla="*/ 200112 h 998833"/>
              <a:gd name="connsiteX431" fmla="*/ 651105 w 1509178"/>
              <a:gd name="connsiteY431" fmla="*/ 201725 h 998833"/>
              <a:gd name="connsiteX432" fmla="*/ 652619 w 1509178"/>
              <a:gd name="connsiteY432" fmla="*/ 203351 h 998833"/>
              <a:gd name="connsiteX433" fmla="*/ 654126 w 1509178"/>
              <a:gd name="connsiteY433" fmla="*/ 204990 h 998833"/>
              <a:gd name="connsiteX434" fmla="*/ 655640 w 1509178"/>
              <a:gd name="connsiteY434" fmla="*/ 206642 h 998833"/>
              <a:gd name="connsiteX435" fmla="*/ 657147 w 1509178"/>
              <a:gd name="connsiteY435" fmla="*/ 208307 h 998833"/>
              <a:gd name="connsiteX436" fmla="*/ 658661 w 1509178"/>
              <a:gd name="connsiteY436" fmla="*/ 209986 h 998833"/>
              <a:gd name="connsiteX437" fmla="*/ 660167 w 1509178"/>
              <a:gd name="connsiteY437" fmla="*/ 211678 h 998833"/>
              <a:gd name="connsiteX438" fmla="*/ 661682 w 1509178"/>
              <a:gd name="connsiteY438" fmla="*/ 213384 h 998833"/>
              <a:gd name="connsiteX439" fmla="*/ 663196 w 1509178"/>
              <a:gd name="connsiteY439" fmla="*/ 215103 h 998833"/>
              <a:gd name="connsiteX440" fmla="*/ 664702 w 1509178"/>
              <a:gd name="connsiteY440" fmla="*/ 216836 h 998833"/>
              <a:gd name="connsiteX441" fmla="*/ 666217 w 1509178"/>
              <a:gd name="connsiteY441" fmla="*/ 218582 h 998833"/>
              <a:gd name="connsiteX442" fmla="*/ 667723 w 1509178"/>
              <a:gd name="connsiteY442" fmla="*/ 220343 h 998833"/>
              <a:gd name="connsiteX443" fmla="*/ 669237 w 1509178"/>
              <a:gd name="connsiteY443" fmla="*/ 222117 h 998833"/>
              <a:gd name="connsiteX444" fmla="*/ 670744 w 1509178"/>
              <a:gd name="connsiteY444" fmla="*/ 223905 h 998833"/>
              <a:gd name="connsiteX445" fmla="*/ 672258 w 1509178"/>
              <a:gd name="connsiteY445" fmla="*/ 225707 h 998833"/>
              <a:gd name="connsiteX446" fmla="*/ 673764 w 1509178"/>
              <a:gd name="connsiteY446" fmla="*/ 227525 h 998833"/>
              <a:gd name="connsiteX447" fmla="*/ 675279 w 1509178"/>
              <a:gd name="connsiteY447" fmla="*/ 229355 h 998833"/>
              <a:gd name="connsiteX448" fmla="*/ 676785 w 1509178"/>
              <a:gd name="connsiteY448" fmla="*/ 231200 h 998833"/>
              <a:gd name="connsiteX449" fmla="*/ 678299 w 1509178"/>
              <a:gd name="connsiteY449" fmla="*/ 233060 h 998833"/>
              <a:gd name="connsiteX450" fmla="*/ 679814 w 1509178"/>
              <a:gd name="connsiteY450" fmla="*/ 234935 h 998833"/>
              <a:gd name="connsiteX451" fmla="*/ 681320 w 1509178"/>
              <a:gd name="connsiteY451" fmla="*/ 236823 h 998833"/>
              <a:gd name="connsiteX452" fmla="*/ 682834 w 1509178"/>
              <a:gd name="connsiteY452" fmla="*/ 238727 h 998833"/>
              <a:gd name="connsiteX453" fmla="*/ 684341 w 1509178"/>
              <a:gd name="connsiteY453" fmla="*/ 240645 h 998833"/>
              <a:gd name="connsiteX454" fmla="*/ 685855 w 1509178"/>
              <a:gd name="connsiteY454" fmla="*/ 242578 h 998833"/>
              <a:gd name="connsiteX455" fmla="*/ 687361 w 1509178"/>
              <a:gd name="connsiteY455" fmla="*/ 244526 h 998833"/>
              <a:gd name="connsiteX456" fmla="*/ 688876 w 1509178"/>
              <a:gd name="connsiteY456" fmla="*/ 246489 h 998833"/>
              <a:gd name="connsiteX457" fmla="*/ 690382 w 1509178"/>
              <a:gd name="connsiteY457" fmla="*/ 248467 h 998833"/>
              <a:gd name="connsiteX458" fmla="*/ 691896 w 1509178"/>
              <a:gd name="connsiteY458" fmla="*/ 250460 h 998833"/>
              <a:gd name="connsiteX459" fmla="*/ 693403 w 1509178"/>
              <a:gd name="connsiteY459" fmla="*/ 252469 h 998833"/>
              <a:gd name="connsiteX460" fmla="*/ 694917 w 1509178"/>
              <a:gd name="connsiteY460" fmla="*/ 254492 h 998833"/>
              <a:gd name="connsiteX461" fmla="*/ 696431 w 1509178"/>
              <a:gd name="connsiteY461" fmla="*/ 256531 h 998833"/>
              <a:gd name="connsiteX462" fmla="*/ 697938 w 1509178"/>
              <a:gd name="connsiteY462" fmla="*/ 258586 h 998833"/>
              <a:gd name="connsiteX463" fmla="*/ 699452 w 1509178"/>
              <a:gd name="connsiteY463" fmla="*/ 260656 h 998833"/>
              <a:gd name="connsiteX464" fmla="*/ 700958 w 1509178"/>
              <a:gd name="connsiteY464" fmla="*/ 262742 h 998833"/>
              <a:gd name="connsiteX465" fmla="*/ 702473 w 1509178"/>
              <a:gd name="connsiteY465" fmla="*/ 264842 h 998833"/>
              <a:gd name="connsiteX466" fmla="*/ 703979 w 1509178"/>
              <a:gd name="connsiteY466" fmla="*/ 266959 h 998833"/>
              <a:gd name="connsiteX467" fmla="*/ 705493 w 1509178"/>
              <a:gd name="connsiteY467" fmla="*/ 269092 h 998833"/>
              <a:gd name="connsiteX468" fmla="*/ 707000 w 1509178"/>
              <a:gd name="connsiteY468" fmla="*/ 271241 h 998833"/>
              <a:gd name="connsiteX469" fmla="*/ 708514 w 1509178"/>
              <a:gd name="connsiteY469" fmla="*/ 273406 h 998833"/>
              <a:gd name="connsiteX470" fmla="*/ 710020 w 1509178"/>
              <a:gd name="connsiteY470" fmla="*/ 275586 h 998833"/>
              <a:gd name="connsiteX471" fmla="*/ 711535 w 1509178"/>
              <a:gd name="connsiteY471" fmla="*/ 277783 h 998833"/>
              <a:gd name="connsiteX472" fmla="*/ 713049 w 1509178"/>
              <a:gd name="connsiteY472" fmla="*/ 279995 h 998833"/>
              <a:gd name="connsiteX473" fmla="*/ 714555 w 1509178"/>
              <a:gd name="connsiteY473" fmla="*/ 282224 h 998833"/>
              <a:gd name="connsiteX474" fmla="*/ 716070 w 1509178"/>
              <a:gd name="connsiteY474" fmla="*/ 284469 h 998833"/>
              <a:gd name="connsiteX475" fmla="*/ 717576 w 1509178"/>
              <a:gd name="connsiteY475" fmla="*/ 286730 h 998833"/>
              <a:gd name="connsiteX476" fmla="*/ 719091 w 1509178"/>
              <a:gd name="connsiteY476" fmla="*/ 289008 h 998833"/>
              <a:gd name="connsiteX477" fmla="*/ 720597 w 1509178"/>
              <a:gd name="connsiteY477" fmla="*/ 291302 h 998833"/>
              <a:gd name="connsiteX478" fmla="*/ 722111 w 1509178"/>
              <a:gd name="connsiteY478" fmla="*/ 293612 h 998833"/>
              <a:gd name="connsiteX479" fmla="*/ 723617 w 1509178"/>
              <a:gd name="connsiteY479" fmla="*/ 295940 h 998833"/>
              <a:gd name="connsiteX480" fmla="*/ 725132 w 1509178"/>
              <a:gd name="connsiteY480" fmla="*/ 298283 h 998833"/>
              <a:gd name="connsiteX481" fmla="*/ 726638 w 1509178"/>
              <a:gd name="connsiteY481" fmla="*/ 300643 h 998833"/>
              <a:gd name="connsiteX482" fmla="*/ 728153 w 1509178"/>
              <a:gd name="connsiteY482" fmla="*/ 303019 h 998833"/>
              <a:gd name="connsiteX483" fmla="*/ 729659 w 1509178"/>
              <a:gd name="connsiteY483" fmla="*/ 305412 h 998833"/>
              <a:gd name="connsiteX484" fmla="*/ 731173 w 1509178"/>
              <a:gd name="connsiteY484" fmla="*/ 307822 h 998833"/>
              <a:gd name="connsiteX485" fmla="*/ 732688 w 1509178"/>
              <a:gd name="connsiteY485" fmla="*/ 310249 h 998833"/>
              <a:gd name="connsiteX486" fmla="*/ 734194 w 1509178"/>
              <a:gd name="connsiteY486" fmla="*/ 312692 h 998833"/>
              <a:gd name="connsiteX487" fmla="*/ 735708 w 1509178"/>
              <a:gd name="connsiteY487" fmla="*/ 315152 h 998833"/>
              <a:gd name="connsiteX488" fmla="*/ 737215 w 1509178"/>
              <a:gd name="connsiteY488" fmla="*/ 317630 h 998833"/>
              <a:gd name="connsiteX489" fmla="*/ 738729 w 1509178"/>
              <a:gd name="connsiteY489" fmla="*/ 320123 h 998833"/>
              <a:gd name="connsiteX490" fmla="*/ 740235 w 1509178"/>
              <a:gd name="connsiteY490" fmla="*/ 322634 h 998833"/>
              <a:gd name="connsiteX491" fmla="*/ 741750 w 1509178"/>
              <a:gd name="connsiteY491" fmla="*/ 325161 h 998833"/>
              <a:gd name="connsiteX492" fmla="*/ 743256 w 1509178"/>
              <a:gd name="connsiteY492" fmla="*/ 327706 h 998833"/>
              <a:gd name="connsiteX493" fmla="*/ 744770 w 1509178"/>
              <a:gd name="connsiteY493" fmla="*/ 330267 h 998833"/>
              <a:gd name="connsiteX494" fmla="*/ 746277 w 1509178"/>
              <a:gd name="connsiteY494" fmla="*/ 332845 h 998833"/>
              <a:gd name="connsiteX495" fmla="*/ 747791 w 1509178"/>
              <a:gd name="connsiteY495" fmla="*/ 335440 h 998833"/>
              <a:gd name="connsiteX496" fmla="*/ 749305 w 1509178"/>
              <a:gd name="connsiteY496" fmla="*/ 338053 h 998833"/>
              <a:gd name="connsiteX497" fmla="*/ 750812 w 1509178"/>
              <a:gd name="connsiteY497" fmla="*/ 340682 h 998833"/>
              <a:gd name="connsiteX498" fmla="*/ 752326 w 1509178"/>
              <a:gd name="connsiteY498" fmla="*/ 343328 h 998833"/>
              <a:gd name="connsiteX499" fmla="*/ 753832 w 1509178"/>
              <a:gd name="connsiteY499" fmla="*/ 345991 h 998833"/>
              <a:gd name="connsiteX500" fmla="*/ 755347 w 1509178"/>
              <a:gd name="connsiteY500" fmla="*/ 348672 h 998833"/>
              <a:gd name="connsiteX501" fmla="*/ 756853 w 1509178"/>
              <a:gd name="connsiteY501" fmla="*/ 351368 h 998833"/>
              <a:gd name="connsiteX502" fmla="*/ 758367 w 1509178"/>
              <a:gd name="connsiteY502" fmla="*/ 354083 h 998833"/>
              <a:gd name="connsiteX503" fmla="*/ 759874 w 1509178"/>
              <a:gd name="connsiteY503" fmla="*/ 356813 h 998833"/>
              <a:gd name="connsiteX504" fmla="*/ 761388 w 1509178"/>
              <a:gd name="connsiteY504" fmla="*/ 359560 h 998833"/>
              <a:gd name="connsiteX505" fmla="*/ 762894 w 1509178"/>
              <a:gd name="connsiteY505" fmla="*/ 362325 h 998833"/>
              <a:gd name="connsiteX506" fmla="*/ 764409 w 1509178"/>
              <a:gd name="connsiteY506" fmla="*/ 365107 h 998833"/>
              <a:gd name="connsiteX507" fmla="*/ 765923 w 1509178"/>
              <a:gd name="connsiteY507" fmla="*/ 367905 h 998833"/>
              <a:gd name="connsiteX508" fmla="*/ 767429 w 1509178"/>
              <a:gd name="connsiteY508" fmla="*/ 370720 h 998833"/>
              <a:gd name="connsiteX509" fmla="*/ 768944 w 1509178"/>
              <a:gd name="connsiteY509" fmla="*/ 373552 h 998833"/>
              <a:gd name="connsiteX510" fmla="*/ 770450 w 1509178"/>
              <a:gd name="connsiteY510" fmla="*/ 376401 h 998833"/>
              <a:gd name="connsiteX511" fmla="*/ 771964 w 1509178"/>
              <a:gd name="connsiteY511" fmla="*/ 379266 h 998833"/>
              <a:gd name="connsiteX512" fmla="*/ 773471 w 1509178"/>
              <a:gd name="connsiteY512" fmla="*/ 382148 h 998833"/>
              <a:gd name="connsiteX513" fmla="*/ 774985 w 1509178"/>
              <a:gd name="connsiteY513" fmla="*/ 385046 h 998833"/>
              <a:gd name="connsiteX514" fmla="*/ 776492 w 1509178"/>
              <a:gd name="connsiteY514" fmla="*/ 387960 h 998833"/>
              <a:gd name="connsiteX515" fmla="*/ 778006 w 1509178"/>
              <a:gd name="connsiteY515" fmla="*/ 390892 h 998833"/>
              <a:gd name="connsiteX516" fmla="*/ 779512 w 1509178"/>
              <a:gd name="connsiteY516" fmla="*/ 393840 h 998833"/>
              <a:gd name="connsiteX517" fmla="*/ 781026 w 1509178"/>
              <a:gd name="connsiteY517" fmla="*/ 396804 h 998833"/>
              <a:gd name="connsiteX518" fmla="*/ 782541 w 1509178"/>
              <a:gd name="connsiteY518" fmla="*/ 399784 h 998833"/>
              <a:gd name="connsiteX519" fmla="*/ 784047 w 1509178"/>
              <a:gd name="connsiteY519" fmla="*/ 402781 h 998833"/>
              <a:gd name="connsiteX520" fmla="*/ 785562 w 1509178"/>
              <a:gd name="connsiteY520" fmla="*/ 405794 h 998833"/>
              <a:gd name="connsiteX521" fmla="*/ 787068 w 1509178"/>
              <a:gd name="connsiteY521" fmla="*/ 408822 h 998833"/>
              <a:gd name="connsiteX522" fmla="*/ 788582 w 1509178"/>
              <a:gd name="connsiteY522" fmla="*/ 411867 h 998833"/>
              <a:gd name="connsiteX523" fmla="*/ 790089 w 1509178"/>
              <a:gd name="connsiteY523" fmla="*/ 414927 h 998833"/>
              <a:gd name="connsiteX524" fmla="*/ 791603 w 1509178"/>
              <a:gd name="connsiteY524" fmla="*/ 418003 h 998833"/>
              <a:gd name="connsiteX525" fmla="*/ 793109 w 1509178"/>
              <a:gd name="connsiteY525" fmla="*/ 421095 h 998833"/>
              <a:gd name="connsiteX526" fmla="*/ 794624 w 1509178"/>
              <a:gd name="connsiteY526" fmla="*/ 424201 h 998833"/>
              <a:gd name="connsiteX527" fmla="*/ 796130 w 1509178"/>
              <a:gd name="connsiteY527" fmla="*/ 427324 h 998833"/>
              <a:gd name="connsiteX528" fmla="*/ 797644 w 1509178"/>
              <a:gd name="connsiteY528" fmla="*/ 430462 h 998833"/>
              <a:gd name="connsiteX529" fmla="*/ 799159 w 1509178"/>
              <a:gd name="connsiteY529" fmla="*/ 433615 h 998833"/>
              <a:gd name="connsiteX530" fmla="*/ 800665 w 1509178"/>
              <a:gd name="connsiteY530" fmla="*/ 436783 h 998833"/>
              <a:gd name="connsiteX531" fmla="*/ 802179 w 1509178"/>
              <a:gd name="connsiteY531" fmla="*/ 439966 h 998833"/>
              <a:gd name="connsiteX532" fmla="*/ 803686 w 1509178"/>
              <a:gd name="connsiteY532" fmla="*/ 443164 h 998833"/>
              <a:gd name="connsiteX533" fmla="*/ 805200 w 1509178"/>
              <a:gd name="connsiteY533" fmla="*/ 446376 h 998833"/>
              <a:gd name="connsiteX534" fmla="*/ 806706 w 1509178"/>
              <a:gd name="connsiteY534" fmla="*/ 449602 h 998833"/>
              <a:gd name="connsiteX535" fmla="*/ 808221 w 1509178"/>
              <a:gd name="connsiteY535" fmla="*/ 452844 h 998833"/>
              <a:gd name="connsiteX536" fmla="*/ 809727 w 1509178"/>
              <a:gd name="connsiteY536" fmla="*/ 456099 h 998833"/>
              <a:gd name="connsiteX537" fmla="*/ 811241 w 1509178"/>
              <a:gd name="connsiteY537" fmla="*/ 459367 h 998833"/>
              <a:gd name="connsiteX538" fmla="*/ 812748 w 1509178"/>
              <a:gd name="connsiteY538" fmla="*/ 462650 h 998833"/>
              <a:gd name="connsiteX539" fmla="*/ 814262 w 1509178"/>
              <a:gd name="connsiteY539" fmla="*/ 465947 h 998833"/>
              <a:gd name="connsiteX540" fmla="*/ 815768 w 1509178"/>
              <a:gd name="connsiteY540" fmla="*/ 469257 h 998833"/>
              <a:gd name="connsiteX541" fmla="*/ 817283 w 1509178"/>
              <a:gd name="connsiteY541" fmla="*/ 472580 h 998833"/>
              <a:gd name="connsiteX542" fmla="*/ 818797 w 1509178"/>
              <a:gd name="connsiteY542" fmla="*/ 475916 h 998833"/>
              <a:gd name="connsiteX543" fmla="*/ 820303 w 1509178"/>
              <a:gd name="connsiteY543" fmla="*/ 479265 h 998833"/>
              <a:gd name="connsiteX544" fmla="*/ 821818 w 1509178"/>
              <a:gd name="connsiteY544" fmla="*/ 482627 h 998833"/>
              <a:gd name="connsiteX545" fmla="*/ 823324 w 1509178"/>
              <a:gd name="connsiteY545" fmla="*/ 486000 h 998833"/>
              <a:gd name="connsiteX546" fmla="*/ 824838 w 1509178"/>
              <a:gd name="connsiteY546" fmla="*/ 489387 h 998833"/>
              <a:gd name="connsiteX547" fmla="*/ 826345 w 1509178"/>
              <a:gd name="connsiteY547" fmla="*/ 492785 h 998833"/>
              <a:gd name="connsiteX548" fmla="*/ 827859 w 1509178"/>
              <a:gd name="connsiteY548" fmla="*/ 496195 h 998833"/>
              <a:gd name="connsiteX549" fmla="*/ 829365 w 1509178"/>
              <a:gd name="connsiteY549" fmla="*/ 499617 h 998833"/>
              <a:gd name="connsiteX550" fmla="*/ 830880 w 1509178"/>
              <a:gd name="connsiteY550" fmla="*/ 503049 h 998833"/>
              <a:gd name="connsiteX551" fmla="*/ 832386 w 1509178"/>
              <a:gd name="connsiteY551" fmla="*/ 506493 h 998833"/>
              <a:gd name="connsiteX552" fmla="*/ 833900 w 1509178"/>
              <a:gd name="connsiteY552" fmla="*/ 509948 h 998833"/>
              <a:gd name="connsiteX553" fmla="*/ 835415 w 1509178"/>
              <a:gd name="connsiteY553" fmla="*/ 513413 h 998833"/>
              <a:gd name="connsiteX554" fmla="*/ 836921 w 1509178"/>
              <a:gd name="connsiteY554" fmla="*/ 516888 h 998833"/>
              <a:gd name="connsiteX555" fmla="*/ 838435 w 1509178"/>
              <a:gd name="connsiteY555" fmla="*/ 520374 h 998833"/>
              <a:gd name="connsiteX556" fmla="*/ 839942 w 1509178"/>
              <a:gd name="connsiteY556" fmla="*/ 523869 h 998833"/>
              <a:gd name="connsiteX557" fmla="*/ 841456 w 1509178"/>
              <a:gd name="connsiteY557" fmla="*/ 527373 h 998833"/>
              <a:gd name="connsiteX558" fmla="*/ 842963 w 1509178"/>
              <a:gd name="connsiteY558" fmla="*/ 530887 h 998833"/>
              <a:gd name="connsiteX559" fmla="*/ 844477 w 1509178"/>
              <a:gd name="connsiteY559" fmla="*/ 534410 h 998833"/>
              <a:gd name="connsiteX560" fmla="*/ 845983 w 1509178"/>
              <a:gd name="connsiteY560" fmla="*/ 537941 h 998833"/>
              <a:gd name="connsiteX561" fmla="*/ 847498 w 1509178"/>
              <a:gd name="connsiteY561" fmla="*/ 541481 h 998833"/>
              <a:gd name="connsiteX562" fmla="*/ 849004 w 1509178"/>
              <a:gd name="connsiteY562" fmla="*/ 545029 h 998833"/>
              <a:gd name="connsiteX563" fmla="*/ 850518 w 1509178"/>
              <a:gd name="connsiteY563" fmla="*/ 548584 h 998833"/>
              <a:gd name="connsiteX564" fmla="*/ 852032 w 1509178"/>
              <a:gd name="connsiteY564" fmla="*/ 552146 h 998833"/>
              <a:gd name="connsiteX565" fmla="*/ 853539 w 1509178"/>
              <a:gd name="connsiteY565" fmla="*/ 555716 h 998833"/>
              <a:gd name="connsiteX566" fmla="*/ 855053 w 1509178"/>
              <a:gd name="connsiteY566" fmla="*/ 559292 h 998833"/>
              <a:gd name="connsiteX567" fmla="*/ 856560 w 1509178"/>
              <a:gd name="connsiteY567" fmla="*/ 562875 h 998833"/>
              <a:gd name="connsiteX568" fmla="*/ 858074 w 1509178"/>
              <a:gd name="connsiteY568" fmla="*/ 566464 h 998833"/>
              <a:gd name="connsiteX569" fmla="*/ 859580 w 1509178"/>
              <a:gd name="connsiteY569" fmla="*/ 570058 h 998833"/>
              <a:gd name="connsiteX570" fmla="*/ 861095 w 1509178"/>
              <a:gd name="connsiteY570" fmla="*/ 573658 h 998833"/>
              <a:gd name="connsiteX571" fmla="*/ 862601 w 1509178"/>
              <a:gd name="connsiteY571" fmla="*/ 577263 h 998833"/>
              <a:gd name="connsiteX572" fmla="*/ 864115 w 1509178"/>
              <a:gd name="connsiteY572" fmla="*/ 580871 h 998833"/>
              <a:gd name="connsiteX573" fmla="*/ 865622 w 1509178"/>
              <a:gd name="connsiteY573" fmla="*/ 584485 h 998833"/>
              <a:gd name="connsiteX574" fmla="*/ 867136 w 1509178"/>
              <a:gd name="connsiteY574" fmla="*/ 588103 h 998833"/>
              <a:gd name="connsiteX575" fmla="*/ 868650 w 1509178"/>
              <a:gd name="connsiteY575" fmla="*/ 591724 h 998833"/>
              <a:gd name="connsiteX576" fmla="*/ 870157 w 1509178"/>
              <a:gd name="connsiteY576" fmla="*/ 595348 h 998833"/>
              <a:gd name="connsiteX577" fmla="*/ 871671 w 1509178"/>
              <a:gd name="connsiteY577" fmla="*/ 598974 h 998833"/>
              <a:gd name="connsiteX578" fmla="*/ 873177 w 1509178"/>
              <a:gd name="connsiteY578" fmla="*/ 602604 h 998833"/>
              <a:gd name="connsiteX579" fmla="*/ 874692 w 1509178"/>
              <a:gd name="connsiteY579" fmla="*/ 606235 h 998833"/>
              <a:gd name="connsiteX580" fmla="*/ 876198 w 1509178"/>
              <a:gd name="connsiteY580" fmla="*/ 609868 h 998833"/>
              <a:gd name="connsiteX581" fmla="*/ 877712 w 1509178"/>
              <a:gd name="connsiteY581" fmla="*/ 613502 h 998833"/>
              <a:gd name="connsiteX582" fmla="*/ 879219 w 1509178"/>
              <a:gd name="connsiteY582" fmla="*/ 617136 h 998833"/>
              <a:gd name="connsiteX583" fmla="*/ 880733 w 1509178"/>
              <a:gd name="connsiteY583" fmla="*/ 620772 h 998833"/>
              <a:gd name="connsiteX584" fmla="*/ 882239 w 1509178"/>
              <a:gd name="connsiteY584" fmla="*/ 624407 h 998833"/>
              <a:gd name="connsiteX585" fmla="*/ 883754 w 1509178"/>
              <a:gd name="connsiteY585" fmla="*/ 628042 h 998833"/>
              <a:gd name="connsiteX586" fmla="*/ 885260 w 1509178"/>
              <a:gd name="connsiteY586" fmla="*/ 631676 h 998833"/>
              <a:gd name="connsiteX587" fmla="*/ 886774 w 1509178"/>
              <a:gd name="connsiteY587" fmla="*/ 635308 h 998833"/>
              <a:gd name="connsiteX588" fmla="*/ 888289 w 1509178"/>
              <a:gd name="connsiteY588" fmla="*/ 638939 h 998833"/>
              <a:gd name="connsiteX589" fmla="*/ 889795 w 1509178"/>
              <a:gd name="connsiteY589" fmla="*/ 642568 h 998833"/>
              <a:gd name="connsiteX590" fmla="*/ 891309 w 1509178"/>
              <a:gd name="connsiteY590" fmla="*/ 646194 h 998833"/>
              <a:gd name="connsiteX591" fmla="*/ 892816 w 1509178"/>
              <a:gd name="connsiteY591" fmla="*/ 649817 h 998833"/>
              <a:gd name="connsiteX592" fmla="*/ 894330 w 1509178"/>
              <a:gd name="connsiteY592" fmla="*/ 653437 h 998833"/>
              <a:gd name="connsiteX593" fmla="*/ 895836 w 1509178"/>
              <a:gd name="connsiteY593" fmla="*/ 657053 h 998833"/>
              <a:gd name="connsiteX594" fmla="*/ 897351 w 1509178"/>
              <a:gd name="connsiteY594" fmla="*/ 660665 h 998833"/>
              <a:gd name="connsiteX595" fmla="*/ 898857 w 1509178"/>
              <a:gd name="connsiteY595" fmla="*/ 664272 h 998833"/>
              <a:gd name="connsiteX596" fmla="*/ 900371 w 1509178"/>
              <a:gd name="connsiteY596" fmla="*/ 667874 h 998833"/>
              <a:gd name="connsiteX597" fmla="*/ 901878 w 1509178"/>
              <a:gd name="connsiteY597" fmla="*/ 671470 h 998833"/>
              <a:gd name="connsiteX598" fmla="*/ 903392 w 1509178"/>
              <a:gd name="connsiteY598" fmla="*/ 675061 h 998833"/>
              <a:gd name="connsiteX599" fmla="*/ 904906 w 1509178"/>
              <a:gd name="connsiteY599" fmla="*/ 678644 h 998833"/>
              <a:gd name="connsiteX600" fmla="*/ 906413 w 1509178"/>
              <a:gd name="connsiteY600" fmla="*/ 682221 h 998833"/>
              <a:gd name="connsiteX601" fmla="*/ 907927 w 1509178"/>
              <a:gd name="connsiteY601" fmla="*/ 685791 h 998833"/>
              <a:gd name="connsiteX602" fmla="*/ 909433 w 1509178"/>
              <a:gd name="connsiteY602" fmla="*/ 689353 h 998833"/>
              <a:gd name="connsiteX603" fmla="*/ 910948 w 1509178"/>
              <a:gd name="connsiteY603" fmla="*/ 692906 h 998833"/>
              <a:gd name="connsiteX604" fmla="*/ 912454 w 1509178"/>
              <a:gd name="connsiteY604" fmla="*/ 696451 h 998833"/>
              <a:gd name="connsiteX605" fmla="*/ 913969 w 1509178"/>
              <a:gd name="connsiteY605" fmla="*/ 699987 h 998833"/>
              <a:gd name="connsiteX606" fmla="*/ 915475 w 1509178"/>
              <a:gd name="connsiteY606" fmla="*/ 703513 h 998833"/>
              <a:gd name="connsiteX607" fmla="*/ 916989 w 1509178"/>
              <a:gd name="connsiteY607" fmla="*/ 707029 h 998833"/>
              <a:gd name="connsiteX608" fmla="*/ 918496 w 1509178"/>
              <a:gd name="connsiteY608" fmla="*/ 710535 h 998833"/>
              <a:gd name="connsiteX609" fmla="*/ 920010 w 1509178"/>
              <a:gd name="connsiteY609" fmla="*/ 714029 h 998833"/>
              <a:gd name="connsiteX610" fmla="*/ 921524 w 1509178"/>
              <a:gd name="connsiteY610" fmla="*/ 717512 h 998833"/>
              <a:gd name="connsiteX611" fmla="*/ 923031 w 1509178"/>
              <a:gd name="connsiteY611" fmla="*/ 720984 h 998833"/>
              <a:gd name="connsiteX612" fmla="*/ 924545 w 1509178"/>
              <a:gd name="connsiteY612" fmla="*/ 724443 h 998833"/>
              <a:gd name="connsiteX613" fmla="*/ 926051 w 1509178"/>
              <a:gd name="connsiteY613" fmla="*/ 727890 h 998833"/>
              <a:gd name="connsiteX614" fmla="*/ 927566 w 1509178"/>
              <a:gd name="connsiteY614" fmla="*/ 731324 h 998833"/>
              <a:gd name="connsiteX615" fmla="*/ 929072 w 1509178"/>
              <a:gd name="connsiteY615" fmla="*/ 734743 h 998833"/>
              <a:gd name="connsiteX616" fmla="*/ 930586 w 1509178"/>
              <a:gd name="connsiteY616" fmla="*/ 738146 h 998833"/>
              <a:gd name="connsiteX617" fmla="*/ 932093 w 1509178"/>
              <a:gd name="connsiteY617" fmla="*/ 741542 h 998833"/>
              <a:gd name="connsiteX618" fmla="*/ 933607 w 1509178"/>
              <a:gd name="connsiteY618" fmla="*/ 744921 h 998833"/>
              <a:gd name="connsiteX619" fmla="*/ 935113 w 1509178"/>
              <a:gd name="connsiteY619" fmla="*/ 748276 h 998833"/>
              <a:gd name="connsiteX620" fmla="*/ 936628 w 1509178"/>
              <a:gd name="connsiteY620" fmla="*/ 751624 h 998833"/>
              <a:gd name="connsiteX621" fmla="*/ 938142 w 1509178"/>
              <a:gd name="connsiteY621" fmla="*/ 754955 h 998833"/>
              <a:gd name="connsiteX622" fmla="*/ 939648 w 1509178"/>
              <a:gd name="connsiteY622" fmla="*/ 758271 h 998833"/>
              <a:gd name="connsiteX623" fmla="*/ 941163 w 1509178"/>
              <a:gd name="connsiteY623" fmla="*/ 761563 h 998833"/>
              <a:gd name="connsiteX624" fmla="*/ 942669 w 1509178"/>
              <a:gd name="connsiteY624" fmla="*/ 764846 h 998833"/>
              <a:gd name="connsiteX625" fmla="*/ 944183 w 1509178"/>
              <a:gd name="connsiteY625" fmla="*/ 768106 h 998833"/>
              <a:gd name="connsiteX626" fmla="*/ 945690 w 1509178"/>
              <a:gd name="connsiteY626" fmla="*/ 771350 h 998833"/>
              <a:gd name="connsiteX627" fmla="*/ 947204 w 1509178"/>
              <a:gd name="connsiteY627" fmla="*/ 774578 h 998833"/>
              <a:gd name="connsiteX628" fmla="*/ 948710 w 1509178"/>
              <a:gd name="connsiteY628" fmla="*/ 777782 h 998833"/>
              <a:gd name="connsiteX629" fmla="*/ 950225 w 1509178"/>
              <a:gd name="connsiteY629" fmla="*/ 780970 h 998833"/>
              <a:gd name="connsiteX630" fmla="*/ 951731 w 1509178"/>
              <a:gd name="connsiteY630" fmla="*/ 784134 h 998833"/>
              <a:gd name="connsiteX631" fmla="*/ 953245 w 1509178"/>
              <a:gd name="connsiteY631" fmla="*/ 787282 h 998833"/>
              <a:gd name="connsiteX632" fmla="*/ 954752 w 1509178"/>
              <a:gd name="connsiteY632" fmla="*/ 790415 h 998833"/>
              <a:gd name="connsiteX633" fmla="*/ 956266 w 1509178"/>
              <a:gd name="connsiteY633" fmla="*/ 793523 h 998833"/>
              <a:gd name="connsiteX634" fmla="*/ 957780 w 1509178"/>
              <a:gd name="connsiteY634" fmla="*/ 796607 h 998833"/>
              <a:gd name="connsiteX635" fmla="*/ 959287 w 1509178"/>
              <a:gd name="connsiteY635" fmla="*/ 799668 h 998833"/>
              <a:gd name="connsiteX636" fmla="*/ 960801 w 1509178"/>
              <a:gd name="connsiteY636" fmla="*/ 802712 h 998833"/>
              <a:gd name="connsiteX637" fmla="*/ 962308 w 1509178"/>
              <a:gd name="connsiteY637" fmla="*/ 805733 h 998833"/>
              <a:gd name="connsiteX638" fmla="*/ 963822 w 1509178"/>
              <a:gd name="connsiteY638" fmla="*/ 808730 h 998833"/>
              <a:gd name="connsiteX639" fmla="*/ 965328 w 1509178"/>
              <a:gd name="connsiteY639" fmla="*/ 811711 h 998833"/>
              <a:gd name="connsiteX640" fmla="*/ 966842 w 1509178"/>
              <a:gd name="connsiteY640" fmla="*/ 814660 h 998833"/>
              <a:gd name="connsiteX641" fmla="*/ 968349 w 1509178"/>
              <a:gd name="connsiteY641" fmla="*/ 817593 h 998833"/>
              <a:gd name="connsiteX642" fmla="*/ 969863 w 1509178"/>
              <a:gd name="connsiteY642" fmla="*/ 820502 h 998833"/>
              <a:gd name="connsiteX643" fmla="*/ 971370 w 1509178"/>
              <a:gd name="connsiteY643" fmla="*/ 823379 h 998833"/>
              <a:gd name="connsiteX644" fmla="*/ 972884 w 1509178"/>
              <a:gd name="connsiteY644" fmla="*/ 826240 h 998833"/>
              <a:gd name="connsiteX645" fmla="*/ 974398 w 1509178"/>
              <a:gd name="connsiteY645" fmla="*/ 829078 h 998833"/>
              <a:gd name="connsiteX646" fmla="*/ 975905 w 1509178"/>
              <a:gd name="connsiteY646" fmla="*/ 831883 h 998833"/>
              <a:gd name="connsiteX647" fmla="*/ 977419 w 1509178"/>
              <a:gd name="connsiteY647" fmla="*/ 834673 h 998833"/>
              <a:gd name="connsiteX648" fmla="*/ 978925 w 1509178"/>
              <a:gd name="connsiteY648" fmla="*/ 837430 h 998833"/>
              <a:gd name="connsiteX649" fmla="*/ 980440 w 1509178"/>
              <a:gd name="connsiteY649" fmla="*/ 840164 h 998833"/>
              <a:gd name="connsiteX650" fmla="*/ 981946 w 1509178"/>
              <a:gd name="connsiteY650" fmla="*/ 842874 h 998833"/>
              <a:gd name="connsiteX651" fmla="*/ 983460 w 1509178"/>
              <a:gd name="connsiteY651" fmla="*/ 845560 h 998833"/>
              <a:gd name="connsiteX652" fmla="*/ 984967 w 1509178"/>
              <a:gd name="connsiteY652" fmla="*/ 848222 h 998833"/>
              <a:gd name="connsiteX653" fmla="*/ 986481 w 1509178"/>
              <a:gd name="connsiteY653" fmla="*/ 850852 h 998833"/>
              <a:gd name="connsiteX654" fmla="*/ 987987 w 1509178"/>
              <a:gd name="connsiteY654" fmla="*/ 853458 h 998833"/>
              <a:gd name="connsiteX655" fmla="*/ 989502 w 1509178"/>
              <a:gd name="connsiteY655" fmla="*/ 856041 h 998833"/>
              <a:gd name="connsiteX656" fmla="*/ 991016 w 1509178"/>
              <a:gd name="connsiteY656" fmla="*/ 858591 h 998833"/>
              <a:gd name="connsiteX657" fmla="*/ 992522 w 1509178"/>
              <a:gd name="connsiteY657" fmla="*/ 861118 h 998833"/>
              <a:gd name="connsiteX658" fmla="*/ 994037 w 1509178"/>
              <a:gd name="connsiteY658" fmla="*/ 863620 h 998833"/>
              <a:gd name="connsiteX659" fmla="*/ 995543 w 1509178"/>
              <a:gd name="connsiteY659" fmla="*/ 866091 h 998833"/>
              <a:gd name="connsiteX660" fmla="*/ 997057 w 1509178"/>
              <a:gd name="connsiteY660" fmla="*/ 868538 h 998833"/>
              <a:gd name="connsiteX661" fmla="*/ 998564 w 1509178"/>
              <a:gd name="connsiteY661" fmla="*/ 870953 h 998833"/>
              <a:gd name="connsiteX662" fmla="*/ 1000078 w 1509178"/>
              <a:gd name="connsiteY662" fmla="*/ 873344 h 998833"/>
              <a:gd name="connsiteX663" fmla="*/ 1001584 w 1509178"/>
              <a:gd name="connsiteY663" fmla="*/ 875711 h 998833"/>
              <a:gd name="connsiteX664" fmla="*/ 1003099 w 1509178"/>
              <a:gd name="connsiteY664" fmla="*/ 878046 h 998833"/>
              <a:gd name="connsiteX665" fmla="*/ 1004605 w 1509178"/>
              <a:gd name="connsiteY665" fmla="*/ 880350 h 998833"/>
              <a:gd name="connsiteX666" fmla="*/ 1006119 w 1509178"/>
              <a:gd name="connsiteY666" fmla="*/ 882629 h 998833"/>
              <a:gd name="connsiteX667" fmla="*/ 1007634 w 1509178"/>
              <a:gd name="connsiteY667" fmla="*/ 884885 h 998833"/>
              <a:gd name="connsiteX668" fmla="*/ 1009140 w 1509178"/>
              <a:gd name="connsiteY668" fmla="*/ 887108 h 998833"/>
              <a:gd name="connsiteX669" fmla="*/ 1010654 w 1509178"/>
              <a:gd name="connsiteY669" fmla="*/ 889308 h 998833"/>
              <a:gd name="connsiteX670" fmla="*/ 1012161 w 1509178"/>
              <a:gd name="connsiteY670" fmla="*/ 891476 h 998833"/>
              <a:gd name="connsiteX671" fmla="*/ 1013675 w 1509178"/>
              <a:gd name="connsiteY671" fmla="*/ 893620 h 998833"/>
              <a:gd name="connsiteX672" fmla="*/ 1015181 w 1509178"/>
              <a:gd name="connsiteY672" fmla="*/ 895732 h 998833"/>
              <a:gd name="connsiteX673" fmla="*/ 1016696 w 1509178"/>
              <a:gd name="connsiteY673" fmla="*/ 897820 h 998833"/>
              <a:gd name="connsiteX674" fmla="*/ 1018202 w 1509178"/>
              <a:gd name="connsiteY674" fmla="*/ 899876 h 998833"/>
              <a:gd name="connsiteX675" fmla="*/ 1019716 w 1509178"/>
              <a:gd name="connsiteY675" fmla="*/ 901909 h 998833"/>
              <a:gd name="connsiteX676" fmla="*/ 1021223 w 1509178"/>
              <a:gd name="connsiteY676" fmla="*/ 903909 h 998833"/>
              <a:gd name="connsiteX677" fmla="*/ 1022737 w 1509178"/>
              <a:gd name="connsiteY677" fmla="*/ 905886 h 998833"/>
              <a:gd name="connsiteX678" fmla="*/ 1024243 w 1509178"/>
              <a:gd name="connsiteY678" fmla="*/ 907831 h 998833"/>
              <a:gd name="connsiteX679" fmla="*/ 1025758 w 1509178"/>
              <a:gd name="connsiteY679" fmla="*/ 909751 h 998833"/>
              <a:gd name="connsiteX680" fmla="*/ 1027272 w 1509178"/>
              <a:gd name="connsiteY680" fmla="*/ 911640 h 998833"/>
              <a:gd name="connsiteX681" fmla="*/ 1028778 w 1509178"/>
              <a:gd name="connsiteY681" fmla="*/ 913505 h 998833"/>
              <a:gd name="connsiteX682" fmla="*/ 1030293 w 1509178"/>
              <a:gd name="connsiteY682" fmla="*/ 915339 h 998833"/>
              <a:gd name="connsiteX683" fmla="*/ 1031799 w 1509178"/>
              <a:gd name="connsiteY683" fmla="*/ 917148 h 998833"/>
              <a:gd name="connsiteX684" fmla="*/ 1033314 w 1509178"/>
              <a:gd name="connsiteY684" fmla="*/ 918925 h 998833"/>
              <a:gd name="connsiteX685" fmla="*/ 1034820 w 1509178"/>
              <a:gd name="connsiteY685" fmla="*/ 920679 h 998833"/>
              <a:gd name="connsiteX686" fmla="*/ 1036334 w 1509178"/>
              <a:gd name="connsiteY686" fmla="*/ 922408 h 998833"/>
              <a:gd name="connsiteX687" fmla="*/ 1037840 w 1509178"/>
              <a:gd name="connsiteY687" fmla="*/ 924106 h 998833"/>
              <a:gd name="connsiteX688" fmla="*/ 1039355 w 1509178"/>
              <a:gd name="connsiteY688" fmla="*/ 925779 h 998833"/>
              <a:gd name="connsiteX689" fmla="*/ 1040861 w 1509178"/>
              <a:gd name="connsiteY689" fmla="*/ 927429 h 998833"/>
              <a:gd name="connsiteX690" fmla="*/ 1042376 w 1509178"/>
              <a:gd name="connsiteY690" fmla="*/ 929047 h 998833"/>
              <a:gd name="connsiteX691" fmla="*/ 1043890 w 1509178"/>
              <a:gd name="connsiteY691" fmla="*/ 930641 h 998833"/>
              <a:gd name="connsiteX692" fmla="*/ 1045396 w 1509178"/>
              <a:gd name="connsiteY692" fmla="*/ 932203 h 998833"/>
              <a:gd name="connsiteX693" fmla="*/ 1046911 w 1509178"/>
              <a:gd name="connsiteY693" fmla="*/ 933742 h 998833"/>
              <a:gd name="connsiteX694" fmla="*/ 1048417 w 1509178"/>
              <a:gd name="connsiteY694" fmla="*/ 935256 h 998833"/>
              <a:gd name="connsiteX695" fmla="*/ 1049931 w 1509178"/>
              <a:gd name="connsiteY695" fmla="*/ 936746 h 998833"/>
              <a:gd name="connsiteX696" fmla="*/ 1051438 w 1509178"/>
              <a:gd name="connsiteY696" fmla="*/ 938213 h 998833"/>
              <a:gd name="connsiteX697" fmla="*/ 1052952 w 1509178"/>
              <a:gd name="connsiteY697" fmla="*/ 939648 h 998833"/>
              <a:gd name="connsiteX698" fmla="*/ 1054458 w 1509178"/>
              <a:gd name="connsiteY698" fmla="*/ 941058 h 998833"/>
              <a:gd name="connsiteX699" fmla="*/ 1055973 w 1509178"/>
              <a:gd name="connsiteY699" fmla="*/ 942445 h 998833"/>
              <a:gd name="connsiteX700" fmla="*/ 1057479 w 1509178"/>
              <a:gd name="connsiteY700" fmla="*/ 943808 h 998833"/>
              <a:gd name="connsiteX701" fmla="*/ 1058993 w 1509178"/>
              <a:gd name="connsiteY701" fmla="*/ 945147 h 998833"/>
              <a:gd name="connsiteX702" fmla="*/ 1060508 w 1509178"/>
              <a:gd name="connsiteY702" fmla="*/ 946454 h 998833"/>
              <a:gd name="connsiteX703" fmla="*/ 1062014 w 1509178"/>
              <a:gd name="connsiteY703" fmla="*/ 947745 h 998833"/>
              <a:gd name="connsiteX704" fmla="*/ 1063528 w 1509178"/>
              <a:gd name="connsiteY704" fmla="*/ 949004 h 998833"/>
              <a:gd name="connsiteX705" fmla="*/ 1065035 w 1509178"/>
              <a:gd name="connsiteY705" fmla="*/ 950248 h 998833"/>
              <a:gd name="connsiteX706" fmla="*/ 1066549 w 1509178"/>
              <a:gd name="connsiteY706" fmla="*/ 951467 h 998833"/>
              <a:gd name="connsiteX707" fmla="*/ 1068055 w 1509178"/>
              <a:gd name="connsiteY707" fmla="*/ 952655 h 998833"/>
              <a:gd name="connsiteX708" fmla="*/ 1069570 w 1509178"/>
              <a:gd name="connsiteY708" fmla="*/ 953826 h 998833"/>
              <a:gd name="connsiteX709" fmla="*/ 1071076 w 1509178"/>
              <a:gd name="connsiteY709" fmla="*/ 954974 h 998833"/>
              <a:gd name="connsiteX710" fmla="*/ 1072590 w 1509178"/>
              <a:gd name="connsiteY710" fmla="*/ 956098 h 998833"/>
              <a:gd name="connsiteX711" fmla="*/ 1074097 w 1509178"/>
              <a:gd name="connsiteY711" fmla="*/ 957206 h 998833"/>
              <a:gd name="connsiteX712" fmla="*/ 1075611 w 1509178"/>
              <a:gd name="connsiteY712" fmla="*/ 958282 h 998833"/>
              <a:gd name="connsiteX713" fmla="*/ 1077125 w 1509178"/>
              <a:gd name="connsiteY713" fmla="*/ 959342 h 998833"/>
              <a:gd name="connsiteX714" fmla="*/ 1078632 w 1509178"/>
              <a:gd name="connsiteY714" fmla="*/ 960378 h 998833"/>
              <a:gd name="connsiteX715" fmla="*/ 1080146 w 1509178"/>
              <a:gd name="connsiteY715" fmla="*/ 961390 h 998833"/>
              <a:gd name="connsiteX716" fmla="*/ 1081652 w 1509178"/>
              <a:gd name="connsiteY716" fmla="*/ 962386 h 998833"/>
              <a:gd name="connsiteX717" fmla="*/ 1083167 w 1509178"/>
              <a:gd name="connsiteY717" fmla="*/ 963359 h 998833"/>
              <a:gd name="connsiteX718" fmla="*/ 1084673 w 1509178"/>
              <a:gd name="connsiteY718" fmla="*/ 964307 h 998833"/>
              <a:gd name="connsiteX719" fmla="*/ 1086187 w 1509178"/>
              <a:gd name="connsiteY719" fmla="*/ 965240 h 998833"/>
              <a:gd name="connsiteX720" fmla="*/ 1087694 w 1509178"/>
              <a:gd name="connsiteY720" fmla="*/ 966156 h 998833"/>
              <a:gd name="connsiteX721" fmla="*/ 1089208 w 1509178"/>
              <a:gd name="connsiteY721" fmla="*/ 967041 h 998833"/>
              <a:gd name="connsiteX722" fmla="*/ 1090715 w 1509178"/>
              <a:gd name="connsiteY722" fmla="*/ 967918 h 998833"/>
              <a:gd name="connsiteX723" fmla="*/ 1092229 w 1509178"/>
              <a:gd name="connsiteY723" fmla="*/ 968770 h 998833"/>
              <a:gd name="connsiteX724" fmla="*/ 1093735 w 1509178"/>
              <a:gd name="connsiteY724" fmla="*/ 969607 h 998833"/>
              <a:gd name="connsiteX725" fmla="*/ 1095250 w 1509178"/>
              <a:gd name="connsiteY725" fmla="*/ 970420 h 998833"/>
              <a:gd name="connsiteX726" fmla="*/ 1096764 w 1509178"/>
              <a:gd name="connsiteY726" fmla="*/ 971217 h 998833"/>
              <a:gd name="connsiteX727" fmla="*/ 1098270 w 1509178"/>
              <a:gd name="connsiteY727" fmla="*/ 971998 h 998833"/>
              <a:gd name="connsiteX728" fmla="*/ 1099785 w 1509178"/>
              <a:gd name="connsiteY728" fmla="*/ 972755 h 998833"/>
              <a:gd name="connsiteX729" fmla="*/ 1101291 w 1509178"/>
              <a:gd name="connsiteY729" fmla="*/ 973497 h 998833"/>
              <a:gd name="connsiteX730" fmla="*/ 1102805 w 1509178"/>
              <a:gd name="connsiteY730" fmla="*/ 974222 h 998833"/>
              <a:gd name="connsiteX731" fmla="*/ 1104312 w 1509178"/>
              <a:gd name="connsiteY731" fmla="*/ 974931 h 998833"/>
              <a:gd name="connsiteX732" fmla="*/ 1105826 w 1509178"/>
              <a:gd name="connsiteY732" fmla="*/ 975625 h 998833"/>
              <a:gd name="connsiteX733" fmla="*/ 1107332 w 1509178"/>
              <a:gd name="connsiteY733" fmla="*/ 976302 h 998833"/>
              <a:gd name="connsiteX734" fmla="*/ 1108847 w 1509178"/>
              <a:gd name="connsiteY734" fmla="*/ 976956 h 998833"/>
              <a:gd name="connsiteX735" fmla="*/ 1110353 w 1509178"/>
              <a:gd name="connsiteY735" fmla="*/ 977601 h 998833"/>
              <a:gd name="connsiteX736" fmla="*/ 1111867 w 1509178"/>
              <a:gd name="connsiteY736" fmla="*/ 978231 h 998833"/>
              <a:gd name="connsiteX737" fmla="*/ 1113382 w 1509178"/>
              <a:gd name="connsiteY737" fmla="*/ 978845 h 998833"/>
              <a:gd name="connsiteX738" fmla="*/ 1114888 w 1509178"/>
              <a:gd name="connsiteY738" fmla="*/ 979442 h 998833"/>
              <a:gd name="connsiteX739" fmla="*/ 1116402 w 1509178"/>
              <a:gd name="connsiteY739" fmla="*/ 980024 h 998833"/>
              <a:gd name="connsiteX740" fmla="*/ 1117909 w 1509178"/>
              <a:gd name="connsiteY740" fmla="*/ 980590 h 998833"/>
              <a:gd name="connsiteX741" fmla="*/ 1119423 w 1509178"/>
              <a:gd name="connsiteY741" fmla="*/ 981140 h 998833"/>
              <a:gd name="connsiteX742" fmla="*/ 1120929 w 1509178"/>
              <a:gd name="connsiteY742" fmla="*/ 981682 h 998833"/>
              <a:gd name="connsiteX743" fmla="*/ 1122444 w 1509178"/>
              <a:gd name="connsiteY743" fmla="*/ 982208 h 998833"/>
              <a:gd name="connsiteX744" fmla="*/ 1123950 w 1509178"/>
              <a:gd name="connsiteY744" fmla="*/ 982718 h 998833"/>
              <a:gd name="connsiteX745" fmla="*/ 1125464 w 1509178"/>
              <a:gd name="connsiteY745" fmla="*/ 983212 h 998833"/>
              <a:gd name="connsiteX746" fmla="*/ 1126971 w 1509178"/>
              <a:gd name="connsiteY746" fmla="*/ 983698 h 998833"/>
              <a:gd name="connsiteX747" fmla="*/ 1128485 w 1509178"/>
              <a:gd name="connsiteY747" fmla="*/ 984177 h 998833"/>
              <a:gd name="connsiteX748" fmla="*/ 1129999 w 1509178"/>
              <a:gd name="connsiteY748" fmla="*/ 984631 h 998833"/>
              <a:gd name="connsiteX749" fmla="*/ 1131506 w 1509178"/>
              <a:gd name="connsiteY749" fmla="*/ 985085 h 998833"/>
              <a:gd name="connsiteX750" fmla="*/ 1133020 w 1509178"/>
              <a:gd name="connsiteY750" fmla="*/ 985516 h 998833"/>
              <a:gd name="connsiteX751" fmla="*/ 1134526 w 1509178"/>
              <a:gd name="connsiteY751" fmla="*/ 985938 h 998833"/>
              <a:gd name="connsiteX752" fmla="*/ 1136041 w 1509178"/>
              <a:gd name="connsiteY752" fmla="*/ 986353 h 998833"/>
              <a:gd name="connsiteX753" fmla="*/ 1137547 w 1509178"/>
              <a:gd name="connsiteY753" fmla="*/ 986751 h 998833"/>
              <a:gd name="connsiteX754" fmla="*/ 1139061 w 1509178"/>
              <a:gd name="connsiteY754" fmla="*/ 987142 h 998833"/>
              <a:gd name="connsiteX755" fmla="*/ 1140568 w 1509178"/>
              <a:gd name="connsiteY755" fmla="*/ 987524 h 998833"/>
              <a:gd name="connsiteX756" fmla="*/ 1142082 w 1509178"/>
              <a:gd name="connsiteY756" fmla="*/ 987891 h 998833"/>
              <a:gd name="connsiteX757" fmla="*/ 1143588 w 1509178"/>
              <a:gd name="connsiteY757" fmla="*/ 988249 h 998833"/>
              <a:gd name="connsiteX758" fmla="*/ 1145103 w 1509178"/>
              <a:gd name="connsiteY758" fmla="*/ 988600 h 998833"/>
              <a:gd name="connsiteX759" fmla="*/ 1146617 w 1509178"/>
              <a:gd name="connsiteY759" fmla="*/ 988935 h 998833"/>
              <a:gd name="connsiteX760" fmla="*/ 1148123 w 1509178"/>
              <a:gd name="connsiteY760" fmla="*/ 989262 h 998833"/>
              <a:gd name="connsiteX761" fmla="*/ 1149638 w 1509178"/>
              <a:gd name="connsiteY761" fmla="*/ 989580 h 998833"/>
              <a:gd name="connsiteX762" fmla="*/ 1151144 w 1509178"/>
              <a:gd name="connsiteY762" fmla="*/ 989891 h 998833"/>
              <a:gd name="connsiteX763" fmla="*/ 1152658 w 1509178"/>
              <a:gd name="connsiteY763" fmla="*/ 990194 h 998833"/>
              <a:gd name="connsiteX764" fmla="*/ 1154165 w 1509178"/>
              <a:gd name="connsiteY764" fmla="*/ 990489 h 998833"/>
              <a:gd name="connsiteX765" fmla="*/ 1155679 w 1509178"/>
              <a:gd name="connsiteY765" fmla="*/ 990768 h 998833"/>
              <a:gd name="connsiteX766" fmla="*/ 1157186 w 1509178"/>
              <a:gd name="connsiteY766" fmla="*/ 991047 h 998833"/>
              <a:gd name="connsiteX767" fmla="*/ 1158700 w 1509178"/>
              <a:gd name="connsiteY767" fmla="*/ 991310 h 998833"/>
              <a:gd name="connsiteX768" fmla="*/ 1160206 w 1509178"/>
              <a:gd name="connsiteY768" fmla="*/ 991573 h 998833"/>
              <a:gd name="connsiteX769" fmla="*/ 1161721 w 1509178"/>
              <a:gd name="connsiteY769" fmla="*/ 991820 h 998833"/>
              <a:gd name="connsiteX770" fmla="*/ 1163227 w 1509178"/>
              <a:gd name="connsiteY770" fmla="*/ 992067 h 998833"/>
              <a:gd name="connsiteX771" fmla="*/ 1164741 w 1509178"/>
              <a:gd name="connsiteY771" fmla="*/ 992298 h 998833"/>
              <a:gd name="connsiteX772" fmla="*/ 1166256 w 1509178"/>
              <a:gd name="connsiteY772" fmla="*/ 992529 h 998833"/>
              <a:gd name="connsiteX773" fmla="*/ 1167762 w 1509178"/>
              <a:gd name="connsiteY773" fmla="*/ 992753 h 998833"/>
              <a:gd name="connsiteX774" fmla="*/ 1169276 w 1509178"/>
              <a:gd name="connsiteY774" fmla="*/ 992968 h 998833"/>
              <a:gd name="connsiteX775" fmla="*/ 1170783 w 1509178"/>
              <a:gd name="connsiteY775" fmla="*/ 993175 h 998833"/>
              <a:gd name="connsiteX776" fmla="*/ 1172297 w 1509178"/>
              <a:gd name="connsiteY776" fmla="*/ 993374 h 998833"/>
              <a:gd name="connsiteX777" fmla="*/ 1173803 w 1509178"/>
              <a:gd name="connsiteY777" fmla="*/ 993573 h 998833"/>
              <a:gd name="connsiteX778" fmla="*/ 1175318 w 1509178"/>
              <a:gd name="connsiteY778" fmla="*/ 993757 h 998833"/>
              <a:gd name="connsiteX779" fmla="*/ 1176824 w 1509178"/>
              <a:gd name="connsiteY779" fmla="*/ 993940 h 998833"/>
              <a:gd name="connsiteX780" fmla="*/ 1178338 w 1509178"/>
              <a:gd name="connsiteY780" fmla="*/ 994123 h 998833"/>
              <a:gd name="connsiteX781" fmla="*/ 1179845 w 1509178"/>
              <a:gd name="connsiteY781" fmla="*/ 994291 h 998833"/>
              <a:gd name="connsiteX782" fmla="*/ 1181359 w 1509178"/>
              <a:gd name="connsiteY782" fmla="*/ 994458 h 998833"/>
              <a:gd name="connsiteX783" fmla="*/ 1182873 w 1509178"/>
              <a:gd name="connsiteY783" fmla="*/ 994618 h 998833"/>
              <a:gd name="connsiteX784" fmla="*/ 1184380 w 1509178"/>
              <a:gd name="connsiteY784" fmla="*/ 994769 h 998833"/>
              <a:gd name="connsiteX785" fmla="*/ 1185894 w 1509178"/>
              <a:gd name="connsiteY785" fmla="*/ 994920 h 998833"/>
              <a:gd name="connsiteX786" fmla="*/ 1187400 w 1509178"/>
              <a:gd name="connsiteY786" fmla="*/ 995072 h 998833"/>
              <a:gd name="connsiteX787" fmla="*/ 1188915 w 1509178"/>
              <a:gd name="connsiteY787" fmla="*/ 995207 h 998833"/>
              <a:gd name="connsiteX788" fmla="*/ 1190421 w 1509178"/>
              <a:gd name="connsiteY788" fmla="*/ 995343 h 998833"/>
              <a:gd name="connsiteX789" fmla="*/ 1191935 w 1509178"/>
              <a:gd name="connsiteY789" fmla="*/ 995478 h 998833"/>
              <a:gd name="connsiteX790" fmla="*/ 1193442 w 1509178"/>
              <a:gd name="connsiteY790" fmla="*/ 995598 h 998833"/>
              <a:gd name="connsiteX791" fmla="*/ 1194956 w 1509178"/>
              <a:gd name="connsiteY791" fmla="*/ 995725 h 998833"/>
              <a:gd name="connsiteX792" fmla="*/ 1196462 w 1509178"/>
              <a:gd name="connsiteY792" fmla="*/ 995845 h 998833"/>
              <a:gd name="connsiteX793" fmla="*/ 1197977 w 1509178"/>
              <a:gd name="connsiteY793" fmla="*/ 995956 h 998833"/>
              <a:gd name="connsiteX794" fmla="*/ 1199491 w 1509178"/>
              <a:gd name="connsiteY794" fmla="*/ 996068 h 998833"/>
              <a:gd name="connsiteX795" fmla="*/ 1200997 w 1509178"/>
              <a:gd name="connsiteY795" fmla="*/ 996172 h 998833"/>
              <a:gd name="connsiteX796" fmla="*/ 1202512 w 1509178"/>
              <a:gd name="connsiteY796" fmla="*/ 996275 h 998833"/>
              <a:gd name="connsiteX797" fmla="*/ 1204018 w 1509178"/>
              <a:gd name="connsiteY797" fmla="*/ 996379 h 998833"/>
              <a:gd name="connsiteX798" fmla="*/ 1205532 w 1509178"/>
              <a:gd name="connsiteY798" fmla="*/ 996475 h 998833"/>
              <a:gd name="connsiteX799" fmla="*/ 1207039 w 1509178"/>
              <a:gd name="connsiteY799" fmla="*/ 996562 h 998833"/>
              <a:gd name="connsiteX800" fmla="*/ 1208553 w 1509178"/>
              <a:gd name="connsiteY800" fmla="*/ 996650 h 998833"/>
              <a:gd name="connsiteX801" fmla="*/ 1210060 w 1509178"/>
              <a:gd name="connsiteY801" fmla="*/ 996738 h 998833"/>
              <a:gd name="connsiteX802" fmla="*/ 1211574 w 1509178"/>
              <a:gd name="connsiteY802" fmla="*/ 996817 h 998833"/>
              <a:gd name="connsiteX803" fmla="*/ 1213080 w 1509178"/>
              <a:gd name="connsiteY803" fmla="*/ 996897 h 998833"/>
              <a:gd name="connsiteX804" fmla="*/ 1214594 w 1509178"/>
              <a:gd name="connsiteY804" fmla="*/ 996977 h 998833"/>
              <a:gd name="connsiteX805" fmla="*/ 1216109 w 1509178"/>
              <a:gd name="connsiteY805" fmla="*/ 997048 h 998833"/>
              <a:gd name="connsiteX806" fmla="*/ 1217615 w 1509178"/>
              <a:gd name="connsiteY806" fmla="*/ 997120 h 998833"/>
              <a:gd name="connsiteX807" fmla="*/ 1219130 w 1509178"/>
              <a:gd name="connsiteY807" fmla="*/ 997192 h 998833"/>
              <a:gd name="connsiteX808" fmla="*/ 1220636 w 1509178"/>
              <a:gd name="connsiteY808" fmla="*/ 997256 h 998833"/>
              <a:gd name="connsiteX809" fmla="*/ 1222150 w 1509178"/>
              <a:gd name="connsiteY809" fmla="*/ 997319 h 998833"/>
              <a:gd name="connsiteX810" fmla="*/ 1223657 w 1509178"/>
              <a:gd name="connsiteY810" fmla="*/ 997383 h 998833"/>
              <a:gd name="connsiteX811" fmla="*/ 1225171 w 1509178"/>
              <a:gd name="connsiteY811" fmla="*/ 997447 h 998833"/>
              <a:gd name="connsiteX812" fmla="*/ 1226677 w 1509178"/>
              <a:gd name="connsiteY812" fmla="*/ 997503 h 998833"/>
              <a:gd name="connsiteX813" fmla="*/ 1228192 w 1509178"/>
              <a:gd name="connsiteY813" fmla="*/ 997558 h 998833"/>
              <a:gd name="connsiteX814" fmla="*/ 1229698 w 1509178"/>
              <a:gd name="connsiteY814" fmla="*/ 997606 h 998833"/>
              <a:gd name="connsiteX815" fmla="*/ 1231212 w 1509178"/>
              <a:gd name="connsiteY815" fmla="*/ 997662 h 998833"/>
              <a:gd name="connsiteX816" fmla="*/ 1232727 w 1509178"/>
              <a:gd name="connsiteY816" fmla="*/ 997710 h 998833"/>
              <a:gd name="connsiteX817" fmla="*/ 1234233 w 1509178"/>
              <a:gd name="connsiteY817" fmla="*/ 997758 h 998833"/>
              <a:gd name="connsiteX818" fmla="*/ 1235747 w 1509178"/>
              <a:gd name="connsiteY818" fmla="*/ 997798 h 998833"/>
              <a:gd name="connsiteX819" fmla="*/ 1237254 w 1509178"/>
              <a:gd name="connsiteY819" fmla="*/ 997845 h 998833"/>
              <a:gd name="connsiteX820" fmla="*/ 1238768 w 1509178"/>
              <a:gd name="connsiteY820" fmla="*/ 997885 h 998833"/>
              <a:gd name="connsiteX821" fmla="*/ 1240274 w 1509178"/>
              <a:gd name="connsiteY821" fmla="*/ 997925 h 998833"/>
              <a:gd name="connsiteX822" fmla="*/ 1241789 w 1509178"/>
              <a:gd name="connsiteY822" fmla="*/ 997965 h 998833"/>
              <a:gd name="connsiteX823" fmla="*/ 1243295 w 1509178"/>
              <a:gd name="connsiteY823" fmla="*/ 998005 h 998833"/>
              <a:gd name="connsiteX824" fmla="*/ 1244809 w 1509178"/>
              <a:gd name="connsiteY824" fmla="*/ 998037 h 998833"/>
              <a:gd name="connsiteX825" fmla="*/ 1246316 w 1509178"/>
              <a:gd name="connsiteY825" fmla="*/ 998069 h 998833"/>
              <a:gd name="connsiteX826" fmla="*/ 1247830 w 1509178"/>
              <a:gd name="connsiteY826" fmla="*/ 998101 h 998833"/>
              <a:gd name="connsiteX827" fmla="*/ 1249336 w 1509178"/>
              <a:gd name="connsiteY827" fmla="*/ 998132 h 998833"/>
              <a:gd name="connsiteX828" fmla="*/ 1250851 w 1509178"/>
              <a:gd name="connsiteY828" fmla="*/ 998164 h 998833"/>
              <a:gd name="connsiteX829" fmla="*/ 1252365 w 1509178"/>
              <a:gd name="connsiteY829" fmla="*/ 998196 h 998833"/>
              <a:gd name="connsiteX830" fmla="*/ 1253871 w 1509178"/>
              <a:gd name="connsiteY830" fmla="*/ 998220 h 998833"/>
              <a:gd name="connsiteX831" fmla="*/ 1255386 w 1509178"/>
              <a:gd name="connsiteY831" fmla="*/ 998252 h 998833"/>
              <a:gd name="connsiteX832" fmla="*/ 1256892 w 1509178"/>
              <a:gd name="connsiteY832" fmla="*/ 998276 h 998833"/>
              <a:gd name="connsiteX833" fmla="*/ 1258406 w 1509178"/>
              <a:gd name="connsiteY833" fmla="*/ 998300 h 998833"/>
              <a:gd name="connsiteX834" fmla="*/ 1259913 w 1509178"/>
              <a:gd name="connsiteY834" fmla="*/ 998324 h 998833"/>
              <a:gd name="connsiteX835" fmla="*/ 1261427 w 1509178"/>
              <a:gd name="connsiteY835" fmla="*/ 998348 h 998833"/>
              <a:gd name="connsiteX836" fmla="*/ 1262933 w 1509178"/>
              <a:gd name="connsiteY836" fmla="*/ 998371 h 998833"/>
              <a:gd name="connsiteX837" fmla="*/ 1264448 w 1509178"/>
              <a:gd name="connsiteY837" fmla="*/ 998387 h 998833"/>
              <a:gd name="connsiteX838" fmla="*/ 1265954 w 1509178"/>
              <a:gd name="connsiteY838" fmla="*/ 998411 h 998833"/>
              <a:gd name="connsiteX839" fmla="*/ 1267468 w 1509178"/>
              <a:gd name="connsiteY839" fmla="*/ 998427 h 998833"/>
              <a:gd name="connsiteX840" fmla="*/ 1268983 w 1509178"/>
              <a:gd name="connsiteY840" fmla="*/ 998443 h 998833"/>
              <a:gd name="connsiteX841" fmla="*/ 1270489 w 1509178"/>
              <a:gd name="connsiteY841" fmla="*/ 998467 h 998833"/>
              <a:gd name="connsiteX842" fmla="*/ 1272003 w 1509178"/>
              <a:gd name="connsiteY842" fmla="*/ 998483 h 998833"/>
              <a:gd name="connsiteX843" fmla="*/ 1273510 w 1509178"/>
              <a:gd name="connsiteY843" fmla="*/ 998499 h 998833"/>
              <a:gd name="connsiteX844" fmla="*/ 1275024 w 1509178"/>
              <a:gd name="connsiteY844" fmla="*/ 998515 h 998833"/>
              <a:gd name="connsiteX845" fmla="*/ 1276531 w 1509178"/>
              <a:gd name="connsiteY845" fmla="*/ 998531 h 998833"/>
              <a:gd name="connsiteX846" fmla="*/ 1278045 w 1509178"/>
              <a:gd name="connsiteY846" fmla="*/ 998539 h 998833"/>
              <a:gd name="connsiteX847" fmla="*/ 1279551 w 1509178"/>
              <a:gd name="connsiteY847" fmla="*/ 998555 h 998833"/>
              <a:gd name="connsiteX848" fmla="*/ 1281066 w 1509178"/>
              <a:gd name="connsiteY848" fmla="*/ 998571 h 998833"/>
              <a:gd name="connsiteX849" fmla="*/ 1282572 w 1509178"/>
              <a:gd name="connsiteY849" fmla="*/ 998579 h 998833"/>
              <a:gd name="connsiteX850" fmla="*/ 1284086 w 1509178"/>
              <a:gd name="connsiteY850" fmla="*/ 998595 h 998833"/>
              <a:gd name="connsiteX851" fmla="*/ 1285601 w 1509178"/>
              <a:gd name="connsiteY851" fmla="*/ 998603 h 998833"/>
              <a:gd name="connsiteX852" fmla="*/ 1287107 w 1509178"/>
              <a:gd name="connsiteY852" fmla="*/ 998619 h 998833"/>
              <a:gd name="connsiteX853" fmla="*/ 1288621 w 1509178"/>
              <a:gd name="connsiteY853" fmla="*/ 998627 h 998833"/>
              <a:gd name="connsiteX854" fmla="*/ 1290128 w 1509178"/>
              <a:gd name="connsiteY854" fmla="*/ 998635 h 998833"/>
              <a:gd name="connsiteX855" fmla="*/ 1291642 w 1509178"/>
              <a:gd name="connsiteY855" fmla="*/ 998642 h 998833"/>
              <a:gd name="connsiteX856" fmla="*/ 1293148 w 1509178"/>
              <a:gd name="connsiteY856" fmla="*/ 998650 h 998833"/>
              <a:gd name="connsiteX857" fmla="*/ 1294663 w 1509178"/>
              <a:gd name="connsiteY857" fmla="*/ 998666 h 998833"/>
              <a:gd name="connsiteX858" fmla="*/ 1296169 w 1509178"/>
              <a:gd name="connsiteY858" fmla="*/ 998674 h 998833"/>
              <a:gd name="connsiteX859" fmla="*/ 1297683 w 1509178"/>
              <a:gd name="connsiteY859" fmla="*/ 998682 h 998833"/>
              <a:gd name="connsiteX860" fmla="*/ 1299190 w 1509178"/>
              <a:gd name="connsiteY860" fmla="*/ 998690 h 998833"/>
              <a:gd name="connsiteX861" fmla="*/ 1300704 w 1509178"/>
              <a:gd name="connsiteY861" fmla="*/ 998690 h 998833"/>
              <a:gd name="connsiteX862" fmla="*/ 1302218 w 1509178"/>
              <a:gd name="connsiteY862" fmla="*/ 998698 h 998833"/>
              <a:gd name="connsiteX863" fmla="*/ 1303725 w 1509178"/>
              <a:gd name="connsiteY863" fmla="*/ 998706 h 998833"/>
              <a:gd name="connsiteX864" fmla="*/ 1305239 w 1509178"/>
              <a:gd name="connsiteY864" fmla="*/ 998714 h 998833"/>
              <a:gd name="connsiteX865" fmla="*/ 1306745 w 1509178"/>
              <a:gd name="connsiteY865" fmla="*/ 998722 h 998833"/>
              <a:gd name="connsiteX866" fmla="*/ 1308260 w 1509178"/>
              <a:gd name="connsiteY866" fmla="*/ 998722 h 998833"/>
              <a:gd name="connsiteX867" fmla="*/ 1309766 w 1509178"/>
              <a:gd name="connsiteY867" fmla="*/ 998730 h 998833"/>
              <a:gd name="connsiteX868" fmla="*/ 1311280 w 1509178"/>
              <a:gd name="connsiteY868" fmla="*/ 998738 h 998833"/>
              <a:gd name="connsiteX869" fmla="*/ 1312787 w 1509178"/>
              <a:gd name="connsiteY869" fmla="*/ 998738 h 998833"/>
              <a:gd name="connsiteX870" fmla="*/ 1314301 w 1509178"/>
              <a:gd name="connsiteY870" fmla="*/ 998746 h 998833"/>
              <a:gd name="connsiteX871" fmla="*/ 1315807 w 1509178"/>
              <a:gd name="connsiteY871" fmla="*/ 998746 h 998833"/>
              <a:gd name="connsiteX872" fmla="*/ 1317322 w 1509178"/>
              <a:gd name="connsiteY872" fmla="*/ 998754 h 998833"/>
              <a:gd name="connsiteX873" fmla="*/ 1318828 w 1509178"/>
              <a:gd name="connsiteY873" fmla="*/ 998762 h 998833"/>
              <a:gd name="connsiteX874" fmla="*/ 1320342 w 1509178"/>
              <a:gd name="connsiteY874" fmla="*/ 998762 h 998833"/>
              <a:gd name="connsiteX875" fmla="*/ 1321857 w 1509178"/>
              <a:gd name="connsiteY875" fmla="*/ 998762 h 998833"/>
              <a:gd name="connsiteX876" fmla="*/ 1323363 w 1509178"/>
              <a:gd name="connsiteY876" fmla="*/ 998770 h 998833"/>
              <a:gd name="connsiteX877" fmla="*/ 1324877 w 1509178"/>
              <a:gd name="connsiteY877" fmla="*/ 998770 h 998833"/>
              <a:gd name="connsiteX878" fmla="*/ 1326384 w 1509178"/>
              <a:gd name="connsiteY878" fmla="*/ 998778 h 998833"/>
              <a:gd name="connsiteX879" fmla="*/ 1327898 w 1509178"/>
              <a:gd name="connsiteY879" fmla="*/ 998778 h 998833"/>
              <a:gd name="connsiteX880" fmla="*/ 1329404 w 1509178"/>
              <a:gd name="connsiteY880" fmla="*/ 998786 h 998833"/>
              <a:gd name="connsiteX881" fmla="*/ 1330919 w 1509178"/>
              <a:gd name="connsiteY881" fmla="*/ 998786 h 998833"/>
              <a:gd name="connsiteX882" fmla="*/ 1332425 w 1509178"/>
              <a:gd name="connsiteY882" fmla="*/ 998786 h 998833"/>
              <a:gd name="connsiteX883" fmla="*/ 1333940 w 1509178"/>
              <a:gd name="connsiteY883" fmla="*/ 998794 h 998833"/>
              <a:gd name="connsiteX884" fmla="*/ 1335446 w 1509178"/>
              <a:gd name="connsiteY884" fmla="*/ 998794 h 998833"/>
              <a:gd name="connsiteX885" fmla="*/ 1336960 w 1509178"/>
              <a:gd name="connsiteY885" fmla="*/ 998794 h 998833"/>
              <a:gd name="connsiteX886" fmla="*/ 1338474 w 1509178"/>
              <a:gd name="connsiteY886" fmla="*/ 998794 h 998833"/>
              <a:gd name="connsiteX887" fmla="*/ 1339981 w 1509178"/>
              <a:gd name="connsiteY887" fmla="*/ 998802 h 998833"/>
              <a:gd name="connsiteX888" fmla="*/ 1341495 w 1509178"/>
              <a:gd name="connsiteY888" fmla="*/ 998802 h 998833"/>
              <a:gd name="connsiteX889" fmla="*/ 1343001 w 1509178"/>
              <a:gd name="connsiteY889" fmla="*/ 998802 h 998833"/>
              <a:gd name="connsiteX890" fmla="*/ 1344516 w 1509178"/>
              <a:gd name="connsiteY890" fmla="*/ 998802 h 998833"/>
              <a:gd name="connsiteX891" fmla="*/ 1346022 w 1509178"/>
              <a:gd name="connsiteY891" fmla="*/ 998810 h 998833"/>
              <a:gd name="connsiteX892" fmla="*/ 1347536 w 1509178"/>
              <a:gd name="connsiteY892" fmla="*/ 998810 h 998833"/>
              <a:gd name="connsiteX893" fmla="*/ 1349043 w 1509178"/>
              <a:gd name="connsiteY893" fmla="*/ 998810 h 998833"/>
              <a:gd name="connsiteX894" fmla="*/ 1350557 w 1509178"/>
              <a:gd name="connsiteY894" fmla="*/ 998810 h 998833"/>
              <a:gd name="connsiteX895" fmla="*/ 1352064 w 1509178"/>
              <a:gd name="connsiteY895" fmla="*/ 998810 h 998833"/>
              <a:gd name="connsiteX896" fmla="*/ 1353578 w 1509178"/>
              <a:gd name="connsiteY896" fmla="*/ 998810 h 998833"/>
              <a:gd name="connsiteX897" fmla="*/ 1355092 w 1509178"/>
              <a:gd name="connsiteY897" fmla="*/ 998818 h 998833"/>
              <a:gd name="connsiteX898" fmla="*/ 1356599 w 1509178"/>
              <a:gd name="connsiteY898" fmla="*/ 998818 h 998833"/>
              <a:gd name="connsiteX899" fmla="*/ 1358113 w 1509178"/>
              <a:gd name="connsiteY899" fmla="*/ 998818 h 998833"/>
              <a:gd name="connsiteX900" fmla="*/ 1359619 w 1509178"/>
              <a:gd name="connsiteY900" fmla="*/ 998818 h 998833"/>
              <a:gd name="connsiteX901" fmla="*/ 1361134 w 1509178"/>
              <a:gd name="connsiteY901" fmla="*/ 998818 h 998833"/>
              <a:gd name="connsiteX902" fmla="*/ 1362640 w 1509178"/>
              <a:gd name="connsiteY902" fmla="*/ 998818 h 998833"/>
              <a:gd name="connsiteX903" fmla="*/ 1364154 w 1509178"/>
              <a:gd name="connsiteY903" fmla="*/ 998818 h 998833"/>
              <a:gd name="connsiteX904" fmla="*/ 1365661 w 1509178"/>
              <a:gd name="connsiteY904" fmla="*/ 998818 h 998833"/>
              <a:gd name="connsiteX905" fmla="*/ 1367175 w 1509178"/>
              <a:gd name="connsiteY905" fmla="*/ 998826 h 998833"/>
              <a:gd name="connsiteX906" fmla="*/ 1368681 w 1509178"/>
              <a:gd name="connsiteY906" fmla="*/ 998826 h 998833"/>
              <a:gd name="connsiteX907" fmla="*/ 1370196 w 1509178"/>
              <a:gd name="connsiteY907" fmla="*/ 998826 h 998833"/>
              <a:gd name="connsiteX908" fmla="*/ 1371710 w 1509178"/>
              <a:gd name="connsiteY908" fmla="*/ 998826 h 998833"/>
              <a:gd name="connsiteX909" fmla="*/ 1373216 w 1509178"/>
              <a:gd name="connsiteY909" fmla="*/ 998826 h 998833"/>
              <a:gd name="connsiteX910" fmla="*/ 1374731 w 1509178"/>
              <a:gd name="connsiteY910" fmla="*/ 998826 h 998833"/>
              <a:gd name="connsiteX911" fmla="*/ 1376237 w 1509178"/>
              <a:gd name="connsiteY911" fmla="*/ 998826 h 998833"/>
              <a:gd name="connsiteX912" fmla="*/ 1377751 w 1509178"/>
              <a:gd name="connsiteY912" fmla="*/ 998826 h 998833"/>
              <a:gd name="connsiteX913" fmla="*/ 1379258 w 1509178"/>
              <a:gd name="connsiteY913" fmla="*/ 998826 h 998833"/>
              <a:gd name="connsiteX914" fmla="*/ 1380772 w 1509178"/>
              <a:gd name="connsiteY914" fmla="*/ 998826 h 998833"/>
              <a:gd name="connsiteX915" fmla="*/ 1382278 w 1509178"/>
              <a:gd name="connsiteY915" fmla="*/ 998826 h 998833"/>
              <a:gd name="connsiteX916" fmla="*/ 1383793 w 1509178"/>
              <a:gd name="connsiteY916" fmla="*/ 998826 h 998833"/>
              <a:gd name="connsiteX917" fmla="*/ 1385299 w 1509178"/>
              <a:gd name="connsiteY917" fmla="*/ 998826 h 998833"/>
              <a:gd name="connsiteX918" fmla="*/ 1386813 w 1509178"/>
              <a:gd name="connsiteY918" fmla="*/ 998826 h 998833"/>
              <a:gd name="connsiteX919" fmla="*/ 1388320 w 1509178"/>
              <a:gd name="connsiteY919" fmla="*/ 998834 h 998833"/>
              <a:gd name="connsiteX920" fmla="*/ 1389834 w 1509178"/>
              <a:gd name="connsiteY920" fmla="*/ 998834 h 998833"/>
              <a:gd name="connsiteX921" fmla="*/ 1391349 w 1509178"/>
              <a:gd name="connsiteY921" fmla="*/ 998834 h 998833"/>
              <a:gd name="connsiteX922" fmla="*/ 1392855 w 1509178"/>
              <a:gd name="connsiteY922" fmla="*/ 998834 h 998833"/>
              <a:gd name="connsiteX923" fmla="*/ 1394369 w 1509178"/>
              <a:gd name="connsiteY923" fmla="*/ 998834 h 998833"/>
              <a:gd name="connsiteX924" fmla="*/ 1395875 w 1509178"/>
              <a:gd name="connsiteY924" fmla="*/ 998834 h 998833"/>
              <a:gd name="connsiteX925" fmla="*/ 1397390 w 1509178"/>
              <a:gd name="connsiteY925" fmla="*/ 998834 h 998833"/>
              <a:gd name="connsiteX926" fmla="*/ 1398896 w 1509178"/>
              <a:gd name="connsiteY926" fmla="*/ 998834 h 998833"/>
              <a:gd name="connsiteX927" fmla="*/ 1400410 w 1509178"/>
              <a:gd name="connsiteY927" fmla="*/ 998834 h 998833"/>
              <a:gd name="connsiteX928" fmla="*/ 1401917 w 1509178"/>
              <a:gd name="connsiteY928" fmla="*/ 998834 h 998833"/>
              <a:gd name="connsiteX929" fmla="*/ 1403431 w 1509178"/>
              <a:gd name="connsiteY929" fmla="*/ 998834 h 998833"/>
              <a:gd name="connsiteX930" fmla="*/ 1404937 w 1509178"/>
              <a:gd name="connsiteY930" fmla="*/ 998834 h 998833"/>
              <a:gd name="connsiteX931" fmla="*/ 1406452 w 1509178"/>
              <a:gd name="connsiteY931" fmla="*/ 998834 h 998833"/>
              <a:gd name="connsiteX932" fmla="*/ 1407966 w 1509178"/>
              <a:gd name="connsiteY932" fmla="*/ 998834 h 998833"/>
              <a:gd name="connsiteX933" fmla="*/ 1409473 w 1509178"/>
              <a:gd name="connsiteY933" fmla="*/ 998834 h 998833"/>
              <a:gd name="connsiteX934" fmla="*/ 1410987 w 1509178"/>
              <a:gd name="connsiteY934" fmla="*/ 998834 h 998833"/>
              <a:gd name="connsiteX935" fmla="*/ 1412493 w 1509178"/>
              <a:gd name="connsiteY935" fmla="*/ 998834 h 998833"/>
              <a:gd name="connsiteX936" fmla="*/ 1414008 w 1509178"/>
              <a:gd name="connsiteY936" fmla="*/ 998834 h 998833"/>
              <a:gd name="connsiteX937" fmla="*/ 1415514 w 1509178"/>
              <a:gd name="connsiteY937" fmla="*/ 998834 h 998833"/>
              <a:gd name="connsiteX938" fmla="*/ 1417028 w 1509178"/>
              <a:gd name="connsiteY938" fmla="*/ 998834 h 998833"/>
              <a:gd name="connsiteX939" fmla="*/ 1418535 w 1509178"/>
              <a:gd name="connsiteY939" fmla="*/ 998834 h 998833"/>
              <a:gd name="connsiteX940" fmla="*/ 1420049 w 1509178"/>
              <a:gd name="connsiteY940" fmla="*/ 998834 h 998833"/>
              <a:gd name="connsiteX941" fmla="*/ 1421555 w 1509178"/>
              <a:gd name="connsiteY941" fmla="*/ 998834 h 998833"/>
              <a:gd name="connsiteX942" fmla="*/ 1423070 w 1509178"/>
              <a:gd name="connsiteY942" fmla="*/ 998834 h 998833"/>
              <a:gd name="connsiteX943" fmla="*/ 1424584 w 1509178"/>
              <a:gd name="connsiteY943" fmla="*/ 998834 h 998833"/>
              <a:gd name="connsiteX944" fmla="*/ 1426090 w 1509178"/>
              <a:gd name="connsiteY944" fmla="*/ 998834 h 998833"/>
              <a:gd name="connsiteX945" fmla="*/ 1427605 w 1509178"/>
              <a:gd name="connsiteY945" fmla="*/ 998834 h 998833"/>
              <a:gd name="connsiteX946" fmla="*/ 1429111 w 1509178"/>
              <a:gd name="connsiteY946" fmla="*/ 998834 h 998833"/>
              <a:gd name="connsiteX947" fmla="*/ 1430625 w 1509178"/>
              <a:gd name="connsiteY947" fmla="*/ 998834 h 998833"/>
              <a:gd name="connsiteX948" fmla="*/ 1432132 w 1509178"/>
              <a:gd name="connsiteY948" fmla="*/ 998834 h 998833"/>
              <a:gd name="connsiteX949" fmla="*/ 1433646 w 1509178"/>
              <a:gd name="connsiteY949" fmla="*/ 998834 h 998833"/>
              <a:gd name="connsiteX950" fmla="*/ 1435152 w 1509178"/>
              <a:gd name="connsiteY950" fmla="*/ 998834 h 998833"/>
              <a:gd name="connsiteX951" fmla="*/ 1436667 w 1509178"/>
              <a:gd name="connsiteY951" fmla="*/ 998834 h 998833"/>
              <a:gd name="connsiteX952" fmla="*/ 1438173 w 1509178"/>
              <a:gd name="connsiteY952" fmla="*/ 998834 h 998833"/>
              <a:gd name="connsiteX953" fmla="*/ 1439687 w 1509178"/>
              <a:gd name="connsiteY953" fmla="*/ 998834 h 998833"/>
              <a:gd name="connsiteX954" fmla="*/ 1441202 w 1509178"/>
              <a:gd name="connsiteY954" fmla="*/ 998834 h 998833"/>
              <a:gd name="connsiteX955" fmla="*/ 1442708 w 1509178"/>
              <a:gd name="connsiteY955" fmla="*/ 998834 h 998833"/>
              <a:gd name="connsiteX956" fmla="*/ 1444222 w 1509178"/>
              <a:gd name="connsiteY956" fmla="*/ 998834 h 998833"/>
              <a:gd name="connsiteX957" fmla="*/ 1445729 w 1509178"/>
              <a:gd name="connsiteY957" fmla="*/ 998834 h 998833"/>
              <a:gd name="connsiteX958" fmla="*/ 1447243 w 1509178"/>
              <a:gd name="connsiteY958" fmla="*/ 998834 h 998833"/>
              <a:gd name="connsiteX959" fmla="*/ 1448749 w 1509178"/>
              <a:gd name="connsiteY959" fmla="*/ 998834 h 998833"/>
              <a:gd name="connsiteX960" fmla="*/ 1450264 w 1509178"/>
              <a:gd name="connsiteY960" fmla="*/ 998834 h 998833"/>
              <a:gd name="connsiteX961" fmla="*/ 1451770 w 1509178"/>
              <a:gd name="connsiteY961" fmla="*/ 998834 h 998833"/>
              <a:gd name="connsiteX962" fmla="*/ 1453284 w 1509178"/>
              <a:gd name="connsiteY962" fmla="*/ 998834 h 998833"/>
              <a:gd name="connsiteX963" fmla="*/ 1454791 w 1509178"/>
              <a:gd name="connsiteY963" fmla="*/ 998834 h 998833"/>
              <a:gd name="connsiteX964" fmla="*/ 1456305 w 1509178"/>
              <a:gd name="connsiteY964" fmla="*/ 998834 h 998833"/>
              <a:gd name="connsiteX965" fmla="*/ 1457811 w 1509178"/>
              <a:gd name="connsiteY965" fmla="*/ 998834 h 998833"/>
              <a:gd name="connsiteX966" fmla="*/ 1459326 w 1509178"/>
              <a:gd name="connsiteY966" fmla="*/ 998834 h 998833"/>
              <a:gd name="connsiteX967" fmla="*/ 1460840 w 1509178"/>
              <a:gd name="connsiteY967" fmla="*/ 998834 h 998833"/>
              <a:gd name="connsiteX968" fmla="*/ 1462346 w 1509178"/>
              <a:gd name="connsiteY968" fmla="*/ 998834 h 998833"/>
              <a:gd name="connsiteX969" fmla="*/ 1463861 w 1509178"/>
              <a:gd name="connsiteY969" fmla="*/ 998834 h 998833"/>
              <a:gd name="connsiteX970" fmla="*/ 1465367 w 1509178"/>
              <a:gd name="connsiteY970" fmla="*/ 998834 h 998833"/>
              <a:gd name="connsiteX971" fmla="*/ 1466881 w 1509178"/>
              <a:gd name="connsiteY971" fmla="*/ 998834 h 998833"/>
              <a:gd name="connsiteX972" fmla="*/ 1468388 w 1509178"/>
              <a:gd name="connsiteY972" fmla="*/ 998834 h 998833"/>
              <a:gd name="connsiteX973" fmla="*/ 1469902 w 1509178"/>
              <a:gd name="connsiteY973" fmla="*/ 998834 h 998833"/>
              <a:gd name="connsiteX974" fmla="*/ 1471409 w 1509178"/>
              <a:gd name="connsiteY974" fmla="*/ 998834 h 998833"/>
              <a:gd name="connsiteX975" fmla="*/ 1472923 w 1509178"/>
              <a:gd name="connsiteY975" fmla="*/ 998834 h 998833"/>
              <a:gd name="connsiteX976" fmla="*/ 1474429 w 1509178"/>
              <a:gd name="connsiteY976" fmla="*/ 998834 h 998833"/>
              <a:gd name="connsiteX977" fmla="*/ 1475944 w 1509178"/>
              <a:gd name="connsiteY977" fmla="*/ 998834 h 998833"/>
              <a:gd name="connsiteX978" fmla="*/ 1477458 w 1509178"/>
              <a:gd name="connsiteY978" fmla="*/ 998834 h 998833"/>
              <a:gd name="connsiteX979" fmla="*/ 1478964 w 1509178"/>
              <a:gd name="connsiteY979" fmla="*/ 998834 h 998833"/>
              <a:gd name="connsiteX980" fmla="*/ 1480479 w 1509178"/>
              <a:gd name="connsiteY980" fmla="*/ 998834 h 998833"/>
              <a:gd name="connsiteX981" fmla="*/ 1481985 w 1509178"/>
              <a:gd name="connsiteY981" fmla="*/ 998834 h 998833"/>
              <a:gd name="connsiteX982" fmla="*/ 1483499 w 1509178"/>
              <a:gd name="connsiteY982" fmla="*/ 998834 h 998833"/>
              <a:gd name="connsiteX983" fmla="*/ 1485006 w 1509178"/>
              <a:gd name="connsiteY983" fmla="*/ 998834 h 998833"/>
              <a:gd name="connsiteX984" fmla="*/ 1486520 w 1509178"/>
              <a:gd name="connsiteY984" fmla="*/ 998834 h 998833"/>
              <a:gd name="connsiteX985" fmla="*/ 1488026 w 1509178"/>
              <a:gd name="connsiteY985" fmla="*/ 998834 h 998833"/>
              <a:gd name="connsiteX986" fmla="*/ 1489541 w 1509178"/>
              <a:gd name="connsiteY986" fmla="*/ 998834 h 998833"/>
              <a:gd name="connsiteX987" fmla="*/ 1491047 w 1509178"/>
              <a:gd name="connsiteY987" fmla="*/ 998834 h 998833"/>
              <a:gd name="connsiteX988" fmla="*/ 1492561 w 1509178"/>
              <a:gd name="connsiteY988" fmla="*/ 998834 h 998833"/>
              <a:gd name="connsiteX989" fmla="*/ 1494076 w 1509178"/>
              <a:gd name="connsiteY989" fmla="*/ 998834 h 998833"/>
              <a:gd name="connsiteX990" fmla="*/ 1495582 w 1509178"/>
              <a:gd name="connsiteY990" fmla="*/ 998834 h 998833"/>
              <a:gd name="connsiteX991" fmla="*/ 1497096 w 1509178"/>
              <a:gd name="connsiteY991" fmla="*/ 998834 h 998833"/>
              <a:gd name="connsiteX992" fmla="*/ 1498603 w 1509178"/>
              <a:gd name="connsiteY992" fmla="*/ 998834 h 998833"/>
              <a:gd name="connsiteX993" fmla="*/ 1500117 w 1509178"/>
              <a:gd name="connsiteY993" fmla="*/ 998834 h 998833"/>
              <a:gd name="connsiteX994" fmla="*/ 1501623 w 1509178"/>
              <a:gd name="connsiteY994" fmla="*/ 998834 h 998833"/>
              <a:gd name="connsiteX995" fmla="*/ 1503138 w 1509178"/>
              <a:gd name="connsiteY995" fmla="*/ 998834 h 998833"/>
              <a:gd name="connsiteX996" fmla="*/ 1504644 w 1509178"/>
              <a:gd name="connsiteY996" fmla="*/ 998834 h 998833"/>
              <a:gd name="connsiteX997" fmla="*/ 1506158 w 1509178"/>
              <a:gd name="connsiteY997" fmla="*/ 998834 h 998833"/>
              <a:gd name="connsiteX998" fmla="*/ 1507665 w 1509178"/>
              <a:gd name="connsiteY998" fmla="*/ 998834 h 998833"/>
              <a:gd name="connsiteX999" fmla="*/ 1509179 w 1509178"/>
              <a:gd name="connsiteY999" fmla="*/ 998834 h 99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509178" h="998833">
                <a:moveTo>
                  <a:pt x="0" y="0"/>
                </a:moveTo>
                <a:lnTo>
                  <a:pt x="1510" y="86"/>
                </a:lnTo>
                <a:lnTo>
                  <a:pt x="3021" y="172"/>
                </a:lnTo>
                <a:lnTo>
                  <a:pt x="4532" y="258"/>
                </a:lnTo>
                <a:lnTo>
                  <a:pt x="6042" y="345"/>
                </a:lnTo>
                <a:lnTo>
                  <a:pt x="7553" y="433"/>
                </a:lnTo>
                <a:lnTo>
                  <a:pt x="9064" y="521"/>
                </a:lnTo>
                <a:lnTo>
                  <a:pt x="10575" y="609"/>
                </a:lnTo>
                <a:lnTo>
                  <a:pt x="12085" y="698"/>
                </a:lnTo>
                <a:lnTo>
                  <a:pt x="13596" y="787"/>
                </a:lnTo>
                <a:lnTo>
                  <a:pt x="15107" y="877"/>
                </a:lnTo>
                <a:lnTo>
                  <a:pt x="16617" y="967"/>
                </a:lnTo>
                <a:lnTo>
                  <a:pt x="18128" y="1057"/>
                </a:lnTo>
                <a:lnTo>
                  <a:pt x="19638" y="1148"/>
                </a:lnTo>
                <a:lnTo>
                  <a:pt x="21150" y="1240"/>
                </a:lnTo>
                <a:lnTo>
                  <a:pt x="22660" y="1332"/>
                </a:lnTo>
                <a:lnTo>
                  <a:pt x="24171" y="1424"/>
                </a:lnTo>
                <a:lnTo>
                  <a:pt x="25681" y="1517"/>
                </a:lnTo>
                <a:lnTo>
                  <a:pt x="27192" y="1611"/>
                </a:lnTo>
                <a:lnTo>
                  <a:pt x="28703" y="1705"/>
                </a:lnTo>
                <a:lnTo>
                  <a:pt x="30213" y="1799"/>
                </a:lnTo>
                <a:lnTo>
                  <a:pt x="31724" y="1894"/>
                </a:lnTo>
                <a:lnTo>
                  <a:pt x="33235" y="1989"/>
                </a:lnTo>
                <a:lnTo>
                  <a:pt x="34746" y="2085"/>
                </a:lnTo>
                <a:lnTo>
                  <a:pt x="36256" y="2181"/>
                </a:lnTo>
                <a:lnTo>
                  <a:pt x="37767" y="2278"/>
                </a:lnTo>
                <a:lnTo>
                  <a:pt x="39278" y="2376"/>
                </a:lnTo>
                <a:lnTo>
                  <a:pt x="40788" y="2473"/>
                </a:lnTo>
                <a:lnTo>
                  <a:pt x="42299" y="2572"/>
                </a:lnTo>
                <a:lnTo>
                  <a:pt x="43810" y="2671"/>
                </a:lnTo>
                <a:lnTo>
                  <a:pt x="45321" y="2770"/>
                </a:lnTo>
                <a:lnTo>
                  <a:pt x="46831" y="2870"/>
                </a:lnTo>
                <a:lnTo>
                  <a:pt x="48342" y="2970"/>
                </a:lnTo>
                <a:lnTo>
                  <a:pt x="49852" y="3071"/>
                </a:lnTo>
                <a:lnTo>
                  <a:pt x="51363" y="3173"/>
                </a:lnTo>
                <a:lnTo>
                  <a:pt x="52874" y="3275"/>
                </a:lnTo>
                <a:lnTo>
                  <a:pt x="54384" y="3378"/>
                </a:lnTo>
                <a:lnTo>
                  <a:pt x="55895" y="3481"/>
                </a:lnTo>
                <a:lnTo>
                  <a:pt x="57406" y="3584"/>
                </a:lnTo>
                <a:lnTo>
                  <a:pt x="58917" y="3689"/>
                </a:lnTo>
                <a:lnTo>
                  <a:pt x="60427" y="3793"/>
                </a:lnTo>
                <a:lnTo>
                  <a:pt x="61938" y="3899"/>
                </a:lnTo>
                <a:lnTo>
                  <a:pt x="63449" y="4005"/>
                </a:lnTo>
                <a:lnTo>
                  <a:pt x="64959" y="4111"/>
                </a:lnTo>
                <a:lnTo>
                  <a:pt x="66470" y="4218"/>
                </a:lnTo>
                <a:lnTo>
                  <a:pt x="67981" y="4326"/>
                </a:lnTo>
                <a:lnTo>
                  <a:pt x="69492" y="4434"/>
                </a:lnTo>
                <a:lnTo>
                  <a:pt x="71002" y="4542"/>
                </a:lnTo>
                <a:lnTo>
                  <a:pt x="72513" y="4652"/>
                </a:lnTo>
                <a:lnTo>
                  <a:pt x="74024" y="4762"/>
                </a:lnTo>
                <a:lnTo>
                  <a:pt x="75534" y="4872"/>
                </a:lnTo>
                <a:lnTo>
                  <a:pt x="77045" y="4983"/>
                </a:lnTo>
                <a:lnTo>
                  <a:pt x="78555" y="5095"/>
                </a:lnTo>
                <a:lnTo>
                  <a:pt x="80067" y="5207"/>
                </a:lnTo>
                <a:lnTo>
                  <a:pt x="81577" y="5320"/>
                </a:lnTo>
                <a:lnTo>
                  <a:pt x="83088" y="5434"/>
                </a:lnTo>
                <a:lnTo>
                  <a:pt x="84598" y="5548"/>
                </a:lnTo>
                <a:lnTo>
                  <a:pt x="86109" y="5663"/>
                </a:lnTo>
                <a:lnTo>
                  <a:pt x="87620" y="5778"/>
                </a:lnTo>
                <a:lnTo>
                  <a:pt x="89130" y="5894"/>
                </a:lnTo>
                <a:lnTo>
                  <a:pt x="90641" y="6011"/>
                </a:lnTo>
                <a:lnTo>
                  <a:pt x="92152" y="6128"/>
                </a:lnTo>
                <a:lnTo>
                  <a:pt x="93663" y="6246"/>
                </a:lnTo>
                <a:lnTo>
                  <a:pt x="95173" y="6364"/>
                </a:lnTo>
                <a:lnTo>
                  <a:pt x="96684" y="6484"/>
                </a:lnTo>
                <a:lnTo>
                  <a:pt x="98195" y="6604"/>
                </a:lnTo>
                <a:lnTo>
                  <a:pt x="99705" y="6724"/>
                </a:lnTo>
                <a:lnTo>
                  <a:pt x="101216" y="6845"/>
                </a:lnTo>
                <a:lnTo>
                  <a:pt x="102726" y="6967"/>
                </a:lnTo>
                <a:lnTo>
                  <a:pt x="104238" y="7090"/>
                </a:lnTo>
                <a:lnTo>
                  <a:pt x="105748" y="7213"/>
                </a:lnTo>
                <a:lnTo>
                  <a:pt x="107259" y="7337"/>
                </a:lnTo>
                <a:lnTo>
                  <a:pt x="108769" y="7462"/>
                </a:lnTo>
                <a:lnTo>
                  <a:pt x="110280" y="7587"/>
                </a:lnTo>
                <a:lnTo>
                  <a:pt x="111791" y="7713"/>
                </a:lnTo>
                <a:lnTo>
                  <a:pt x="113301" y="7840"/>
                </a:lnTo>
                <a:lnTo>
                  <a:pt x="114812" y="7967"/>
                </a:lnTo>
                <a:lnTo>
                  <a:pt x="116323" y="8095"/>
                </a:lnTo>
                <a:lnTo>
                  <a:pt x="117834" y="8224"/>
                </a:lnTo>
                <a:lnTo>
                  <a:pt x="119344" y="8354"/>
                </a:lnTo>
                <a:lnTo>
                  <a:pt x="120855" y="8484"/>
                </a:lnTo>
                <a:lnTo>
                  <a:pt x="122366" y="8615"/>
                </a:lnTo>
                <a:lnTo>
                  <a:pt x="123876" y="8747"/>
                </a:lnTo>
                <a:lnTo>
                  <a:pt x="125387" y="8879"/>
                </a:lnTo>
                <a:lnTo>
                  <a:pt x="126897" y="9012"/>
                </a:lnTo>
                <a:lnTo>
                  <a:pt x="128409" y="9146"/>
                </a:lnTo>
                <a:lnTo>
                  <a:pt x="129919" y="9281"/>
                </a:lnTo>
                <a:lnTo>
                  <a:pt x="131430" y="9417"/>
                </a:lnTo>
                <a:lnTo>
                  <a:pt x="132940" y="9553"/>
                </a:lnTo>
                <a:lnTo>
                  <a:pt x="134451" y="9690"/>
                </a:lnTo>
                <a:lnTo>
                  <a:pt x="135962" y="9828"/>
                </a:lnTo>
                <a:lnTo>
                  <a:pt x="137472" y="9967"/>
                </a:lnTo>
                <a:lnTo>
                  <a:pt x="138983" y="10106"/>
                </a:lnTo>
                <a:lnTo>
                  <a:pt x="140494" y="10246"/>
                </a:lnTo>
                <a:lnTo>
                  <a:pt x="142005" y="10388"/>
                </a:lnTo>
                <a:lnTo>
                  <a:pt x="143515" y="10529"/>
                </a:lnTo>
                <a:lnTo>
                  <a:pt x="145026" y="10672"/>
                </a:lnTo>
                <a:lnTo>
                  <a:pt x="146537" y="10816"/>
                </a:lnTo>
                <a:lnTo>
                  <a:pt x="148047" y="10960"/>
                </a:lnTo>
                <a:lnTo>
                  <a:pt x="149558" y="11105"/>
                </a:lnTo>
                <a:lnTo>
                  <a:pt x="151069" y="11251"/>
                </a:lnTo>
                <a:lnTo>
                  <a:pt x="152580" y="11398"/>
                </a:lnTo>
                <a:lnTo>
                  <a:pt x="154090" y="11546"/>
                </a:lnTo>
                <a:lnTo>
                  <a:pt x="155600" y="11694"/>
                </a:lnTo>
                <a:lnTo>
                  <a:pt x="157111" y="11844"/>
                </a:lnTo>
                <a:lnTo>
                  <a:pt x="158622" y="11994"/>
                </a:lnTo>
                <a:lnTo>
                  <a:pt x="160133" y="12145"/>
                </a:lnTo>
                <a:lnTo>
                  <a:pt x="161643" y="12297"/>
                </a:lnTo>
                <a:lnTo>
                  <a:pt x="163154" y="12450"/>
                </a:lnTo>
                <a:lnTo>
                  <a:pt x="164665" y="12604"/>
                </a:lnTo>
                <a:lnTo>
                  <a:pt x="166176" y="12760"/>
                </a:lnTo>
                <a:lnTo>
                  <a:pt x="167686" y="12915"/>
                </a:lnTo>
                <a:lnTo>
                  <a:pt x="169197" y="13071"/>
                </a:lnTo>
                <a:lnTo>
                  <a:pt x="170708" y="13229"/>
                </a:lnTo>
                <a:lnTo>
                  <a:pt x="172218" y="13388"/>
                </a:lnTo>
                <a:lnTo>
                  <a:pt x="173729" y="13547"/>
                </a:lnTo>
                <a:lnTo>
                  <a:pt x="175240" y="13707"/>
                </a:lnTo>
                <a:lnTo>
                  <a:pt x="176751" y="13869"/>
                </a:lnTo>
                <a:lnTo>
                  <a:pt x="178261" y="14031"/>
                </a:lnTo>
                <a:lnTo>
                  <a:pt x="179771" y="14194"/>
                </a:lnTo>
                <a:lnTo>
                  <a:pt x="181283" y="14358"/>
                </a:lnTo>
                <a:lnTo>
                  <a:pt x="182793" y="14523"/>
                </a:lnTo>
                <a:lnTo>
                  <a:pt x="184304" y="14690"/>
                </a:lnTo>
                <a:lnTo>
                  <a:pt x="185814" y="14857"/>
                </a:lnTo>
                <a:lnTo>
                  <a:pt x="187326" y="15025"/>
                </a:lnTo>
                <a:lnTo>
                  <a:pt x="188836" y="15194"/>
                </a:lnTo>
                <a:lnTo>
                  <a:pt x="190347" y="15364"/>
                </a:lnTo>
                <a:lnTo>
                  <a:pt x="191857" y="15536"/>
                </a:lnTo>
                <a:lnTo>
                  <a:pt x="193368" y="15709"/>
                </a:lnTo>
                <a:lnTo>
                  <a:pt x="194879" y="15881"/>
                </a:lnTo>
                <a:lnTo>
                  <a:pt x="196389" y="16056"/>
                </a:lnTo>
                <a:lnTo>
                  <a:pt x="197900" y="16231"/>
                </a:lnTo>
                <a:lnTo>
                  <a:pt x="199411" y="16408"/>
                </a:lnTo>
                <a:lnTo>
                  <a:pt x="200922" y="16585"/>
                </a:lnTo>
                <a:lnTo>
                  <a:pt x="202432" y="16764"/>
                </a:lnTo>
                <a:lnTo>
                  <a:pt x="203943" y="16944"/>
                </a:lnTo>
                <a:lnTo>
                  <a:pt x="205454" y="17125"/>
                </a:lnTo>
                <a:lnTo>
                  <a:pt x="206964" y="17307"/>
                </a:lnTo>
                <a:lnTo>
                  <a:pt x="208475" y="17490"/>
                </a:lnTo>
                <a:lnTo>
                  <a:pt x="209985" y="17674"/>
                </a:lnTo>
                <a:lnTo>
                  <a:pt x="211497" y="17859"/>
                </a:lnTo>
                <a:lnTo>
                  <a:pt x="213007" y="18045"/>
                </a:lnTo>
                <a:lnTo>
                  <a:pt x="214517" y="18233"/>
                </a:lnTo>
                <a:lnTo>
                  <a:pt x="216028" y="18422"/>
                </a:lnTo>
                <a:lnTo>
                  <a:pt x="217539" y="18612"/>
                </a:lnTo>
                <a:lnTo>
                  <a:pt x="219050" y="18803"/>
                </a:lnTo>
                <a:lnTo>
                  <a:pt x="220560" y="18995"/>
                </a:lnTo>
                <a:lnTo>
                  <a:pt x="222071" y="19189"/>
                </a:lnTo>
                <a:lnTo>
                  <a:pt x="223582" y="19384"/>
                </a:lnTo>
                <a:lnTo>
                  <a:pt x="225093" y="19580"/>
                </a:lnTo>
                <a:lnTo>
                  <a:pt x="226603" y="19777"/>
                </a:lnTo>
                <a:lnTo>
                  <a:pt x="228114" y="19975"/>
                </a:lnTo>
                <a:lnTo>
                  <a:pt x="229625" y="20175"/>
                </a:lnTo>
                <a:lnTo>
                  <a:pt x="231135" y="20376"/>
                </a:lnTo>
                <a:lnTo>
                  <a:pt x="232646" y="20578"/>
                </a:lnTo>
                <a:lnTo>
                  <a:pt x="234157" y="20782"/>
                </a:lnTo>
                <a:lnTo>
                  <a:pt x="235668" y="20986"/>
                </a:lnTo>
                <a:lnTo>
                  <a:pt x="237178" y="21192"/>
                </a:lnTo>
                <a:lnTo>
                  <a:pt x="238688" y="21399"/>
                </a:lnTo>
                <a:lnTo>
                  <a:pt x="240199" y="21608"/>
                </a:lnTo>
                <a:lnTo>
                  <a:pt x="241710" y="21818"/>
                </a:lnTo>
                <a:lnTo>
                  <a:pt x="243221" y="22030"/>
                </a:lnTo>
                <a:lnTo>
                  <a:pt x="244731" y="22242"/>
                </a:lnTo>
                <a:lnTo>
                  <a:pt x="246242" y="22456"/>
                </a:lnTo>
                <a:lnTo>
                  <a:pt x="247753" y="22671"/>
                </a:lnTo>
                <a:lnTo>
                  <a:pt x="249263" y="22888"/>
                </a:lnTo>
                <a:lnTo>
                  <a:pt x="250774" y="23106"/>
                </a:lnTo>
                <a:lnTo>
                  <a:pt x="252285" y="23326"/>
                </a:lnTo>
                <a:lnTo>
                  <a:pt x="253796" y="23546"/>
                </a:lnTo>
                <a:lnTo>
                  <a:pt x="255306" y="23769"/>
                </a:lnTo>
                <a:lnTo>
                  <a:pt x="256817" y="23993"/>
                </a:lnTo>
                <a:lnTo>
                  <a:pt x="258328" y="24217"/>
                </a:lnTo>
                <a:lnTo>
                  <a:pt x="259839" y="24445"/>
                </a:lnTo>
                <a:lnTo>
                  <a:pt x="261349" y="24673"/>
                </a:lnTo>
                <a:lnTo>
                  <a:pt x="262859" y="24902"/>
                </a:lnTo>
                <a:lnTo>
                  <a:pt x="264371" y="25133"/>
                </a:lnTo>
                <a:lnTo>
                  <a:pt x="265881" y="25366"/>
                </a:lnTo>
                <a:lnTo>
                  <a:pt x="267392" y="25600"/>
                </a:lnTo>
                <a:lnTo>
                  <a:pt x="268902" y="25835"/>
                </a:lnTo>
                <a:lnTo>
                  <a:pt x="270414" y="26073"/>
                </a:lnTo>
                <a:lnTo>
                  <a:pt x="271924" y="26312"/>
                </a:lnTo>
                <a:lnTo>
                  <a:pt x="273434" y="26552"/>
                </a:lnTo>
                <a:lnTo>
                  <a:pt x="274945" y="26793"/>
                </a:lnTo>
                <a:lnTo>
                  <a:pt x="276456" y="27037"/>
                </a:lnTo>
                <a:lnTo>
                  <a:pt x="277967" y="27282"/>
                </a:lnTo>
                <a:lnTo>
                  <a:pt x="279477" y="27529"/>
                </a:lnTo>
                <a:lnTo>
                  <a:pt x="280988" y="27777"/>
                </a:lnTo>
                <a:lnTo>
                  <a:pt x="282499" y="28027"/>
                </a:lnTo>
                <a:lnTo>
                  <a:pt x="284010" y="28279"/>
                </a:lnTo>
                <a:lnTo>
                  <a:pt x="285520" y="28532"/>
                </a:lnTo>
                <a:lnTo>
                  <a:pt x="287030" y="28787"/>
                </a:lnTo>
                <a:lnTo>
                  <a:pt x="288542" y="29043"/>
                </a:lnTo>
                <a:lnTo>
                  <a:pt x="290052" y="29302"/>
                </a:lnTo>
                <a:lnTo>
                  <a:pt x="291563" y="29562"/>
                </a:lnTo>
                <a:lnTo>
                  <a:pt x="293073" y="29824"/>
                </a:lnTo>
                <a:lnTo>
                  <a:pt x="294585" y="30087"/>
                </a:lnTo>
                <a:lnTo>
                  <a:pt x="296095" y="30353"/>
                </a:lnTo>
                <a:lnTo>
                  <a:pt x="297605" y="30620"/>
                </a:lnTo>
                <a:lnTo>
                  <a:pt x="299116" y="30888"/>
                </a:lnTo>
                <a:lnTo>
                  <a:pt x="300627" y="31159"/>
                </a:lnTo>
                <a:lnTo>
                  <a:pt x="302138" y="31432"/>
                </a:lnTo>
                <a:lnTo>
                  <a:pt x="303648" y="31706"/>
                </a:lnTo>
                <a:lnTo>
                  <a:pt x="305159" y="31983"/>
                </a:lnTo>
                <a:lnTo>
                  <a:pt x="306670" y="32261"/>
                </a:lnTo>
                <a:lnTo>
                  <a:pt x="308180" y="32541"/>
                </a:lnTo>
                <a:lnTo>
                  <a:pt x="309691" y="32823"/>
                </a:lnTo>
                <a:lnTo>
                  <a:pt x="311202" y="33107"/>
                </a:lnTo>
                <a:lnTo>
                  <a:pt x="312713" y="33392"/>
                </a:lnTo>
                <a:lnTo>
                  <a:pt x="314223" y="33680"/>
                </a:lnTo>
                <a:lnTo>
                  <a:pt x="315734" y="33969"/>
                </a:lnTo>
                <a:lnTo>
                  <a:pt x="317244" y="34261"/>
                </a:lnTo>
                <a:lnTo>
                  <a:pt x="318756" y="34555"/>
                </a:lnTo>
                <a:lnTo>
                  <a:pt x="320266" y="34850"/>
                </a:lnTo>
                <a:lnTo>
                  <a:pt x="321776" y="35148"/>
                </a:lnTo>
                <a:lnTo>
                  <a:pt x="323287" y="35447"/>
                </a:lnTo>
                <a:lnTo>
                  <a:pt x="324798" y="35749"/>
                </a:lnTo>
                <a:lnTo>
                  <a:pt x="326309" y="36053"/>
                </a:lnTo>
                <a:lnTo>
                  <a:pt x="327819" y="36359"/>
                </a:lnTo>
                <a:lnTo>
                  <a:pt x="329330" y="36667"/>
                </a:lnTo>
                <a:lnTo>
                  <a:pt x="330841" y="36978"/>
                </a:lnTo>
                <a:lnTo>
                  <a:pt x="332351" y="37290"/>
                </a:lnTo>
                <a:lnTo>
                  <a:pt x="333862" y="37604"/>
                </a:lnTo>
                <a:lnTo>
                  <a:pt x="335373" y="37921"/>
                </a:lnTo>
                <a:lnTo>
                  <a:pt x="336884" y="38240"/>
                </a:lnTo>
                <a:lnTo>
                  <a:pt x="338394" y="38561"/>
                </a:lnTo>
                <a:lnTo>
                  <a:pt x="339905" y="38884"/>
                </a:lnTo>
                <a:lnTo>
                  <a:pt x="341416" y="39210"/>
                </a:lnTo>
                <a:lnTo>
                  <a:pt x="342926" y="39538"/>
                </a:lnTo>
                <a:lnTo>
                  <a:pt x="344437" y="39868"/>
                </a:lnTo>
                <a:lnTo>
                  <a:pt x="345947" y="40201"/>
                </a:lnTo>
                <a:lnTo>
                  <a:pt x="347459" y="40536"/>
                </a:lnTo>
                <a:lnTo>
                  <a:pt x="348969" y="40873"/>
                </a:lnTo>
                <a:lnTo>
                  <a:pt x="350480" y="41212"/>
                </a:lnTo>
                <a:lnTo>
                  <a:pt x="351990" y="41555"/>
                </a:lnTo>
                <a:lnTo>
                  <a:pt x="353501" y="41899"/>
                </a:lnTo>
                <a:lnTo>
                  <a:pt x="355012" y="42246"/>
                </a:lnTo>
                <a:lnTo>
                  <a:pt x="356522" y="42595"/>
                </a:lnTo>
                <a:lnTo>
                  <a:pt x="358033" y="42947"/>
                </a:lnTo>
                <a:lnTo>
                  <a:pt x="359544" y="43301"/>
                </a:lnTo>
                <a:lnTo>
                  <a:pt x="361055" y="43658"/>
                </a:lnTo>
                <a:lnTo>
                  <a:pt x="362565" y="44018"/>
                </a:lnTo>
                <a:lnTo>
                  <a:pt x="364076" y="44380"/>
                </a:lnTo>
                <a:lnTo>
                  <a:pt x="365587" y="44745"/>
                </a:lnTo>
                <a:lnTo>
                  <a:pt x="367097" y="45112"/>
                </a:lnTo>
                <a:lnTo>
                  <a:pt x="368608" y="45482"/>
                </a:lnTo>
                <a:lnTo>
                  <a:pt x="370118" y="45854"/>
                </a:lnTo>
                <a:lnTo>
                  <a:pt x="371630" y="46229"/>
                </a:lnTo>
                <a:lnTo>
                  <a:pt x="373140" y="46607"/>
                </a:lnTo>
                <a:lnTo>
                  <a:pt x="374651" y="46988"/>
                </a:lnTo>
                <a:lnTo>
                  <a:pt x="376161" y="47372"/>
                </a:lnTo>
                <a:lnTo>
                  <a:pt x="377673" y="47757"/>
                </a:lnTo>
                <a:lnTo>
                  <a:pt x="379183" y="48146"/>
                </a:lnTo>
                <a:lnTo>
                  <a:pt x="380693" y="48538"/>
                </a:lnTo>
                <a:lnTo>
                  <a:pt x="382204" y="48933"/>
                </a:lnTo>
                <a:lnTo>
                  <a:pt x="383715" y="49331"/>
                </a:lnTo>
                <a:lnTo>
                  <a:pt x="385226" y="49731"/>
                </a:lnTo>
                <a:lnTo>
                  <a:pt x="386736" y="50134"/>
                </a:lnTo>
                <a:lnTo>
                  <a:pt x="388247" y="50540"/>
                </a:lnTo>
                <a:lnTo>
                  <a:pt x="389758" y="50949"/>
                </a:lnTo>
                <a:lnTo>
                  <a:pt x="391268" y="51362"/>
                </a:lnTo>
                <a:lnTo>
                  <a:pt x="392779" y="51777"/>
                </a:lnTo>
                <a:lnTo>
                  <a:pt x="394289" y="52196"/>
                </a:lnTo>
                <a:lnTo>
                  <a:pt x="395801" y="52617"/>
                </a:lnTo>
                <a:lnTo>
                  <a:pt x="397311" y="53041"/>
                </a:lnTo>
                <a:lnTo>
                  <a:pt x="398822" y="53469"/>
                </a:lnTo>
                <a:lnTo>
                  <a:pt x="400332" y="53900"/>
                </a:lnTo>
                <a:lnTo>
                  <a:pt x="401843" y="54334"/>
                </a:lnTo>
                <a:lnTo>
                  <a:pt x="403354" y="54772"/>
                </a:lnTo>
                <a:lnTo>
                  <a:pt x="404864" y="55212"/>
                </a:lnTo>
                <a:lnTo>
                  <a:pt x="406375" y="55656"/>
                </a:lnTo>
                <a:lnTo>
                  <a:pt x="407886" y="56103"/>
                </a:lnTo>
                <a:lnTo>
                  <a:pt x="409397" y="56553"/>
                </a:lnTo>
                <a:lnTo>
                  <a:pt x="410907" y="57007"/>
                </a:lnTo>
                <a:lnTo>
                  <a:pt x="412418" y="57464"/>
                </a:lnTo>
                <a:lnTo>
                  <a:pt x="413929" y="57925"/>
                </a:lnTo>
                <a:lnTo>
                  <a:pt x="415439" y="58389"/>
                </a:lnTo>
                <a:lnTo>
                  <a:pt x="416950" y="58856"/>
                </a:lnTo>
                <a:lnTo>
                  <a:pt x="418461" y="59328"/>
                </a:lnTo>
                <a:lnTo>
                  <a:pt x="419972" y="59802"/>
                </a:lnTo>
                <a:lnTo>
                  <a:pt x="421482" y="60280"/>
                </a:lnTo>
                <a:lnTo>
                  <a:pt x="422993" y="60762"/>
                </a:lnTo>
                <a:lnTo>
                  <a:pt x="424504" y="61248"/>
                </a:lnTo>
                <a:lnTo>
                  <a:pt x="426014" y="61736"/>
                </a:lnTo>
                <a:lnTo>
                  <a:pt x="427525" y="62229"/>
                </a:lnTo>
                <a:lnTo>
                  <a:pt x="429035" y="62725"/>
                </a:lnTo>
                <a:lnTo>
                  <a:pt x="430547" y="63226"/>
                </a:lnTo>
                <a:lnTo>
                  <a:pt x="432057" y="63730"/>
                </a:lnTo>
                <a:lnTo>
                  <a:pt x="433568" y="64238"/>
                </a:lnTo>
                <a:lnTo>
                  <a:pt x="435078" y="64750"/>
                </a:lnTo>
                <a:lnTo>
                  <a:pt x="436589" y="65265"/>
                </a:lnTo>
                <a:lnTo>
                  <a:pt x="438100" y="65785"/>
                </a:lnTo>
                <a:lnTo>
                  <a:pt x="439610" y="66309"/>
                </a:lnTo>
                <a:lnTo>
                  <a:pt x="441121" y="66836"/>
                </a:lnTo>
                <a:lnTo>
                  <a:pt x="442632" y="67368"/>
                </a:lnTo>
                <a:lnTo>
                  <a:pt x="444143" y="67903"/>
                </a:lnTo>
                <a:lnTo>
                  <a:pt x="445653" y="68443"/>
                </a:lnTo>
                <a:lnTo>
                  <a:pt x="447164" y="68987"/>
                </a:lnTo>
                <a:lnTo>
                  <a:pt x="448675" y="69536"/>
                </a:lnTo>
                <a:lnTo>
                  <a:pt x="450185" y="70088"/>
                </a:lnTo>
                <a:lnTo>
                  <a:pt x="451696" y="70644"/>
                </a:lnTo>
                <a:lnTo>
                  <a:pt x="453206" y="71205"/>
                </a:lnTo>
                <a:lnTo>
                  <a:pt x="454718" y="71771"/>
                </a:lnTo>
                <a:lnTo>
                  <a:pt x="456228" y="72340"/>
                </a:lnTo>
                <a:lnTo>
                  <a:pt x="457739" y="72915"/>
                </a:lnTo>
                <a:lnTo>
                  <a:pt x="459249" y="73494"/>
                </a:lnTo>
                <a:lnTo>
                  <a:pt x="460760" y="74076"/>
                </a:lnTo>
                <a:lnTo>
                  <a:pt x="462271" y="74664"/>
                </a:lnTo>
                <a:lnTo>
                  <a:pt x="463781" y="75257"/>
                </a:lnTo>
                <a:lnTo>
                  <a:pt x="465292" y="75853"/>
                </a:lnTo>
                <a:lnTo>
                  <a:pt x="466803" y="76455"/>
                </a:lnTo>
                <a:lnTo>
                  <a:pt x="468314" y="77061"/>
                </a:lnTo>
                <a:lnTo>
                  <a:pt x="469824" y="77672"/>
                </a:lnTo>
                <a:lnTo>
                  <a:pt x="471335" y="78288"/>
                </a:lnTo>
                <a:lnTo>
                  <a:pt x="472846" y="78908"/>
                </a:lnTo>
                <a:lnTo>
                  <a:pt x="474356" y="79533"/>
                </a:lnTo>
                <a:lnTo>
                  <a:pt x="475867" y="80164"/>
                </a:lnTo>
                <a:lnTo>
                  <a:pt x="477380" y="80799"/>
                </a:lnTo>
                <a:lnTo>
                  <a:pt x="478886" y="81439"/>
                </a:lnTo>
                <a:lnTo>
                  <a:pt x="480401" y="82085"/>
                </a:lnTo>
                <a:lnTo>
                  <a:pt x="481907" y="82735"/>
                </a:lnTo>
                <a:lnTo>
                  <a:pt x="483421" y="83391"/>
                </a:lnTo>
                <a:lnTo>
                  <a:pt x="484928" y="84052"/>
                </a:lnTo>
                <a:lnTo>
                  <a:pt x="486442" y="84718"/>
                </a:lnTo>
                <a:lnTo>
                  <a:pt x="487956" y="85389"/>
                </a:lnTo>
                <a:lnTo>
                  <a:pt x="489463" y="86066"/>
                </a:lnTo>
                <a:lnTo>
                  <a:pt x="490977" y="86747"/>
                </a:lnTo>
                <a:lnTo>
                  <a:pt x="492483" y="87435"/>
                </a:lnTo>
                <a:lnTo>
                  <a:pt x="493998" y="88128"/>
                </a:lnTo>
                <a:lnTo>
                  <a:pt x="495504" y="88827"/>
                </a:lnTo>
                <a:lnTo>
                  <a:pt x="497018" y="89530"/>
                </a:lnTo>
                <a:lnTo>
                  <a:pt x="498525" y="90240"/>
                </a:lnTo>
                <a:lnTo>
                  <a:pt x="500039" y="90955"/>
                </a:lnTo>
                <a:lnTo>
                  <a:pt x="501545" y="91676"/>
                </a:lnTo>
                <a:lnTo>
                  <a:pt x="503060" y="92403"/>
                </a:lnTo>
                <a:lnTo>
                  <a:pt x="504574" y="93135"/>
                </a:lnTo>
                <a:lnTo>
                  <a:pt x="506080" y="93874"/>
                </a:lnTo>
                <a:lnTo>
                  <a:pt x="507595" y="94619"/>
                </a:lnTo>
                <a:lnTo>
                  <a:pt x="509101" y="95369"/>
                </a:lnTo>
                <a:lnTo>
                  <a:pt x="510615" y="96125"/>
                </a:lnTo>
                <a:lnTo>
                  <a:pt x="512122" y="96888"/>
                </a:lnTo>
                <a:lnTo>
                  <a:pt x="513636" y="97656"/>
                </a:lnTo>
                <a:lnTo>
                  <a:pt x="515142" y="98431"/>
                </a:lnTo>
                <a:lnTo>
                  <a:pt x="516657" y="99212"/>
                </a:lnTo>
                <a:lnTo>
                  <a:pt x="518163" y="99999"/>
                </a:lnTo>
                <a:lnTo>
                  <a:pt x="519677" y="100793"/>
                </a:lnTo>
                <a:lnTo>
                  <a:pt x="521184" y="101593"/>
                </a:lnTo>
                <a:lnTo>
                  <a:pt x="522698" y="102400"/>
                </a:lnTo>
                <a:lnTo>
                  <a:pt x="524212" y="103213"/>
                </a:lnTo>
                <a:lnTo>
                  <a:pt x="525719" y="104033"/>
                </a:lnTo>
                <a:lnTo>
                  <a:pt x="527233" y="104859"/>
                </a:lnTo>
                <a:lnTo>
                  <a:pt x="528740" y="105692"/>
                </a:lnTo>
                <a:lnTo>
                  <a:pt x="530254" y="106531"/>
                </a:lnTo>
                <a:lnTo>
                  <a:pt x="531760" y="107379"/>
                </a:lnTo>
                <a:lnTo>
                  <a:pt x="533275" y="108232"/>
                </a:lnTo>
                <a:lnTo>
                  <a:pt x="534781" y="109092"/>
                </a:lnTo>
                <a:lnTo>
                  <a:pt x="536295" y="109960"/>
                </a:lnTo>
                <a:lnTo>
                  <a:pt x="537802" y="110835"/>
                </a:lnTo>
                <a:lnTo>
                  <a:pt x="539316" y="111716"/>
                </a:lnTo>
                <a:lnTo>
                  <a:pt x="540830" y="112605"/>
                </a:lnTo>
                <a:lnTo>
                  <a:pt x="542337" y="113501"/>
                </a:lnTo>
                <a:lnTo>
                  <a:pt x="543851" y="114404"/>
                </a:lnTo>
                <a:lnTo>
                  <a:pt x="545357" y="115315"/>
                </a:lnTo>
                <a:lnTo>
                  <a:pt x="546872" y="116234"/>
                </a:lnTo>
                <a:lnTo>
                  <a:pt x="548378" y="117160"/>
                </a:lnTo>
                <a:lnTo>
                  <a:pt x="549892" y="118093"/>
                </a:lnTo>
                <a:lnTo>
                  <a:pt x="551399" y="119034"/>
                </a:lnTo>
                <a:lnTo>
                  <a:pt x="552913" y="119983"/>
                </a:lnTo>
                <a:lnTo>
                  <a:pt x="554419" y="120939"/>
                </a:lnTo>
                <a:lnTo>
                  <a:pt x="555934" y="121904"/>
                </a:lnTo>
                <a:lnTo>
                  <a:pt x="557448" y="122876"/>
                </a:lnTo>
                <a:lnTo>
                  <a:pt x="558954" y="123856"/>
                </a:lnTo>
                <a:lnTo>
                  <a:pt x="560469" y="124844"/>
                </a:lnTo>
                <a:lnTo>
                  <a:pt x="561975" y="125841"/>
                </a:lnTo>
                <a:lnTo>
                  <a:pt x="563489" y="126845"/>
                </a:lnTo>
                <a:lnTo>
                  <a:pt x="564996" y="127858"/>
                </a:lnTo>
                <a:lnTo>
                  <a:pt x="566510" y="128879"/>
                </a:lnTo>
                <a:lnTo>
                  <a:pt x="568016" y="129909"/>
                </a:lnTo>
                <a:lnTo>
                  <a:pt x="569531" y="130946"/>
                </a:lnTo>
                <a:lnTo>
                  <a:pt x="571037" y="131993"/>
                </a:lnTo>
                <a:lnTo>
                  <a:pt x="572551" y="133048"/>
                </a:lnTo>
                <a:lnTo>
                  <a:pt x="574066" y="134112"/>
                </a:lnTo>
                <a:lnTo>
                  <a:pt x="575572" y="135185"/>
                </a:lnTo>
                <a:lnTo>
                  <a:pt x="577086" y="136267"/>
                </a:lnTo>
                <a:lnTo>
                  <a:pt x="578593" y="137357"/>
                </a:lnTo>
                <a:lnTo>
                  <a:pt x="580107" y="138456"/>
                </a:lnTo>
                <a:lnTo>
                  <a:pt x="581613" y="139565"/>
                </a:lnTo>
                <a:lnTo>
                  <a:pt x="583128" y="140682"/>
                </a:lnTo>
                <a:lnTo>
                  <a:pt x="584634" y="141808"/>
                </a:lnTo>
                <a:lnTo>
                  <a:pt x="586148" y="142945"/>
                </a:lnTo>
                <a:lnTo>
                  <a:pt x="587655" y="144090"/>
                </a:lnTo>
                <a:lnTo>
                  <a:pt x="589169" y="145245"/>
                </a:lnTo>
                <a:lnTo>
                  <a:pt x="590676" y="146409"/>
                </a:lnTo>
                <a:lnTo>
                  <a:pt x="592190" y="147583"/>
                </a:lnTo>
                <a:lnTo>
                  <a:pt x="593704" y="148766"/>
                </a:lnTo>
                <a:lnTo>
                  <a:pt x="595210" y="149960"/>
                </a:lnTo>
                <a:lnTo>
                  <a:pt x="596725" y="151163"/>
                </a:lnTo>
                <a:lnTo>
                  <a:pt x="598231" y="152376"/>
                </a:lnTo>
                <a:lnTo>
                  <a:pt x="599746" y="153599"/>
                </a:lnTo>
                <a:lnTo>
                  <a:pt x="601252" y="154832"/>
                </a:lnTo>
                <a:lnTo>
                  <a:pt x="602766" y="156075"/>
                </a:lnTo>
                <a:lnTo>
                  <a:pt x="604273" y="157329"/>
                </a:lnTo>
                <a:lnTo>
                  <a:pt x="605787" y="158593"/>
                </a:lnTo>
                <a:lnTo>
                  <a:pt x="607293" y="159868"/>
                </a:lnTo>
                <a:lnTo>
                  <a:pt x="608808" y="161152"/>
                </a:lnTo>
                <a:lnTo>
                  <a:pt x="610322" y="162448"/>
                </a:lnTo>
                <a:lnTo>
                  <a:pt x="611828" y="163753"/>
                </a:lnTo>
                <a:lnTo>
                  <a:pt x="613343" y="165070"/>
                </a:lnTo>
                <a:lnTo>
                  <a:pt x="614849" y="166398"/>
                </a:lnTo>
                <a:lnTo>
                  <a:pt x="616363" y="167736"/>
                </a:lnTo>
                <a:lnTo>
                  <a:pt x="617870" y="169085"/>
                </a:lnTo>
                <a:lnTo>
                  <a:pt x="619384" y="170446"/>
                </a:lnTo>
                <a:lnTo>
                  <a:pt x="620890" y="171817"/>
                </a:lnTo>
                <a:lnTo>
                  <a:pt x="622405" y="173200"/>
                </a:lnTo>
                <a:lnTo>
                  <a:pt x="623911" y="174595"/>
                </a:lnTo>
                <a:lnTo>
                  <a:pt x="625425" y="176000"/>
                </a:lnTo>
                <a:lnTo>
                  <a:pt x="626940" y="177417"/>
                </a:lnTo>
                <a:lnTo>
                  <a:pt x="628446" y="178846"/>
                </a:lnTo>
                <a:lnTo>
                  <a:pt x="629960" y="180286"/>
                </a:lnTo>
                <a:lnTo>
                  <a:pt x="631467" y="181739"/>
                </a:lnTo>
                <a:lnTo>
                  <a:pt x="632981" y="183203"/>
                </a:lnTo>
                <a:lnTo>
                  <a:pt x="634487" y="184678"/>
                </a:lnTo>
                <a:lnTo>
                  <a:pt x="636002" y="186166"/>
                </a:lnTo>
                <a:lnTo>
                  <a:pt x="637508" y="187666"/>
                </a:lnTo>
                <a:lnTo>
                  <a:pt x="639022" y="189179"/>
                </a:lnTo>
                <a:lnTo>
                  <a:pt x="640529" y="190703"/>
                </a:lnTo>
                <a:lnTo>
                  <a:pt x="642043" y="192240"/>
                </a:lnTo>
                <a:lnTo>
                  <a:pt x="643557" y="193789"/>
                </a:lnTo>
                <a:lnTo>
                  <a:pt x="645064" y="195351"/>
                </a:lnTo>
                <a:lnTo>
                  <a:pt x="646578" y="196925"/>
                </a:lnTo>
                <a:lnTo>
                  <a:pt x="648085" y="198513"/>
                </a:lnTo>
                <a:lnTo>
                  <a:pt x="649599" y="200112"/>
                </a:lnTo>
                <a:lnTo>
                  <a:pt x="651105" y="201725"/>
                </a:lnTo>
                <a:lnTo>
                  <a:pt x="652619" y="203351"/>
                </a:lnTo>
                <a:lnTo>
                  <a:pt x="654126" y="204990"/>
                </a:lnTo>
                <a:lnTo>
                  <a:pt x="655640" y="206642"/>
                </a:lnTo>
                <a:lnTo>
                  <a:pt x="657147" y="208307"/>
                </a:lnTo>
                <a:lnTo>
                  <a:pt x="658661" y="209986"/>
                </a:lnTo>
                <a:lnTo>
                  <a:pt x="660167" y="211678"/>
                </a:lnTo>
                <a:lnTo>
                  <a:pt x="661682" y="213384"/>
                </a:lnTo>
                <a:lnTo>
                  <a:pt x="663196" y="215103"/>
                </a:lnTo>
                <a:lnTo>
                  <a:pt x="664702" y="216836"/>
                </a:lnTo>
                <a:lnTo>
                  <a:pt x="666217" y="218582"/>
                </a:lnTo>
                <a:lnTo>
                  <a:pt x="667723" y="220343"/>
                </a:lnTo>
                <a:lnTo>
                  <a:pt x="669237" y="222117"/>
                </a:lnTo>
                <a:lnTo>
                  <a:pt x="670744" y="223905"/>
                </a:lnTo>
                <a:lnTo>
                  <a:pt x="672258" y="225707"/>
                </a:lnTo>
                <a:lnTo>
                  <a:pt x="673764" y="227525"/>
                </a:lnTo>
                <a:lnTo>
                  <a:pt x="675279" y="229355"/>
                </a:lnTo>
                <a:lnTo>
                  <a:pt x="676785" y="231200"/>
                </a:lnTo>
                <a:lnTo>
                  <a:pt x="678299" y="233060"/>
                </a:lnTo>
                <a:lnTo>
                  <a:pt x="679814" y="234935"/>
                </a:lnTo>
                <a:lnTo>
                  <a:pt x="681320" y="236823"/>
                </a:lnTo>
                <a:lnTo>
                  <a:pt x="682834" y="238727"/>
                </a:lnTo>
                <a:lnTo>
                  <a:pt x="684341" y="240645"/>
                </a:lnTo>
                <a:lnTo>
                  <a:pt x="685855" y="242578"/>
                </a:lnTo>
                <a:lnTo>
                  <a:pt x="687361" y="244526"/>
                </a:lnTo>
                <a:lnTo>
                  <a:pt x="688876" y="246489"/>
                </a:lnTo>
                <a:lnTo>
                  <a:pt x="690382" y="248467"/>
                </a:lnTo>
                <a:lnTo>
                  <a:pt x="691896" y="250460"/>
                </a:lnTo>
                <a:lnTo>
                  <a:pt x="693403" y="252469"/>
                </a:lnTo>
                <a:lnTo>
                  <a:pt x="694917" y="254492"/>
                </a:lnTo>
                <a:lnTo>
                  <a:pt x="696431" y="256531"/>
                </a:lnTo>
                <a:lnTo>
                  <a:pt x="697938" y="258586"/>
                </a:lnTo>
                <a:lnTo>
                  <a:pt x="699452" y="260656"/>
                </a:lnTo>
                <a:lnTo>
                  <a:pt x="700958" y="262742"/>
                </a:lnTo>
                <a:lnTo>
                  <a:pt x="702473" y="264842"/>
                </a:lnTo>
                <a:lnTo>
                  <a:pt x="703979" y="266959"/>
                </a:lnTo>
                <a:lnTo>
                  <a:pt x="705493" y="269092"/>
                </a:lnTo>
                <a:lnTo>
                  <a:pt x="707000" y="271241"/>
                </a:lnTo>
                <a:lnTo>
                  <a:pt x="708514" y="273406"/>
                </a:lnTo>
                <a:lnTo>
                  <a:pt x="710020" y="275586"/>
                </a:lnTo>
                <a:lnTo>
                  <a:pt x="711535" y="277783"/>
                </a:lnTo>
                <a:lnTo>
                  <a:pt x="713049" y="279995"/>
                </a:lnTo>
                <a:lnTo>
                  <a:pt x="714555" y="282224"/>
                </a:lnTo>
                <a:lnTo>
                  <a:pt x="716070" y="284469"/>
                </a:lnTo>
                <a:lnTo>
                  <a:pt x="717576" y="286730"/>
                </a:lnTo>
                <a:lnTo>
                  <a:pt x="719091" y="289008"/>
                </a:lnTo>
                <a:lnTo>
                  <a:pt x="720597" y="291302"/>
                </a:lnTo>
                <a:lnTo>
                  <a:pt x="722111" y="293612"/>
                </a:lnTo>
                <a:lnTo>
                  <a:pt x="723617" y="295940"/>
                </a:lnTo>
                <a:lnTo>
                  <a:pt x="725132" y="298283"/>
                </a:lnTo>
                <a:lnTo>
                  <a:pt x="726638" y="300643"/>
                </a:lnTo>
                <a:lnTo>
                  <a:pt x="728153" y="303019"/>
                </a:lnTo>
                <a:lnTo>
                  <a:pt x="729659" y="305412"/>
                </a:lnTo>
                <a:lnTo>
                  <a:pt x="731173" y="307822"/>
                </a:lnTo>
                <a:lnTo>
                  <a:pt x="732688" y="310249"/>
                </a:lnTo>
                <a:lnTo>
                  <a:pt x="734194" y="312692"/>
                </a:lnTo>
                <a:lnTo>
                  <a:pt x="735708" y="315152"/>
                </a:lnTo>
                <a:lnTo>
                  <a:pt x="737215" y="317630"/>
                </a:lnTo>
                <a:lnTo>
                  <a:pt x="738729" y="320123"/>
                </a:lnTo>
                <a:lnTo>
                  <a:pt x="740235" y="322634"/>
                </a:lnTo>
                <a:lnTo>
                  <a:pt x="741750" y="325161"/>
                </a:lnTo>
                <a:lnTo>
                  <a:pt x="743256" y="327706"/>
                </a:lnTo>
                <a:lnTo>
                  <a:pt x="744770" y="330267"/>
                </a:lnTo>
                <a:lnTo>
                  <a:pt x="746277" y="332845"/>
                </a:lnTo>
                <a:lnTo>
                  <a:pt x="747791" y="335440"/>
                </a:lnTo>
                <a:lnTo>
                  <a:pt x="749305" y="338053"/>
                </a:lnTo>
                <a:lnTo>
                  <a:pt x="750812" y="340682"/>
                </a:lnTo>
                <a:lnTo>
                  <a:pt x="752326" y="343328"/>
                </a:lnTo>
                <a:lnTo>
                  <a:pt x="753832" y="345991"/>
                </a:lnTo>
                <a:lnTo>
                  <a:pt x="755347" y="348672"/>
                </a:lnTo>
                <a:lnTo>
                  <a:pt x="756853" y="351368"/>
                </a:lnTo>
                <a:lnTo>
                  <a:pt x="758367" y="354083"/>
                </a:lnTo>
                <a:lnTo>
                  <a:pt x="759874" y="356813"/>
                </a:lnTo>
                <a:lnTo>
                  <a:pt x="761388" y="359560"/>
                </a:lnTo>
                <a:lnTo>
                  <a:pt x="762894" y="362325"/>
                </a:lnTo>
                <a:lnTo>
                  <a:pt x="764409" y="365107"/>
                </a:lnTo>
                <a:lnTo>
                  <a:pt x="765923" y="367905"/>
                </a:lnTo>
                <a:lnTo>
                  <a:pt x="767429" y="370720"/>
                </a:lnTo>
                <a:lnTo>
                  <a:pt x="768944" y="373552"/>
                </a:lnTo>
                <a:lnTo>
                  <a:pt x="770450" y="376401"/>
                </a:lnTo>
                <a:lnTo>
                  <a:pt x="771964" y="379266"/>
                </a:lnTo>
                <a:lnTo>
                  <a:pt x="773471" y="382148"/>
                </a:lnTo>
                <a:lnTo>
                  <a:pt x="774985" y="385046"/>
                </a:lnTo>
                <a:lnTo>
                  <a:pt x="776492" y="387960"/>
                </a:lnTo>
                <a:lnTo>
                  <a:pt x="778006" y="390892"/>
                </a:lnTo>
                <a:lnTo>
                  <a:pt x="779512" y="393840"/>
                </a:lnTo>
                <a:lnTo>
                  <a:pt x="781026" y="396804"/>
                </a:lnTo>
                <a:lnTo>
                  <a:pt x="782541" y="399784"/>
                </a:lnTo>
                <a:lnTo>
                  <a:pt x="784047" y="402781"/>
                </a:lnTo>
                <a:lnTo>
                  <a:pt x="785562" y="405794"/>
                </a:lnTo>
                <a:lnTo>
                  <a:pt x="787068" y="408822"/>
                </a:lnTo>
                <a:lnTo>
                  <a:pt x="788582" y="411867"/>
                </a:lnTo>
                <a:lnTo>
                  <a:pt x="790089" y="414927"/>
                </a:lnTo>
                <a:lnTo>
                  <a:pt x="791603" y="418003"/>
                </a:lnTo>
                <a:lnTo>
                  <a:pt x="793109" y="421095"/>
                </a:lnTo>
                <a:lnTo>
                  <a:pt x="794624" y="424201"/>
                </a:lnTo>
                <a:lnTo>
                  <a:pt x="796130" y="427324"/>
                </a:lnTo>
                <a:lnTo>
                  <a:pt x="797644" y="430462"/>
                </a:lnTo>
                <a:lnTo>
                  <a:pt x="799159" y="433615"/>
                </a:lnTo>
                <a:lnTo>
                  <a:pt x="800665" y="436783"/>
                </a:lnTo>
                <a:lnTo>
                  <a:pt x="802179" y="439966"/>
                </a:lnTo>
                <a:lnTo>
                  <a:pt x="803686" y="443164"/>
                </a:lnTo>
                <a:lnTo>
                  <a:pt x="805200" y="446376"/>
                </a:lnTo>
                <a:lnTo>
                  <a:pt x="806706" y="449602"/>
                </a:lnTo>
                <a:lnTo>
                  <a:pt x="808221" y="452844"/>
                </a:lnTo>
                <a:lnTo>
                  <a:pt x="809727" y="456099"/>
                </a:lnTo>
                <a:lnTo>
                  <a:pt x="811241" y="459367"/>
                </a:lnTo>
                <a:lnTo>
                  <a:pt x="812748" y="462650"/>
                </a:lnTo>
                <a:lnTo>
                  <a:pt x="814262" y="465947"/>
                </a:lnTo>
                <a:lnTo>
                  <a:pt x="815768" y="469257"/>
                </a:lnTo>
                <a:lnTo>
                  <a:pt x="817283" y="472580"/>
                </a:lnTo>
                <a:lnTo>
                  <a:pt x="818797" y="475916"/>
                </a:lnTo>
                <a:lnTo>
                  <a:pt x="820303" y="479265"/>
                </a:lnTo>
                <a:lnTo>
                  <a:pt x="821818" y="482627"/>
                </a:lnTo>
                <a:lnTo>
                  <a:pt x="823324" y="486000"/>
                </a:lnTo>
                <a:lnTo>
                  <a:pt x="824838" y="489387"/>
                </a:lnTo>
                <a:lnTo>
                  <a:pt x="826345" y="492785"/>
                </a:lnTo>
                <a:lnTo>
                  <a:pt x="827859" y="496195"/>
                </a:lnTo>
                <a:lnTo>
                  <a:pt x="829365" y="499617"/>
                </a:lnTo>
                <a:lnTo>
                  <a:pt x="830880" y="503049"/>
                </a:lnTo>
                <a:lnTo>
                  <a:pt x="832386" y="506493"/>
                </a:lnTo>
                <a:lnTo>
                  <a:pt x="833900" y="509948"/>
                </a:lnTo>
                <a:lnTo>
                  <a:pt x="835415" y="513413"/>
                </a:lnTo>
                <a:lnTo>
                  <a:pt x="836921" y="516888"/>
                </a:lnTo>
                <a:lnTo>
                  <a:pt x="838435" y="520374"/>
                </a:lnTo>
                <a:lnTo>
                  <a:pt x="839942" y="523869"/>
                </a:lnTo>
                <a:lnTo>
                  <a:pt x="841456" y="527373"/>
                </a:lnTo>
                <a:lnTo>
                  <a:pt x="842963" y="530887"/>
                </a:lnTo>
                <a:lnTo>
                  <a:pt x="844477" y="534410"/>
                </a:lnTo>
                <a:lnTo>
                  <a:pt x="845983" y="537941"/>
                </a:lnTo>
                <a:lnTo>
                  <a:pt x="847498" y="541481"/>
                </a:lnTo>
                <a:lnTo>
                  <a:pt x="849004" y="545029"/>
                </a:lnTo>
                <a:lnTo>
                  <a:pt x="850518" y="548584"/>
                </a:lnTo>
                <a:lnTo>
                  <a:pt x="852032" y="552146"/>
                </a:lnTo>
                <a:lnTo>
                  <a:pt x="853539" y="555716"/>
                </a:lnTo>
                <a:lnTo>
                  <a:pt x="855053" y="559292"/>
                </a:lnTo>
                <a:lnTo>
                  <a:pt x="856560" y="562875"/>
                </a:lnTo>
                <a:lnTo>
                  <a:pt x="858074" y="566464"/>
                </a:lnTo>
                <a:lnTo>
                  <a:pt x="859580" y="570058"/>
                </a:lnTo>
                <a:lnTo>
                  <a:pt x="861095" y="573658"/>
                </a:lnTo>
                <a:lnTo>
                  <a:pt x="862601" y="577263"/>
                </a:lnTo>
                <a:lnTo>
                  <a:pt x="864115" y="580871"/>
                </a:lnTo>
                <a:lnTo>
                  <a:pt x="865622" y="584485"/>
                </a:lnTo>
                <a:lnTo>
                  <a:pt x="867136" y="588103"/>
                </a:lnTo>
                <a:lnTo>
                  <a:pt x="868650" y="591724"/>
                </a:lnTo>
                <a:lnTo>
                  <a:pt x="870157" y="595348"/>
                </a:lnTo>
                <a:lnTo>
                  <a:pt x="871671" y="598974"/>
                </a:lnTo>
                <a:lnTo>
                  <a:pt x="873177" y="602604"/>
                </a:lnTo>
                <a:lnTo>
                  <a:pt x="874692" y="606235"/>
                </a:lnTo>
                <a:lnTo>
                  <a:pt x="876198" y="609868"/>
                </a:lnTo>
                <a:lnTo>
                  <a:pt x="877712" y="613502"/>
                </a:lnTo>
                <a:lnTo>
                  <a:pt x="879219" y="617136"/>
                </a:lnTo>
                <a:lnTo>
                  <a:pt x="880733" y="620772"/>
                </a:lnTo>
                <a:lnTo>
                  <a:pt x="882239" y="624407"/>
                </a:lnTo>
                <a:lnTo>
                  <a:pt x="883754" y="628042"/>
                </a:lnTo>
                <a:lnTo>
                  <a:pt x="885260" y="631676"/>
                </a:lnTo>
                <a:lnTo>
                  <a:pt x="886774" y="635308"/>
                </a:lnTo>
                <a:lnTo>
                  <a:pt x="888289" y="638939"/>
                </a:lnTo>
                <a:lnTo>
                  <a:pt x="889795" y="642568"/>
                </a:lnTo>
                <a:lnTo>
                  <a:pt x="891309" y="646194"/>
                </a:lnTo>
                <a:lnTo>
                  <a:pt x="892816" y="649817"/>
                </a:lnTo>
                <a:lnTo>
                  <a:pt x="894330" y="653437"/>
                </a:lnTo>
                <a:lnTo>
                  <a:pt x="895836" y="657053"/>
                </a:lnTo>
                <a:lnTo>
                  <a:pt x="897351" y="660665"/>
                </a:lnTo>
                <a:lnTo>
                  <a:pt x="898857" y="664272"/>
                </a:lnTo>
                <a:lnTo>
                  <a:pt x="900371" y="667874"/>
                </a:lnTo>
                <a:lnTo>
                  <a:pt x="901878" y="671470"/>
                </a:lnTo>
                <a:lnTo>
                  <a:pt x="903392" y="675061"/>
                </a:lnTo>
                <a:lnTo>
                  <a:pt x="904906" y="678644"/>
                </a:lnTo>
                <a:lnTo>
                  <a:pt x="906413" y="682221"/>
                </a:lnTo>
                <a:lnTo>
                  <a:pt x="907927" y="685791"/>
                </a:lnTo>
                <a:lnTo>
                  <a:pt x="909433" y="689353"/>
                </a:lnTo>
                <a:lnTo>
                  <a:pt x="910948" y="692906"/>
                </a:lnTo>
                <a:lnTo>
                  <a:pt x="912454" y="696451"/>
                </a:lnTo>
                <a:lnTo>
                  <a:pt x="913969" y="699987"/>
                </a:lnTo>
                <a:lnTo>
                  <a:pt x="915475" y="703513"/>
                </a:lnTo>
                <a:lnTo>
                  <a:pt x="916989" y="707029"/>
                </a:lnTo>
                <a:lnTo>
                  <a:pt x="918496" y="710535"/>
                </a:lnTo>
                <a:lnTo>
                  <a:pt x="920010" y="714029"/>
                </a:lnTo>
                <a:lnTo>
                  <a:pt x="921524" y="717512"/>
                </a:lnTo>
                <a:lnTo>
                  <a:pt x="923031" y="720984"/>
                </a:lnTo>
                <a:lnTo>
                  <a:pt x="924545" y="724443"/>
                </a:lnTo>
                <a:lnTo>
                  <a:pt x="926051" y="727890"/>
                </a:lnTo>
                <a:lnTo>
                  <a:pt x="927566" y="731324"/>
                </a:lnTo>
                <a:lnTo>
                  <a:pt x="929072" y="734743"/>
                </a:lnTo>
                <a:lnTo>
                  <a:pt x="930586" y="738146"/>
                </a:lnTo>
                <a:lnTo>
                  <a:pt x="932093" y="741542"/>
                </a:lnTo>
                <a:lnTo>
                  <a:pt x="933607" y="744921"/>
                </a:lnTo>
                <a:lnTo>
                  <a:pt x="935113" y="748276"/>
                </a:lnTo>
                <a:lnTo>
                  <a:pt x="936628" y="751624"/>
                </a:lnTo>
                <a:lnTo>
                  <a:pt x="938142" y="754955"/>
                </a:lnTo>
                <a:lnTo>
                  <a:pt x="939648" y="758271"/>
                </a:lnTo>
                <a:lnTo>
                  <a:pt x="941163" y="761563"/>
                </a:lnTo>
                <a:lnTo>
                  <a:pt x="942669" y="764846"/>
                </a:lnTo>
                <a:lnTo>
                  <a:pt x="944183" y="768106"/>
                </a:lnTo>
                <a:lnTo>
                  <a:pt x="945690" y="771350"/>
                </a:lnTo>
                <a:lnTo>
                  <a:pt x="947204" y="774578"/>
                </a:lnTo>
                <a:lnTo>
                  <a:pt x="948710" y="777782"/>
                </a:lnTo>
                <a:lnTo>
                  <a:pt x="950225" y="780970"/>
                </a:lnTo>
                <a:lnTo>
                  <a:pt x="951731" y="784134"/>
                </a:lnTo>
                <a:lnTo>
                  <a:pt x="953245" y="787282"/>
                </a:lnTo>
                <a:lnTo>
                  <a:pt x="954752" y="790415"/>
                </a:lnTo>
                <a:lnTo>
                  <a:pt x="956266" y="793523"/>
                </a:lnTo>
                <a:lnTo>
                  <a:pt x="957780" y="796607"/>
                </a:lnTo>
                <a:lnTo>
                  <a:pt x="959287" y="799668"/>
                </a:lnTo>
                <a:lnTo>
                  <a:pt x="960801" y="802712"/>
                </a:lnTo>
                <a:lnTo>
                  <a:pt x="962308" y="805733"/>
                </a:lnTo>
                <a:lnTo>
                  <a:pt x="963822" y="808730"/>
                </a:lnTo>
                <a:lnTo>
                  <a:pt x="965328" y="811711"/>
                </a:lnTo>
                <a:lnTo>
                  <a:pt x="966842" y="814660"/>
                </a:lnTo>
                <a:lnTo>
                  <a:pt x="968349" y="817593"/>
                </a:lnTo>
                <a:lnTo>
                  <a:pt x="969863" y="820502"/>
                </a:lnTo>
                <a:lnTo>
                  <a:pt x="971370" y="823379"/>
                </a:lnTo>
                <a:lnTo>
                  <a:pt x="972884" y="826240"/>
                </a:lnTo>
                <a:lnTo>
                  <a:pt x="974398" y="829078"/>
                </a:lnTo>
                <a:lnTo>
                  <a:pt x="975905" y="831883"/>
                </a:lnTo>
                <a:lnTo>
                  <a:pt x="977419" y="834673"/>
                </a:lnTo>
                <a:lnTo>
                  <a:pt x="978925" y="837430"/>
                </a:lnTo>
                <a:lnTo>
                  <a:pt x="980440" y="840164"/>
                </a:lnTo>
                <a:lnTo>
                  <a:pt x="981946" y="842874"/>
                </a:lnTo>
                <a:lnTo>
                  <a:pt x="983460" y="845560"/>
                </a:lnTo>
                <a:lnTo>
                  <a:pt x="984967" y="848222"/>
                </a:lnTo>
                <a:lnTo>
                  <a:pt x="986481" y="850852"/>
                </a:lnTo>
                <a:lnTo>
                  <a:pt x="987987" y="853458"/>
                </a:lnTo>
                <a:lnTo>
                  <a:pt x="989502" y="856041"/>
                </a:lnTo>
                <a:lnTo>
                  <a:pt x="991016" y="858591"/>
                </a:lnTo>
                <a:lnTo>
                  <a:pt x="992522" y="861118"/>
                </a:lnTo>
                <a:lnTo>
                  <a:pt x="994037" y="863620"/>
                </a:lnTo>
                <a:lnTo>
                  <a:pt x="995543" y="866091"/>
                </a:lnTo>
                <a:lnTo>
                  <a:pt x="997057" y="868538"/>
                </a:lnTo>
                <a:lnTo>
                  <a:pt x="998564" y="870953"/>
                </a:lnTo>
                <a:lnTo>
                  <a:pt x="1000078" y="873344"/>
                </a:lnTo>
                <a:lnTo>
                  <a:pt x="1001584" y="875711"/>
                </a:lnTo>
                <a:lnTo>
                  <a:pt x="1003099" y="878046"/>
                </a:lnTo>
                <a:lnTo>
                  <a:pt x="1004605" y="880350"/>
                </a:lnTo>
                <a:lnTo>
                  <a:pt x="1006119" y="882629"/>
                </a:lnTo>
                <a:lnTo>
                  <a:pt x="1007634" y="884885"/>
                </a:lnTo>
                <a:lnTo>
                  <a:pt x="1009140" y="887108"/>
                </a:lnTo>
                <a:lnTo>
                  <a:pt x="1010654" y="889308"/>
                </a:lnTo>
                <a:lnTo>
                  <a:pt x="1012161" y="891476"/>
                </a:lnTo>
                <a:lnTo>
                  <a:pt x="1013675" y="893620"/>
                </a:lnTo>
                <a:lnTo>
                  <a:pt x="1015181" y="895732"/>
                </a:lnTo>
                <a:lnTo>
                  <a:pt x="1016696" y="897820"/>
                </a:lnTo>
                <a:lnTo>
                  <a:pt x="1018202" y="899876"/>
                </a:lnTo>
                <a:lnTo>
                  <a:pt x="1019716" y="901909"/>
                </a:lnTo>
                <a:lnTo>
                  <a:pt x="1021223" y="903909"/>
                </a:lnTo>
                <a:lnTo>
                  <a:pt x="1022737" y="905886"/>
                </a:lnTo>
                <a:lnTo>
                  <a:pt x="1024243" y="907831"/>
                </a:lnTo>
                <a:lnTo>
                  <a:pt x="1025758" y="909751"/>
                </a:lnTo>
                <a:lnTo>
                  <a:pt x="1027272" y="911640"/>
                </a:lnTo>
                <a:lnTo>
                  <a:pt x="1028778" y="913505"/>
                </a:lnTo>
                <a:lnTo>
                  <a:pt x="1030293" y="915339"/>
                </a:lnTo>
                <a:lnTo>
                  <a:pt x="1031799" y="917148"/>
                </a:lnTo>
                <a:lnTo>
                  <a:pt x="1033314" y="918925"/>
                </a:lnTo>
                <a:lnTo>
                  <a:pt x="1034820" y="920679"/>
                </a:lnTo>
                <a:lnTo>
                  <a:pt x="1036334" y="922408"/>
                </a:lnTo>
                <a:lnTo>
                  <a:pt x="1037840" y="924106"/>
                </a:lnTo>
                <a:lnTo>
                  <a:pt x="1039355" y="925779"/>
                </a:lnTo>
                <a:lnTo>
                  <a:pt x="1040861" y="927429"/>
                </a:lnTo>
                <a:lnTo>
                  <a:pt x="1042376" y="929047"/>
                </a:lnTo>
                <a:lnTo>
                  <a:pt x="1043890" y="930641"/>
                </a:lnTo>
                <a:lnTo>
                  <a:pt x="1045396" y="932203"/>
                </a:lnTo>
                <a:lnTo>
                  <a:pt x="1046911" y="933742"/>
                </a:lnTo>
                <a:lnTo>
                  <a:pt x="1048417" y="935256"/>
                </a:lnTo>
                <a:lnTo>
                  <a:pt x="1049931" y="936746"/>
                </a:lnTo>
                <a:lnTo>
                  <a:pt x="1051438" y="938213"/>
                </a:lnTo>
                <a:lnTo>
                  <a:pt x="1052952" y="939648"/>
                </a:lnTo>
                <a:lnTo>
                  <a:pt x="1054458" y="941058"/>
                </a:lnTo>
                <a:lnTo>
                  <a:pt x="1055973" y="942445"/>
                </a:lnTo>
                <a:lnTo>
                  <a:pt x="1057479" y="943808"/>
                </a:lnTo>
                <a:lnTo>
                  <a:pt x="1058993" y="945147"/>
                </a:lnTo>
                <a:lnTo>
                  <a:pt x="1060508" y="946454"/>
                </a:lnTo>
                <a:lnTo>
                  <a:pt x="1062014" y="947745"/>
                </a:lnTo>
                <a:lnTo>
                  <a:pt x="1063528" y="949004"/>
                </a:lnTo>
                <a:lnTo>
                  <a:pt x="1065035" y="950248"/>
                </a:lnTo>
                <a:lnTo>
                  <a:pt x="1066549" y="951467"/>
                </a:lnTo>
                <a:lnTo>
                  <a:pt x="1068055" y="952655"/>
                </a:lnTo>
                <a:lnTo>
                  <a:pt x="1069570" y="953826"/>
                </a:lnTo>
                <a:lnTo>
                  <a:pt x="1071076" y="954974"/>
                </a:lnTo>
                <a:lnTo>
                  <a:pt x="1072590" y="956098"/>
                </a:lnTo>
                <a:lnTo>
                  <a:pt x="1074097" y="957206"/>
                </a:lnTo>
                <a:lnTo>
                  <a:pt x="1075611" y="958282"/>
                </a:lnTo>
                <a:lnTo>
                  <a:pt x="1077125" y="959342"/>
                </a:lnTo>
                <a:lnTo>
                  <a:pt x="1078632" y="960378"/>
                </a:lnTo>
                <a:lnTo>
                  <a:pt x="1080146" y="961390"/>
                </a:lnTo>
                <a:lnTo>
                  <a:pt x="1081652" y="962386"/>
                </a:lnTo>
                <a:lnTo>
                  <a:pt x="1083167" y="963359"/>
                </a:lnTo>
                <a:lnTo>
                  <a:pt x="1084673" y="964307"/>
                </a:lnTo>
                <a:lnTo>
                  <a:pt x="1086187" y="965240"/>
                </a:lnTo>
                <a:lnTo>
                  <a:pt x="1087694" y="966156"/>
                </a:lnTo>
                <a:lnTo>
                  <a:pt x="1089208" y="967041"/>
                </a:lnTo>
                <a:lnTo>
                  <a:pt x="1090715" y="967918"/>
                </a:lnTo>
                <a:lnTo>
                  <a:pt x="1092229" y="968770"/>
                </a:lnTo>
                <a:lnTo>
                  <a:pt x="1093735" y="969607"/>
                </a:lnTo>
                <a:lnTo>
                  <a:pt x="1095250" y="970420"/>
                </a:lnTo>
                <a:lnTo>
                  <a:pt x="1096764" y="971217"/>
                </a:lnTo>
                <a:lnTo>
                  <a:pt x="1098270" y="971998"/>
                </a:lnTo>
                <a:lnTo>
                  <a:pt x="1099785" y="972755"/>
                </a:lnTo>
                <a:lnTo>
                  <a:pt x="1101291" y="973497"/>
                </a:lnTo>
                <a:lnTo>
                  <a:pt x="1102805" y="974222"/>
                </a:lnTo>
                <a:lnTo>
                  <a:pt x="1104312" y="974931"/>
                </a:lnTo>
                <a:lnTo>
                  <a:pt x="1105826" y="975625"/>
                </a:lnTo>
                <a:lnTo>
                  <a:pt x="1107332" y="976302"/>
                </a:lnTo>
                <a:lnTo>
                  <a:pt x="1108847" y="976956"/>
                </a:lnTo>
                <a:lnTo>
                  <a:pt x="1110353" y="977601"/>
                </a:lnTo>
                <a:lnTo>
                  <a:pt x="1111867" y="978231"/>
                </a:lnTo>
                <a:lnTo>
                  <a:pt x="1113382" y="978845"/>
                </a:lnTo>
                <a:lnTo>
                  <a:pt x="1114888" y="979442"/>
                </a:lnTo>
                <a:lnTo>
                  <a:pt x="1116402" y="980024"/>
                </a:lnTo>
                <a:lnTo>
                  <a:pt x="1117909" y="980590"/>
                </a:lnTo>
                <a:lnTo>
                  <a:pt x="1119423" y="981140"/>
                </a:lnTo>
                <a:lnTo>
                  <a:pt x="1120929" y="981682"/>
                </a:lnTo>
                <a:lnTo>
                  <a:pt x="1122444" y="982208"/>
                </a:lnTo>
                <a:lnTo>
                  <a:pt x="1123950" y="982718"/>
                </a:lnTo>
                <a:lnTo>
                  <a:pt x="1125464" y="983212"/>
                </a:lnTo>
                <a:lnTo>
                  <a:pt x="1126971" y="983698"/>
                </a:lnTo>
                <a:lnTo>
                  <a:pt x="1128485" y="984177"/>
                </a:lnTo>
                <a:lnTo>
                  <a:pt x="1129999" y="984631"/>
                </a:lnTo>
                <a:lnTo>
                  <a:pt x="1131506" y="985085"/>
                </a:lnTo>
                <a:lnTo>
                  <a:pt x="1133020" y="985516"/>
                </a:lnTo>
                <a:lnTo>
                  <a:pt x="1134526" y="985938"/>
                </a:lnTo>
                <a:lnTo>
                  <a:pt x="1136041" y="986353"/>
                </a:lnTo>
                <a:lnTo>
                  <a:pt x="1137547" y="986751"/>
                </a:lnTo>
                <a:lnTo>
                  <a:pt x="1139061" y="987142"/>
                </a:lnTo>
                <a:lnTo>
                  <a:pt x="1140568" y="987524"/>
                </a:lnTo>
                <a:lnTo>
                  <a:pt x="1142082" y="987891"/>
                </a:lnTo>
                <a:lnTo>
                  <a:pt x="1143588" y="988249"/>
                </a:lnTo>
                <a:lnTo>
                  <a:pt x="1145103" y="988600"/>
                </a:lnTo>
                <a:lnTo>
                  <a:pt x="1146617" y="988935"/>
                </a:lnTo>
                <a:lnTo>
                  <a:pt x="1148123" y="989262"/>
                </a:lnTo>
                <a:lnTo>
                  <a:pt x="1149638" y="989580"/>
                </a:lnTo>
                <a:lnTo>
                  <a:pt x="1151144" y="989891"/>
                </a:lnTo>
                <a:lnTo>
                  <a:pt x="1152658" y="990194"/>
                </a:lnTo>
                <a:lnTo>
                  <a:pt x="1154165" y="990489"/>
                </a:lnTo>
                <a:lnTo>
                  <a:pt x="1155679" y="990768"/>
                </a:lnTo>
                <a:lnTo>
                  <a:pt x="1157186" y="991047"/>
                </a:lnTo>
                <a:lnTo>
                  <a:pt x="1158700" y="991310"/>
                </a:lnTo>
                <a:lnTo>
                  <a:pt x="1160206" y="991573"/>
                </a:lnTo>
                <a:lnTo>
                  <a:pt x="1161721" y="991820"/>
                </a:lnTo>
                <a:lnTo>
                  <a:pt x="1163227" y="992067"/>
                </a:lnTo>
                <a:lnTo>
                  <a:pt x="1164741" y="992298"/>
                </a:lnTo>
                <a:lnTo>
                  <a:pt x="1166256" y="992529"/>
                </a:lnTo>
                <a:lnTo>
                  <a:pt x="1167762" y="992753"/>
                </a:lnTo>
                <a:lnTo>
                  <a:pt x="1169276" y="992968"/>
                </a:lnTo>
                <a:lnTo>
                  <a:pt x="1170783" y="993175"/>
                </a:lnTo>
                <a:lnTo>
                  <a:pt x="1172297" y="993374"/>
                </a:lnTo>
                <a:lnTo>
                  <a:pt x="1173803" y="993573"/>
                </a:lnTo>
                <a:lnTo>
                  <a:pt x="1175318" y="993757"/>
                </a:lnTo>
                <a:lnTo>
                  <a:pt x="1176824" y="993940"/>
                </a:lnTo>
                <a:lnTo>
                  <a:pt x="1178338" y="994123"/>
                </a:lnTo>
                <a:lnTo>
                  <a:pt x="1179845" y="994291"/>
                </a:lnTo>
                <a:lnTo>
                  <a:pt x="1181359" y="994458"/>
                </a:lnTo>
                <a:lnTo>
                  <a:pt x="1182873" y="994618"/>
                </a:lnTo>
                <a:lnTo>
                  <a:pt x="1184380" y="994769"/>
                </a:lnTo>
                <a:lnTo>
                  <a:pt x="1185894" y="994920"/>
                </a:lnTo>
                <a:lnTo>
                  <a:pt x="1187400" y="995072"/>
                </a:lnTo>
                <a:lnTo>
                  <a:pt x="1188915" y="995207"/>
                </a:lnTo>
                <a:lnTo>
                  <a:pt x="1190421" y="995343"/>
                </a:lnTo>
                <a:lnTo>
                  <a:pt x="1191935" y="995478"/>
                </a:lnTo>
                <a:lnTo>
                  <a:pt x="1193442" y="995598"/>
                </a:lnTo>
                <a:lnTo>
                  <a:pt x="1194956" y="995725"/>
                </a:lnTo>
                <a:lnTo>
                  <a:pt x="1196462" y="995845"/>
                </a:lnTo>
                <a:lnTo>
                  <a:pt x="1197977" y="995956"/>
                </a:lnTo>
                <a:lnTo>
                  <a:pt x="1199491" y="996068"/>
                </a:lnTo>
                <a:lnTo>
                  <a:pt x="1200997" y="996172"/>
                </a:lnTo>
                <a:lnTo>
                  <a:pt x="1202512" y="996275"/>
                </a:lnTo>
                <a:lnTo>
                  <a:pt x="1204018" y="996379"/>
                </a:lnTo>
                <a:lnTo>
                  <a:pt x="1205532" y="996475"/>
                </a:lnTo>
                <a:lnTo>
                  <a:pt x="1207039" y="996562"/>
                </a:lnTo>
                <a:lnTo>
                  <a:pt x="1208553" y="996650"/>
                </a:lnTo>
                <a:lnTo>
                  <a:pt x="1210060" y="996738"/>
                </a:lnTo>
                <a:lnTo>
                  <a:pt x="1211574" y="996817"/>
                </a:lnTo>
                <a:lnTo>
                  <a:pt x="1213080" y="996897"/>
                </a:lnTo>
                <a:lnTo>
                  <a:pt x="1214594" y="996977"/>
                </a:lnTo>
                <a:lnTo>
                  <a:pt x="1216109" y="997048"/>
                </a:lnTo>
                <a:lnTo>
                  <a:pt x="1217615" y="997120"/>
                </a:lnTo>
                <a:lnTo>
                  <a:pt x="1219130" y="997192"/>
                </a:lnTo>
                <a:lnTo>
                  <a:pt x="1220636" y="997256"/>
                </a:lnTo>
                <a:lnTo>
                  <a:pt x="1222150" y="997319"/>
                </a:lnTo>
                <a:lnTo>
                  <a:pt x="1223657" y="997383"/>
                </a:lnTo>
                <a:lnTo>
                  <a:pt x="1225171" y="997447"/>
                </a:lnTo>
                <a:lnTo>
                  <a:pt x="1226677" y="997503"/>
                </a:lnTo>
                <a:lnTo>
                  <a:pt x="1228192" y="997558"/>
                </a:lnTo>
                <a:lnTo>
                  <a:pt x="1229698" y="997606"/>
                </a:lnTo>
                <a:lnTo>
                  <a:pt x="1231212" y="997662"/>
                </a:lnTo>
                <a:lnTo>
                  <a:pt x="1232727" y="997710"/>
                </a:lnTo>
                <a:lnTo>
                  <a:pt x="1234233" y="997758"/>
                </a:lnTo>
                <a:lnTo>
                  <a:pt x="1235747" y="997798"/>
                </a:lnTo>
                <a:lnTo>
                  <a:pt x="1237254" y="997845"/>
                </a:lnTo>
                <a:lnTo>
                  <a:pt x="1238768" y="997885"/>
                </a:lnTo>
                <a:lnTo>
                  <a:pt x="1240274" y="997925"/>
                </a:lnTo>
                <a:lnTo>
                  <a:pt x="1241789" y="997965"/>
                </a:lnTo>
                <a:lnTo>
                  <a:pt x="1243295" y="998005"/>
                </a:lnTo>
                <a:lnTo>
                  <a:pt x="1244809" y="998037"/>
                </a:lnTo>
                <a:lnTo>
                  <a:pt x="1246316" y="998069"/>
                </a:lnTo>
                <a:lnTo>
                  <a:pt x="1247830" y="998101"/>
                </a:lnTo>
                <a:lnTo>
                  <a:pt x="1249336" y="998132"/>
                </a:lnTo>
                <a:lnTo>
                  <a:pt x="1250851" y="998164"/>
                </a:lnTo>
                <a:lnTo>
                  <a:pt x="1252365" y="998196"/>
                </a:lnTo>
                <a:lnTo>
                  <a:pt x="1253871" y="998220"/>
                </a:lnTo>
                <a:lnTo>
                  <a:pt x="1255386" y="998252"/>
                </a:lnTo>
                <a:lnTo>
                  <a:pt x="1256892" y="998276"/>
                </a:lnTo>
                <a:lnTo>
                  <a:pt x="1258406" y="998300"/>
                </a:lnTo>
                <a:lnTo>
                  <a:pt x="1259913" y="998324"/>
                </a:lnTo>
                <a:lnTo>
                  <a:pt x="1261427" y="998348"/>
                </a:lnTo>
                <a:lnTo>
                  <a:pt x="1262933" y="998371"/>
                </a:lnTo>
                <a:lnTo>
                  <a:pt x="1264448" y="998387"/>
                </a:lnTo>
                <a:lnTo>
                  <a:pt x="1265954" y="998411"/>
                </a:lnTo>
                <a:lnTo>
                  <a:pt x="1267468" y="998427"/>
                </a:lnTo>
                <a:lnTo>
                  <a:pt x="1268983" y="998443"/>
                </a:lnTo>
                <a:lnTo>
                  <a:pt x="1270489" y="998467"/>
                </a:lnTo>
                <a:lnTo>
                  <a:pt x="1272003" y="998483"/>
                </a:lnTo>
                <a:lnTo>
                  <a:pt x="1273510" y="998499"/>
                </a:lnTo>
                <a:lnTo>
                  <a:pt x="1275024" y="998515"/>
                </a:lnTo>
                <a:lnTo>
                  <a:pt x="1276531" y="998531"/>
                </a:lnTo>
                <a:lnTo>
                  <a:pt x="1278045" y="998539"/>
                </a:lnTo>
                <a:lnTo>
                  <a:pt x="1279551" y="998555"/>
                </a:lnTo>
                <a:lnTo>
                  <a:pt x="1281066" y="998571"/>
                </a:lnTo>
                <a:lnTo>
                  <a:pt x="1282572" y="998579"/>
                </a:lnTo>
                <a:lnTo>
                  <a:pt x="1284086" y="998595"/>
                </a:lnTo>
                <a:lnTo>
                  <a:pt x="1285601" y="998603"/>
                </a:lnTo>
                <a:lnTo>
                  <a:pt x="1287107" y="998619"/>
                </a:lnTo>
                <a:lnTo>
                  <a:pt x="1288621" y="998627"/>
                </a:lnTo>
                <a:lnTo>
                  <a:pt x="1290128" y="998635"/>
                </a:lnTo>
                <a:lnTo>
                  <a:pt x="1291642" y="998642"/>
                </a:lnTo>
                <a:lnTo>
                  <a:pt x="1293148" y="998650"/>
                </a:lnTo>
                <a:lnTo>
                  <a:pt x="1294663" y="998666"/>
                </a:lnTo>
                <a:lnTo>
                  <a:pt x="1296169" y="998674"/>
                </a:lnTo>
                <a:lnTo>
                  <a:pt x="1297683" y="998682"/>
                </a:lnTo>
                <a:lnTo>
                  <a:pt x="1299190" y="998690"/>
                </a:lnTo>
                <a:lnTo>
                  <a:pt x="1300704" y="998690"/>
                </a:lnTo>
                <a:lnTo>
                  <a:pt x="1302218" y="998698"/>
                </a:lnTo>
                <a:lnTo>
                  <a:pt x="1303725" y="998706"/>
                </a:lnTo>
                <a:lnTo>
                  <a:pt x="1305239" y="998714"/>
                </a:lnTo>
                <a:lnTo>
                  <a:pt x="1306745" y="998722"/>
                </a:lnTo>
                <a:lnTo>
                  <a:pt x="1308260" y="998722"/>
                </a:lnTo>
                <a:lnTo>
                  <a:pt x="1309766" y="998730"/>
                </a:lnTo>
                <a:lnTo>
                  <a:pt x="1311280" y="998738"/>
                </a:lnTo>
                <a:lnTo>
                  <a:pt x="1312787" y="998738"/>
                </a:lnTo>
                <a:lnTo>
                  <a:pt x="1314301" y="998746"/>
                </a:lnTo>
                <a:lnTo>
                  <a:pt x="1315807" y="998746"/>
                </a:lnTo>
                <a:lnTo>
                  <a:pt x="1317322" y="998754"/>
                </a:lnTo>
                <a:lnTo>
                  <a:pt x="1318828" y="998762"/>
                </a:lnTo>
                <a:lnTo>
                  <a:pt x="1320342" y="998762"/>
                </a:lnTo>
                <a:lnTo>
                  <a:pt x="1321857" y="998762"/>
                </a:lnTo>
                <a:lnTo>
                  <a:pt x="1323363" y="998770"/>
                </a:lnTo>
                <a:lnTo>
                  <a:pt x="1324877" y="998770"/>
                </a:lnTo>
                <a:lnTo>
                  <a:pt x="1326384" y="998778"/>
                </a:lnTo>
                <a:lnTo>
                  <a:pt x="1327898" y="998778"/>
                </a:lnTo>
                <a:lnTo>
                  <a:pt x="1329404" y="998786"/>
                </a:lnTo>
                <a:lnTo>
                  <a:pt x="1330919" y="998786"/>
                </a:lnTo>
                <a:lnTo>
                  <a:pt x="1332425" y="998786"/>
                </a:lnTo>
                <a:lnTo>
                  <a:pt x="1333940" y="998794"/>
                </a:lnTo>
                <a:lnTo>
                  <a:pt x="1335446" y="998794"/>
                </a:lnTo>
                <a:lnTo>
                  <a:pt x="1336960" y="998794"/>
                </a:lnTo>
                <a:lnTo>
                  <a:pt x="1338474" y="998794"/>
                </a:lnTo>
                <a:lnTo>
                  <a:pt x="1339981" y="998802"/>
                </a:lnTo>
                <a:lnTo>
                  <a:pt x="1341495" y="998802"/>
                </a:lnTo>
                <a:lnTo>
                  <a:pt x="1343001" y="998802"/>
                </a:lnTo>
                <a:lnTo>
                  <a:pt x="1344516" y="998802"/>
                </a:lnTo>
                <a:lnTo>
                  <a:pt x="1346022" y="998810"/>
                </a:lnTo>
                <a:lnTo>
                  <a:pt x="1347536" y="998810"/>
                </a:lnTo>
                <a:lnTo>
                  <a:pt x="1349043" y="998810"/>
                </a:lnTo>
                <a:lnTo>
                  <a:pt x="1350557" y="998810"/>
                </a:lnTo>
                <a:lnTo>
                  <a:pt x="1352064" y="998810"/>
                </a:lnTo>
                <a:lnTo>
                  <a:pt x="1353578" y="998810"/>
                </a:lnTo>
                <a:lnTo>
                  <a:pt x="1355092" y="998818"/>
                </a:lnTo>
                <a:lnTo>
                  <a:pt x="1356599" y="998818"/>
                </a:lnTo>
                <a:lnTo>
                  <a:pt x="1358113" y="998818"/>
                </a:lnTo>
                <a:lnTo>
                  <a:pt x="1359619" y="998818"/>
                </a:lnTo>
                <a:lnTo>
                  <a:pt x="1361134" y="998818"/>
                </a:lnTo>
                <a:lnTo>
                  <a:pt x="1362640" y="998818"/>
                </a:lnTo>
                <a:lnTo>
                  <a:pt x="1364154" y="998818"/>
                </a:lnTo>
                <a:lnTo>
                  <a:pt x="1365661" y="998818"/>
                </a:lnTo>
                <a:lnTo>
                  <a:pt x="1367175" y="998826"/>
                </a:lnTo>
                <a:lnTo>
                  <a:pt x="1368681" y="998826"/>
                </a:lnTo>
                <a:lnTo>
                  <a:pt x="1370196" y="998826"/>
                </a:lnTo>
                <a:lnTo>
                  <a:pt x="1371710" y="998826"/>
                </a:lnTo>
                <a:lnTo>
                  <a:pt x="1373216" y="998826"/>
                </a:lnTo>
                <a:lnTo>
                  <a:pt x="1374731" y="998826"/>
                </a:lnTo>
                <a:lnTo>
                  <a:pt x="1376237" y="998826"/>
                </a:lnTo>
                <a:lnTo>
                  <a:pt x="1377751" y="998826"/>
                </a:lnTo>
                <a:lnTo>
                  <a:pt x="1379258" y="998826"/>
                </a:lnTo>
                <a:lnTo>
                  <a:pt x="1380772" y="998826"/>
                </a:lnTo>
                <a:lnTo>
                  <a:pt x="1382278" y="998826"/>
                </a:lnTo>
                <a:lnTo>
                  <a:pt x="1383793" y="998826"/>
                </a:lnTo>
                <a:lnTo>
                  <a:pt x="1385299" y="998826"/>
                </a:lnTo>
                <a:lnTo>
                  <a:pt x="1386813" y="998826"/>
                </a:lnTo>
                <a:lnTo>
                  <a:pt x="1388320" y="998834"/>
                </a:lnTo>
                <a:lnTo>
                  <a:pt x="1389834" y="998834"/>
                </a:lnTo>
                <a:lnTo>
                  <a:pt x="1391349" y="998834"/>
                </a:lnTo>
                <a:lnTo>
                  <a:pt x="1392855" y="998834"/>
                </a:lnTo>
                <a:lnTo>
                  <a:pt x="1394369" y="998834"/>
                </a:lnTo>
                <a:lnTo>
                  <a:pt x="1395875" y="998834"/>
                </a:lnTo>
                <a:lnTo>
                  <a:pt x="1397390" y="998834"/>
                </a:lnTo>
                <a:lnTo>
                  <a:pt x="1398896" y="998834"/>
                </a:lnTo>
                <a:lnTo>
                  <a:pt x="1400410" y="998834"/>
                </a:lnTo>
                <a:lnTo>
                  <a:pt x="1401917" y="998834"/>
                </a:lnTo>
                <a:lnTo>
                  <a:pt x="1403431" y="998834"/>
                </a:lnTo>
                <a:lnTo>
                  <a:pt x="1404937" y="998834"/>
                </a:lnTo>
                <a:lnTo>
                  <a:pt x="1406452" y="998834"/>
                </a:lnTo>
                <a:lnTo>
                  <a:pt x="1407966" y="998834"/>
                </a:lnTo>
                <a:lnTo>
                  <a:pt x="1409473" y="998834"/>
                </a:lnTo>
                <a:lnTo>
                  <a:pt x="1410987" y="998834"/>
                </a:lnTo>
                <a:lnTo>
                  <a:pt x="1412493" y="998834"/>
                </a:lnTo>
                <a:lnTo>
                  <a:pt x="1414008" y="998834"/>
                </a:lnTo>
                <a:lnTo>
                  <a:pt x="1415514" y="998834"/>
                </a:lnTo>
                <a:lnTo>
                  <a:pt x="1417028" y="998834"/>
                </a:lnTo>
                <a:lnTo>
                  <a:pt x="1418535" y="998834"/>
                </a:lnTo>
                <a:lnTo>
                  <a:pt x="1420049" y="998834"/>
                </a:lnTo>
                <a:lnTo>
                  <a:pt x="1421555" y="998834"/>
                </a:lnTo>
                <a:lnTo>
                  <a:pt x="1423070" y="998834"/>
                </a:lnTo>
                <a:lnTo>
                  <a:pt x="1424584" y="998834"/>
                </a:lnTo>
                <a:lnTo>
                  <a:pt x="1426090" y="998834"/>
                </a:lnTo>
                <a:lnTo>
                  <a:pt x="1427605" y="998834"/>
                </a:lnTo>
                <a:lnTo>
                  <a:pt x="1429111" y="998834"/>
                </a:lnTo>
                <a:lnTo>
                  <a:pt x="1430625" y="998834"/>
                </a:lnTo>
                <a:lnTo>
                  <a:pt x="1432132" y="998834"/>
                </a:lnTo>
                <a:lnTo>
                  <a:pt x="1433646" y="998834"/>
                </a:lnTo>
                <a:lnTo>
                  <a:pt x="1435152" y="998834"/>
                </a:lnTo>
                <a:lnTo>
                  <a:pt x="1436667" y="998834"/>
                </a:lnTo>
                <a:lnTo>
                  <a:pt x="1438173" y="998834"/>
                </a:lnTo>
                <a:lnTo>
                  <a:pt x="1439687" y="998834"/>
                </a:lnTo>
                <a:lnTo>
                  <a:pt x="1441202" y="998834"/>
                </a:lnTo>
                <a:lnTo>
                  <a:pt x="1442708" y="998834"/>
                </a:lnTo>
                <a:lnTo>
                  <a:pt x="1444222" y="998834"/>
                </a:lnTo>
                <a:lnTo>
                  <a:pt x="1445729" y="998834"/>
                </a:lnTo>
                <a:lnTo>
                  <a:pt x="1447243" y="998834"/>
                </a:lnTo>
                <a:lnTo>
                  <a:pt x="1448749" y="998834"/>
                </a:lnTo>
                <a:lnTo>
                  <a:pt x="1450264" y="998834"/>
                </a:lnTo>
                <a:lnTo>
                  <a:pt x="1451770" y="998834"/>
                </a:lnTo>
                <a:lnTo>
                  <a:pt x="1453284" y="998834"/>
                </a:lnTo>
                <a:lnTo>
                  <a:pt x="1454791" y="998834"/>
                </a:lnTo>
                <a:lnTo>
                  <a:pt x="1456305" y="998834"/>
                </a:lnTo>
                <a:lnTo>
                  <a:pt x="1457811" y="998834"/>
                </a:lnTo>
                <a:lnTo>
                  <a:pt x="1459326" y="998834"/>
                </a:lnTo>
                <a:lnTo>
                  <a:pt x="1460840" y="998834"/>
                </a:lnTo>
                <a:lnTo>
                  <a:pt x="1462346" y="998834"/>
                </a:lnTo>
                <a:lnTo>
                  <a:pt x="1463861" y="998834"/>
                </a:lnTo>
                <a:lnTo>
                  <a:pt x="1465367" y="998834"/>
                </a:lnTo>
                <a:lnTo>
                  <a:pt x="1466881" y="998834"/>
                </a:lnTo>
                <a:lnTo>
                  <a:pt x="1468388" y="998834"/>
                </a:lnTo>
                <a:lnTo>
                  <a:pt x="1469902" y="998834"/>
                </a:lnTo>
                <a:lnTo>
                  <a:pt x="1471409" y="998834"/>
                </a:lnTo>
                <a:lnTo>
                  <a:pt x="1472923" y="998834"/>
                </a:lnTo>
                <a:lnTo>
                  <a:pt x="1474429" y="998834"/>
                </a:lnTo>
                <a:lnTo>
                  <a:pt x="1475944" y="998834"/>
                </a:lnTo>
                <a:lnTo>
                  <a:pt x="1477458" y="998834"/>
                </a:lnTo>
                <a:lnTo>
                  <a:pt x="1478964" y="998834"/>
                </a:lnTo>
                <a:lnTo>
                  <a:pt x="1480479" y="998834"/>
                </a:lnTo>
                <a:lnTo>
                  <a:pt x="1481985" y="998834"/>
                </a:lnTo>
                <a:lnTo>
                  <a:pt x="1483499" y="998834"/>
                </a:lnTo>
                <a:lnTo>
                  <a:pt x="1485006" y="998834"/>
                </a:lnTo>
                <a:lnTo>
                  <a:pt x="1486520" y="998834"/>
                </a:lnTo>
                <a:lnTo>
                  <a:pt x="1488026" y="998834"/>
                </a:lnTo>
                <a:lnTo>
                  <a:pt x="1489541" y="998834"/>
                </a:lnTo>
                <a:lnTo>
                  <a:pt x="1491047" y="998834"/>
                </a:lnTo>
                <a:lnTo>
                  <a:pt x="1492561" y="998834"/>
                </a:lnTo>
                <a:lnTo>
                  <a:pt x="1494076" y="998834"/>
                </a:lnTo>
                <a:lnTo>
                  <a:pt x="1495582" y="998834"/>
                </a:lnTo>
                <a:lnTo>
                  <a:pt x="1497096" y="998834"/>
                </a:lnTo>
                <a:lnTo>
                  <a:pt x="1498603" y="998834"/>
                </a:lnTo>
                <a:lnTo>
                  <a:pt x="1500117" y="998834"/>
                </a:lnTo>
                <a:lnTo>
                  <a:pt x="1501623" y="998834"/>
                </a:lnTo>
                <a:lnTo>
                  <a:pt x="1503138" y="998834"/>
                </a:lnTo>
                <a:lnTo>
                  <a:pt x="1504644" y="998834"/>
                </a:lnTo>
                <a:lnTo>
                  <a:pt x="1506158" y="998834"/>
                </a:lnTo>
                <a:lnTo>
                  <a:pt x="1507665" y="998834"/>
                </a:lnTo>
                <a:lnTo>
                  <a:pt x="1509179" y="998834"/>
                </a:lnTo>
              </a:path>
            </a:pathLst>
          </a:custGeom>
          <a:noFill/>
          <a:ln w="9525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501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  <p:bldP spid="11" grpId="0"/>
      <p:bldP spid="13" grpId="0" animBg="1"/>
      <p:bldP spid="15" grpId="0" animBg="1"/>
      <p:bldP spid="17" grpId="0"/>
      <p:bldP spid="80" grpId="0" animBg="1"/>
      <p:bldP spid="1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two players have equal skills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157439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0180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30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year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running step 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  <a:blipFill>
                <a:blip r:embed="rId2"/>
                <a:stretch>
                  <a:fillRect t="-355" r="-1695" b="-4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71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1911130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b="1" dirty="0"/>
              <a:t>Information Theory</a:t>
            </a:r>
          </a:p>
          <a:p>
            <a:r>
              <a:rPr lang="en-US" dirty="0"/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6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</p:spPr>
            <p:txBody>
              <a:bodyPr/>
              <a:lstStyle/>
              <a:p>
                <a:r>
                  <a:rPr lang="en-US" b="1" dirty="0"/>
                  <a:t>Scenario 1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sz="1200" dirty="0"/>
                  <a:t>A coin toss with uncertain outcome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200" dirty="0"/>
                  <a:t> is the information/surprise received when you observe the value of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</a:t>
                </a:r>
              </a:p>
              <a:p>
                <a:pPr lvl="2"/>
                <a:r>
                  <a:rPr lang="en-US" sz="1200" dirty="0"/>
                  <a:t>How much is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sz="1200" dirty="0"/>
                  <a:t> when the success probability was 100%?</a:t>
                </a:r>
              </a:p>
              <a:p>
                <a:pPr lvl="2"/>
                <a:r>
                  <a:rPr lang="en-US" sz="1200" dirty="0"/>
                  <a:t>What’s the relation between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=99%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1;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=1%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is monotonically decreasing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Scenario 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dirty="0"/>
                  <a:t>Two independent coins are tossed modelled via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Question</a:t>
                </a:r>
                <a:r>
                  <a:rPr lang="en-US" sz="1200" dirty="0"/>
                  <a:t>: In what relation does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stand to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?</a:t>
                </a:r>
              </a:p>
              <a:p>
                <a:pPr lvl="1"/>
                <a:r>
                  <a:rPr lang="en-US" sz="1200" b="1" dirty="0"/>
                  <a:t>Conclusion</a:t>
                </a:r>
                <a:r>
                  <a:rPr lang="en-US" sz="1200" dirty="0"/>
                  <a:t>: If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200" dirty="0"/>
                  <a:t> then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3D3E3A-9298-9DF0-228E-5E07389EA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01455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D26343-4B0F-CF9D-7898-5C8CD321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Information and Coin Tosses</a:t>
            </a:r>
          </a:p>
        </p:txBody>
      </p:sp>
      <p:sp>
        <p:nvSpPr>
          <p:cNvPr id="5" name="Rechteck 28">
            <a:extLst>
              <a:ext uri="{FF2B5EF4-FFF2-40B4-BE49-F238E27FC236}">
                <a16:creationId xmlns:a16="http://schemas.microsoft.com/office/drawing/2014/main" id="{C9D84DBE-4A73-6DF2-0B36-705CA0B277AF}"/>
              </a:ext>
            </a:extLst>
          </p:cNvPr>
          <p:cNvSpPr/>
          <p:nvPr/>
        </p:nvSpPr>
        <p:spPr bwMode="gray">
          <a:xfrm>
            <a:off x="6695538" y="1545897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hteck 29">
            <a:extLst>
              <a:ext uri="{FF2B5EF4-FFF2-40B4-BE49-F238E27FC236}">
                <a16:creationId xmlns:a16="http://schemas.microsoft.com/office/drawing/2014/main" id="{572C19E9-DD9B-A253-57D7-2E3EC703B94F}"/>
              </a:ext>
            </a:extLst>
          </p:cNvPr>
          <p:cNvSpPr/>
          <p:nvPr/>
        </p:nvSpPr>
        <p:spPr bwMode="gray">
          <a:xfrm>
            <a:off x="7348994" y="2859862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hteck 30">
            <a:extLst>
              <a:ext uri="{FF2B5EF4-FFF2-40B4-BE49-F238E27FC236}">
                <a16:creationId xmlns:a16="http://schemas.microsoft.com/office/drawing/2014/main" id="{F2F4C414-64E9-C706-CC11-31F5E6D0FD38}"/>
              </a:ext>
            </a:extLst>
          </p:cNvPr>
          <p:cNvSpPr/>
          <p:nvPr/>
        </p:nvSpPr>
        <p:spPr bwMode="gray">
          <a:xfrm>
            <a:off x="7992480" y="1552085"/>
            <a:ext cx="900000" cy="72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/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hteck 32">
                <a:extLst>
                  <a:ext uri="{FF2B5EF4-FFF2-40B4-BE49-F238E27FC236}">
                    <a16:creationId xmlns:a16="http://schemas.microsoft.com/office/drawing/2014/main" id="{D97622D7-F397-5E29-14EC-EC13B6DD8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937" y="1239837"/>
                <a:ext cx="900000" cy="21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/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9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9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9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9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hteck 33">
                <a:extLst>
                  <a:ext uri="{FF2B5EF4-FFF2-40B4-BE49-F238E27FC236}">
                    <a16:creationId xmlns:a16="http://schemas.microsoft.com/office/drawing/2014/main" id="{54585A99-34F7-7724-1663-28DBF0D7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92480" y="1239837"/>
                <a:ext cx="900000" cy="21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/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hteck 34">
                <a:extLst>
                  <a:ext uri="{FF2B5EF4-FFF2-40B4-BE49-F238E27FC236}">
                    <a16:creationId xmlns:a16="http://schemas.microsoft.com/office/drawing/2014/main" id="{C3516AE6-5DD6-9E28-F9FE-177435831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556120"/>
                <a:ext cx="900000" cy="21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/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hteck 32">
                <a:extLst>
                  <a:ext uri="{FF2B5EF4-FFF2-40B4-BE49-F238E27FC236}">
                    <a16:creationId xmlns:a16="http://schemas.microsoft.com/office/drawing/2014/main" id="{FAF2B947-CD0A-8A98-677A-E180EC3F5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239837"/>
                <a:ext cx="900000" cy="21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/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de-DE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7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7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de-DE" sz="7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hteck 33">
                <a:extLst>
                  <a:ext uri="{FF2B5EF4-FFF2-40B4-BE49-F238E27FC236}">
                    <a16:creationId xmlns:a16="http://schemas.microsoft.com/office/drawing/2014/main" id="{F06A7188-00CD-06E0-ADFA-D22A3169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239837"/>
                <a:ext cx="900000" cy="21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/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34">
                <a:extLst>
                  <a:ext uri="{FF2B5EF4-FFF2-40B4-BE49-F238E27FC236}">
                    <a16:creationId xmlns:a16="http://schemas.microsoft.com/office/drawing/2014/main" id="{747C449F-58EE-C822-F04A-B0C23141A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48994" y="2393771"/>
                <a:ext cx="900000" cy="3783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/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hteck 32">
                <a:extLst>
                  <a:ext uri="{FF2B5EF4-FFF2-40B4-BE49-F238E27FC236}">
                    <a16:creationId xmlns:a16="http://schemas.microsoft.com/office/drawing/2014/main" id="{A486818C-E28C-A2F9-FA64-2FB5F5B22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5538" y="1115465"/>
                <a:ext cx="900000" cy="3418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/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de-DE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hteck 33">
                <a:extLst>
                  <a:ext uri="{FF2B5EF4-FFF2-40B4-BE49-F238E27FC236}">
                    <a16:creationId xmlns:a16="http://schemas.microsoft.com/office/drawing/2014/main" id="{51E88B9F-9389-F100-3867-75337B6BD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88921" y="1077488"/>
                <a:ext cx="907118" cy="37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3394A5-20A3-E18A-B9A2-333B2A0249EF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5DB48-FA53-814F-D238-01545EB98735}"/>
              </a:ext>
            </a:extLst>
          </p:cNvPr>
          <p:cNvSpPr txBox="1"/>
          <p:nvPr/>
        </p:nvSpPr>
        <p:spPr bwMode="gray">
          <a:xfrm>
            <a:off x="4119716" y="212376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/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036146-9458-CB43-2158-2C758D46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9049" y="4299719"/>
                <a:ext cx="4536504" cy="5040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4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Entropy</a:t>
                </a:r>
                <a:r>
                  <a:rPr lang="en-US" dirty="0"/>
                  <a:t>. </a:t>
                </a:r>
                <a:r>
                  <a:rPr lang="en-US" i="1" dirty="0"/>
                  <a:t>The </a:t>
                </a:r>
                <a:r>
                  <a:rPr lang="en-US" dirty="0"/>
                  <a:t>entropy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is the </a:t>
                </a:r>
                <a:r>
                  <a:rPr lang="en-US" dirty="0"/>
                  <a:t>average level of information</a:t>
                </a:r>
                <a:r>
                  <a:rPr lang="en-US" i="1" dirty="0"/>
                  <a:t> inherent to the variables outcomes and is defined by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i="1" dirty="0"/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b="1" dirty="0" err="1"/>
                  <a:t>Khinchin</a:t>
                </a:r>
                <a:r>
                  <a:rPr lang="en-US" b="1" dirty="0"/>
                  <a:t> (1957)</a:t>
                </a:r>
                <a:r>
                  <a:rPr lang="en-US" dirty="0"/>
                  <a:t>. </a:t>
                </a:r>
                <a:r>
                  <a:rPr lang="en-US" i="1" dirty="0"/>
                  <a:t>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as a </a:t>
                </a:r>
                <a:r>
                  <a:rPr lang="en-US" dirty="0"/>
                  <a:t>measure of information</a:t>
                </a:r>
                <a:r>
                  <a:rPr lang="en-US" i="1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follows from the following four axioms: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depends only on the probability distribution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is maximal for the uniform distribution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.</a:t>
                </a:r>
              </a:p>
              <a:p>
                <a:pPr marL="611187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have the same non-zero probabilities.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US" i="1" dirty="0"/>
                  <a:t>For any random variables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⋅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eqArr>
                        </m:lim>
                      </m:limLow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5B5EAD-AB3F-6B0E-D391-9E08844CD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8865" b="-24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AE8533-4148-C6D9-1A94-C856D993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Information: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5E1EF-4DA9-332B-0631-F80FE98586AD}"/>
              </a:ext>
            </a:extLst>
          </p:cNvPr>
          <p:cNvSpPr txBox="1"/>
          <p:nvPr/>
        </p:nvSpPr>
        <p:spPr bwMode="gray">
          <a:xfrm>
            <a:off x="7419047" y="2665244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rgbClr val="333539"/>
                </a:solidFill>
              </a:rPr>
              <a:t>Aleksandr </a:t>
            </a:r>
            <a:r>
              <a:rPr lang="en-GB" sz="800" b="1" dirty="0" err="1">
                <a:solidFill>
                  <a:srgbClr val="333539"/>
                </a:solidFill>
              </a:rPr>
              <a:t>Khinchin</a:t>
            </a:r>
            <a:br>
              <a:rPr lang="en-GB" sz="800" b="1" dirty="0">
                <a:solidFill>
                  <a:srgbClr val="333539"/>
                </a:solidFill>
                <a:effectLst/>
              </a:rPr>
            </a:br>
            <a:r>
              <a:rPr lang="en-GB" sz="800" b="1" dirty="0">
                <a:solidFill>
                  <a:srgbClr val="333539"/>
                </a:solidFill>
                <a:effectLst/>
              </a:rPr>
              <a:t>(1894 – 1959)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15F83-36CA-F243-BEBF-15A4DCDD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240" y="1239837"/>
            <a:ext cx="1017781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168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Arithmetic Coding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D98338F-E9DC-06EA-0E37-7AE773BC8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894494" y="1239837"/>
                <a:ext cx="4619813" cy="3958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4FCB7E-FE93-0AF1-A87A-ACAF768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Entropy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C6944B-D4E2-E27B-B9C6-C44B9254143C}"/>
              </a:ext>
            </a:extLst>
          </p:cNvPr>
          <p:cNvGrpSpPr/>
          <p:nvPr/>
        </p:nvGrpSpPr>
        <p:grpSpPr>
          <a:xfrm>
            <a:off x="1719345" y="2034559"/>
            <a:ext cx="4467765" cy="2931701"/>
            <a:chOff x="1719345" y="2034559"/>
            <a:chExt cx="4467765" cy="293170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F37FAAB-FC57-4D34-3CA5-773E3DDF6496}"/>
                </a:ext>
              </a:extLst>
            </p:cNvPr>
            <p:cNvSpPr/>
            <p:nvPr/>
          </p:nvSpPr>
          <p:spPr>
            <a:xfrm>
              <a:off x="2168481" y="2034559"/>
              <a:ext cx="4018629" cy="2629007"/>
            </a:xfrm>
            <a:custGeom>
              <a:avLst/>
              <a:gdLst>
                <a:gd name="connsiteX0" fmla="*/ 0 w 4018629"/>
                <a:gd name="connsiteY0" fmla="*/ 2629008 h 2629007"/>
                <a:gd name="connsiteX1" fmla="*/ 4018629 w 4018629"/>
                <a:gd name="connsiteY1" fmla="*/ 2629008 h 2629007"/>
                <a:gd name="connsiteX2" fmla="*/ 4018629 w 4018629"/>
                <a:gd name="connsiteY2" fmla="*/ 0 h 2629007"/>
                <a:gd name="connsiteX3" fmla="*/ 0 w 4018629"/>
                <a:gd name="connsiteY3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8629" h="2629007">
                  <a:moveTo>
                    <a:pt x="0" y="2629008"/>
                  </a:moveTo>
                  <a:lnTo>
                    <a:pt x="4018629" y="2629008"/>
                  </a:lnTo>
                  <a:lnTo>
                    <a:pt x="40186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12EA673-4CE4-D2D0-610E-CE8EFA1023A1}"/>
                </a:ext>
              </a:extLst>
            </p:cNvPr>
            <p:cNvSpPr/>
            <p:nvPr/>
          </p:nvSpPr>
          <p:spPr>
            <a:xfrm>
              <a:off x="228221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4FEEEB0-2843-946D-D779-347AADD5D35F}"/>
                </a:ext>
              </a:extLst>
            </p:cNvPr>
            <p:cNvSpPr/>
            <p:nvPr/>
          </p:nvSpPr>
          <p:spPr>
            <a:xfrm>
              <a:off x="323000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C3DACDE-D0E9-D074-45A7-80B1EC2FC717}"/>
                </a:ext>
              </a:extLst>
            </p:cNvPr>
            <p:cNvSpPr/>
            <p:nvPr/>
          </p:nvSpPr>
          <p:spPr>
            <a:xfrm>
              <a:off x="4177793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7428DA-4533-61D5-FD97-C68359A0626C}"/>
                </a:ext>
              </a:extLst>
            </p:cNvPr>
            <p:cNvSpPr/>
            <p:nvPr/>
          </p:nvSpPr>
          <p:spPr>
            <a:xfrm>
              <a:off x="5125579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C807F5D-21F7-CB69-ED86-F384D77693C4}"/>
                </a:ext>
              </a:extLst>
            </p:cNvPr>
            <p:cNvSpPr/>
            <p:nvPr/>
          </p:nvSpPr>
          <p:spPr>
            <a:xfrm>
              <a:off x="6073365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CFF93D2-34EF-1245-3363-6F6DA6E02203}"/>
                </a:ext>
              </a:extLst>
            </p:cNvPr>
            <p:cNvSpPr/>
            <p:nvPr/>
          </p:nvSpPr>
          <p:spPr>
            <a:xfrm>
              <a:off x="2168481" y="4663567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0F7EB20-FD98-CA48-D8E6-510C055ADDFE}"/>
                </a:ext>
              </a:extLst>
            </p:cNvPr>
            <p:cNvSpPr/>
            <p:nvPr/>
          </p:nvSpPr>
          <p:spPr>
            <a:xfrm>
              <a:off x="228221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51C43AA-89B4-168B-509F-B27B7D0786E6}"/>
                </a:ext>
              </a:extLst>
            </p:cNvPr>
            <p:cNvSpPr/>
            <p:nvPr/>
          </p:nvSpPr>
          <p:spPr>
            <a:xfrm>
              <a:off x="323000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75F932-DF63-C421-3D8C-DFD532033720}"/>
                </a:ext>
              </a:extLst>
            </p:cNvPr>
            <p:cNvSpPr/>
            <p:nvPr/>
          </p:nvSpPr>
          <p:spPr>
            <a:xfrm>
              <a:off x="4177793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4B0E3E8-70CD-4180-7941-5FD650D96C56}"/>
                </a:ext>
              </a:extLst>
            </p:cNvPr>
            <p:cNvSpPr/>
            <p:nvPr/>
          </p:nvSpPr>
          <p:spPr>
            <a:xfrm>
              <a:off x="5125579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6D7002-88F1-5F0F-1C22-1EFD3945DC77}"/>
                </a:ext>
              </a:extLst>
            </p:cNvPr>
            <p:cNvSpPr/>
            <p:nvPr/>
          </p:nvSpPr>
          <p:spPr>
            <a:xfrm>
              <a:off x="6073365" y="4627454"/>
              <a:ext cx="1910" cy="36112"/>
            </a:xfrm>
            <a:custGeom>
              <a:avLst/>
              <a:gdLst>
                <a:gd name="connsiteX0" fmla="*/ 0 w 1910"/>
                <a:gd name="connsiteY0" fmla="*/ 36112 h 36112"/>
                <a:gd name="connsiteX1" fmla="*/ 0 w 1910"/>
                <a:gd name="connsiteY1" fmla="*/ 0 h 3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36112">
                  <a:moveTo>
                    <a:pt x="0" y="36112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173406-98FA-C995-EE07-F715DB62234A}"/>
                </a:ext>
              </a:extLst>
            </p:cNvPr>
            <p:cNvSpPr/>
            <p:nvPr/>
          </p:nvSpPr>
          <p:spPr>
            <a:xfrm>
              <a:off x="2187366" y="4715557"/>
              <a:ext cx="45644" cy="68517"/>
            </a:xfrm>
            <a:custGeom>
              <a:avLst/>
              <a:gdLst>
                <a:gd name="connsiteX0" fmla="*/ 22821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1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1 w 45644"/>
                <a:gd name="connsiteY8" fmla="*/ 7089 h 68517"/>
                <a:gd name="connsiteX9" fmla="*/ 22821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1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1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1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1" y="61448"/>
                  </a:cubicBezTo>
                  <a:cubicBezTo>
                    <a:pt x="27451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1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E60984-FBED-10BA-84FE-F262D3DB59BF}"/>
                </a:ext>
              </a:extLst>
            </p:cNvPr>
            <p:cNvSpPr/>
            <p:nvPr/>
          </p:nvSpPr>
          <p:spPr>
            <a:xfrm>
              <a:off x="2248711" y="4771560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27E3B2F-7246-3660-1A57-E4D41A88803C}"/>
                </a:ext>
              </a:extLst>
            </p:cNvPr>
            <p:cNvSpPr/>
            <p:nvPr/>
          </p:nvSpPr>
          <p:spPr>
            <a:xfrm>
              <a:off x="2273789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5D3D2FB-36F3-5F47-6F5B-701D315CB985}"/>
                </a:ext>
              </a:extLst>
            </p:cNvPr>
            <p:cNvSpPr/>
            <p:nvPr/>
          </p:nvSpPr>
          <p:spPr>
            <a:xfrm>
              <a:off x="2331420" y="4715557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84 h 68517"/>
                <a:gd name="connsiteX4" fmla="*/ 22823 w 45644"/>
                <a:gd name="connsiteY4" fmla="*/ 61448 h 68517"/>
                <a:gd name="connsiteX5" fmla="*/ 33216 w 45644"/>
                <a:gd name="connsiteY5" fmla="*/ 54684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84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4"/>
                    <a:pt x="30224" y="68518"/>
                    <a:pt x="22823" y="68518"/>
                  </a:cubicBezTo>
                  <a:cubicBezTo>
                    <a:pt x="15421" y="68518"/>
                    <a:pt x="9760" y="65594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B986CC9-6837-95B3-BBE5-EF93E422DF6C}"/>
                </a:ext>
              </a:extLst>
            </p:cNvPr>
            <p:cNvSpPr/>
            <p:nvPr/>
          </p:nvSpPr>
          <p:spPr>
            <a:xfrm>
              <a:off x="3136106" y="4715557"/>
              <a:ext cx="45642" cy="68517"/>
            </a:xfrm>
            <a:custGeom>
              <a:avLst/>
              <a:gdLst>
                <a:gd name="connsiteX0" fmla="*/ 22821 w 45642"/>
                <a:gd name="connsiteY0" fmla="*/ 7089 h 68517"/>
                <a:gd name="connsiteX1" fmla="*/ 12427 w 45642"/>
                <a:gd name="connsiteY1" fmla="*/ 13891 h 68517"/>
                <a:gd name="connsiteX2" fmla="*/ 8978 w 45642"/>
                <a:gd name="connsiteY2" fmla="*/ 34278 h 68517"/>
                <a:gd name="connsiteX3" fmla="*/ 12427 w 45642"/>
                <a:gd name="connsiteY3" fmla="*/ 54684 h 68517"/>
                <a:gd name="connsiteX4" fmla="*/ 22821 w 45642"/>
                <a:gd name="connsiteY4" fmla="*/ 61448 h 68517"/>
                <a:gd name="connsiteX5" fmla="*/ 33216 w 45642"/>
                <a:gd name="connsiteY5" fmla="*/ 54684 h 68517"/>
                <a:gd name="connsiteX6" fmla="*/ 36710 w 45642"/>
                <a:gd name="connsiteY6" fmla="*/ 34278 h 68517"/>
                <a:gd name="connsiteX7" fmla="*/ 33216 w 45642"/>
                <a:gd name="connsiteY7" fmla="*/ 13891 h 68517"/>
                <a:gd name="connsiteX8" fmla="*/ 22821 w 45642"/>
                <a:gd name="connsiteY8" fmla="*/ 7089 h 68517"/>
                <a:gd name="connsiteX9" fmla="*/ 22821 w 45642"/>
                <a:gd name="connsiteY9" fmla="*/ 0 h 68517"/>
                <a:gd name="connsiteX10" fmla="*/ 39762 w 45642"/>
                <a:gd name="connsiteY10" fmla="*/ 8808 h 68517"/>
                <a:gd name="connsiteX11" fmla="*/ 45643 w 45642"/>
                <a:gd name="connsiteY11" fmla="*/ 34278 h 68517"/>
                <a:gd name="connsiteX12" fmla="*/ 39762 w 45642"/>
                <a:gd name="connsiteY12" fmla="*/ 59767 h 68517"/>
                <a:gd name="connsiteX13" fmla="*/ 22821 w 45642"/>
                <a:gd name="connsiteY13" fmla="*/ 68518 h 68517"/>
                <a:gd name="connsiteX14" fmla="*/ 5837 w 45642"/>
                <a:gd name="connsiteY14" fmla="*/ 59767 h 68517"/>
                <a:gd name="connsiteX15" fmla="*/ 0 w 45642"/>
                <a:gd name="connsiteY15" fmla="*/ 34278 h 68517"/>
                <a:gd name="connsiteX16" fmla="*/ 5837 w 45642"/>
                <a:gd name="connsiteY16" fmla="*/ 8808 h 68517"/>
                <a:gd name="connsiteX17" fmla="*/ 22821 w 45642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7">
                  <a:moveTo>
                    <a:pt x="22821" y="7089"/>
                  </a:moveTo>
                  <a:cubicBezTo>
                    <a:pt x="18222" y="7089"/>
                    <a:pt x="14756" y="936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84"/>
                  </a:cubicBezTo>
                  <a:cubicBezTo>
                    <a:pt x="14756" y="59194"/>
                    <a:pt x="18222" y="61448"/>
                    <a:pt x="22821" y="61448"/>
                  </a:cubicBezTo>
                  <a:cubicBezTo>
                    <a:pt x="27451" y="61448"/>
                    <a:pt x="30915" y="59194"/>
                    <a:pt x="33216" y="54684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5" y="9363"/>
                    <a:pt x="27451" y="7089"/>
                    <a:pt x="22821" y="7089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8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901"/>
                    <a:pt x="39762" y="59767"/>
                  </a:cubicBezTo>
                  <a:cubicBezTo>
                    <a:pt x="35870" y="65594"/>
                    <a:pt x="30222" y="68518"/>
                    <a:pt x="22821" y="68518"/>
                  </a:cubicBezTo>
                  <a:cubicBezTo>
                    <a:pt x="15421" y="68518"/>
                    <a:pt x="9760" y="65594"/>
                    <a:pt x="5837" y="59767"/>
                  </a:cubicBezTo>
                  <a:cubicBezTo>
                    <a:pt x="1945" y="53901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8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CD07139-CA78-65B0-37F4-D79A8CCD74DD}"/>
                </a:ext>
              </a:extLst>
            </p:cNvPr>
            <p:cNvSpPr/>
            <p:nvPr/>
          </p:nvSpPr>
          <p:spPr>
            <a:xfrm>
              <a:off x="3197451" y="4771560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B35D099-70B3-7DA3-B0A9-9A03D2076013}"/>
                </a:ext>
              </a:extLst>
            </p:cNvPr>
            <p:cNvSpPr/>
            <p:nvPr/>
          </p:nvSpPr>
          <p:spPr>
            <a:xfrm>
              <a:off x="3223192" y="4715557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8 w 41928"/>
                <a:gd name="connsiteY1" fmla="*/ 59710 h 67237"/>
                <a:gd name="connsiteX2" fmla="*/ 41928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2 w 41928"/>
                <a:gd name="connsiteY6" fmla="*/ 34163 h 67237"/>
                <a:gd name="connsiteX7" fmla="*/ 30871 w 41928"/>
                <a:gd name="connsiteY7" fmla="*/ 26024 h 67237"/>
                <a:gd name="connsiteX8" fmla="*/ 32597 w 41928"/>
                <a:gd name="connsiteY8" fmla="*/ 19432 h 67237"/>
                <a:gd name="connsiteX9" fmla="*/ 28882 w 41928"/>
                <a:gd name="connsiteY9" fmla="*/ 10853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3 w 41928"/>
                <a:gd name="connsiteY12" fmla="*/ 13413 h 67237"/>
                <a:gd name="connsiteX13" fmla="*/ 443 w 41928"/>
                <a:gd name="connsiteY13" fmla="*/ 4394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59 h 67237"/>
                <a:gd name="connsiteX18" fmla="*/ 40027 w 41928"/>
                <a:gd name="connsiteY18" fmla="*/ 26597 h 67237"/>
                <a:gd name="connsiteX19" fmla="*/ 34500 w 41928"/>
                <a:gd name="connsiteY19" fmla="*/ 35176 h 67237"/>
                <a:gd name="connsiteX20" fmla="*/ 27466 w 41928"/>
                <a:gd name="connsiteY20" fmla="*/ 42609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8" y="59710"/>
                  </a:lnTo>
                  <a:lnTo>
                    <a:pt x="41928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85"/>
                    <a:pt x="23398" y="35864"/>
                    <a:pt x="24902" y="34163"/>
                  </a:cubicBezTo>
                  <a:cubicBezTo>
                    <a:pt x="27762" y="30934"/>
                    <a:pt x="29752" y="28221"/>
                    <a:pt x="30871" y="26024"/>
                  </a:cubicBezTo>
                  <a:cubicBezTo>
                    <a:pt x="32021" y="23788"/>
                    <a:pt x="32597" y="21591"/>
                    <a:pt x="32597" y="19432"/>
                  </a:cubicBezTo>
                  <a:cubicBezTo>
                    <a:pt x="32597" y="15916"/>
                    <a:pt x="31358" y="13050"/>
                    <a:pt x="28882" y="10853"/>
                  </a:cubicBezTo>
                  <a:cubicBezTo>
                    <a:pt x="26435" y="8636"/>
                    <a:pt x="23236" y="7528"/>
                    <a:pt x="19285" y="7528"/>
                  </a:cubicBezTo>
                  <a:cubicBezTo>
                    <a:pt x="16484" y="7528"/>
                    <a:pt x="13520" y="8006"/>
                    <a:pt x="10394" y="8980"/>
                  </a:cubicBezTo>
                  <a:cubicBezTo>
                    <a:pt x="7297" y="9955"/>
                    <a:pt x="3980" y="11445"/>
                    <a:pt x="443" y="13413"/>
                  </a:cubicBezTo>
                  <a:lnTo>
                    <a:pt x="443" y="4394"/>
                  </a:lnTo>
                  <a:cubicBezTo>
                    <a:pt x="4041" y="2943"/>
                    <a:pt x="7402" y="1853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46"/>
                    <a:pt x="41575" y="18859"/>
                  </a:cubicBezTo>
                  <a:cubicBezTo>
                    <a:pt x="41575" y="21572"/>
                    <a:pt x="41059" y="24151"/>
                    <a:pt x="40027" y="26597"/>
                  </a:cubicBezTo>
                  <a:cubicBezTo>
                    <a:pt x="39024" y="29004"/>
                    <a:pt x="37182" y="31870"/>
                    <a:pt x="34500" y="35176"/>
                  </a:cubicBezTo>
                  <a:cubicBezTo>
                    <a:pt x="33762" y="36036"/>
                    <a:pt x="31418" y="38501"/>
                    <a:pt x="27466" y="42609"/>
                  </a:cubicBezTo>
                  <a:cubicBezTo>
                    <a:pt x="23515" y="46678"/>
                    <a:pt x="17941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5255ABB-9B34-C237-9A00-62C9D2594CBC}"/>
                </a:ext>
              </a:extLst>
            </p:cNvPr>
            <p:cNvSpPr/>
            <p:nvPr/>
          </p:nvSpPr>
          <p:spPr>
            <a:xfrm>
              <a:off x="3281176" y="4716761"/>
              <a:ext cx="42725" cy="67314"/>
            </a:xfrm>
            <a:custGeom>
              <a:avLst/>
              <a:gdLst>
                <a:gd name="connsiteX0" fmla="*/ 2788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28 h 67314"/>
                <a:gd name="connsiteX3" fmla="*/ 10969 w 42725"/>
                <a:gd name="connsiteY3" fmla="*/ 7528 h 67314"/>
                <a:gd name="connsiteX4" fmla="*/ 10969 w 42725"/>
                <a:gd name="connsiteY4" fmla="*/ 23712 h 67314"/>
                <a:gd name="connsiteX5" fmla="*/ 14861 w 42725"/>
                <a:gd name="connsiteY5" fmla="*/ 22737 h 67314"/>
                <a:gd name="connsiteX6" fmla="*/ 18754 w 42725"/>
                <a:gd name="connsiteY6" fmla="*/ 22374 h 67314"/>
                <a:gd name="connsiteX7" fmla="*/ 36269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86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805 h 67314"/>
                <a:gd name="connsiteX16" fmla="*/ 29324 w 42725"/>
                <a:gd name="connsiteY16" fmla="*/ 55773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903 h 67314"/>
                <a:gd name="connsiteX20" fmla="*/ 10041 w 42725"/>
                <a:gd name="connsiteY20" fmla="*/ 30686 h 67314"/>
                <a:gd name="connsiteX21" fmla="*/ 2788 w 42725"/>
                <a:gd name="connsiteY21" fmla="*/ 33170 h 67314"/>
                <a:gd name="connsiteX22" fmla="*/ 2788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8" y="0"/>
                  </a:moveTo>
                  <a:lnTo>
                    <a:pt x="37861" y="0"/>
                  </a:lnTo>
                  <a:lnTo>
                    <a:pt x="37861" y="7528"/>
                  </a:lnTo>
                  <a:lnTo>
                    <a:pt x="10969" y="7528"/>
                  </a:lnTo>
                  <a:lnTo>
                    <a:pt x="10969" y="23712"/>
                  </a:lnTo>
                  <a:cubicBezTo>
                    <a:pt x="12267" y="23272"/>
                    <a:pt x="13564" y="22948"/>
                    <a:pt x="14861" y="22737"/>
                  </a:cubicBezTo>
                  <a:cubicBezTo>
                    <a:pt x="16159" y="22489"/>
                    <a:pt x="17456" y="22374"/>
                    <a:pt x="18754" y="22374"/>
                  </a:cubicBezTo>
                  <a:cubicBezTo>
                    <a:pt x="26125" y="22374"/>
                    <a:pt x="31964" y="24400"/>
                    <a:pt x="36269" y="28431"/>
                  </a:cubicBezTo>
                  <a:cubicBezTo>
                    <a:pt x="40574" y="32482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29"/>
                    <a:pt x="3067" y="65423"/>
                    <a:pt x="0" y="64486"/>
                  </a:cubicBezTo>
                  <a:lnTo>
                    <a:pt x="0" y="55506"/>
                  </a:lnTo>
                  <a:cubicBezTo>
                    <a:pt x="2654" y="56939"/>
                    <a:pt x="5398" y="58028"/>
                    <a:pt x="8227" y="58735"/>
                  </a:cubicBezTo>
                  <a:cubicBezTo>
                    <a:pt x="11057" y="59442"/>
                    <a:pt x="14051" y="59805"/>
                    <a:pt x="17206" y="59805"/>
                  </a:cubicBezTo>
                  <a:cubicBezTo>
                    <a:pt x="22306" y="59805"/>
                    <a:pt x="26345" y="58468"/>
                    <a:pt x="29324" y="55773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39"/>
                    <a:pt x="32302" y="36609"/>
                    <a:pt x="29324" y="33915"/>
                  </a:cubicBezTo>
                  <a:cubicBezTo>
                    <a:pt x="26345" y="31240"/>
                    <a:pt x="22306" y="29903"/>
                    <a:pt x="17206" y="29903"/>
                  </a:cubicBezTo>
                  <a:cubicBezTo>
                    <a:pt x="14818" y="29903"/>
                    <a:pt x="12429" y="30170"/>
                    <a:pt x="10041" y="30686"/>
                  </a:cubicBezTo>
                  <a:cubicBezTo>
                    <a:pt x="7681" y="31221"/>
                    <a:pt x="5264" y="32043"/>
                    <a:pt x="2788" y="33170"/>
                  </a:cubicBezTo>
                  <a:lnTo>
                    <a:pt x="2788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724D0BD-4E25-F279-C985-A8B442521B3B}"/>
                </a:ext>
              </a:extLst>
            </p:cNvPr>
            <p:cNvSpPr/>
            <p:nvPr/>
          </p:nvSpPr>
          <p:spPr>
            <a:xfrm>
              <a:off x="4082946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5A431D-57A2-DC66-D22E-CD55B769BD09}"/>
                </a:ext>
              </a:extLst>
            </p:cNvPr>
            <p:cNvSpPr/>
            <p:nvPr/>
          </p:nvSpPr>
          <p:spPr>
            <a:xfrm>
              <a:off x="4144280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109B55F-A372-3A5E-5D52-1F15B65908C3}"/>
                </a:ext>
              </a:extLst>
            </p:cNvPr>
            <p:cNvSpPr/>
            <p:nvPr/>
          </p:nvSpPr>
          <p:spPr>
            <a:xfrm>
              <a:off x="4170380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4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79" y="65346"/>
                    <a:pt x="25431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388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681" y="31221"/>
                    <a:pt x="525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82D61DC-BDA5-E9B9-4E12-4C4428239AF8}"/>
                </a:ext>
              </a:extLst>
            </p:cNvPr>
            <p:cNvSpPr/>
            <p:nvPr/>
          </p:nvSpPr>
          <p:spPr>
            <a:xfrm>
              <a:off x="4226994" y="4715557"/>
              <a:ext cx="45646" cy="68517"/>
            </a:xfrm>
            <a:custGeom>
              <a:avLst/>
              <a:gdLst>
                <a:gd name="connsiteX0" fmla="*/ 22833 w 45646"/>
                <a:gd name="connsiteY0" fmla="*/ 7089 h 68517"/>
                <a:gd name="connsiteX1" fmla="*/ 12439 w 45646"/>
                <a:gd name="connsiteY1" fmla="*/ 13891 h 68517"/>
                <a:gd name="connsiteX2" fmla="*/ 8980 w 45646"/>
                <a:gd name="connsiteY2" fmla="*/ 34278 h 68517"/>
                <a:gd name="connsiteX3" fmla="*/ 12439 w 45646"/>
                <a:gd name="connsiteY3" fmla="*/ 54684 h 68517"/>
                <a:gd name="connsiteX4" fmla="*/ 22833 w 45646"/>
                <a:gd name="connsiteY4" fmla="*/ 61448 h 68517"/>
                <a:gd name="connsiteX5" fmla="*/ 33227 w 45646"/>
                <a:gd name="connsiteY5" fmla="*/ 54684 h 68517"/>
                <a:gd name="connsiteX6" fmla="*/ 36705 w 45646"/>
                <a:gd name="connsiteY6" fmla="*/ 34278 h 68517"/>
                <a:gd name="connsiteX7" fmla="*/ 33227 w 45646"/>
                <a:gd name="connsiteY7" fmla="*/ 13891 h 68517"/>
                <a:gd name="connsiteX8" fmla="*/ 22833 w 45646"/>
                <a:gd name="connsiteY8" fmla="*/ 7089 h 68517"/>
                <a:gd name="connsiteX9" fmla="*/ 22833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33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33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5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5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8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8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BF35690-6DD4-8395-F3DA-A85CCE83764F}"/>
                </a:ext>
              </a:extLst>
            </p:cNvPr>
            <p:cNvSpPr/>
            <p:nvPr/>
          </p:nvSpPr>
          <p:spPr>
            <a:xfrm>
              <a:off x="5031687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28 w 45646"/>
                <a:gd name="connsiteY14" fmla="*/ 59767 h 68517"/>
                <a:gd name="connsiteX15" fmla="*/ 0 w 45646"/>
                <a:gd name="connsiteY15" fmla="*/ 34278 h 68517"/>
                <a:gd name="connsiteX16" fmla="*/ 5828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19" y="68518"/>
                    <a:pt x="9745" y="65594"/>
                    <a:pt x="5828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28" y="8808"/>
                  </a:cubicBezTo>
                  <a:cubicBezTo>
                    <a:pt x="9745" y="2943"/>
                    <a:pt x="15419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F7687C8-A968-74BD-FA62-28276277BBEB}"/>
                </a:ext>
              </a:extLst>
            </p:cNvPr>
            <p:cNvSpPr/>
            <p:nvPr/>
          </p:nvSpPr>
          <p:spPr>
            <a:xfrm>
              <a:off x="5093021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3 w 9343"/>
                <a:gd name="connsiteY1" fmla="*/ 0 h 11234"/>
                <a:gd name="connsiteX2" fmla="*/ 9343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3" y="0"/>
                  </a:lnTo>
                  <a:lnTo>
                    <a:pt x="9343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95B7E27-6310-14AE-3396-77DAA50DCCE5}"/>
                </a:ext>
              </a:extLst>
            </p:cNvPr>
            <p:cNvSpPr/>
            <p:nvPr/>
          </p:nvSpPr>
          <p:spPr>
            <a:xfrm>
              <a:off x="5119561" y="4716761"/>
              <a:ext cx="42455" cy="66033"/>
            </a:xfrm>
            <a:custGeom>
              <a:avLst/>
              <a:gdLst>
                <a:gd name="connsiteX0" fmla="*/ 0 w 42455"/>
                <a:gd name="connsiteY0" fmla="*/ 0 h 66033"/>
                <a:gd name="connsiteX1" fmla="*/ 42456 w 42455"/>
                <a:gd name="connsiteY1" fmla="*/ 0 h 66033"/>
                <a:gd name="connsiteX2" fmla="*/ 42456 w 42455"/>
                <a:gd name="connsiteY2" fmla="*/ 3802 h 66033"/>
                <a:gd name="connsiteX3" fmla="*/ 18495 w 42455"/>
                <a:gd name="connsiteY3" fmla="*/ 66034 h 66033"/>
                <a:gd name="connsiteX4" fmla="*/ 9152 w 42455"/>
                <a:gd name="connsiteY4" fmla="*/ 66034 h 66033"/>
                <a:gd name="connsiteX5" fmla="*/ 31718 w 42455"/>
                <a:gd name="connsiteY5" fmla="*/ 7528 h 66033"/>
                <a:gd name="connsiteX6" fmla="*/ 0 w 42455"/>
                <a:gd name="connsiteY6" fmla="*/ 7528 h 66033"/>
                <a:gd name="connsiteX7" fmla="*/ 0 w 42455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5" h="66033">
                  <a:moveTo>
                    <a:pt x="0" y="0"/>
                  </a:moveTo>
                  <a:lnTo>
                    <a:pt x="42456" y="0"/>
                  </a:lnTo>
                  <a:lnTo>
                    <a:pt x="42456" y="3802"/>
                  </a:lnTo>
                  <a:lnTo>
                    <a:pt x="18495" y="66034"/>
                  </a:lnTo>
                  <a:lnTo>
                    <a:pt x="9152" y="66034"/>
                  </a:lnTo>
                  <a:lnTo>
                    <a:pt x="31718" y="7528"/>
                  </a:lnTo>
                  <a:lnTo>
                    <a:pt x="0" y="7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36B403E-40FA-B6D6-4029-901CF2218257}"/>
                </a:ext>
              </a:extLst>
            </p:cNvPr>
            <p:cNvSpPr/>
            <p:nvPr/>
          </p:nvSpPr>
          <p:spPr>
            <a:xfrm>
              <a:off x="5176748" y="4716761"/>
              <a:ext cx="42723" cy="67314"/>
            </a:xfrm>
            <a:custGeom>
              <a:avLst/>
              <a:gdLst>
                <a:gd name="connsiteX0" fmla="*/ 2790 w 42723"/>
                <a:gd name="connsiteY0" fmla="*/ 0 h 67314"/>
                <a:gd name="connsiteX1" fmla="*/ 37870 w 42723"/>
                <a:gd name="connsiteY1" fmla="*/ 0 h 67314"/>
                <a:gd name="connsiteX2" fmla="*/ 37870 w 42723"/>
                <a:gd name="connsiteY2" fmla="*/ 7528 h 67314"/>
                <a:gd name="connsiteX3" fmla="*/ 10967 w 42723"/>
                <a:gd name="connsiteY3" fmla="*/ 7528 h 67314"/>
                <a:gd name="connsiteX4" fmla="*/ 10967 w 42723"/>
                <a:gd name="connsiteY4" fmla="*/ 23712 h 67314"/>
                <a:gd name="connsiteX5" fmla="*/ 14865 w 42723"/>
                <a:gd name="connsiteY5" fmla="*/ 22737 h 67314"/>
                <a:gd name="connsiteX6" fmla="*/ 18763 w 42723"/>
                <a:gd name="connsiteY6" fmla="*/ 22374 h 67314"/>
                <a:gd name="connsiteX7" fmla="*/ 36265 w 42723"/>
                <a:gd name="connsiteY7" fmla="*/ 28431 h 67314"/>
                <a:gd name="connsiteX8" fmla="*/ 42723 w 42723"/>
                <a:gd name="connsiteY8" fmla="*/ 44844 h 67314"/>
                <a:gd name="connsiteX9" fmla="*/ 36093 w 42723"/>
                <a:gd name="connsiteY9" fmla="*/ 61429 h 67314"/>
                <a:gd name="connsiteX10" fmla="*/ 17387 w 42723"/>
                <a:gd name="connsiteY10" fmla="*/ 67314 h 67314"/>
                <a:gd name="connsiteX11" fmla="*/ 8885 w 42723"/>
                <a:gd name="connsiteY11" fmla="*/ 66607 h 67314"/>
                <a:gd name="connsiteX12" fmla="*/ 0 w 42723"/>
                <a:gd name="connsiteY12" fmla="*/ 64486 h 67314"/>
                <a:gd name="connsiteX13" fmla="*/ 0 w 42723"/>
                <a:gd name="connsiteY13" fmla="*/ 55506 h 67314"/>
                <a:gd name="connsiteX14" fmla="*/ 8235 w 42723"/>
                <a:gd name="connsiteY14" fmla="*/ 58735 h 67314"/>
                <a:gd name="connsiteX15" fmla="*/ 17215 w 42723"/>
                <a:gd name="connsiteY15" fmla="*/ 59805 h 67314"/>
                <a:gd name="connsiteX16" fmla="*/ 29329 w 42723"/>
                <a:gd name="connsiteY16" fmla="*/ 55773 h 67314"/>
                <a:gd name="connsiteX17" fmla="*/ 33800 w 42723"/>
                <a:gd name="connsiteY17" fmla="*/ 44844 h 67314"/>
                <a:gd name="connsiteX18" fmla="*/ 29329 w 42723"/>
                <a:gd name="connsiteY18" fmla="*/ 33915 h 67314"/>
                <a:gd name="connsiteX19" fmla="*/ 17215 w 42723"/>
                <a:gd name="connsiteY19" fmla="*/ 29903 h 67314"/>
                <a:gd name="connsiteX20" fmla="*/ 10050 w 42723"/>
                <a:gd name="connsiteY20" fmla="*/ 30686 h 67314"/>
                <a:gd name="connsiteX21" fmla="*/ 2790 w 42723"/>
                <a:gd name="connsiteY21" fmla="*/ 33170 h 67314"/>
                <a:gd name="connsiteX22" fmla="*/ 2790 w 42723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3" h="67314">
                  <a:moveTo>
                    <a:pt x="2790" y="0"/>
                  </a:moveTo>
                  <a:lnTo>
                    <a:pt x="37870" y="0"/>
                  </a:lnTo>
                  <a:lnTo>
                    <a:pt x="37870" y="7528"/>
                  </a:lnTo>
                  <a:lnTo>
                    <a:pt x="10967" y="7528"/>
                  </a:lnTo>
                  <a:lnTo>
                    <a:pt x="10967" y="23712"/>
                  </a:lnTo>
                  <a:cubicBezTo>
                    <a:pt x="12267" y="23272"/>
                    <a:pt x="13566" y="22948"/>
                    <a:pt x="14865" y="22737"/>
                  </a:cubicBezTo>
                  <a:cubicBezTo>
                    <a:pt x="16165" y="22489"/>
                    <a:pt x="17464" y="22374"/>
                    <a:pt x="18763" y="22374"/>
                  </a:cubicBezTo>
                  <a:cubicBezTo>
                    <a:pt x="26119" y="22374"/>
                    <a:pt x="31966" y="24400"/>
                    <a:pt x="36265" y="28431"/>
                  </a:cubicBezTo>
                  <a:cubicBezTo>
                    <a:pt x="40564" y="32482"/>
                    <a:pt x="42723" y="37947"/>
                    <a:pt x="42723" y="44844"/>
                  </a:cubicBezTo>
                  <a:cubicBezTo>
                    <a:pt x="42723" y="51952"/>
                    <a:pt x="40507" y="57474"/>
                    <a:pt x="36093" y="61429"/>
                  </a:cubicBezTo>
                  <a:cubicBezTo>
                    <a:pt x="31680" y="65346"/>
                    <a:pt x="25432" y="67314"/>
                    <a:pt x="17387" y="67314"/>
                  </a:cubicBezTo>
                  <a:cubicBezTo>
                    <a:pt x="14617" y="67314"/>
                    <a:pt x="11770" y="67085"/>
                    <a:pt x="8885" y="66607"/>
                  </a:cubicBezTo>
                  <a:cubicBezTo>
                    <a:pt x="6038" y="66129"/>
                    <a:pt x="3076" y="65423"/>
                    <a:pt x="0" y="64486"/>
                  </a:cubicBezTo>
                  <a:lnTo>
                    <a:pt x="0" y="55506"/>
                  </a:lnTo>
                  <a:cubicBezTo>
                    <a:pt x="2656" y="56939"/>
                    <a:pt x="5407" y="58028"/>
                    <a:pt x="8235" y="58735"/>
                  </a:cubicBezTo>
                  <a:cubicBezTo>
                    <a:pt x="11063" y="59442"/>
                    <a:pt x="14063" y="59805"/>
                    <a:pt x="17215" y="59805"/>
                  </a:cubicBezTo>
                  <a:cubicBezTo>
                    <a:pt x="22317" y="59805"/>
                    <a:pt x="26349" y="58468"/>
                    <a:pt x="29329" y="55773"/>
                  </a:cubicBezTo>
                  <a:cubicBezTo>
                    <a:pt x="32310" y="53079"/>
                    <a:pt x="33800" y="49449"/>
                    <a:pt x="33800" y="44844"/>
                  </a:cubicBezTo>
                  <a:cubicBezTo>
                    <a:pt x="33800" y="40239"/>
                    <a:pt x="32310" y="36609"/>
                    <a:pt x="29329" y="33915"/>
                  </a:cubicBezTo>
                  <a:cubicBezTo>
                    <a:pt x="26349" y="31240"/>
                    <a:pt x="22317" y="29903"/>
                    <a:pt x="17215" y="29903"/>
                  </a:cubicBezTo>
                  <a:cubicBezTo>
                    <a:pt x="14827" y="29903"/>
                    <a:pt x="12439" y="30170"/>
                    <a:pt x="10050" y="30686"/>
                  </a:cubicBezTo>
                  <a:cubicBezTo>
                    <a:pt x="7700" y="31221"/>
                    <a:pt x="5274" y="32043"/>
                    <a:pt x="2790" y="33170"/>
                  </a:cubicBezTo>
                  <a:lnTo>
                    <a:pt x="279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B6E3E1C-0F2C-7C35-8647-806B7F4CACFF}"/>
                </a:ext>
              </a:extLst>
            </p:cNvPr>
            <p:cNvSpPr/>
            <p:nvPr/>
          </p:nvSpPr>
          <p:spPr>
            <a:xfrm>
              <a:off x="5980505" y="4716761"/>
              <a:ext cx="39322" cy="66033"/>
            </a:xfrm>
            <a:custGeom>
              <a:avLst/>
              <a:gdLst>
                <a:gd name="connsiteX0" fmla="*/ 1280 w 39322"/>
                <a:gd name="connsiteY0" fmla="*/ 58506 h 66033"/>
                <a:gd name="connsiteX1" fmla="*/ 15878 w 39322"/>
                <a:gd name="connsiteY1" fmla="*/ 58506 h 66033"/>
                <a:gd name="connsiteX2" fmla="*/ 15878 w 39322"/>
                <a:gd name="connsiteY2" fmla="*/ 8140 h 66033"/>
                <a:gd name="connsiteX3" fmla="*/ 0 w 39322"/>
                <a:gd name="connsiteY3" fmla="*/ 11330 h 66033"/>
                <a:gd name="connsiteX4" fmla="*/ 0 w 39322"/>
                <a:gd name="connsiteY4" fmla="*/ 3191 h 66033"/>
                <a:gd name="connsiteX5" fmla="*/ 15802 w 39322"/>
                <a:gd name="connsiteY5" fmla="*/ 0 h 66033"/>
                <a:gd name="connsiteX6" fmla="*/ 24725 w 39322"/>
                <a:gd name="connsiteY6" fmla="*/ 0 h 66033"/>
                <a:gd name="connsiteX7" fmla="*/ 24725 w 39322"/>
                <a:gd name="connsiteY7" fmla="*/ 58506 h 66033"/>
                <a:gd name="connsiteX8" fmla="*/ 39322 w 39322"/>
                <a:gd name="connsiteY8" fmla="*/ 58506 h 66033"/>
                <a:gd name="connsiteX9" fmla="*/ 39322 w 39322"/>
                <a:gd name="connsiteY9" fmla="*/ 66034 h 66033"/>
                <a:gd name="connsiteX10" fmla="*/ 1280 w 39322"/>
                <a:gd name="connsiteY10" fmla="*/ 66034 h 66033"/>
                <a:gd name="connsiteX11" fmla="*/ 1280 w 39322"/>
                <a:gd name="connsiteY11" fmla="*/ 58506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2" h="66033">
                  <a:moveTo>
                    <a:pt x="1280" y="58506"/>
                  </a:moveTo>
                  <a:lnTo>
                    <a:pt x="15878" y="58506"/>
                  </a:lnTo>
                  <a:lnTo>
                    <a:pt x="15878" y="8140"/>
                  </a:lnTo>
                  <a:lnTo>
                    <a:pt x="0" y="11330"/>
                  </a:lnTo>
                  <a:lnTo>
                    <a:pt x="0" y="3191"/>
                  </a:lnTo>
                  <a:lnTo>
                    <a:pt x="15802" y="0"/>
                  </a:lnTo>
                  <a:lnTo>
                    <a:pt x="24725" y="0"/>
                  </a:lnTo>
                  <a:lnTo>
                    <a:pt x="24725" y="58506"/>
                  </a:lnTo>
                  <a:lnTo>
                    <a:pt x="39322" y="58506"/>
                  </a:lnTo>
                  <a:lnTo>
                    <a:pt x="39322" y="66034"/>
                  </a:lnTo>
                  <a:lnTo>
                    <a:pt x="1280" y="66034"/>
                  </a:lnTo>
                  <a:lnTo>
                    <a:pt x="1280" y="58506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364F6DC-3067-C1FF-1363-D7FDEB124C39}"/>
                </a:ext>
              </a:extLst>
            </p:cNvPr>
            <p:cNvSpPr/>
            <p:nvPr/>
          </p:nvSpPr>
          <p:spPr>
            <a:xfrm>
              <a:off x="6037864" y="4771560"/>
              <a:ext cx="9343" cy="11234"/>
            </a:xfrm>
            <a:custGeom>
              <a:avLst/>
              <a:gdLst>
                <a:gd name="connsiteX0" fmla="*/ 0 w 9343"/>
                <a:gd name="connsiteY0" fmla="*/ 0 h 11234"/>
                <a:gd name="connsiteX1" fmla="*/ 9344 w 9343"/>
                <a:gd name="connsiteY1" fmla="*/ 0 h 11234"/>
                <a:gd name="connsiteX2" fmla="*/ 9344 w 9343"/>
                <a:gd name="connsiteY2" fmla="*/ 11235 h 11234"/>
                <a:gd name="connsiteX3" fmla="*/ 0 w 9343"/>
                <a:gd name="connsiteY3" fmla="*/ 11235 h 11234"/>
                <a:gd name="connsiteX4" fmla="*/ 0 w 934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3" h="11234">
                  <a:moveTo>
                    <a:pt x="0" y="0"/>
                  </a:moveTo>
                  <a:lnTo>
                    <a:pt x="9344" y="0"/>
                  </a:lnTo>
                  <a:lnTo>
                    <a:pt x="934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039D618-9324-1662-55AC-F3DD655E8895}"/>
                </a:ext>
              </a:extLst>
            </p:cNvPr>
            <p:cNvSpPr/>
            <p:nvPr/>
          </p:nvSpPr>
          <p:spPr>
            <a:xfrm>
              <a:off x="6062952" y="4715557"/>
              <a:ext cx="45646" cy="68517"/>
            </a:xfrm>
            <a:custGeom>
              <a:avLst/>
              <a:gdLst>
                <a:gd name="connsiteX0" fmla="*/ 22814 w 45646"/>
                <a:gd name="connsiteY0" fmla="*/ 7089 h 68517"/>
                <a:gd name="connsiteX1" fmla="*/ 12420 w 45646"/>
                <a:gd name="connsiteY1" fmla="*/ 13891 h 68517"/>
                <a:gd name="connsiteX2" fmla="*/ 8980 w 45646"/>
                <a:gd name="connsiteY2" fmla="*/ 34278 h 68517"/>
                <a:gd name="connsiteX3" fmla="*/ 12420 w 45646"/>
                <a:gd name="connsiteY3" fmla="*/ 54684 h 68517"/>
                <a:gd name="connsiteX4" fmla="*/ 22814 w 45646"/>
                <a:gd name="connsiteY4" fmla="*/ 61448 h 68517"/>
                <a:gd name="connsiteX5" fmla="*/ 33208 w 45646"/>
                <a:gd name="connsiteY5" fmla="*/ 54684 h 68517"/>
                <a:gd name="connsiteX6" fmla="*/ 36705 w 45646"/>
                <a:gd name="connsiteY6" fmla="*/ 34278 h 68517"/>
                <a:gd name="connsiteX7" fmla="*/ 33208 w 45646"/>
                <a:gd name="connsiteY7" fmla="*/ 13891 h 68517"/>
                <a:gd name="connsiteX8" fmla="*/ 22814 w 45646"/>
                <a:gd name="connsiteY8" fmla="*/ 7089 h 68517"/>
                <a:gd name="connsiteX9" fmla="*/ 22814 w 45646"/>
                <a:gd name="connsiteY9" fmla="*/ 0 h 68517"/>
                <a:gd name="connsiteX10" fmla="*/ 39762 w 45646"/>
                <a:gd name="connsiteY10" fmla="*/ 8808 h 68517"/>
                <a:gd name="connsiteX11" fmla="*/ 45647 w 45646"/>
                <a:gd name="connsiteY11" fmla="*/ 34278 h 68517"/>
                <a:gd name="connsiteX12" fmla="*/ 39762 w 45646"/>
                <a:gd name="connsiteY12" fmla="*/ 59767 h 68517"/>
                <a:gd name="connsiteX13" fmla="*/ 22814 w 45646"/>
                <a:gd name="connsiteY13" fmla="*/ 68518 h 68517"/>
                <a:gd name="connsiteX14" fmla="*/ 5847 w 45646"/>
                <a:gd name="connsiteY14" fmla="*/ 59767 h 68517"/>
                <a:gd name="connsiteX15" fmla="*/ 0 w 45646"/>
                <a:gd name="connsiteY15" fmla="*/ 34278 h 68517"/>
                <a:gd name="connsiteX16" fmla="*/ 5847 w 45646"/>
                <a:gd name="connsiteY16" fmla="*/ 8808 h 68517"/>
                <a:gd name="connsiteX17" fmla="*/ 22814 w 45646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6" h="68517">
                  <a:moveTo>
                    <a:pt x="22814" y="7089"/>
                  </a:moveTo>
                  <a:cubicBezTo>
                    <a:pt x="18209" y="7089"/>
                    <a:pt x="14751" y="9363"/>
                    <a:pt x="12420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20" y="54684"/>
                  </a:cubicBezTo>
                  <a:cubicBezTo>
                    <a:pt x="14751" y="59194"/>
                    <a:pt x="18209" y="61448"/>
                    <a:pt x="22814" y="61448"/>
                  </a:cubicBezTo>
                  <a:cubicBezTo>
                    <a:pt x="27457" y="61448"/>
                    <a:pt x="30915" y="59194"/>
                    <a:pt x="33208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08" y="13891"/>
                  </a:cubicBezTo>
                  <a:cubicBezTo>
                    <a:pt x="30915" y="9363"/>
                    <a:pt x="27457" y="7089"/>
                    <a:pt x="22814" y="7089"/>
                  </a:cubicBezTo>
                  <a:moveTo>
                    <a:pt x="22814" y="0"/>
                  </a:moveTo>
                  <a:cubicBezTo>
                    <a:pt x="30208" y="0"/>
                    <a:pt x="35864" y="2943"/>
                    <a:pt x="39762" y="8808"/>
                  </a:cubicBezTo>
                  <a:cubicBezTo>
                    <a:pt x="43678" y="14636"/>
                    <a:pt x="45647" y="23139"/>
                    <a:pt x="45647" y="34278"/>
                  </a:cubicBezTo>
                  <a:cubicBezTo>
                    <a:pt x="45647" y="45398"/>
                    <a:pt x="43678" y="53901"/>
                    <a:pt x="39762" y="59767"/>
                  </a:cubicBezTo>
                  <a:cubicBezTo>
                    <a:pt x="35864" y="65594"/>
                    <a:pt x="30208" y="68518"/>
                    <a:pt x="22814" y="68518"/>
                  </a:cubicBezTo>
                  <a:cubicBezTo>
                    <a:pt x="15420" y="68518"/>
                    <a:pt x="9763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3" y="2943"/>
                    <a:pt x="15420" y="0"/>
                    <a:pt x="22814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4F044A4-49F9-ED7B-298C-B11E8A66ED65}"/>
                </a:ext>
              </a:extLst>
            </p:cNvPr>
            <p:cNvSpPr/>
            <p:nvPr/>
          </p:nvSpPr>
          <p:spPr>
            <a:xfrm>
              <a:off x="6120579" y="4715557"/>
              <a:ext cx="45647" cy="68517"/>
            </a:xfrm>
            <a:custGeom>
              <a:avLst/>
              <a:gdLst>
                <a:gd name="connsiteX0" fmla="*/ 22833 w 45647"/>
                <a:gd name="connsiteY0" fmla="*/ 7089 h 68517"/>
                <a:gd name="connsiteX1" fmla="*/ 12439 w 45647"/>
                <a:gd name="connsiteY1" fmla="*/ 13891 h 68517"/>
                <a:gd name="connsiteX2" fmla="*/ 8980 w 45647"/>
                <a:gd name="connsiteY2" fmla="*/ 34278 h 68517"/>
                <a:gd name="connsiteX3" fmla="*/ 12439 w 45647"/>
                <a:gd name="connsiteY3" fmla="*/ 54684 h 68517"/>
                <a:gd name="connsiteX4" fmla="*/ 22833 w 45647"/>
                <a:gd name="connsiteY4" fmla="*/ 61448 h 68517"/>
                <a:gd name="connsiteX5" fmla="*/ 33227 w 45647"/>
                <a:gd name="connsiteY5" fmla="*/ 54684 h 68517"/>
                <a:gd name="connsiteX6" fmla="*/ 36705 w 45647"/>
                <a:gd name="connsiteY6" fmla="*/ 34278 h 68517"/>
                <a:gd name="connsiteX7" fmla="*/ 33227 w 45647"/>
                <a:gd name="connsiteY7" fmla="*/ 13891 h 68517"/>
                <a:gd name="connsiteX8" fmla="*/ 22833 w 45647"/>
                <a:gd name="connsiteY8" fmla="*/ 7089 h 68517"/>
                <a:gd name="connsiteX9" fmla="*/ 22833 w 45647"/>
                <a:gd name="connsiteY9" fmla="*/ 0 h 68517"/>
                <a:gd name="connsiteX10" fmla="*/ 39762 w 45647"/>
                <a:gd name="connsiteY10" fmla="*/ 8808 h 68517"/>
                <a:gd name="connsiteX11" fmla="*/ 45647 w 45647"/>
                <a:gd name="connsiteY11" fmla="*/ 34278 h 68517"/>
                <a:gd name="connsiteX12" fmla="*/ 39762 w 45647"/>
                <a:gd name="connsiteY12" fmla="*/ 59767 h 68517"/>
                <a:gd name="connsiteX13" fmla="*/ 22833 w 45647"/>
                <a:gd name="connsiteY13" fmla="*/ 68518 h 68517"/>
                <a:gd name="connsiteX14" fmla="*/ 5847 w 45647"/>
                <a:gd name="connsiteY14" fmla="*/ 59767 h 68517"/>
                <a:gd name="connsiteX15" fmla="*/ 0 w 45647"/>
                <a:gd name="connsiteY15" fmla="*/ 34278 h 68517"/>
                <a:gd name="connsiteX16" fmla="*/ 5847 w 45647"/>
                <a:gd name="connsiteY16" fmla="*/ 8808 h 68517"/>
                <a:gd name="connsiteX17" fmla="*/ 22833 w 45647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7" h="68517">
                  <a:moveTo>
                    <a:pt x="22833" y="7089"/>
                  </a:moveTo>
                  <a:cubicBezTo>
                    <a:pt x="18228" y="7089"/>
                    <a:pt x="14751" y="9363"/>
                    <a:pt x="12439" y="13891"/>
                  </a:cubicBezTo>
                  <a:cubicBezTo>
                    <a:pt x="10127" y="18400"/>
                    <a:pt x="8980" y="25202"/>
                    <a:pt x="8980" y="34278"/>
                  </a:cubicBezTo>
                  <a:cubicBezTo>
                    <a:pt x="8980" y="43335"/>
                    <a:pt x="10127" y="50137"/>
                    <a:pt x="12439" y="54684"/>
                  </a:cubicBezTo>
                  <a:cubicBezTo>
                    <a:pt x="14751" y="59194"/>
                    <a:pt x="18228" y="61448"/>
                    <a:pt x="22833" y="61448"/>
                  </a:cubicBezTo>
                  <a:cubicBezTo>
                    <a:pt x="27457" y="61448"/>
                    <a:pt x="30916" y="59194"/>
                    <a:pt x="33227" y="54684"/>
                  </a:cubicBezTo>
                  <a:cubicBezTo>
                    <a:pt x="35539" y="50137"/>
                    <a:pt x="36705" y="43335"/>
                    <a:pt x="36705" y="34278"/>
                  </a:cubicBezTo>
                  <a:cubicBezTo>
                    <a:pt x="36705" y="25202"/>
                    <a:pt x="35539" y="18400"/>
                    <a:pt x="33227" y="13891"/>
                  </a:cubicBezTo>
                  <a:cubicBezTo>
                    <a:pt x="30916" y="9363"/>
                    <a:pt x="27457" y="7089"/>
                    <a:pt x="22833" y="7089"/>
                  </a:cubicBezTo>
                  <a:moveTo>
                    <a:pt x="22833" y="0"/>
                  </a:moveTo>
                  <a:cubicBezTo>
                    <a:pt x="30227" y="0"/>
                    <a:pt x="35883" y="2943"/>
                    <a:pt x="39762" y="8808"/>
                  </a:cubicBezTo>
                  <a:cubicBezTo>
                    <a:pt x="43679" y="14636"/>
                    <a:pt x="45647" y="23139"/>
                    <a:pt x="45647" y="34278"/>
                  </a:cubicBezTo>
                  <a:cubicBezTo>
                    <a:pt x="45647" y="45398"/>
                    <a:pt x="43679" y="53901"/>
                    <a:pt x="39762" y="59767"/>
                  </a:cubicBezTo>
                  <a:cubicBezTo>
                    <a:pt x="35883" y="65594"/>
                    <a:pt x="30227" y="68518"/>
                    <a:pt x="22833" y="68518"/>
                  </a:cubicBezTo>
                  <a:cubicBezTo>
                    <a:pt x="15439" y="68518"/>
                    <a:pt x="9764" y="65594"/>
                    <a:pt x="5847" y="59767"/>
                  </a:cubicBezTo>
                  <a:cubicBezTo>
                    <a:pt x="1949" y="53901"/>
                    <a:pt x="0" y="45398"/>
                    <a:pt x="0" y="34278"/>
                  </a:cubicBezTo>
                  <a:cubicBezTo>
                    <a:pt x="0" y="23139"/>
                    <a:pt x="1949" y="14636"/>
                    <a:pt x="5847" y="8808"/>
                  </a:cubicBezTo>
                  <a:cubicBezTo>
                    <a:pt x="9764" y="2943"/>
                    <a:pt x="15439" y="0"/>
                    <a:pt x="2283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C1C5658-C748-660D-A6BD-075519F726DF}"/>
                </a:ext>
              </a:extLst>
            </p:cNvPr>
            <p:cNvSpPr/>
            <p:nvPr/>
          </p:nvSpPr>
          <p:spPr>
            <a:xfrm>
              <a:off x="4147317" y="4870611"/>
              <a:ext cx="60951" cy="95649"/>
            </a:xfrm>
            <a:custGeom>
              <a:avLst/>
              <a:gdLst>
                <a:gd name="connsiteX0" fmla="*/ 11254 w 60951"/>
                <a:gd name="connsiteY0" fmla="*/ 59537 h 95649"/>
                <a:gd name="connsiteX1" fmla="*/ 11254 w 60951"/>
                <a:gd name="connsiteY1" fmla="*/ 95650 h 95649"/>
                <a:gd name="connsiteX2" fmla="*/ 0 w 60951"/>
                <a:gd name="connsiteY2" fmla="*/ 95650 h 95649"/>
                <a:gd name="connsiteX3" fmla="*/ 0 w 60951"/>
                <a:gd name="connsiteY3" fmla="*/ 1643 h 95649"/>
                <a:gd name="connsiteX4" fmla="*/ 11254 w 60951"/>
                <a:gd name="connsiteY4" fmla="*/ 1643 h 95649"/>
                <a:gd name="connsiteX5" fmla="*/ 11254 w 60951"/>
                <a:gd name="connsiteY5" fmla="*/ 11980 h 95649"/>
                <a:gd name="connsiteX6" fmla="*/ 20139 w 60951"/>
                <a:gd name="connsiteY6" fmla="*/ 2981 h 95649"/>
                <a:gd name="connsiteX7" fmla="*/ 33036 w 60951"/>
                <a:gd name="connsiteY7" fmla="*/ 0 h 95649"/>
                <a:gd name="connsiteX8" fmla="*/ 53156 w 60951"/>
                <a:gd name="connsiteY8" fmla="*/ 9840 h 95649"/>
                <a:gd name="connsiteX9" fmla="*/ 60952 w 60951"/>
                <a:gd name="connsiteY9" fmla="*/ 35749 h 95649"/>
                <a:gd name="connsiteX10" fmla="*/ 53156 w 60951"/>
                <a:gd name="connsiteY10" fmla="*/ 61658 h 95649"/>
                <a:gd name="connsiteX11" fmla="*/ 33036 w 60951"/>
                <a:gd name="connsiteY11" fmla="*/ 71518 h 95649"/>
                <a:gd name="connsiteX12" fmla="*/ 20139 w 60951"/>
                <a:gd name="connsiteY12" fmla="*/ 68594 h 95649"/>
                <a:gd name="connsiteX13" fmla="*/ 11254 w 60951"/>
                <a:gd name="connsiteY13" fmla="*/ 59537 h 95649"/>
                <a:gd name="connsiteX14" fmla="*/ 49335 w 60951"/>
                <a:gd name="connsiteY14" fmla="*/ 35749 h 95649"/>
                <a:gd name="connsiteX15" fmla="*/ 44214 w 60951"/>
                <a:gd name="connsiteY15" fmla="*/ 16413 h 95649"/>
                <a:gd name="connsiteX16" fmla="*/ 30285 w 60951"/>
                <a:gd name="connsiteY16" fmla="*/ 9362 h 95649"/>
                <a:gd name="connsiteX17" fmla="*/ 16298 w 60951"/>
                <a:gd name="connsiteY17" fmla="*/ 16413 h 95649"/>
                <a:gd name="connsiteX18" fmla="*/ 11254 w 60951"/>
                <a:gd name="connsiteY18" fmla="*/ 35749 h 95649"/>
                <a:gd name="connsiteX19" fmla="*/ 16298 w 60951"/>
                <a:gd name="connsiteY19" fmla="*/ 55143 h 95649"/>
                <a:gd name="connsiteX20" fmla="*/ 30285 w 60951"/>
                <a:gd name="connsiteY20" fmla="*/ 62155 h 95649"/>
                <a:gd name="connsiteX21" fmla="*/ 44214 w 60951"/>
                <a:gd name="connsiteY21" fmla="*/ 55143 h 95649"/>
                <a:gd name="connsiteX22" fmla="*/ 49335 w 60951"/>
                <a:gd name="connsiteY22" fmla="*/ 35749 h 9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951" h="95649">
                  <a:moveTo>
                    <a:pt x="11254" y="59537"/>
                  </a:moveTo>
                  <a:lnTo>
                    <a:pt x="11254" y="95650"/>
                  </a:lnTo>
                  <a:lnTo>
                    <a:pt x="0" y="95650"/>
                  </a:lnTo>
                  <a:lnTo>
                    <a:pt x="0" y="1643"/>
                  </a:lnTo>
                  <a:lnTo>
                    <a:pt x="11254" y="1643"/>
                  </a:lnTo>
                  <a:lnTo>
                    <a:pt x="11254" y="11980"/>
                  </a:lnTo>
                  <a:cubicBezTo>
                    <a:pt x="13604" y="7910"/>
                    <a:pt x="16566" y="4910"/>
                    <a:pt x="20139" y="2981"/>
                  </a:cubicBezTo>
                  <a:cubicBezTo>
                    <a:pt x="23750" y="994"/>
                    <a:pt x="28049" y="0"/>
                    <a:pt x="33036" y="0"/>
                  </a:cubicBezTo>
                  <a:cubicBezTo>
                    <a:pt x="41309" y="0"/>
                    <a:pt x="48016" y="3286"/>
                    <a:pt x="53156" y="9840"/>
                  </a:cubicBezTo>
                  <a:cubicBezTo>
                    <a:pt x="58353" y="16413"/>
                    <a:pt x="60952" y="25049"/>
                    <a:pt x="60952" y="35749"/>
                  </a:cubicBezTo>
                  <a:cubicBezTo>
                    <a:pt x="60952" y="46449"/>
                    <a:pt x="58353" y="55086"/>
                    <a:pt x="53156" y="61658"/>
                  </a:cubicBezTo>
                  <a:cubicBezTo>
                    <a:pt x="48016" y="68231"/>
                    <a:pt x="41309" y="71518"/>
                    <a:pt x="33036" y="71518"/>
                  </a:cubicBezTo>
                  <a:cubicBezTo>
                    <a:pt x="28049" y="71518"/>
                    <a:pt x="23750" y="70543"/>
                    <a:pt x="20139" y="68594"/>
                  </a:cubicBezTo>
                  <a:cubicBezTo>
                    <a:pt x="16566" y="66607"/>
                    <a:pt x="13604" y="63588"/>
                    <a:pt x="11254" y="59537"/>
                  </a:cubicBezTo>
                  <a:moveTo>
                    <a:pt x="49335" y="35749"/>
                  </a:moveTo>
                  <a:cubicBezTo>
                    <a:pt x="49335" y="27514"/>
                    <a:pt x="47634" y="21075"/>
                    <a:pt x="44214" y="16413"/>
                  </a:cubicBezTo>
                  <a:cubicBezTo>
                    <a:pt x="40851" y="11713"/>
                    <a:pt x="36208" y="9362"/>
                    <a:pt x="30285" y="9362"/>
                  </a:cubicBezTo>
                  <a:cubicBezTo>
                    <a:pt x="24381" y="9362"/>
                    <a:pt x="19719" y="11713"/>
                    <a:pt x="16298" y="16413"/>
                  </a:cubicBezTo>
                  <a:cubicBezTo>
                    <a:pt x="12936" y="21075"/>
                    <a:pt x="11254" y="27514"/>
                    <a:pt x="11254" y="35749"/>
                  </a:cubicBezTo>
                  <a:cubicBezTo>
                    <a:pt x="11254" y="43984"/>
                    <a:pt x="12936" y="50442"/>
                    <a:pt x="16298" y="55143"/>
                  </a:cubicBezTo>
                  <a:cubicBezTo>
                    <a:pt x="19719" y="59824"/>
                    <a:pt x="24381" y="62155"/>
                    <a:pt x="30285" y="62155"/>
                  </a:cubicBezTo>
                  <a:cubicBezTo>
                    <a:pt x="36208" y="62155"/>
                    <a:pt x="40851" y="59824"/>
                    <a:pt x="44214" y="55143"/>
                  </a:cubicBezTo>
                  <a:cubicBezTo>
                    <a:pt x="47634" y="50442"/>
                    <a:pt x="49335" y="43984"/>
                    <a:pt x="49335" y="35749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638097A-4013-08F8-5712-7B6B5A2B7111}"/>
                </a:ext>
              </a:extLst>
            </p:cNvPr>
            <p:cNvSpPr/>
            <p:nvPr/>
          </p:nvSpPr>
          <p:spPr>
            <a:xfrm>
              <a:off x="2168481" y="458916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F0FF4CA0-F3A5-27AD-98DF-E1C268E53B84}"/>
                </a:ext>
              </a:extLst>
            </p:cNvPr>
            <p:cNvSpPr/>
            <p:nvPr/>
          </p:nvSpPr>
          <p:spPr>
            <a:xfrm>
              <a:off x="2168481" y="3969121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ABC911FC-AF32-87F1-498E-B7EA15FC85AA}"/>
                </a:ext>
              </a:extLst>
            </p:cNvPr>
            <p:cNvSpPr/>
            <p:nvPr/>
          </p:nvSpPr>
          <p:spPr>
            <a:xfrm>
              <a:off x="2168481" y="3349063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4FB019F-8694-F13B-F13F-3153D287E04D}"/>
                </a:ext>
              </a:extLst>
            </p:cNvPr>
            <p:cNvSpPr/>
            <p:nvPr/>
          </p:nvSpPr>
          <p:spPr>
            <a:xfrm>
              <a:off x="2168481" y="2729014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7BD31D3-0869-EB22-979A-5A61B436C72D}"/>
                </a:ext>
              </a:extLst>
            </p:cNvPr>
            <p:cNvSpPr/>
            <p:nvPr/>
          </p:nvSpPr>
          <p:spPr>
            <a:xfrm>
              <a:off x="2168481" y="2108965"/>
              <a:ext cx="4018629" cy="1910"/>
            </a:xfrm>
            <a:custGeom>
              <a:avLst/>
              <a:gdLst>
                <a:gd name="connsiteX0" fmla="*/ 0 w 4018629"/>
                <a:gd name="connsiteY0" fmla="*/ 0 h 1910"/>
                <a:gd name="connsiteX1" fmla="*/ 4018629 w 4018629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8629" h="1910">
                  <a:moveTo>
                    <a:pt x="0" y="0"/>
                  </a:moveTo>
                  <a:lnTo>
                    <a:pt x="4018629" y="0"/>
                  </a:lnTo>
                </a:path>
              </a:pathLst>
            </a:custGeom>
            <a:noFill/>
            <a:ln w="3818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2F1F2CDF-995A-44D8-AD05-A7961BC77DE8}"/>
                </a:ext>
              </a:extLst>
            </p:cNvPr>
            <p:cNvSpPr/>
            <p:nvPr/>
          </p:nvSpPr>
          <p:spPr>
            <a:xfrm>
              <a:off x="2168481" y="2034559"/>
              <a:ext cx="1910" cy="2629007"/>
            </a:xfrm>
            <a:custGeom>
              <a:avLst/>
              <a:gdLst>
                <a:gd name="connsiteX0" fmla="*/ 0 w 1910"/>
                <a:gd name="connsiteY0" fmla="*/ 2629008 h 2629007"/>
                <a:gd name="connsiteX1" fmla="*/ 0 w 1910"/>
                <a:gd name="connsiteY1" fmla="*/ 0 h 2629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10" h="2629007">
                  <a:moveTo>
                    <a:pt x="0" y="2629008"/>
                  </a:moveTo>
                  <a:lnTo>
                    <a:pt x="0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BB2CC0F8-ADC4-FCF8-C7A8-840AB0E41E77}"/>
                </a:ext>
              </a:extLst>
            </p:cNvPr>
            <p:cNvSpPr/>
            <p:nvPr/>
          </p:nvSpPr>
          <p:spPr>
            <a:xfrm>
              <a:off x="2168481" y="458916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01C58B1-5D18-A389-1C18-935A93A351DA}"/>
                </a:ext>
              </a:extLst>
            </p:cNvPr>
            <p:cNvSpPr/>
            <p:nvPr/>
          </p:nvSpPr>
          <p:spPr>
            <a:xfrm>
              <a:off x="2168481" y="3969121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345B32AA-E9CC-4BFA-757F-F4B1885735CD}"/>
                </a:ext>
              </a:extLst>
            </p:cNvPr>
            <p:cNvSpPr/>
            <p:nvPr/>
          </p:nvSpPr>
          <p:spPr>
            <a:xfrm>
              <a:off x="2168481" y="3349063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A417527-039C-DEE3-2B5B-4431B574B245}"/>
                </a:ext>
              </a:extLst>
            </p:cNvPr>
            <p:cNvSpPr/>
            <p:nvPr/>
          </p:nvSpPr>
          <p:spPr>
            <a:xfrm>
              <a:off x="2168481" y="2729014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50A3234-6F46-8C73-8F09-19A1551EE22E}"/>
                </a:ext>
              </a:extLst>
            </p:cNvPr>
            <p:cNvSpPr/>
            <p:nvPr/>
          </p:nvSpPr>
          <p:spPr>
            <a:xfrm>
              <a:off x="2168481" y="2108965"/>
              <a:ext cx="36108" cy="1910"/>
            </a:xfrm>
            <a:custGeom>
              <a:avLst/>
              <a:gdLst>
                <a:gd name="connsiteX0" fmla="*/ 0 w 36108"/>
                <a:gd name="connsiteY0" fmla="*/ 0 h 1910"/>
                <a:gd name="connsiteX1" fmla="*/ 36108 w 36108"/>
                <a:gd name="connsiteY1" fmla="*/ 0 h 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08" h="1910">
                  <a:moveTo>
                    <a:pt x="0" y="0"/>
                  </a:moveTo>
                  <a:lnTo>
                    <a:pt x="36108" y="0"/>
                  </a:lnTo>
                </a:path>
              </a:pathLst>
            </a:custGeom>
            <a:noFill/>
            <a:ln w="763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B72360B-07B1-DFF5-4F03-BE2B3547D458}"/>
                </a:ext>
              </a:extLst>
            </p:cNvPr>
            <p:cNvSpPr/>
            <p:nvPr/>
          </p:nvSpPr>
          <p:spPr>
            <a:xfrm>
              <a:off x="1909997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2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2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AA752C9-525E-6921-1DD0-965187CCB20D}"/>
                </a:ext>
              </a:extLst>
            </p:cNvPr>
            <p:cNvSpPr/>
            <p:nvPr/>
          </p:nvSpPr>
          <p:spPr>
            <a:xfrm>
              <a:off x="1971342" y="4610946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52BC76F-DDF3-29CE-CF05-4801F89960B9}"/>
                </a:ext>
              </a:extLst>
            </p:cNvPr>
            <p:cNvSpPr/>
            <p:nvPr/>
          </p:nvSpPr>
          <p:spPr>
            <a:xfrm>
              <a:off x="199642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8 w 45644"/>
                <a:gd name="connsiteY5" fmla="*/ 54665 h 68517"/>
                <a:gd name="connsiteX6" fmla="*/ 36710 w 45644"/>
                <a:gd name="connsiteY6" fmla="*/ 34278 h 68517"/>
                <a:gd name="connsiteX7" fmla="*/ 33218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8" y="54665"/>
                  </a:cubicBezTo>
                  <a:cubicBezTo>
                    <a:pt x="35547" y="50137"/>
                    <a:pt x="36710" y="43335"/>
                    <a:pt x="36710" y="34278"/>
                  </a:cubicBezTo>
                  <a:cubicBezTo>
                    <a:pt x="36710" y="25202"/>
                    <a:pt x="35547" y="18400"/>
                    <a:pt x="33218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3" y="68518"/>
                    <a:pt x="9762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2" y="2943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9D32DA9-7D2F-4A6C-E8D5-62797C5288AA}"/>
                </a:ext>
              </a:extLst>
            </p:cNvPr>
            <p:cNvSpPr/>
            <p:nvPr/>
          </p:nvSpPr>
          <p:spPr>
            <a:xfrm>
              <a:off x="2054050" y="4554943"/>
              <a:ext cx="45644" cy="68517"/>
            </a:xfrm>
            <a:custGeom>
              <a:avLst/>
              <a:gdLst>
                <a:gd name="connsiteX0" fmla="*/ 22823 w 45644"/>
                <a:gd name="connsiteY0" fmla="*/ 7089 h 68517"/>
                <a:gd name="connsiteX1" fmla="*/ 12429 w 45644"/>
                <a:gd name="connsiteY1" fmla="*/ 13891 h 68517"/>
                <a:gd name="connsiteX2" fmla="*/ 8978 w 45644"/>
                <a:gd name="connsiteY2" fmla="*/ 34278 h 68517"/>
                <a:gd name="connsiteX3" fmla="*/ 12429 w 45644"/>
                <a:gd name="connsiteY3" fmla="*/ 54665 h 68517"/>
                <a:gd name="connsiteX4" fmla="*/ 22823 w 45644"/>
                <a:gd name="connsiteY4" fmla="*/ 61448 h 68517"/>
                <a:gd name="connsiteX5" fmla="*/ 33216 w 45644"/>
                <a:gd name="connsiteY5" fmla="*/ 54665 h 68517"/>
                <a:gd name="connsiteX6" fmla="*/ 36710 w 45644"/>
                <a:gd name="connsiteY6" fmla="*/ 34278 h 68517"/>
                <a:gd name="connsiteX7" fmla="*/ 33216 w 45644"/>
                <a:gd name="connsiteY7" fmla="*/ 13891 h 68517"/>
                <a:gd name="connsiteX8" fmla="*/ 22823 w 45644"/>
                <a:gd name="connsiteY8" fmla="*/ 7089 h 68517"/>
                <a:gd name="connsiteX9" fmla="*/ 22823 w 45644"/>
                <a:gd name="connsiteY9" fmla="*/ 0 h 68517"/>
                <a:gd name="connsiteX10" fmla="*/ 39762 w 45644"/>
                <a:gd name="connsiteY10" fmla="*/ 8808 h 68517"/>
                <a:gd name="connsiteX11" fmla="*/ 45645 w 45644"/>
                <a:gd name="connsiteY11" fmla="*/ 34278 h 68517"/>
                <a:gd name="connsiteX12" fmla="*/ 39762 w 45644"/>
                <a:gd name="connsiteY12" fmla="*/ 59767 h 68517"/>
                <a:gd name="connsiteX13" fmla="*/ 22823 w 45644"/>
                <a:gd name="connsiteY13" fmla="*/ 68518 h 68517"/>
                <a:gd name="connsiteX14" fmla="*/ 5839 w 45644"/>
                <a:gd name="connsiteY14" fmla="*/ 59767 h 68517"/>
                <a:gd name="connsiteX15" fmla="*/ 0 w 45644"/>
                <a:gd name="connsiteY15" fmla="*/ 34278 h 68517"/>
                <a:gd name="connsiteX16" fmla="*/ 5839 w 45644"/>
                <a:gd name="connsiteY16" fmla="*/ 8808 h 68517"/>
                <a:gd name="connsiteX17" fmla="*/ 22823 w 45644"/>
                <a:gd name="connsiteY17" fmla="*/ 0 h 6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7">
                  <a:moveTo>
                    <a:pt x="22823" y="7089"/>
                  </a:moveTo>
                  <a:cubicBezTo>
                    <a:pt x="18224" y="7089"/>
                    <a:pt x="14758" y="9363"/>
                    <a:pt x="12429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9" y="54665"/>
                  </a:cubicBezTo>
                  <a:cubicBezTo>
                    <a:pt x="14758" y="59194"/>
                    <a:pt x="18224" y="61448"/>
                    <a:pt x="22823" y="61448"/>
                  </a:cubicBezTo>
                  <a:cubicBezTo>
                    <a:pt x="27453" y="61448"/>
                    <a:pt x="30917" y="59194"/>
                    <a:pt x="33216" y="54665"/>
                  </a:cubicBezTo>
                  <a:cubicBezTo>
                    <a:pt x="35545" y="50137"/>
                    <a:pt x="36710" y="43335"/>
                    <a:pt x="36710" y="34278"/>
                  </a:cubicBezTo>
                  <a:cubicBezTo>
                    <a:pt x="36710" y="25202"/>
                    <a:pt x="35545" y="18400"/>
                    <a:pt x="33216" y="13891"/>
                  </a:cubicBezTo>
                  <a:cubicBezTo>
                    <a:pt x="30917" y="9363"/>
                    <a:pt x="27453" y="7089"/>
                    <a:pt x="22823" y="7089"/>
                  </a:cubicBezTo>
                  <a:moveTo>
                    <a:pt x="22823" y="0"/>
                  </a:moveTo>
                  <a:cubicBezTo>
                    <a:pt x="30224" y="0"/>
                    <a:pt x="35870" y="2943"/>
                    <a:pt x="39762" y="8808"/>
                  </a:cubicBezTo>
                  <a:cubicBezTo>
                    <a:pt x="43684" y="14636"/>
                    <a:pt x="45645" y="23139"/>
                    <a:pt x="45645" y="34278"/>
                  </a:cubicBezTo>
                  <a:cubicBezTo>
                    <a:pt x="45645" y="45398"/>
                    <a:pt x="43684" y="53901"/>
                    <a:pt x="39762" y="59767"/>
                  </a:cubicBezTo>
                  <a:cubicBezTo>
                    <a:pt x="35870" y="65595"/>
                    <a:pt x="30224" y="68518"/>
                    <a:pt x="22823" y="68518"/>
                  </a:cubicBezTo>
                  <a:cubicBezTo>
                    <a:pt x="15421" y="68518"/>
                    <a:pt x="9760" y="65595"/>
                    <a:pt x="5839" y="59767"/>
                  </a:cubicBezTo>
                  <a:cubicBezTo>
                    <a:pt x="1947" y="53901"/>
                    <a:pt x="0" y="45398"/>
                    <a:pt x="0" y="34278"/>
                  </a:cubicBezTo>
                  <a:cubicBezTo>
                    <a:pt x="0" y="23139"/>
                    <a:pt x="1947" y="14636"/>
                    <a:pt x="5839" y="8808"/>
                  </a:cubicBezTo>
                  <a:cubicBezTo>
                    <a:pt x="9760" y="294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EC944A-6AF7-556A-5FE0-6B9318031EB9}"/>
                </a:ext>
              </a:extLst>
            </p:cNvPr>
            <p:cNvSpPr/>
            <p:nvPr/>
          </p:nvSpPr>
          <p:spPr>
            <a:xfrm>
              <a:off x="1911900" y="3934900"/>
              <a:ext cx="45642" cy="68518"/>
            </a:xfrm>
            <a:custGeom>
              <a:avLst/>
              <a:gdLst>
                <a:gd name="connsiteX0" fmla="*/ 22821 w 45642"/>
                <a:gd name="connsiteY0" fmla="*/ 7070 h 68518"/>
                <a:gd name="connsiteX1" fmla="*/ 12427 w 45642"/>
                <a:gd name="connsiteY1" fmla="*/ 13891 h 68518"/>
                <a:gd name="connsiteX2" fmla="*/ 8978 w 45642"/>
                <a:gd name="connsiteY2" fmla="*/ 34278 h 68518"/>
                <a:gd name="connsiteX3" fmla="*/ 12427 w 45642"/>
                <a:gd name="connsiteY3" fmla="*/ 54665 h 68518"/>
                <a:gd name="connsiteX4" fmla="*/ 22821 w 45642"/>
                <a:gd name="connsiteY4" fmla="*/ 61429 h 68518"/>
                <a:gd name="connsiteX5" fmla="*/ 33216 w 45642"/>
                <a:gd name="connsiteY5" fmla="*/ 54665 h 68518"/>
                <a:gd name="connsiteX6" fmla="*/ 36708 w 45642"/>
                <a:gd name="connsiteY6" fmla="*/ 34278 h 68518"/>
                <a:gd name="connsiteX7" fmla="*/ 33216 w 45642"/>
                <a:gd name="connsiteY7" fmla="*/ 13891 h 68518"/>
                <a:gd name="connsiteX8" fmla="*/ 22821 w 45642"/>
                <a:gd name="connsiteY8" fmla="*/ 7070 h 68518"/>
                <a:gd name="connsiteX9" fmla="*/ 22821 w 45642"/>
                <a:gd name="connsiteY9" fmla="*/ 0 h 68518"/>
                <a:gd name="connsiteX10" fmla="*/ 39762 w 45642"/>
                <a:gd name="connsiteY10" fmla="*/ 8809 h 68518"/>
                <a:gd name="connsiteX11" fmla="*/ 45643 w 45642"/>
                <a:gd name="connsiteY11" fmla="*/ 34278 h 68518"/>
                <a:gd name="connsiteX12" fmla="*/ 39762 w 45642"/>
                <a:gd name="connsiteY12" fmla="*/ 59748 h 68518"/>
                <a:gd name="connsiteX13" fmla="*/ 22821 w 45642"/>
                <a:gd name="connsiteY13" fmla="*/ 68518 h 68518"/>
                <a:gd name="connsiteX14" fmla="*/ 5837 w 45642"/>
                <a:gd name="connsiteY14" fmla="*/ 59748 h 68518"/>
                <a:gd name="connsiteX15" fmla="*/ 0 w 45642"/>
                <a:gd name="connsiteY15" fmla="*/ 34278 h 68518"/>
                <a:gd name="connsiteX16" fmla="*/ 5837 w 45642"/>
                <a:gd name="connsiteY16" fmla="*/ 8809 h 68518"/>
                <a:gd name="connsiteX17" fmla="*/ 22821 w 45642"/>
                <a:gd name="connsiteY17" fmla="*/ 0 h 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8">
                  <a:moveTo>
                    <a:pt x="22821" y="7070"/>
                  </a:moveTo>
                  <a:cubicBezTo>
                    <a:pt x="18222" y="7070"/>
                    <a:pt x="14756" y="9343"/>
                    <a:pt x="12427" y="13891"/>
                  </a:cubicBezTo>
                  <a:cubicBezTo>
                    <a:pt x="10129" y="18400"/>
                    <a:pt x="8978" y="25202"/>
                    <a:pt x="8978" y="34278"/>
                  </a:cubicBezTo>
                  <a:cubicBezTo>
                    <a:pt x="8978" y="43335"/>
                    <a:pt x="10129" y="50137"/>
                    <a:pt x="12427" y="54665"/>
                  </a:cubicBezTo>
                  <a:cubicBezTo>
                    <a:pt x="14756" y="59175"/>
                    <a:pt x="18222" y="61429"/>
                    <a:pt x="22821" y="61429"/>
                  </a:cubicBezTo>
                  <a:cubicBezTo>
                    <a:pt x="27451" y="61429"/>
                    <a:pt x="30915" y="59175"/>
                    <a:pt x="33216" y="54665"/>
                  </a:cubicBezTo>
                  <a:cubicBezTo>
                    <a:pt x="35545" y="50137"/>
                    <a:pt x="36708" y="43335"/>
                    <a:pt x="36708" y="34278"/>
                  </a:cubicBezTo>
                  <a:cubicBezTo>
                    <a:pt x="36708" y="25202"/>
                    <a:pt x="35545" y="18400"/>
                    <a:pt x="33216" y="13891"/>
                  </a:cubicBezTo>
                  <a:cubicBezTo>
                    <a:pt x="30915" y="9343"/>
                    <a:pt x="27451" y="7070"/>
                    <a:pt x="22821" y="7070"/>
                  </a:cubicBezTo>
                  <a:moveTo>
                    <a:pt x="22821" y="0"/>
                  </a:moveTo>
                  <a:cubicBezTo>
                    <a:pt x="30222" y="0"/>
                    <a:pt x="35870" y="2943"/>
                    <a:pt x="39762" y="8809"/>
                  </a:cubicBezTo>
                  <a:cubicBezTo>
                    <a:pt x="43683" y="14636"/>
                    <a:pt x="45643" y="23139"/>
                    <a:pt x="45643" y="34278"/>
                  </a:cubicBezTo>
                  <a:cubicBezTo>
                    <a:pt x="45643" y="45398"/>
                    <a:pt x="43683" y="53882"/>
                    <a:pt x="39762" y="59748"/>
                  </a:cubicBezTo>
                  <a:cubicBezTo>
                    <a:pt x="35870" y="65595"/>
                    <a:pt x="30222" y="68518"/>
                    <a:pt x="22821" y="68518"/>
                  </a:cubicBezTo>
                  <a:cubicBezTo>
                    <a:pt x="15421" y="68518"/>
                    <a:pt x="9760" y="65595"/>
                    <a:pt x="5837" y="59748"/>
                  </a:cubicBezTo>
                  <a:cubicBezTo>
                    <a:pt x="1945" y="53882"/>
                    <a:pt x="0" y="45398"/>
                    <a:pt x="0" y="34278"/>
                  </a:cubicBezTo>
                  <a:cubicBezTo>
                    <a:pt x="0" y="23139"/>
                    <a:pt x="1945" y="14636"/>
                    <a:pt x="5837" y="8809"/>
                  </a:cubicBezTo>
                  <a:cubicBezTo>
                    <a:pt x="9760" y="294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8B9BF10-0DC9-912F-D917-D52F8A2D36FA}"/>
                </a:ext>
              </a:extLst>
            </p:cNvPr>
            <p:cNvSpPr/>
            <p:nvPr/>
          </p:nvSpPr>
          <p:spPr>
            <a:xfrm>
              <a:off x="1973245" y="3990903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3437F29-76BC-2CA8-60F0-CB7D294E1632}"/>
                </a:ext>
              </a:extLst>
            </p:cNvPr>
            <p:cNvSpPr/>
            <p:nvPr/>
          </p:nvSpPr>
          <p:spPr>
            <a:xfrm>
              <a:off x="1998986" y="3934900"/>
              <a:ext cx="41928" cy="67237"/>
            </a:xfrm>
            <a:custGeom>
              <a:avLst/>
              <a:gdLst>
                <a:gd name="connsiteX0" fmla="*/ 10748 w 41928"/>
                <a:gd name="connsiteY0" fmla="*/ 59710 h 67237"/>
                <a:gd name="connsiteX1" fmla="*/ 41929 w 41928"/>
                <a:gd name="connsiteY1" fmla="*/ 59710 h 67237"/>
                <a:gd name="connsiteX2" fmla="*/ 41929 w 41928"/>
                <a:gd name="connsiteY2" fmla="*/ 67238 h 67237"/>
                <a:gd name="connsiteX3" fmla="*/ 0 w 41928"/>
                <a:gd name="connsiteY3" fmla="*/ 67238 h 67237"/>
                <a:gd name="connsiteX4" fmla="*/ 0 w 41928"/>
                <a:gd name="connsiteY4" fmla="*/ 59710 h 67237"/>
                <a:gd name="connsiteX5" fmla="*/ 13843 w 41928"/>
                <a:gd name="connsiteY5" fmla="*/ 45609 h 67237"/>
                <a:gd name="connsiteX6" fmla="*/ 24900 w 41928"/>
                <a:gd name="connsiteY6" fmla="*/ 34144 h 67237"/>
                <a:gd name="connsiteX7" fmla="*/ 30871 w 41928"/>
                <a:gd name="connsiteY7" fmla="*/ 26005 h 67237"/>
                <a:gd name="connsiteX8" fmla="*/ 32597 w 41928"/>
                <a:gd name="connsiteY8" fmla="*/ 19413 h 67237"/>
                <a:gd name="connsiteX9" fmla="*/ 28882 w 41928"/>
                <a:gd name="connsiteY9" fmla="*/ 10834 h 67237"/>
                <a:gd name="connsiteX10" fmla="*/ 19285 w 41928"/>
                <a:gd name="connsiteY10" fmla="*/ 7528 h 67237"/>
                <a:gd name="connsiteX11" fmla="*/ 10394 w 41928"/>
                <a:gd name="connsiteY11" fmla="*/ 8980 h 67237"/>
                <a:gd name="connsiteX12" fmla="*/ 441 w 41928"/>
                <a:gd name="connsiteY12" fmla="*/ 13394 h 67237"/>
                <a:gd name="connsiteX13" fmla="*/ 441 w 41928"/>
                <a:gd name="connsiteY13" fmla="*/ 4376 h 67237"/>
                <a:gd name="connsiteX14" fmla="*/ 10526 w 41928"/>
                <a:gd name="connsiteY14" fmla="*/ 1108 h 67237"/>
                <a:gd name="connsiteX15" fmla="*/ 19107 w 41928"/>
                <a:gd name="connsiteY15" fmla="*/ 0 h 67237"/>
                <a:gd name="connsiteX16" fmla="*/ 35472 w 41928"/>
                <a:gd name="connsiteY16" fmla="*/ 5140 h 67237"/>
                <a:gd name="connsiteX17" fmla="*/ 41575 w 41928"/>
                <a:gd name="connsiteY17" fmla="*/ 18840 h 67237"/>
                <a:gd name="connsiteX18" fmla="*/ 40027 w 41928"/>
                <a:gd name="connsiteY18" fmla="*/ 26578 h 67237"/>
                <a:gd name="connsiteX19" fmla="*/ 34498 w 41928"/>
                <a:gd name="connsiteY19" fmla="*/ 35157 h 67237"/>
                <a:gd name="connsiteX20" fmla="*/ 27466 w 41928"/>
                <a:gd name="connsiteY20" fmla="*/ 42590 h 67237"/>
                <a:gd name="connsiteX21" fmla="*/ 10748 w 41928"/>
                <a:gd name="connsiteY21" fmla="*/ 59710 h 6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28" h="67237">
                  <a:moveTo>
                    <a:pt x="10748" y="59710"/>
                  </a:moveTo>
                  <a:lnTo>
                    <a:pt x="41929" y="59710"/>
                  </a:lnTo>
                  <a:lnTo>
                    <a:pt x="41929" y="67238"/>
                  </a:lnTo>
                  <a:lnTo>
                    <a:pt x="0" y="67238"/>
                  </a:lnTo>
                  <a:lnTo>
                    <a:pt x="0" y="59710"/>
                  </a:lnTo>
                  <a:cubicBezTo>
                    <a:pt x="3391" y="56213"/>
                    <a:pt x="8006" y="51513"/>
                    <a:pt x="13843" y="45609"/>
                  </a:cubicBezTo>
                  <a:cubicBezTo>
                    <a:pt x="19711" y="39666"/>
                    <a:pt x="23397" y="35845"/>
                    <a:pt x="24900" y="34144"/>
                  </a:cubicBezTo>
                  <a:cubicBezTo>
                    <a:pt x="27761" y="30934"/>
                    <a:pt x="29752" y="28221"/>
                    <a:pt x="30871" y="26005"/>
                  </a:cubicBezTo>
                  <a:cubicBezTo>
                    <a:pt x="32022" y="23769"/>
                    <a:pt x="32597" y="21572"/>
                    <a:pt x="32597" y="19413"/>
                  </a:cubicBezTo>
                  <a:cubicBezTo>
                    <a:pt x="32597" y="15916"/>
                    <a:pt x="31358" y="13050"/>
                    <a:pt x="28882" y="10834"/>
                  </a:cubicBezTo>
                  <a:cubicBezTo>
                    <a:pt x="26435" y="8636"/>
                    <a:pt x="23234" y="7528"/>
                    <a:pt x="19285" y="7528"/>
                  </a:cubicBezTo>
                  <a:cubicBezTo>
                    <a:pt x="16482" y="7528"/>
                    <a:pt x="13518" y="8006"/>
                    <a:pt x="10394" y="8980"/>
                  </a:cubicBezTo>
                  <a:cubicBezTo>
                    <a:pt x="7297" y="9955"/>
                    <a:pt x="3980" y="11426"/>
                    <a:pt x="441" y="13394"/>
                  </a:cubicBezTo>
                  <a:lnTo>
                    <a:pt x="441" y="4376"/>
                  </a:lnTo>
                  <a:cubicBezTo>
                    <a:pt x="4039" y="2943"/>
                    <a:pt x="7402" y="1854"/>
                    <a:pt x="10526" y="1108"/>
                  </a:cubicBezTo>
                  <a:cubicBezTo>
                    <a:pt x="13652" y="363"/>
                    <a:pt x="16512" y="0"/>
                    <a:pt x="19107" y="0"/>
                  </a:cubicBezTo>
                  <a:cubicBezTo>
                    <a:pt x="25947" y="0"/>
                    <a:pt x="31402" y="1720"/>
                    <a:pt x="35472" y="5140"/>
                  </a:cubicBezTo>
                  <a:cubicBezTo>
                    <a:pt x="39540" y="8560"/>
                    <a:pt x="41575" y="13127"/>
                    <a:pt x="41575" y="18840"/>
                  </a:cubicBezTo>
                  <a:cubicBezTo>
                    <a:pt x="41575" y="21553"/>
                    <a:pt x="41059" y="24132"/>
                    <a:pt x="40027" y="26578"/>
                  </a:cubicBezTo>
                  <a:cubicBezTo>
                    <a:pt x="39024" y="29005"/>
                    <a:pt x="37182" y="31852"/>
                    <a:pt x="34498" y="35157"/>
                  </a:cubicBezTo>
                  <a:cubicBezTo>
                    <a:pt x="33762" y="36017"/>
                    <a:pt x="31418" y="38482"/>
                    <a:pt x="27466" y="42590"/>
                  </a:cubicBezTo>
                  <a:cubicBezTo>
                    <a:pt x="23515" y="46660"/>
                    <a:pt x="17942" y="52372"/>
                    <a:pt x="10748" y="5971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729515D-FE21-E90F-75F1-39D82C42BD9C}"/>
                </a:ext>
              </a:extLst>
            </p:cNvPr>
            <p:cNvSpPr/>
            <p:nvPr/>
          </p:nvSpPr>
          <p:spPr>
            <a:xfrm>
              <a:off x="2056970" y="3936104"/>
              <a:ext cx="42725" cy="67314"/>
            </a:xfrm>
            <a:custGeom>
              <a:avLst/>
              <a:gdLst>
                <a:gd name="connsiteX0" fmla="*/ 2786 w 42725"/>
                <a:gd name="connsiteY0" fmla="*/ 0 h 67314"/>
                <a:gd name="connsiteX1" fmla="*/ 37861 w 42725"/>
                <a:gd name="connsiteY1" fmla="*/ 0 h 67314"/>
                <a:gd name="connsiteX2" fmla="*/ 37861 w 42725"/>
                <a:gd name="connsiteY2" fmla="*/ 7509 h 67314"/>
                <a:gd name="connsiteX3" fmla="*/ 10969 w 42725"/>
                <a:gd name="connsiteY3" fmla="*/ 7509 h 67314"/>
                <a:gd name="connsiteX4" fmla="*/ 10969 w 42725"/>
                <a:gd name="connsiteY4" fmla="*/ 23693 h 67314"/>
                <a:gd name="connsiteX5" fmla="*/ 14861 w 42725"/>
                <a:gd name="connsiteY5" fmla="*/ 22718 h 67314"/>
                <a:gd name="connsiteX6" fmla="*/ 18754 w 42725"/>
                <a:gd name="connsiteY6" fmla="*/ 22375 h 67314"/>
                <a:gd name="connsiteX7" fmla="*/ 36267 w 42725"/>
                <a:gd name="connsiteY7" fmla="*/ 28431 h 67314"/>
                <a:gd name="connsiteX8" fmla="*/ 42725 w 42725"/>
                <a:gd name="connsiteY8" fmla="*/ 44844 h 67314"/>
                <a:gd name="connsiteX9" fmla="*/ 36091 w 42725"/>
                <a:gd name="connsiteY9" fmla="*/ 61429 h 67314"/>
                <a:gd name="connsiteX10" fmla="*/ 17382 w 42725"/>
                <a:gd name="connsiteY10" fmla="*/ 67314 h 67314"/>
                <a:gd name="connsiteX11" fmla="*/ 8891 w 42725"/>
                <a:gd name="connsiteY11" fmla="*/ 66607 h 67314"/>
                <a:gd name="connsiteX12" fmla="*/ 0 w 42725"/>
                <a:gd name="connsiteY12" fmla="*/ 64467 h 67314"/>
                <a:gd name="connsiteX13" fmla="*/ 0 w 42725"/>
                <a:gd name="connsiteY13" fmla="*/ 55506 h 67314"/>
                <a:gd name="connsiteX14" fmla="*/ 8227 w 42725"/>
                <a:gd name="connsiteY14" fmla="*/ 58735 h 67314"/>
                <a:gd name="connsiteX15" fmla="*/ 17206 w 42725"/>
                <a:gd name="connsiteY15" fmla="*/ 59786 h 67314"/>
                <a:gd name="connsiteX16" fmla="*/ 29324 w 42725"/>
                <a:gd name="connsiteY16" fmla="*/ 55754 h 67314"/>
                <a:gd name="connsiteX17" fmla="*/ 33791 w 42725"/>
                <a:gd name="connsiteY17" fmla="*/ 44844 h 67314"/>
                <a:gd name="connsiteX18" fmla="*/ 29324 w 42725"/>
                <a:gd name="connsiteY18" fmla="*/ 33915 h 67314"/>
                <a:gd name="connsiteX19" fmla="*/ 17206 w 42725"/>
                <a:gd name="connsiteY19" fmla="*/ 29883 h 67314"/>
                <a:gd name="connsiteX20" fmla="*/ 10041 w 42725"/>
                <a:gd name="connsiteY20" fmla="*/ 30686 h 67314"/>
                <a:gd name="connsiteX21" fmla="*/ 2786 w 42725"/>
                <a:gd name="connsiteY21" fmla="*/ 33170 h 67314"/>
                <a:gd name="connsiteX22" fmla="*/ 2786 w 42725"/>
                <a:gd name="connsiteY22" fmla="*/ 0 h 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4">
                  <a:moveTo>
                    <a:pt x="2786" y="0"/>
                  </a:moveTo>
                  <a:lnTo>
                    <a:pt x="37861" y="0"/>
                  </a:lnTo>
                  <a:lnTo>
                    <a:pt x="37861" y="7509"/>
                  </a:lnTo>
                  <a:lnTo>
                    <a:pt x="10969" y="7509"/>
                  </a:lnTo>
                  <a:lnTo>
                    <a:pt x="10969" y="23693"/>
                  </a:lnTo>
                  <a:cubicBezTo>
                    <a:pt x="12267" y="23253"/>
                    <a:pt x="13564" y="22928"/>
                    <a:pt x="14861" y="22718"/>
                  </a:cubicBezTo>
                  <a:cubicBezTo>
                    <a:pt x="16159" y="22489"/>
                    <a:pt x="17456" y="22375"/>
                    <a:pt x="18754" y="22375"/>
                  </a:cubicBezTo>
                  <a:cubicBezTo>
                    <a:pt x="26125" y="22375"/>
                    <a:pt x="31962" y="24400"/>
                    <a:pt x="36267" y="28431"/>
                  </a:cubicBezTo>
                  <a:cubicBezTo>
                    <a:pt x="40572" y="32463"/>
                    <a:pt x="42725" y="37947"/>
                    <a:pt x="42725" y="44844"/>
                  </a:cubicBezTo>
                  <a:cubicBezTo>
                    <a:pt x="42725" y="51952"/>
                    <a:pt x="40515" y="57474"/>
                    <a:pt x="36091" y="61429"/>
                  </a:cubicBezTo>
                  <a:cubicBezTo>
                    <a:pt x="31668" y="65346"/>
                    <a:pt x="25431" y="67314"/>
                    <a:pt x="17382" y="67314"/>
                  </a:cubicBezTo>
                  <a:cubicBezTo>
                    <a:pt x="14609" y="67314"/>
                    <a:pt x="11779" y="67085"/>
                    <a:pt x="8891" y="66607"/>
                  </a:cubicBezTo>
                  <a:cubicBezTo>
                    <a:pt x="6030" y="66130"/>
                    <a:pt x="3067" y="65423"/>
                    <a:pt x="0" y="64467"/>
                  </a:cubicBezTo>
                  <a:lnTo>
                    <a:pt x="0" y="55506"/>
                  </a:lnTo>
                  <a:cubicBezTo>
                    <a:pt x="2654" y="56939"/>
                    <a:pt x="5396" y="58028"/>
                    <a:pt x="8227" y="58735"/>
                  </a:cubicBezTo>
                  <a:cubicBezTo>
                    <a:pt x="11057" y="59442"/>
                    <a:pt x="14051" y="59786"/>
                    <a:pt x="17206" y="59786"/>
                  </a:cubicBezTo>
                  <a:cubicBezTo>
                    <a:pt x="22306" y="59786"/>
                    <a:pt x="26345" y="58449"/>
                    <a:pt x="29324" y="55754"/>
                  </a:cubicBezTo>
                  <a:cubicBezTo>
                    <a:pt x="32302" y="53079"/>
                    <a:pt x="33791" y="49449"/>
                    <a:pt x="33791" y="44844"/>
                  </a:cubicBezTo>
                  <a:cubicBezTo>
                    <a:pt x="33791" y="40240"/>
                    <a:pt x="32302" y="36609"/>
                    <a:pt x="29324" y="33915"/>
                  </a:cubicBezTo>
                  <a:cubicBezTo>
                    <a:pt x="26345" y="31221"/>
                    <a:pt x="22306" y="29883"/>
                    <a:pt x="17206" y="29883"/>
                  </a:cubicBezTo>
                  <a:cubicBezTo>
                    <a:pt x="14818" y="29883"/>
                    <a:pt x="12429" y="30151"/>
                    <a:pt x="10041" y="30686"/>
                  </a:cubicBezTo>
                  <a:cubicBezTo>
                    <a:pt x="7681" y="31221"/>
                    <a:pt x="5264" y="32043"/>
                    <a:pt x="2786" y="33170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F2BC61-C7CF-D76F-22D9-E549465E1C25}"/>
                </a:ext>
              </a:extLst>
            </p:cNvPr>
            <p:cNvSpPr/>
            <p:nvPr/>
          </p:nvSpPr>
          <p:spPr>
            <a:xfrm>
              <a:off x="1909997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2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2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A4445A0-DED5-13B1-8105-A32387C4DEA5}"/>
                </a:ext>
              </a:extLst>
            </p:cNvPr>
            <p:cNvSpPr/>
            <p:nvPr/>
          </p:nvSpPr>
          <p:spPr>
            <a:xfrm>
              <a:off x="1971342" y="3370845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34CCF0E-C4A0-6E17-DCD5-68EE708B515D}"/>
                </a:ext>
              </a:extLst>
            </p:cNvPr>
            <p:cNvSpPr/>
            <p:nvPr/>
          </p:nvSpPr>
          <p:spPr>
            <a:xfrm>
              <a:off x="1997438" y="3316046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5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6 w 42725"/>
                <a:gd name="connsiteY14" fmla="*/ 58737 h 67316"/>
                <a:gd name="connsiteX15" fmla="*/ 17204 w 42725"/>
                <a:gd name="connsiteY15" fmla="*/ 59797 h 67316"/>
                <a:gd name="connsiteX16" fmla="*/ 29324 w 42725"/>
                <a:gd name="connsiteY16" fmla="*/ 55773 h 67316"/>
                <a:gd name="connsiteX17" fmla="*/ 33791 w 42725"/>
                <a:gd name="connsiteY17" fmla="*/ 44848 h 67316"/>
                <a:gd name="connsiteX18" fmla="*/ 29324 w 42725"/>
                <a:gd name="connsiteY18" fmla="*/ 33925 h 67316"/>
                <a:gd name="connsiteX19" fmla="*/ 17204 w 42725"/>
                <a:gd name="connsiteY19" fmla="*/ 29899 h 67316"/>
                <a:gd name="connsiteX20" fmla="*/ 10039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8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9"/>
                    <a:pt x="42725" y="44848"/>
                  </a:cubicBezTo>
                  <a:cubicBezTo>
                    <a:pt x="42725" y="51954"/>
                    <a:pt x="40515" y="57484"/>
                    <a:pt x="36091" y="61435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30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6" y="58737"/>
                  </a:cubicBezTo>
                  <a:cubicBezTo>
                    <a:pt x="11057" y="59444"/>
                    <a:pt x="14049" y="59797"/>
                    <a:pt x="17204" y="59797"/>
                  </a:cubicBezTo>
                  <a:cubicBezTo>
                    <a:pt x="22306" y="59797"/>
                    <a:pt x="26345" y="58456"/>
                    <a:pt x="29324" y="55773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5"/>
                  </a:cubicBezTo>
                  <a:cubicBezTo>
                    <a:pt x="26345" y="31240"/>
                    <a:pt x="22306" y="29899"/>
                    <a:pt x="17204" y="29899"/>
                  </a:cubicBezTo>
                  <a:cubicBezTo>
                    <a:pt x="14816" y="29899"/>
                    <a:pt x="12427" y="30164"/>
                    <a:pt x="10039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B8912F-8822-442A-AF36-AFD80D97161B}"/>
                </a:ext>
              </a:extLst>
            </p:cNvPr>
            <p:cNvSpPr/>
            <p:nvPr/>
          </p:nvSpPr>
          <p:spPr>
            <a:xfrm>
              <a:off x="2054050" y="3314852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7 h 68510"/>
                <a:gd name="connsiteX2" fmla="*/ 8978 w 45644"/>
                <a:gd name="connsiteY2" fmla="*/ 34278 h 68510"/>
                <a:gd name="connsiteX3" fmla="*/ 12429 w 45644"/>
                <a:gd name="connsiteY3" fmla="*/ 54667 h 68510"/>
                <a:gd name="connsiteX4" fmla="*/ 22823 w 45644"/>
                <a:gd name="connsiteY4" fmla="*/ 61435 h 68510"/>
                <a:gd name="connsiteX5" fmla="*/ 33216 w 45644"/>
                <a:gd name="connsiteY5" fmla="*/ 54667 h 68510"/>
                <a:gd name="connsiteX6" fmla="*/ 36710 w 45644"/>
                <a:gd name="connsiteY6" fmla="*/ 34278 h 68510"/>
                <a:gd name="connsiteX7" fmla="*/ 33216 w 45644"/>
                <a:gd name="connsiteY7" fmla="*/ 13887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8 h 68510"/>
                <a:gd name="connsiteX12" fmla="*/ 39762 w 45644"/>
                <a:gd name="connsiteY12" fmla="*/ 59753 h 68510"/>
                <a:gd name="connsiteX13" fmla="*/ 22823 w 45644"/>
                <a:gd name="connsiteY13" fmla="*/ 68510 h 68510"/>
                <a:gd name="connsiteX14" fmla="*/ 5839 w 45644"/>
                <a:gd name="connsiteY14" fmla="*/ 59753 h 68510"/>
                <a:gd name="connsiteX15" fmla="*/ 0 w 45644"/>
                <a:gd name="connsiteY15" fmla="*/ 34278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9" y="54667"/>
                  </a:cubicBezTo>
                  <a:cubicBezTo>
                    <a:pt x="14758" y="59178"/>
                    <a:pt x="18224" y="61435"/>
                    <a:pt x="22823" y="61435"/>
                  </a:cubicBezTo>
                  <a:cubicBezTo>
                    <a:pt x="27453" y="61435"/>
                    <a:pt x="30917" y="59178"/>
                    <a:pt x="33216" y="54667"/>
                  </a:cubicBezTo>
                  <a:cubicBezTo>
                    <a:pt x="35545" y="50125"/>
                    <a:pt x="36710" y="43329"/>
                    <a:pt x="36710" y="34278"/>
                  </a:cubicBezTo>
                  <a:cubicBezTo>
                    <a:pt x="36710" y="25196"/>
                    <a:pt x="35545" y="18398"/>
                    <a:pt x="33216" y="13887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3"/>
                    <a:pt x="39762" y="8801"/>
                  </a:cubicBezTo>
                  <a:cubicBezTo>
                    <a:pt x="43684" y="14640"/>
                    <a:pt x="45645" y="23133"/>
                    <a:pt x="45645" y="34278"/>
                  </a:cubicBezTo>
                  <a:cubicBezTo>
                    <a:pt x="45645" y="45393"/>
                    <a:pt x="43684" y="53886"/>
                    <a:pt x="39762" y="59753"/>
                  </a:cubicBezTo>
                  <a:cubicBezTo>
                    <a:pt x="35870" y="65591"/>
                    <a:pt x="30224" y="68510"/>
                    <a:pt x="22823" y="68510"/>
                  </a:cubicBezTo>
                  <a:cubicBezTo>
                    <a:pt x="15421" y="68510"/>
                    <a:pt x="9760" y="65591"/>
                    <a:pt x="5839" y="59753"/>
                  </a:cubicBezTo>
                  <a:cubicBezTo>
                    <a:pt x="1947" y="53886"/>
                    <a:pt x="0" y="45393"/>
                    <a:pt x="0" y="34278"/>
                  </a:cubicBezTo>
                  <a:cubicBezTo>
                    <a:pt x="0" y="23133"/>
                    <a:pt x="1947" y="14640"/>
                    <a:pt x="5839" y="8801"/>
                  </a:cubicBezTo>
                  <a:cubicBezTo>
                    <a:pt x="9760" y="2933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C6772C0-EC11-2F09-5CA1-9E51DFBFB0FC}"/>
                </a:ext>
              </a:extLst>
            </p:cNvPr>
            <p:cNvSpPr/>
            <p:nvPr/>
          </p:nvSpPr>
          <p:spPr>
            <a:xfrm>
              <a:off x="1911900" y="2694803"/>
              <a:ext cx="45642" cy="68510"/>
            </a:xfrm>
            <a:custGeom>
              <a:avLst/>
              <a:gdLst>
                <a:gd name="connsiteX0" fmla="*/ 22821 w 45642"/>
                <a:gd name="connsiteY0" fmla="*/ 7077 h 68510"/>
                <a:gd name="connsiteX1" fmla="*/ 12427 w 45642"/>
                <a:gd name="connsiteY1" fmla="*/ 13887 h 68510"/>
                <a:gd name="connsiteX2" fmla="*/ 8978 w 45642"/>
                <a:gd name="connsiteY2" fmla="*/ 34278 h 68510"/>
                <a:gd name="connsiteX3" fmla="*/ 12427 w 45642"/>
                <a:gd name="connsiteY3" fmla="*/ 54667 h 68510"/>
                <a:gd name="connsiteX4" fmla="*/ 22821 w 45642"/>
                <a:gd name="connsiteY4" fmla="*/ 61433 h 68510"/>
                <a:gd name="connsiteX5" fmla="*/ 33216 w 45642"/>
                <a:gd name="connsiteY5" fmla="*/ 54667 h 68510"/>
                <a:gd name="connsiteX6" fmla="*/ 36708 w 45642"/>
                <a:gd name="connsiteY6" fmla="*/ 34278 h 68510"/>
                <a:gd name="connsiteX7" fmla="*/ 33216 w 45642"/>
                <a:gd name="connsiteY7" fmla="*/ 13887 h 68510"/>
                <a:gd name="connsiteX8" fmla="*/ 22821 w 45642"/>
                <a:gd name="connsiteY8" fmla="*/ 7077 h 68510"/>
                <a:gd name="connsiteX9" fmla="*/ 22821 w 45642"/>
                <a:gd name="connsiteY9" fmla="*/ 0 h 68510"/>
                <a:gd name="connsiteX10" fmla="*/ 39762 w 45642"/>
                <a:gd name="connsiteY10" fmla="*/ 8801 h 68510"/>
                <a:gd name="connsiteX11" fmla="*/ 45643 w 45642"/>
                <a:gd name="connsiteY11" fmla="*/ 34278 h 68510"/>
                <a:gd name="connsiteX12" fmla="*/ 39762 w 45642"/>
                <a:gd name="connsiteY12" fmla="*/ 59753 h 68510"/>
                <a:gd name="connsiteX13" fmla="*/ 22821 w 45642"/>
                <a:gd name="connsiteY13" fmla="*/ 68510 h 68510"/>
                <a:gd name="connsiteX14" fmla="*/ 5837 w 45642"/>
                <a:gd name="connsiteY14" fmla="*/ 59753 h 68510"/>
                <a:gd name="connsiteX15" fmla="*/ 0 w 45642"/>
                <a:gd name="connsiteY15" fmla="*/ 34278 h 68510"/>
                <a:gd name="connsiteX16" fmla="*/ 5837 w 45642"/>
                <a:gd name="connsiteY16" fmla="*/ 8801 h 68510"/>
                <a:gd name="connsiteX17" fmla="*/ 22821 w 45642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2" h="68510">
                  <a:moveTo>
                    <a:pt x="22821" y="7077"/>
                  </a:moveTo>
                  <a:cubicBezTo>
                    <a:pt x="18222" y="7077"/>
                    <a:pt x="14756" y="9347"/>
                    <a:pt x="12427" y="13887"/>
                  </a:cubicBezTo>
                  <a:cubicBezTo>
                    <a:pt x="10129" y="18398"/>
                    <a:pt x="8978" y="25196"/>
                    <a:pt x="8978" y="34278"/>
                  </a:cubicBezTo>
                  <a:cubicBezTo>
                    <a:pt x="8978" y="43329"/>
                    <a:pt x="10129" y="50125"/>
                    <a:pt x="12427" y="54667"/>
                  </a:cubicBezTo>
                  <a:cubicBezTo>
                    <a:pt x="14756" y="59178"/>
                    <a:pt x="18222" y="61433"/>
                    <a:pt x="22821" y="61433"/>
                  </a:cubicBezTo>
                  <a:cubicBezTo>
                    <a:pt x="27451" y="61433"/>
                    <a:pt x="30915" y="59178"/>
                    <a:pt x="33216" y="54667"/>
                  </a:cubicBezTo>
                  <a:cubicBezTo>
                    <a:pt x="35545" y="50125"/>
                    <a:pt x="36708" y="43329"/>
                    <a:pt x="36708" y="34278"/>
                  </a:cubicBezTo>
                  <a:cubicBezTo>
                    <a:pt x="36708" y="25196"/>
                    <a:pt x="35545" y="18398"/>
                    <a:pt x="33216" y="13887"/>
                  </a:cubicBezTo>
                  <a:cubicBezTo>
                    <a:pt x="30915" y="9347"/>
                    <a:pt x="27451" y="7077"/>
                    <a:pt x="22821" y="7077"/>
                  </a:cubicBezTo>
                  <a:moveTo>
                    <a:pt x="22821" y="0"/>
                  </a:moveTo>
                  <a:cubicBezTo>
                    <a:pt x="30222" y="0"/>
                    <a:pt x="35870" y="2933"/>
                    <a:pt x="39762" y="8801"/>
                  </a:cubicBezTo>
                  <a:cubicBezTo>
                    <a:pt x="43683" y="14640"/>
                    <a:pt x="45643" y="23133"/>
                    <a:pt x="45643" y="34278"/>
                  </a:cubicBezTo>
                  <a:cubicBezTo>
                    <a:pt x="45643" y="45393"/>
                    <a:pt x="43683" y="53886"/>
                    <a:pt x="39762" y="59753"/>
                  </a:cubicBezTo>
                  <a:cubicBezTo>
                    <a:pt x="35870" y="65591"/>
                    <a:pt x="30222" y="68510"/>
                    <a:pt x="22821" y="68510"/>
                  </a:cubicBezTo>
                  <a:cubicBezTo>
                    <a:pt x="15421" y="68510"/>
                    <a:pt x="9760" y="65591"/>
                    <a:pt x="5837" y="59753"/>
                  </a:cubicBezTo>
                  <a:cubicBezTo>
                    <a:pt x="1945" y="53886"/>
                    <a:pt x="0" y="45393"/>
                    <a:pt x="0" y="34278"/>
                  </a:cubicBezTo>
                  <a:cubicBezTo>
                    <a:pt x="0" y="23133"/>
                    <a:pt x="1945" y="14640"/>
                    <a:pt x="5837" y="8801"/>
                  </a:cubicBezTo>
                  <a:cubicBezTo>
                    <a:pt x="9760" y="2933"/>
                    <a:pt x="15421" y="0"/>
                    <a:pt x="22821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CEFE256-E698-47A0-631D-26CF48AF0F93}"/>
                </a:ext>
              </a:extLst>
            </p:cNvPr>
            <p:cNvSpPr/>
            <p:nvPr/>
          </p:nvSpPr>
          <p:spPr>
            <a:xfrm>
              <a:off x="1973245" y="2750796"/>
              <a:ext cx="9331" cy="11234"/>
            </a:xfrm>
            <a:custGeom>
              <a:avLst/>
              <a:gdLst>
                <a:gd name="connsiteX0" fmla="*/ 0 w 9331"/>
                <a:gd name="connsiteY0" fmla="*/ 0 h 11234"/>
                <a:gd name="connsiteX1" fmla="*/ 9332 w 9331"/>
                <a:gd name="connsiteY1" fmla="*/ 0 h 11234"/>
                <a:gd name="connsiteX2" fmla="*/ 9332 w 9331"/>
                <a:gd name="connsiteY2" fmla="*/ 11235 h 11234"/>
                <a:gd name="connsiteX3" fmla="*/ 0 w 9331"/>
                <a:gd name="connsiteY3" fmla="*/ 11235 h 11234"/>
                <a:gd name="connsiteX4" fmla="*/ 0 w 9331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1" h="11234">
                  <a:moveTo>
                    <a:pt x="0" y="0"/>
                  </a:moveTo>
                  <a:lnTo>
                    <a:pt x="9332" y="0"/>
                  </a:lnTo>
                  <a:lnTo>
                    <a:pt x="9332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A0488561-5B6D-E0CF-D9AC-A53798ED4627}"/>
                </a:ext>
              </a:extLst>
            </p:cNvPr>
            <p:cNvSpPr/>
            <p:nvPr/>
          </p:nvSpPr>
          <p:spPr>
            <a:xfrm>
              <a:off x="1999783" y="2695997"/>
              <a:ext cx="42459" cy="66033"/>
            </a:xfrm>
            <a:custGeom>
              <a:avLst/>
              <a:gdLst>
                <a:gd name="connsiteX0" fmla="*/ 0 w 42459"/>
                <a:gd name="connsiteY0" fmla="*/ 0 h 66033"/>
                <a:gd name="connsiteX1" fmla="*/ 42460 w 42459"/>
                <a:gd name="connsiteY1" fmla="*/ 0 h 66033"/>
                <a:gd name="connsiteX2" fmla="*/ 42460 w 42459"/>
                <a:gd name="connsiteY2" fmla="*/ 3804 h 66033"/>
                <a:gd name="connsiteX3" fmla="*/ 18488 w 42459"/>
                <a:gd name="connsiteY3" fmla="*/ 66034 h 66033"/>
                <a:gd name="connsiteX4" fmla="*/ 9154 w 42459"/>
                <a:gd name="connsiteY4" fmla="*/ 66034 h 66033"/>
                <a:gd name="connsiteX5" fmla="*/ 31712 w 42459"/>
                <a:gd name="connsiteY5" fmla="*/ 7519 h 66033"/>
                <a:gd name="connsiteX6" fmla="*/ 0 w 42459"/>
                <a:gd name="connsiteY6" fmla="*/ 7519 h 66033"/>
                <a:gd name="connsiteX7" fmla="*/ 0 w 42459"/>
                <a:gd name="connsiteY7" fmla="*/ 0 h 6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59" h="66033">
                  <a:moveTo>
                    <a:pt x="0" y="0"/>
                  </a:moveTo>
                  <a:lnTo>
                    <a:pt x="42460" y="0"/>
                  </a:lnTo>
                  <a:lnTo>
                    <a:pt x="42460" y="3804"/>
                  </a:lnTo>
                  <a:lnTo>
                    <a:pt x="18488" y="66034"/>
                  </a:lnTo>
                  <a:lnTo>
                    <a:pt x="9154" y="66034"/>
                  </a:lnTo>
                  <a:lnTo>
                    <a:pt x="31712" y="7519"/>
                  </a:lnTo>
                  <a:lnTo>
                    <a:pt x="0" y="7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76922DB-969B-43CE-EC26-7CBE773F7C45}"/>
                </a:ext>
              </a:extLst>
            </p:cNvPr>
            <p:cNvSpPr/>
            <p:nvPr/>
          </p:nvSpPr>
          <p:spPr>
            <a:xfrm>
              <a:off x="2056970" y="2695997"/>
              <a:ext cx="42725" cy="67316"/>
            </a:xfrm>
            <a:custGeom>
              <a:avLst/>
              <a:gdLst>
                <a:gd name="connsiteX0" fmla="*/ 2786 w 42725"/>
                <a:gd name="connsiteY0" fmla="*/ 0 h 67316"/>
                <a:gd name="connsiteX1" fmla="*/ 37861 w 42725"/>
                <a:gd name="connsiteY1" fmla="*/ 0 h 67316"/>
                <a:gd name="connsiteX2" fmla="*/ 37861 w 42725"/>
                <a:gd name="connsiteY2" fmla="*/ 7519 h 67316"/>
                <a:gd name="connsiteX3" fmla="*/ 10969 w 42725"/>
                <a:gd name="connsiteY3" fmla="*/ 7519 h 67316"/>
                <a:gd name="connsiteX4" fmla="*/ 10969 w 42725"/>
                <a:gd name="connsiteY4" fmla="*/ 23706 h 67316"/>
                <a:gd name="connsiteX5" fmla="*/ 14861 w 42725"/>
                <a:gd name="connsiteY5" fmla="*/ 22734 h 67316"/>
                <a:gd name="connsiteX6" fmla="*/ 18754 w 42725"/>
                <a:gd name="connsiteY6" fmla="*/ 22380 h 67316"/>
                <a:gd name="connsiteX7" fmla="*/ 36267 w 42725"/>
                <a:gd name="connsiteY7" fmla="*/ 28439 h 67316"/>
                <a:gd name="connsiteX8" fmla="*/ 42725 w 42725"/>
                <a:gd name="connsiteY8" fmla="*/ 44848 h 67316"/>
                <a:gd name="connsiteX9" fmla="*/ 36091 w 42725"/>
                <a:gd name="connsiteY9" fmla="*/ 61433 h 67316"/>
                <a:gd name="connsiteX10" fmla="*/ 17382 w 42725"/>
                <a:gd name="connsiteY10" fmla="*/ 67316 h 67316"/>
                <a:gd name="connsiteX11" fmla="*/ 8891 w 42725"/>
                <a:gd name="connsiteY11" fmla="*/ 66609 h 67316"/>
                <a:gd name="connsiteX12" fmla="*/ 0 w 42725"/>
                <a:gd name="connsiteY12" fmla="*/ 64486 h 67316"/>
                <a:gd name="connsiteX13" fmla="*/ 0 w 42725"/>
                <a:gd name="connsiteY13" fmla="*/ 55508 h 67316"/>
                <a:gd name="connsiteX14" fmla="*/ 8227 w 42725"/>
                <a:gd name="connsiteY14" fmla="*/ 58735 h 67316"/>
                <a:gd name="connsiteX15" fmla="*/ 17206 w 42725"/>
                <a:gd name="connsiteY15" fmla="*/ 59797 h 67316"/>
                <a:gd name="connsiteX16" fmla="*/ 29324 w 42725"/>
                <a:gd name="connsiteY16" fmla="*/ 55772 h 67316"/>
                <a:gd name="connsiteX17" fmla="*/ 33791 w 42725"/>
                <a:gd name="connsiteY17" fmla="*/ 44848 h 67316"/>
                <a:gd name="connsiteX18" fmla="*/ 29324 w 42725"/>
                <a:gd name="connsiteY18" fmla="*/ 33923 h 67316"/>
                <a:gd name="connsiteX19" fmla="*/ 17206 w 42725"/>
                <a:gd name="connsiteY19" fmla="*/ 29899 h 67316"/>
                <a:gd name="connsiteX20" fmla="*/ 10041 w 42725"/>
                <a:gd name="connsiteY20" fmla="*/ 30695 h 67316"/>
                <a:gd name="connsiteX21" fmla="*/ 2786 w 42725"/>
                <a:gd name="connsiteY21" fmla="*/ 33172 h 67316"/>
                <a:gd name="connsiteX22" fmla="*/ 2786 w 42725"/>
                <a:gd name="connsiteY22" fmla="*/ 0 h 67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725" h="67316">
                  <a:moveTo>
                    <a:pt x="2786" y="0"/>
                  </a:moveTo>
                  <a:lnTo>
                    <a:pt x="37861" y="0"/>
                  </a:lnTo>
                  <a:lnTo>
                    <a:pt x="37861" y="7519"/>
                  </a:lnTo>
                  <a:lnTo>
                    <a:pt x="10969" y="7519"/>
                  </a:lnTo>
                  <a:lnTo>
                    <a:pt x="10969" y="23706"/>
                  </a:lnTo>
                  <a:cubicBezTo>
                    <a:pt x="12267" y="23265"/>
                    <a:pt x="13564" y="22940"/>
                    <a:pt x="14861" y="22734"/>
                  </a:cubicBezTo>
                  <a:cubicBezTo>
                    <a:pt x="16159" y="22499"/>
                    <a:pt x="17456" y="22380"/>
                    <a:pt x="18754" y="22380"/>
                  </a:cubicBezTo>
                  <a:cubicBezTo>
                    <a:pt x="26125" y="22380"/>
                    <a:pt x="31962" y="24400"/>
                    <a:pt x="36267" y="28439"/>
                  </a:cubicBezTo>
                  <a:cubicBezTo>
                    <a:pt x="40572" y="32478"/>
                    <a:pt x="42725" y="37948"/>
                    <a:pt x="42725" y="44848"/>
                  </a:cubicBezTo>
                  <a:cubicBezTo>
                    <a:pt x="42725" y="51954"/>
                    <a:pt x="40515" y="57484"/>
                    <a:pt x="36091" y="61433"/>
                  </a:cubicBezTo>
                  <a:cubicBezTo>
                    <a:pt x="31668" y="65356"/>
                    <a:pt x="25431" y="67316"/>
                    <a:pt x="17382" y="67316"/>
                  </a:cubicBezTo>
                  <a:cubicBezTo>
                    <a:pt x="14609" y="67316"/>
                    <a:pt x="11779" y="67081"/>
                    <a:pt x="8891" y="66609"/>
                  </a:cubicBezTo>
                  <a:cubicBezTo>
                    <a:pt x="6030" y="66137"/>
                    <a:pt x="3067" y="65428"/>
                    <a:pt x="0" y="64486"/>
                  </a:cubicBezTo>
                  <a:lnTo>
                    <a:pt x="0" y="55508"/>
                  </a:lnTo>
                  <a:cubicBezTo>
                    <a:pt x="2654" y="56952"/>
                    <a:pt x="5396" y="58028"/>
                    <a:pt x="8227" y="58735"/>
                  </a:cubicBezTo>
                  <a:cubicBezTo>
                    <a:pt x="11057" y="59444"/>
                    <a:pt x="14051" y="59797"/>
                    <a:pt x="17206" y="59797"/>
                  </a:cubicBezTo>
                  <a:cubicBezTo>
                    <a:pt x="22306" y="59797"/>
                    <a:pt x="26345" y="58456"/>
                    <a:pt x="29324" y="55772"/>
                  </a:cubicBezTo>
                  <a:cubicBezTo>
                    <a:pt x="32302" y="53089"/>
                    <a:pt x="33791" y="49447"/>
                    <a:pt x="33791" y="44848"/>
                  </a:cubicBezTo>
                  <a:cubicBezTo>
                    <a:pt x="33791" y="40249"/>
                    <a:pt x="32302" y="36607"/>
                    <a:pt x="29324" y="33923"/>
                  </a:cubicBezTo>
                  <a:cubicBezTo>
                    <a:pt x="26345" y="31240"/>
                    <a:pt x="22306" y="29899"/>
                    <a:pt x="17206" y="29899"/>
                  </a:cubicBezTo>
                  <a:cubicBezTo>
                    <a:pt x="14818" y="29899"/>
                    <a:pt x="12429" y="30164"/>
                    <a:pt x="10041" y="30695"/>
                  </a:cubicBezTo>
                  <a:cubicBezTo>
                    <a:pt x="7681" y="31225"/>
                    <a:pt x="5264" y="32050"/>
                    <a:pt x="2786" y="33172"/>
                  </a:cubicBezTo>
                  <a:lnTo>
                    <a:pt x="2786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9D516CE-2B75-78FC-745E-5979902451A2}"/>
                </a:ext>
              </a:extLst>
            </p:cNvPr>
            <p:cNvSpPr/>
            <p:nvPr/>
          </p:nvSpPr>
          <p:spPr>
            <a:xfrm>
              <a:off x="1913977" y="2075948"/>
              <a:ext cx="39320" cy="66034"/>
            </a:xfrm>
            <a:custGeom>
              <a:avLst/>
              <a:gdLst>
                <a:gd name="connsiteX0" fmla="*/ 1284 w 39320"/>
                <a:gd name="connsiteY0" fmla="*/ 58515 h 66034"/>
                <a:gd name="connsiteX1" fmla="*/ 15880 w 39320"/>
                <a:gd name="connsiteY1" fmla="*/ 58515 h 66034"/>
                <a:gd name="connsiteX2" fmla="*/ 15880 w 39320"/>
                <a:gd name="connsiteY2" fmla="*/ 8138 h 66034"/>
                <a:gd name="connsiteX3" fmla="*/ 0 w 39320"/>
                <a:gd name="connsiteY3" fmla="*/ 11323 h 66034"/>
                <a:gd name="connsiteX4" fmla="*/ 0 w 39320"/>
                <a:gd name="connsiteY4" fmla="*/ 3184 h 66034"/>
                <a:gd name="connsiteX5" fmla="*/ 15790 w 39320"/>
                <a:gd name="connsiteY5" fmla="*/ 0 h 66034"/>
                <a:gd name="connsiteX6" fmla="*/ 24725 w 39320"/>
                <a:gd name="connsiteY6" fmla="*/ 0 h 66034"/>
                <a:gd name="connsiteX7" fmla="*/ 24725 w 39320"/>
                <a:gd name="connsiteY7" fmla="*/ 58515 h 66034"/>
                <a:gd name="connsiteX8" fmla="*/ 39320 w 39320"/>
                <a:gd name="connsiteY8" fmla="*/ 58515 h 66034"/>
                <a:gd name="connsiteX9" fmla="*/ 39320 w 39320"/>
                <a:gd name="connsiteY9" fmla="*/ 66035 h 66034"/>
                <a:gd name="connsiteX10" fmla="*/ 1284 w 39320"/>
                <a:gd name="connsiteY10" fmla="*/ 66035 h 66034"/>
                <a:gd name="connsiteX11" fmla="*/ 1284 w 39320"/>
                <a:gd name="connsiteY11" fmla="*/ 58515 h 6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320" h="66034">
                  <a:moveTo>
                    <a:pt x="1284" y="58515"/>
                  </a:moveTo>
                  <a:lnTo>
                    <a:pt x="15880" y="58515"/>
                  </a:lnTo>
                  <a:lnTo>
                    <a:pt x="15880" y="8138"/>
                  </a:lnTo>
                  <a:lnTo>
                    <a:pt x="0" y="11323"/>
                  </a:lnTo>
                  <a:lnTo>
                    <a:pt x="0" y="3184"/>
                  </a:lnTo>
                  <a:lnTo>
                    <a:pt x="15790" y="0"/>
                  </a:lnTo>
                  <a:lnTo>
                    <a:pt x="24725" y="0"/>
                  </a:lnTo>
                  <a:lnTo>
                    <a:pt x="24725" y="58515"/>
                  </a:lnTo>
                  <a:lnTo>
                    <a:pt x="39320" y="58515"/>
                  </a:lnTo>
                  <a:lnTo>
                    <a:pt x="39320" y="66035"/>
                  </a:lnTo>
                  <a:lnTo>
                    <a:pt x="1284" y="66035"/>
                  </a:lnTo>
                  <a:lnTo>
                    <a:pt x="1284" y="58515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85A559F-2F8B-63EC-C1FF-FAD5F83540B2}"/>
                </a:ext>
              </a:extLst>
            </p:cNvPr>
            <p:cNvSpPr/>
            <p:nvPr/>
          </p:nvSpPr>
          <p:spPr>
            <a:xfrm>
              <a:off x="1971342" y="2130748"/>
              <a:ext cx="9333" cy="11234"/>
            </a:xfrm>
            <a:custGeom>
              <a:avLst/>
              <a:gdLst>
                <a:gd name="connsiteX0" fmla="*/ 0 w 9333"/>
                <a:gd name="connsiteY0" fmla="*/ 0 h 11234"/>
                <a:gd name="connsiteX1" fmla="*/ 9334 w 9333"/>
                <a:gd name="connsiteY1" fmla="*/ 0 h 11234"/>
                <a:gd name="connsiteX2" fmla="*/ 9334 w 9333"/>
                <a:gd name="connsiteY2" fmla="*/ 11235 h 11234"/>
                <a:gd name="connsiteX3" fmla="*/ 0 w 9333"/>
                <a:gd name="connsiteY3" fmla="*/ 11235 h 11234"/>
                <a:gd name="connsiteX4" fmla="*/ 0 w 9333"/>
                <a:gd name="connsiteY4" fmla="*/ 0 h 1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3" h="11234">
                  <a:moveTo>
                    <a:pt x="0" y="0"/>
                  </a:moveTo>
                  <a:lnTo>
                    <a:pt x="9334" y="0"/>
                  </a:lnTo>
                  <a:lnTo>
                    <a:pt x="9334" y="11235"/>
                  </a:lnTo>
                  <a:lnTo>
                    <a:pt x="0" y="11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F0DC804-8850-3709-ED81-3D7652953601}"/>
                </a:ext>
              </a:extLst>
            </p:cNvPr>
            <p:cNvSpPr/>
            <p:nvPr/>
          </p:nvSpPr>
          <p:spPr>
            <a:xfrm>
              <a:off x="199642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8 w 45644"/>
                <a:gd name="connsiteY5" fmla="*/ 54667 h 68510"/>
                <a:gd name="connsiteX6" fmla="*/ 36710 w 45644"/>
                <a:gd name="connsiteY6" fmla="*/ 34277 h 68510"/>
                <a:gd name="connsiteX7" fmla="*/ 33218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8" y="54667"/>
                  </a:cubicBezTo>
                  <a:cubicBezTo>
                    <a:pt x="35547" y="50126"/>
                    <a:pt x="36710" y="43330"/>
                    <a:pt x="36710" y="34277"/>
                  </a:cubicBezTo>
                  <a:cubicBezTo>
                    <a:pt x="36710" y="25196"/>
                    <a:pt x="35547" y="18399"/>
                    <a:pt x="33218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3" y="68511"/>
                    <a:pt x="9762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2" y="2934"/>
                    <a:pt x="15423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C652D17-822C-F752-7646-17ABFC143C93}"/>
                </a:ext>
              </a:extLst>
            </p:cNvPr>
            <p:cNvSpPr/>
            <p:nvPr/>
          </p:nvSpPr>
          <p:spPr>
            <a:xfrm>
              <a:off x="2054050" y="2074754"/>
              <a:ext cx="45644" cy="68510"/>
            </a:xfrm>
            <a:custGeom>
              <a:avLst/>
              <a:gdLst>
                <a:gd name="connsiteX0" fmla="*/ 22823 w 45644"/>
                <a:gd name="connsiteY0" fmla="*/ 7077 h 68510"/>
                <a:gd name="connsiteX1" fmla="*/ 12429 w 45644"/>
                <a:gd name="connsiteY1" fmla="*/ 13888 h 68510"/>
                <a:gd name="connsiteX2" fmla="*/ 8978 w 45644"/>
                <a:gd name="connsiteY2" fmla="*/ 34277 h 68510"/>
                <a:gd name="connsiteX3" fmla="*/ 12429 w 45644"/>
                <a:gd name="connsiteY3" fmla="*/ 54667 h 68510"/>
                <a:gd name="connsiteX4" fmla="*/ 22823 w 45644"/>
                <a:gd name="connsiteY4" fmla="*/ 61434 h 68510"/>
                <a:gd name="connsiteX5" fmla="*/ 33216 w 45644"/>
                <a:gd name="connsiteY5" fmla="*/ 54667 h 68510"/>
                <a:gd name="connsiteX6" fmla="*/ 36710 w 45644"/>
                <a:gd name="connsiteY6" fmla="*/ 34277 h 68510"/>
                <a:gd name="connsiteX7" fmla="*/ 33216 w 45644"/>
                <a:gd name="connsiteY7" fmla="*/ 13888 h 68510"/>
                <a:gd name="connsiteX8" fmla="*/ 22823 w 45644"/>
                <a:gd name="connsiteY8" fmla="*/ 7077 h 68510"/>
                <a:gd name="connsiteX9" fmla="*/ 22823 w 45644"/>
                <a:gd name="connsiteY9" fmla="*/ 0 h 68510"/>
                <a:gd name="connsiteX10" fmla="*/ 39762 w 45644"/>
                <a:gd name="connsiteY10" fmla="*/ 8801 h 68510"/>
                <a:gd name="connsiteX11" fmla="*/ 45645 w 45644"/>
                <a:gd name="connsiteY11" fmla="*/ 34277 h 68510"/>
                <a:gd name="connsiteX12" fmla="*/ 39762 w 45644"/>
                <a:gd name="connsiteY12" fmla="*/ 59753 h 68510"/>
                <a:gd name="connsiteX13" fmla="*/ 22823 w 45644"/>
                <a:gd name="connsiteY13" fmla="*/ 68511 h 68510"/>
                <a:gd name="connsiteX14" fmla="*/ 5839 w 45644"/>
                <a:gd name="connsiteY14" fmla="*/ 59753 h 68510"/>
                <a:gd name="connsiteX15" fmla="*/ 0 w 45644"/>
                <a:gd name="connsiteY15" fmla="*/ 34277 h 68510"/>
                <a:gd name="connsiteX16" fmla="*/ 5839 w 45644"/>
                <a:gd name="connsiteY16" fmla="*/ 8801 h 68510"/>
                <a:gd name="connsiteX17" fmla="*/ 22823 w 45644"/>
                <a:gd name="connsiteY17" fmla="*/ 0 h 6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644" h="68510">
                  <a:moveTo>
                    <a:pt x="22823" y="7077"/>
                  </a:moveTo>
                  <a:cubicBezTo>
                    <a:pt x="18224" y="7077"/>
                    <a:pt x="14758" y="9347"/>
                    <a:pt x="12429" y="13888"/>
                  </a:cubicBezTo>
                  <a:cubicBezTo>
                    <a:pt x="10129" y="18399"/>
                    <a:pt x="8978" y="25196"/>
                    <a:pt x="8978" y="34277"/>
                  </a:cubicBezTo>
                  <a:cubicBezTo>
                    <a:pt x="8978" y="43330"/>
                    <a:pt x="10129" y="50126"/>
                    <a:pt x="12429" y="54667"/>
                  </a:cubicBezTo>
                  <a:cubicBezTo>
                    <a:pt x="14758" y="59178"/>
                    <a:pt x="18224" y="61434"/>
                    <a:pt x="22823" y="61434"/>
                  </a:cubicBezTo>
                  <a:cubicBezTo>
                    <a:pt x="27453" y="61434"/>
                    <a:pt x="30917" y="59178"/>
                    <a:pt x="33216" y="54667"/>
                  </a:cubicBezTo>
                  <a:cubicBezTo>
                    <a:pt x="35545" y="50126"/>
                    <a:pt x="36710" y="43330"/>
                    <a:pt x="36710" y="34277"/>
                  </a:cubicBezTo>
                  <a:cubicBezTo>
                    <a:pt x="36710" y="25196"/>
                    <a:pt x="35545" y="18399"/>
                    <a:pt x="33216" y="13888"/>
                  </a:cubicBezTo>
                  <a:cubicBezTo>
                    <a:pt x="30917" y="9347"/>
                    <a:pt x="27453" y="7077"/>
                    <a:pt x="22823" y="7077"/>
                  </a:cubicBezTo>
                  <a:moveTo>
                    <a:pt x="22823" y="0"/>
                  </a:moveTo>
                  <a:cubicBezTo>
                    <a:pt x="30224" y="0"/>
                    <a:pt x="35870" y="2934"/>
                    <a:pt x="39762" y="8801"/>
                  </a:cubicBezTo>
                  <a:cubicBezTo>
                    <a:pt x="43684" y="14640"/>
                    <a:pt x="45645" y="23132"/>
                    <a:pt x="45645" y="34277"/>
                  </a:cubicBezTo>
                  <a:cubicBezTo>
                    <a:pt x="45645" y="45394"/>
                    <a:pt x="43684" y="53886"/>
                    <a:pt x="39762" y="59753"/>
                  </a:cubicBezTo>
                  <a:cubicBezTo>
                    <a:pt x="35870" y="65591"/>
                    <a:pt x="30224" y="68511"/>
                    <a:pt x="22823" y="68511"/>
                  </a:cubicBezTo>
                  <a:cubicBezTo>
                    <a:pt x="15421" y="68511"/>
                    <a:pt x="9760" y="65591"/>
                    <a:pt x="5839" y="59753"/>
                  </a:cubicBezTo>
                  <a:cubicBezTo>
                    <a:pt x="1947" y="53886"/>
                    <a:pt x="0" y="45394"/>
                    <a:pt x="0" y="34277"/>
                  </a:cubicBezTo>
                  <a:cubicBezTo>
                    <a:pt x="0" y="23132"/>
                    <a:pt x="1947" y="14640"/>
                    <a:pt x="5839" y="8801"/>
                  </a:cubicBezTo>
                  <a:cubicBezTo>
                    <a:pt x="9760" y="2934"/>
                    <a:pt x="15421" y="0"/>
                    <a:pt x="22823" y="0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C79CCCE8-2282-99A4-8E07-EB586A53021C}"/>
                </a:ext>
              </a:extLst>
            </p:cNvPr>
            <p:cNvSpPr/>
            <p:nvPr/>
          </p:nvSpPr>
          <p:spPr>
            <a:xfrm>
              <a:off x="1723176" y="3403340"/>
              <a:ext cx="90796" cy="69207"/>
            </a:xfrm>
            <a:custGeom>
              <a:avLst/>
              <a:gdLst>
                <a:gd name="connsiteX0" fmla="*/ 0 w 90796"/>
                <a:gd name="connsiteY0" fmla="*/ 69208 h 69207"/>
                <a:gd name="connsiteX1" fmla="*/ 0 w 90796"/>
                <a:gd name="connsiteY1" fmla="*/ 56922 h 69207"/>
                <a:gd name="connsiteX2" fmla="*/ 37219 w 90796"/>
                <a:gd name="connsiteY2" fmla="*/ 56922 h 69207"/>
                <a:gd name="connsiteX3" fmla="*/ 37219 w 90796"/>
                <a:gd name="connsiteY3" fmla="*/ 12284 h 69207"/>
                <a:gd name="connsiteX4" fmla="*/ 0 w 90796"/>
                <a:gd name="connsiteY4" fmla="*/ 12284 h 69207"/>
                <a:gd name="connsiteX5" fmla="*/ 0 w 90796"/>
                <a:gd name="connsiteY5" fmla="*/ 0 h 69207"/>
                <a:gd name="connsiteX6" fmla="*/ 90797 w 90796"/>
                <a:gd name="connsiteY6" fmla="*/ 0 h 69207"/>
                <a:gd name="connsiteX7" fmla="*/ 90797 w 90796"/>
                <a:gd name="connsiteY7" fmla="*/ 12284 h 69207"/>
                <a:gd name="connsiteX8" fmla="*/ 47557 w 90796"/>
                <a:gd name="connsiteY8" fmla="*/ 12284 h 69207"/>
                <a:gd name="connsiteX9" fmla="*/ 47557 w 90796"/>
                <a:gd name="connsiteY9" fmla="*/ 56922 h 69207"/>
                <a:gd name="connsiteX10" fmla="*/ 90797 w 90796"/>
                <a:gd name="connsiteY10" fmla="*/ 56922 h 69207"/>
                <a:gd name="connsiteX11" fmla="*/ 90797 w 90796"/>
                <a:gd name="connsiteY11" fmla="*/ 69208 h 69207"/>
                <a:gd name="connsiteX12" fmla="*/ 0 w 90796"/>
                <a:gd name="connsiteY12" fmla="*/ 69208 h 6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796" h="69207">
                  <a:moveTo>
                    <a:pt x="0" y="69208"/>
                  </a:moveTo>
                  <a:lnTo>
                    <a:pt x="0" y="56922"/>
                  </a:lnTo>
                  <a:lnTo>
                    <a:pt x="37219" y="56922"/>
                  </a:lnTo>
                  <a:lnTo>
                    <a:pt x="37219" y="12284"/>
                  </a:lnTo>
                  <a:lnTo>
                    <a:pt x="0" y="12284"/>
                  </a:lnTo>
                  <a:lnTo>
                    <a:pt x="0" y="0"/>
                  </a:lnTo>
                  <a:lnTo>
                    <a:pt x="90797" y="0"/>
                  </a:lnTo>
                  <a:lnTo>
                    <a:pt x="90797" y="12284"/>
                  </a:lnTo>
                  <a:lnTo>
                    <a:pt x="47557" y="12284"/>
                  </a:lnTo>
                  <a:lnTo>
                    <a:pt x="47557" y="56922"/>
                  </a:lnTo>
                  <a:lnTo>
                    <a:pt x="90797" y="56922"/>
                  </a:lnTo>
                  <a:lnTo>
                    <a:pt x="90797" y="69208"/>
                  </a:lnTo>
                  <a:lnTo>
                    <a:pt x="0" y="69208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E19500F-CD45-ED14-3078-30CE97A5983A}"/>
                </a:ext>
              </a:extLst>
            </p:cNvPr>
            <p:cNvSpPr/>
            <p:nvPr/>
          </p:nvSpPr>
          <p:spPr>
            <a:xfrm>
              <a:off x="1719345" y="3354627"/>
              <a:ext cx="111048" cy="25786"/>
            </a:xfrm>
            <a:custGeom>
              <a:avLst/>
              <a:gdLst>
                <a:gd name="connsiteX0" fmla="*/ 0 w 111048"/>
                <a:gd name="connsiteY0" fmla="*/ 25787 h 25786"/>
                <a:gd name="connsiteX1" fmla="*/ 0 w 111048"/>
                <a:gd name="connsiteY1" fmla="*/ 0 h 25786"/>
                <a:gd name="connsiteX2" fmla="*/ 8696 w 111048"/>
                <a:gd name="connsiteY2" fmla="*/ 0 h 25786"/>
                <a:gd name="connsiteX3" fmla="*/ 8696 w 111048"/>
                <a:gd name="connsiteY3" fmla="*/ 14596 h 25786"/>
                <a:gd name="connsiteX4" fmla="*/ 102352 w 111048"/>
                <a:gd name="connsiteY4" fmla="*/ 14596 h 25786"/>
                <a:gd name="connsiteX5" fmla="*/ 102352 w 111048"/>
                <a:gd name="connsiteY5" fmla="*/ 0 h 25786"/>
                <a:gd name="connsiteX6" fmla="*/ 111048 w 111048"/>
                <a:gd name="connsiteY6" fmla="*/ 0 h 25786"/>
                <a:gd name="connsiteX7" fmla="*/ 111048 w 111048"/>
                <a:gd name="connsiteY7" fmla="*/ 25787 h 25786"/>
                <a:gd name="connsiteX8" fmla="*/ 0 w 111048"/>
                <a:gd name="connsiteY8" fmla="*/ 25787 h 25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6">
                  <a:moveTo>
                    <a:pt x="0" y="25787"/>
                  </a:moveTo>
                  <a:lnTo>
                    <a:pt x="0" y="0"/>
                  </a:lnTo>
                  <a:lnTo>
                    <a:pt x="8696" y="0"/>
                  </a:lnTo>
                  <a:lnTo>
                    <a:pt x="8696" y="14596"/>
                  </a:lnTo>
                  <a:lnTo>
                    <a:pt x="102352" y="14596"/>
                  </a:lnTo>
                  <a:lnTo>
                    <a:pt x="102352" y="0"/>
                  </a:lnTo>
                  <a:lnTo>
                    <a:pt x="111048" y="0"/>
                  </a:lnTo>
                  <a:lnTo>
                    <a:pt x="111048" y="25787"/>
                  </a:lnTo>
                  <a:lnTo>
                    <a:pt x="0" y="25787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7A9310D-35D6-16D4-09AD-BF9BACF3A9B1}"/>
                </a:ext>
              </a:extLst>
            </p:cNvPr>
            <p:cNvSpPr/>
            <p:nvPr/>
          </p:nvSpPr>
          <p:spPr>
            <a:xfrm>
              <a:off x="1744218" y="3270277"/>
              <a:ext cx="95661" cy="60936"/>
            </a:xfrm>
            <a:custGeom>
              <a:avLst/>
              <a:gdLst>
                <a:gd name="connsiteX0" fmla="*/ 59538 w 95661"/>
                <a:gd name="connsiteY0" fmla="*/ 49686 h 60936"/>
                <a:gd name="connsiteX1" fmla="*/ 95662 w 95661"/>
                <a:gd name="connsiteY1" fmla="*/ 49686 h 60936"/>
                <a:gd name="connsiteX2" fmla="*/ 95662 w 95661"/>
                <a:gd name="connsiteY2" fmla="*/ 60936 h 60936"/>
                <a:gd name="connsiteX3" fmla="*/ 1642 w 95661"/>
                <a:gd name="connsiteY3" fmla="*/ 60936 h 60936"/>
                <a:gd name="connsiteX4" fmla="*/ 1642 w 95661"/>
                <a:gd name="connsiteY4" fmla="*/ 49686 h 60936"/>
                <a:gd name="connsiteX5" fmla="*/ 11981 w 95661"/>
                <a:gd name="connsiteY5" fmla="*/ 49686 h 60936"/>
                <a:gd name="connsiteX6" fmla="*/ 2980 w 95661"/>
                <a:gd name="connsiteY6" fmla="*/ 40807 h 60936"/>
                <a:gd name="connsiteX7" fmla="*/ 0 w 95661"/>
                <a:gd name="connsiteY7" fmla="*/ 27913 h 60936"/>
                <a:gd name="connsiteX8" fmla="*/ 9852 w 95661"/>
                <a:gd name="connsiteY8" fmla="*/ 7784 h 60936"/>
                <a:gd name="connsiteX9" fmla="*/ 35759 w 95661"/>
                <a:gd name="connsiteY9" fmla="*/ 0 h 60936"/>
                <a:gd name="connsiteX10" fmla="*/ 61666 w 95661"/>
                <a:gd name="connsiteY10" fmla="*/ 7784 h 60936"/>
                <a:gd name="connsiteX11" fmla="*/ 71518 w 95661"/>
                <a:gd name="connsiteY11" fmla="*/ 27913 h 60936"/>
                <a:gd name="connsiteX12" fmla="*/ 68599 w 95661"/>
                <a:gd name="connsiteY12" fmla="*/ 40807 h 60936"/>
                <a:gd name="connsiteX13" fmla="*/ 59538 w 95661"/>
                <a:gd name="connsiteY13" fmla="*/ 49686 h 60936"/>
                <a:gd name="connsiteX14" fmla="*/ 35759 w 95661"/>
                <a:gd name="connsiteY14" fmla="*/ 11615 h 60936"/>
                <a:gd name="connsiteX15" fmla="*/ 16420 w 95661"/>
                <a:gd name="connsiteY15" fmla="*/ 16724 h 60936"/>
                <a:gd name="connsiteX16" fmla="*/ 9366 w 95661"/>
                <a:gd name="connsiteY16" fmla="*/ 30652 h 60936"/>
                <a:gd name="connsiteX17" fmla="*/ 16420 w 95661"/>
                <a:gd name="connsiteY17" fmla="*/ 44638 h 60936"/>
                <a:gd name="connsiteX18" fmla="*/ 35759 w 95661"/>
                <a:gd name="connsiteY18" fmla="*/ 49686 h 60936"/>
                <a:gd name="connsiteX19" fmla="*/ 55159 w 95661"/>
                <a:gd name="connsiteY19" fmla="*/ 44638 h 60936"/>
                <a:gd name="connsiteX20" fmla="*/ 62153 w 95661"/>
                <a:gd name="connsiteY20" fmla="*/ 30652 h 60936"/>
                <a:gd name="connsiteX21" fmla="*/ 55159 w 95661"/>
                <a:gd name="connsiteY21" fmla="*/ 16724 h 60936"/>
                <a:gd name="connsiteX22" fmla="*/ 35759 w 95661"/>
                <a:gd name="connsiteY22" fmla="*/ 11615 h 6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661" h="60936">
                  <a:moveTo>
                    <a:pt x="59538" y="49686"/>
                  </a:moveTo>
                  <a:lnTo>
                    <a:pt x="95662" y="49686"/>
                  </a:lnTo>
                  <a:lnTo>
                    <a:pt x="95662" y="60936"/>
                  </a:lnTo>
                  <a:lnTo>
                    <a:pt x="1642" y="60936"/>
                  </a:lnTo>
                  <a:lnTo>
                    <a:pt x="1642" y="49686"/>
                  </a:lnTo>
                  <a:lnTo>
                    <a:pt x="11981" y="49686"/>
                  </a:lnTo>
                  <a:cubicBezTo>
                    <a:pt x="7926" y="47334"/>
                    <a:pt x="4926" y="44374"/>
                    <a:pt x="2980" y="40807"/>
                  </a:cubicBezTo>
                  <a:cubicBezTo>
                    <a:pt x="993" y="37198"/>
                    <a:pt x="0" y="32900"/>
                    <a:pt x="0" y="27913"/>
                  </a:cubicBezTo>
                  <a:cubicBezTo>
                    <a:pt x="0" y="19642"/>
                    <a:pt x="3284" y="12934"/>
                    <a:pt x="9852" y="7784"/>
                  </a:cubicBezTo>
                  <a:cubicBezTo>
                    <a:pt x="16420" y="2595"/>
                    <a:pt x="25056" y="0"/>
                    <a:pt x="35759" y="0"/>
                  </a:cubicBezTo>
                  <a:cubicBezTo>
                    <a:pt x="46463" y="0"/>
                    <a:pt x="55098" y="2595"/>
                    <a:pt x="61666" y="7784"/>
                  </a:cubicBezTo>
                  <a:cubicBezTo>
                    <a:pt x="68235" y="12934"/>
                    <a:pt x="71518" y="19642"/>
                    <a:pt x="71518" y="27913"/>
                  </a:cubicBezTo>
                  <a:cubicBezTo>
                    <a:pt x="71518" y="32900"/>
                    <a:pt x="70545" y="37198"/>
                    <a:pt x="68599" y="40807"/>
                  </a:cubicBezTo>
                  <a:cubicBezTo>
                    <a:pt x="66613" y="44374"/>
                    <a:pt x="63592" y="47334"/>
                    <a:pt x="59538" y="49686"/>
                  </a:cubicBezTo>
                  <a:moveTo>
                    <a:pt x="35759" y="11615"/>
                  </a:moveTo>
                  <a:cubicBezTo>
                    <a:pt x="27529" y="11615"/>
                    <a:pt x="21083" y="13318"/>
                    <a:pt x="16420" y="16724"/>
                  </a:cubicBezTo>
                  <a:cubicBezTo>
                    <a:pt x="11717" y="20089"/>
                    <a:pt x="9366" y="24732"/>
                    <a:pt x="9366" y="30652"/>
                  </a:cubicBezTo>
                  <a:cubicBezTo>
                    <a:pt x="9366" y="36571"/>
                    <a:pt x="11717" y="41233"/>
                    <a:pt x="16420" y="44638"/>
                  </a:cubicBezTo>
                  <a:cubicBezTo>
                    <a:pt x="21083" y="48003"/>
                    <a:pt x="27529" y="49686"/>
                    <a:pt x="35759" y="49686"/>
                  </a:cubicBezTo>
                  <a:cubicBezTo>
                    <a:pt x="43990" y="49686"/>
                    <a:pt x="50456" y="48003"/>
                    <a:pt x="55159" y="44638"/>
                  </a:cubicBezTo>
                  <a:cubicBezTo>
                    <a:pt x="59822" y="41233"/>
                    <a:pt x="62153" y="36571"/>
                    <a:pt x="62153" y="30652"/>
                  </a:cubicBezTo>
                  <a:cubicBezTo>
                    <a:pt x="62153" y="24732"/>
                    <a:pt x="59822" y="20089"/>
                    <a:pt x="55159" y="16724"/>
                  </a:cubicBezTo>
                  <a:cubicBezTo>
                    <a:pt x="50456" y="13318"/>
                    <a:pt x="43990" y="11615"/>
                    <a:pt x="35759" y="11615"/>
                  </a:cubicBez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A3BCB44-E9A2-5490-CAB4-327596A2BFF9}"/>
                </a:ext>
              </a:extLst>
            </p:cNvPr>
            <p:cNvSpPr/>
            <p:nvPr/>
          </p:nvSpPr>
          <p:spPr>
            <a:xfrm>
              <a:off x="1719345" y="3225578"/>
              <a:ext cx="111048" cy="25784"/>
            </a:xfrm>
            <a:custGeom>
              <a:avLst/>
              <a:gdLst>
                <a:gd name="connsiteX0" fmla="*/ 0 w 111048"/>
                <a:gd name="connsiteY0" fmla="*/ 0 h 25784"/>
                <a:gd name="connsiteX1" fmla="*/ 111048 w 111048"/>
                <a:gd name="connsiteY1" fmla="*/ 0 h 25784"/>
                <a:gd name="connsiteX2" fmla="*/ 111048 w 111048"/>
                <a:gd name="connsiteY2" fmla="*/ 25785 h 25784"/>
                <a:gd name="connsiteX3" fmla="*/ 102352 w 111048"/>
                <a:gd name="connsiteY3" fmla="*/ 25785 h 25784"/>
                <a:gd name="connsiteX4" fmla="*/ 102352 w 111048"/>
                <a:gd name="connsiteY4" fmla="*/ 11250 h 25784"/>
                <a:gd name="connsiteX5" fmla="*/ 8696 w 111048"/>
                <a:gd name="connsiteY5" fmla="*/ 11250 h 25784"/>
                <a:gd name="connsiteX6" fmla="*/ 8696 w 111048"/>
                <a:gd name="connsiteY6" fmla="*/ 25785 h 25784"/>
                <a:gd name="connsiteX7" fmla="*/ 0 w 111048"/>
                <a:gd name="connsiteY7" fmla="*/ 25785 h 25784"/>
                <a:gd name="connsiteX8" fmla="*/ 0 w 111048"/>
                <a:gd name="connsiteY8" fmla="*/ 0 h 2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48" h="25784">
                  <a:moveTo>
                    <a:pt x="0" y="0"/>
                  </a:moveTo>
                  <a:lnTo>
                    <a:pt x="111048" y="0"/>
                  </a:lnTo>
                  <a:lnTo>
                    <a:pt x="111048" y="25785"/>
                  </a:lnTo>
                  <a:lnTo>
                    <a:pt x="102352" y="25785"/>
                  </a:lnTo>
                  <a:lnTo>
                    <a:pt x="102352" y="11250"/>
                  </a:lnTo>
                  <a:lnTo>
                    <a:pt x="8696" y="11250"/>
                  </a:lnTo>
                  <a:lnTo>
                    <a:pt x="8696" y="25785"/>
                  </a:lnTo>
                  <a:lnTo>
                    <a:pt x="0" y="25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8" name="Freeform 77">
            <a:extLst>
              <a:ext uri="{FF2B5EF4-FFF2-40B4-BE49-F238E27FC236}">
                <a16:creationId xmlns:a16="http://schemas.microsoft.com/office/drawing/2014/main" id="{309376EA-3EE0-29B1-E0AF-1D94BBC90FBA}"/>
              </a:ext>
            </a:extLst>
          </p:cNvPr>
          <p:cNvSpPr/>
          <p:nvPr/>
        </p:nvSpPr>
        <p:spPr>
          <a:xfrm>
            <a:off x="2282215" y="2108965"/>
            <a:ext cx="3791150" cy="2480198"/>
          </a:xfrm>
          <a:custGeom>
            <a:avLst/>
            <a:gdLst>
              <a:gd name="connsiteX0" fmla="*/ 0 w 3791150"/>
              <a:gd name="connsiteY0" fmla="*/ 2480199 h 2480198"/>
              <a:gd name="connsiteX1" fmla="*/ 37912 w 3791150"/>
              <a:gd name="connsiteY1" fmla="*/ 2279804 h 2480198"/>
              <a:gd name="connsiteX2" fmla="*/ 75823 w 3791150"/>
              <a:gd name="connsiteY2" fmla="*/ 2129394 h 2480198"/>
              <a:gd name="connsiteX3" fmla="*/ 113735 w 3791150"/>
              <a:gd name="connsiteY3" fmla="*/ 1998071 h 2480198"/>
              <a:gd name="connsiteX4" fmla="*/ 151647 w 3791150"/>
              <a:gd name="connsiteY4" fmla="*/ 1879263 h 2480198"/>
              <a:gd name="connsiteX5" fmla="*/ 189557 w 3791150"/>
              <a:gd name="connsiteY5" fmla="*/ 1769875 h 2480198"/>
              <a:gd name="connsiteX6" fmla="*/ 227469 w 3791150"/>
              <a:gd name="connsiteY6" fmla="*/ 1668069 h 2480198"/>
              <a:gd name="connsiteX7" fmla="*/ 265380 w 3791150"/>
              <a:gd name="connsiteY7" fmla="*/ 1572633 h 2480198"/>
              <a:gd name="connsiteX8" fmla="*/ 303292 w 3791150"/>
              <a:gd name="connsiteY8" fmla="*/ 1482713 h 2480198"/>
              <a:gd name="connsiteX9" fmla="*/ 341204 w 3791150"/>
              <a:gd name="connsiteY9" fmla="*/ 1397664 h 2480198"/>
              <a:gd name="connsiteX10" fmla="*/ 379114 w 3791150"/>
              <a:gd name="connsiteY10" fmla="*/ 1316994 h 2480198"/>
              <a:gd name="connsiteX11" fmla="*/ 417027 w 3791150"/>
              <a:gd name="connsiteY11" fmla="*/ 1240306 h 2480198"/>
              <a:gd name="connsiteX12" fmla="*/ 454939 w 3791150"/>
              <a:gd name="connsiteY12" fmla="*/ 1167277 h 2480198"/>
              <a:gd name="connsiteX13" fmla="*/ 492849 w 3791150"/>
              <a:gd name="connsiteY13" fmla="*/ 1097640 h 2480198"/>
              <a:gd name="connsiteX14" fmla="*/ 530761 w 3791150"/>
              <a:gd name="connsiteY14" fmla="*/ 1031170 h 2480198"/>
              <a:gd name="connsiteX15" fmla="*/ 568674 w 3791150"/>
              <a:gd name="connsiteY15" fmla="*/ 967671 h 2480198"/>
              <a:gd name="connsiteX16" fmla="*/ 606584 w 3791150"/>
              <a:gd name="connsiteY16" fmla="*/ 906984 h 2480198"/>
              <a:gd name="connsiteX17" fmla="*/ 644496 w 3791150"/>
              <a:gd name="connsiteY17" fmla="*/ 848959 h 2480198"/>
              <a:gd name="connsiteX18" fmla="*/ 682406 w 3791150"/>
              <a:gd name="connsiteY18" fmla="*/ 793471 h 2480198"/>
              <a:gd name="connsiteX19" fmla="*/ 720319 w 3791150"/>
              <a:gd name="connsiteY19" fmla="*/ 740408 h 2480198"/>
              <a:gd name="connsiteX20" fmla="*/ 758231 w 3791150"/>
              <a:gd name="connsiteY20" fmla="*/ 689673 h 2480198"/>
              <a:gd name="connsiteX21" fmla="*/ 796141 w 3791150"/>
              <a:gd name="connsiteY21" fmla="*/ 641174 h 2480198"/>
              <a:gd name="connsiteX22" fmla="*/ 834053 w 3791150"/>
              <a:gd name="connsiteY22" fmla="*/ 594832 h 2480198"/>
              <a:gd name="connsiteX23" fmla="*/ 871966 w 3791150"/>
              <a:gd name="connsiteY23" fmla="*/ 550576 h 2480198"/>
              <a:gd name="connsiteX24" fmla="*/ 909876 w 3791150"/>
              <a:gd name="connsiteY24" fmla="*/ 508340 h 2480198"/>
              <a:gd name="connsiteX25" fmla="*/ 947788 w 3791150"/>
              <a:gd name="connsiteY25" fmla="*/ 468068 h 2480198"/>
              <a:gd name="connsiteX26" fmla="*/ 985700 w 3791150"/>
              <a:gd name="connsiteY26" fmla="*/ 429703 h 2480198"/>
              <a:gd name="connsiteX27" fmla="*/ 1023611 w 3791150"/>
              <a:gd name="connsiteY27" fmla="*/ 393199 h 2480198"/>
              <a:gd name="connsiteX28" fmla="*/ 1061523 w 3791150"/>
              <a:gd name="connsiteY28" fmla="*/ 358510 h 2480198"/>
              <a:gd name="connsiteX29" fmla="*/ 1099435 w 3791150"/>
              <a:gd name="connsiteY29" fmla="*/ 325596 h 2480198"/>
              <a:gd name="connsiteX30" fmla="*/ 1137345 w 3791150"/>
              <a:gd name="connsiteY30" fmla="*/ 294421 h 2480198"/>
              <a:gd name="connsiteX31" fmla="*/ 1175258 w 3791150"/>
              <a:gd name="connsiteY31" fmla="*/ 264950 h 2480198"/>
              <a:gd name="connsiteX32" fmla="*/ 1213168 w 3791150"/>
              <a:gd name="connsiteY32" fmla="*/ 237153 h 2480198"/>
              <a:gd name="connsiteX33" fmla="*/ 1251080 w 3791150"/>
              <a:gd name="connsiteY33" fmla="*/ 211000 h 2480198"/>
              <a:gd name="connsiteX34" fmla="*/ 1288992 w 3791150"/>
              <a:gd name="connsiteY34" fmla="*/ 186464 h 2480198"/>
              <a:gd name="connsiteX35" fmla="*/ 1326895 w 3791150"/>
              <a:gd name="connsiteY35" fmla="*/ 163524 h 2480198"/>
              <a:gd name="connsiteX36" fmla="*/ 1364822 w 3791150"/>
              <a:gd name="connsiteY36" fmla="*/ 142157 h 2480198"/>
              <a:gd name="connsiteX37" fmla="*/ 1402731 w 3791150"/>
              <a:gd name="connsiteY37" fmla="*/ 122343 h 2480198"/>
              <a:gd name="connsiteX38" fmla="*/ 1440639 w 3791150"/>
              <a:gd name="connsiteY38" fmla="*/ 104063 h 2480198"/>
              <a:gd name="connsiteX39" fmla="*/ 1478548 w 3791150"/>
              <a:gd name="connsiteY39" fmla="*/ 87305 h 2480198"/>
              <a:gd name="connsiteX40" fmla="*/ 1516456 w 3791150"/>
              <a:gd name="connsiteY40" fmla="*/ 72048 h 2480198"/>
              <a:gd name="connsiteX41" fmla="*/ 1554364 w 3791150"/>
              <a:gd name="connsiteY41" fmla="*/ 58283 h 2480198"/>
              <a:gd name="connsiteX42" fmla="*/ 1592292 w 3791150"/>
              <a:gd name="connsiteY42" fmla="*/ 45997 h 2480198"/>
              <a:gd name="connsiteX43" fmla="*/ 1630200 w 3791150"/>
              <a:gd name="connsiteY43" fmla="*/ 35182 h 2480198"/>
              <a:gd name="connsiteX44" fmla="*/ 1668109 w 3791150"/>
              <a:gd name="connsiteY44" fmla="*/ 25825 h 2480198"/>
              <a:gd name="connsiteX45" fmla="*/ 1706017 w 3791150"/>
              <a:gd name="connsiteY45" fmla="*/ 17921 h 2480198"/>
              <a:gd name="connsiteX46" fmla="*/ 1743925 w 3791150"/>
              <a:gd name="connsiteY46" fmla="*/ 11462 h 2480198"/>
              <a:gd name="connsiteX47" fmla="*/ 1781834 w 3791150"/>
              <a:gd name="connsiteY47" fmla="*/ 6444 h 2480198"/>
              <a:gd name="connsiteX48" fmla="*/ 1819761 w 3791150"/>
              <a:gd name="connsiteY48" fmla="*/ 2863 h 2480198"/>
              <a:gd name="connsiteX49" fmla="*/ 1857670 w 3791150"/>
              <a:gd name="connsiteY49" fmla="*/ 716 h 2480198"/>
              <a:gd name="connsiteX50" fmla="*/ 1895578 w 3791150"/>
              <a:gd name="connsiteY50" fmla="*/ 0 h 2480198"/>
              <a:gd name="connsiteX51" fmla="*/ 1933486 w 3791150"/>
              <a:gd name="connsiteY51" fmla="*/ 716 h 2480198"/>
              <a:gd name="connsiteX52" fmla="*/ 1971395 w 3791150"/>
              <a:gd name="connsiteY52" fmla="*/ 2863 h 2480198"/>
              <a:gd name="connsiteX53" fmla="*/ 2009303 w 3791150"/>
              <a:gd name="connsiteY53" fmla="*/ 6444 h 2480198"/>
              <a:gd name="connsiteX54" fmla="*/ 2047231 w 3791150"/>
              <a:gd name="connsiteY54" fmla="*/ 11462 h 2480198"/>
              <a:gd name="connsiteX55" fmla="*/ 2085139 w 3791150"/>
              <a:gd name="connsiteY55" fmla="*/ 17921 h 2480198"/>
              <a:gd name="connsiteX56" fmla="*/ 2123047 w 3791150"/>
              <a:gd name="connsiteY56" fmla="*/ 25825 h 2480198"/>
              <a:gd name="connsiteX57" fmla="*/ 2160956 w 3791150"/>
              <a:gd name="connsiteY57" fmla="*/ 35182 h 2480198"/>
              <a:gd name="connsiteX58" fmla="*/ 2198864 w 3791150"/>
              <a:gd name="connsiteY58" fmla="*/ 45997 h 2480198"/>
              <a:gd name="connsiteX59" fmla="*/ 2236773 w 3791150"/>
              <a:gd name="connsiteY59" fmla="*/ 58283 h 2480198"/>
              <a:gd name="connsiteX60" fmla="*/ 2274700 w 3791150"/>
              <a:gd name="connsiteY60" fmla="*/ 72048 h 2480198"/>
              <a:gd name="connsiteX61" fmla="*/ 2312609 w 3791150"/>
              <a:gd name="connsiteY61" fmla="*/ 87305 h 2480198"/>
              <a:gd name="connsiteX62" fmla="*/ 2350517 w 3791150"/>
              <a:gd name="connsiteY62" fmla="*/ 104063 h 2480198"/>
              <a:gd name="connsiteX63" fmla="*/ 2388425 w 3791150"/>
              <a:gd name="connsiteY63" fmla="*/ 122343 h 2480198"/>
              <a:gd name="connsiteX64" fmla="*/ 2426334 w 3791150"/>
              <a:gd name="connsiteY64" fmla="*/ 142157 h 2480198"/>
              <a:gd name="connsiteX65" fmla="*/ 2464242 w 3791150"/>
              <a:gd name="connsiteY65" fmla="*/ 163524 h 2480198"/>
              <a:gd name="connsiteX66" fmla="*/ 2502170 w 3791150"/>
              <a:gd name="connsiteY66" fmla="*/ 186464 h 2480198"/>
              <a:gd name="connsiteX67" fmla="*/ 2540078 w 3791150"/>
              <a:gd name="connsiteY67" fmla="*/ 211000 h 2480198"/>
              <a:gd name="connsiteX68" fmla="*/ 2577986 w 3791150"/>
              <a:gd name="connsiteY68" fmla="*/ 237153 h 2480198"/>
              <a:gd name="connsiteX69" fmla="*/ 2615895 w 3791150"/>
              <a:gd name="connsiteY69" fmla="*/ 264950 h 2480198"/>
              <a:gd name="connsiteX70" fmla="*/ 2653803 w 3791150"/>
              <a:gd name="connsiteY70" fmla="*/ 294421 h 2480198"/>
              <a:gd name="connsiteX71" fmla="*/ 2691711 w 3791150"/>
              <a:gd name="connsiteY71" fmla="*/ 325596 h 2480198"/>
              <a:gd name="connsiteX72" fmla="*/ 2729639 w 3791150"/>
              <a:gd name="connsiteY72" fmla="*/ 358510 h 2480198"/>
              <a:gd name="connsiteX73" fmla="*/ 2767547 w 3791150"/>
              <a:gd name="connsiteY73" fmla="*/ 393199 h 2480198"/>
              <a:gd name="connsiteX74" fmla="*/ 2805456 w 3791150"/>
              <a:gd name="connsiteY74" fmla="*/ 429703 h 2480198"/>
              <a:gd name="connsiteX75" fmla="*/ 2843364 w 3791150"/>
              <a:gd name="connsiteY75" fmla="*/ 468068 h 2480198"/>
              <a:gd name="connsiteX76" fmla="*/ 2881273 w 3791150"/>
              <a:gd name="connsiteY76" fmla="*/ 508340 h 2480198"/>
              <a:gd name="connsiteX77" fmla="*/ 2919181 w 3791150"/>
              <a:gd name="connsiteY77" fmla="*/ 550576 h 2480198"/>
              <a:gd name="connsiteX78" fmla="*/ 2957089 w 3791150"/>
              <a:gd name="connsiteY78" fmla="*/ 594832 h 2480198"/>
              <a:gd name="connsiteX79" fmla="*/ 2995017 w 3791150"/>
              <a:gd name="connsiteY79" fmla="*/ 641174 h 2480198"/>
              <a:gd name="connsiteX80" fmla="*/ 3032925 w 3791150"/>
              <a:gd name="connsiteY80" fmla="*/ 689673 h 2480198"/>
              <a:gd name="connsiteX81" fmla="*/ 3070834 w 3791150"/>
              <a:gd name="connsiteY81" fmla="*/ 740408 h 2480198"/>
              <a:gd name="connsiteX82" fmla="*/ 3108742 w 3791150"/>
              <a:gd name="connsiteY82" fmla="*/ 793471 h 2480198"/>
              <a:gd name="connsiteX83" fmla="*/ 3146650 w 3791150"/>
              <a:gd name="connsiteY83" fmla="*/ 848959 h 2480198"/>
              <a:gd name="connsiteX84" fmla="*/ 3184559 w 3791150"/>
              <a:gd name="connsiteY84" fmla="*/ 906984 h 2480198"/>
              <a:gd name="connsiteX85" fmla="*/ 3222486 w 3791150"/>
              <a:gd name="connsiteY85" fmla="*/ 967671 h 2480198"/>
              <a:gd name="connsiteX86" fmla="*/ 3260395 w 3791150"/>
              <a:gd name="connsiteY86" fmla="*/ 1031170 h 2480198"/>
              <a:gd name="connsiteX87" fmla="*/ 3298303 w 3791150"/>
              <a:gd name="connsiteY87" fmla="*/ 1097640 h 2480198"/>
              <a:gd name="connsiteX88" fmla="*/ 3336211 w 3791150"/>
              <a:gd name="connsiteY88" fmla="*/ 1167277 h 2480198"/>
              <a:gd name="connsiteX89" fmla="*/ 3374120 w 3791150"/>
              <a:gd name="connsiteY89" fmla="*/ 1240306 h 2480198"/>
              <a:gd name="connsiteX90" fmla="*/ 3412028 w 3791150"/>
              <a:gd name="connsiteY90" fmla="*/ 1316994 h 2480198"/>
              <a:gd name="connsiteX91" fmla="*/ 3449956 w 3791150"/>
              <a:gd name="connsiteY91" fmla="*/ 1397664 h 2480198"/>
              <a:gd name="connsiteX92" fmla="*/ 3487864 w 3791150"/>
              <a:gd name="connsiteY92" fmla="*/ 1482713 h 2480198"/>
              <a:gd name="connsiteX93" fmla="*/ 3525773 w 3791150"/>
              <a:gd name="connsiteY93" fmla="*/ 1572633 h 2480198"/>
              <a:gd name="connsiteX94" fmla="*/ 3563681 w 3791150"/>
              <a:gd name="connsiteY94" fmla="*/ 1668069 h 2480198"/>
              <a:gd name="connsiteX95" fmla="*/ 3601589 w 3791150"/>
              <a:gd name="connsiteY95" fmla="*/ 1769875 h 2480198"/>
              <a:gd name="connsiteX96" fmla="*/ 3639498 w 3791150"/>
              <a:gd name="connsiteY96" fmla="*/ 1879263 h 2480198"/>
              <a:gd name="connsiteX97" fmla="*/ 3677425 w 3791150"/>
              <a:gd name="connsiteY97" fmla="*/ 1998071 h 2480198"/>
              <a:gd name="connsiteX98" fmla="*/ 3715334 w 3791150"/>
              <a:gd name="connsiteY98" fmla="*/ 2129394 h 2480198"/>
              <a:gd name="connsiteX99" fmla="*/ 3753242 w 3791150"/>
              <a:gd name="connsiteY99" fmla="*/ 2279804 h 2480198"/>
              <a:gd name="connsiteX100" fmla="*/ 3791150 w 3791150"/>
              <a:gd name="connsiteY100" fmla="*/ 2480199 h 24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791150" h="2480198">
                <a:moveTo>
                  <a:pt x="0" y="2480199"/>
                </a:moveTo>
                <a:lnTo>
                  <a:pt x="37912" y="2279804"/>
                </a:lnTo>
                <a:lnTo>
                  <a:pt x="75823" y="2129394"/>
                </a:lnTo>
                <a:lnTo>
                  <a:pt x="113735" y="1998071"/>
                </a:lnTo>
                <a:lnTo>
                  <a:pt x="151647" y="1879263"/>
                </a:lnTo>
                <a:lnTo>
                  <a:pt x="189557" y="1769875"/>
                </a:lnTo>
                <a:lnTo>
                  <a:pt x="227469" y="1668069"/>
                </a:lnTo>
                <a:lnTo>
                  <a:pt x="265380" y="1572633"/>
                </a:lnTo>
                <a:lnTo>
                  <a:pt x="303292" y="1482713"/>
                </a:lnTo>
                <a:lnTo>
                  <a:pt x="341204" y="1397664"/>
                </a:lnTo>
                <a:lnTo>
                  <a:pt x="379114" y="1316994"/>
                </a:lnTo>
                <a:lnTo>
                  <a:pt x="417027" y="1240306"/>
                </a:lnTo>
                <a:lnTo>
                  <a:pt x="454939" y="1167277"/>
                </a:lnTo>
                <a:lnTo>
                  <a:pt x="492849" y="1097640"/>
                </a:lnTo>
                <a:lnTo>
                  <a:pt x="530761" y="1031170"/>
                </a:lnTo>
                <a:lnTo>
                  <a:pt x="568674" y="967671"/>
                </a:lnTo>
                <a:lnTo>
                  <a:pt x="606584" y="906984"/>
                </a:lnTo>
                <a:lnTo>
                  <a:pt x="644496" y="848959"/>
                </a:lnTo>
                <a:lnTo>
                  <a:pt x="682406" y="793471"/>
                </a:lnTo>
                <a:lnTo>
                  <a:pt x="720319" y="740408"/>
                </a:lnTo>
                <a:lnTo>
                  <a:pt x="758231" y="689673"/>
                </a:lnTo>
                <a:lnTo>
                  <a:pt x="796141" y="641174"/>
                </a:lnTo>
                <a:lnTo>
                  <a:pt x="834053" y="594832"/>
                </a:lnTo>
                <a:lnTo>
                  <a:pt x="871966" y="550576"/>
                </a:lnTo>
                <a:lnTo>
                  <a:pt x="909876" y="508340"/>
                </a:lnTo>
                <a:lnTo>
                  <a:pt x="947788" y="468068"/>
                </a:lnTo>
                <a:lnTo>
                  <a:pt x="985700" y="429703"/>
                </a:lnTo>
                <a:lnTo>
                  <a:pt x="1023611" y="393199"/>
                </a:lnTo>
                <a:lnTo>
                  <a:pt x="1061523" y="358510"/>
                </a:lnTo>
                <a:lnTo>
                  <a:pt x="1099435" y="325596"/>
                </a:lnTo>
                <a:lnTo>
                  <a:pt x="1137345" y="294421"/>
                </a:lnTo>
                <a:lnTo>
                  <a:pt x="1175258" y="264950"/>
                </a:lnTo>
                <a:lnTo>
                  <a:pt x="1213168" y="237153"/>
                </a:lnTo>
                <a:lnTo>
                  <a:pt x="1251080" y="211000"/>
                </a:lnTo>
                <a:lnTo>
                  <a:pt x="1288992" y="186464"/>
                </a:lnTo>
                <a:lnTo>
                  <a:pt x="1326895" y="163524"/>
                </a:lnTo>
                <a:lnTo>
                  <a:pt x="1364822" y="142157"/>
                </a:lnTo>
                <a:lnTo>
                  <a:pt x="1402731" y="122343"/>
                </a:lnTo>
                <a:lnTo>
                  <a:pt x="1440639" y="104063"/>
                </a:lnTo>
                <a:lnTo>
                  <a:pt x="1478548" y="87305"/>
                </a:lnTo>
                <a:lnTo>
                  <a:pt x="1516456" y="72048"/>
                </a:lnTo>
                <a:lnTo>
                  <a:pt x="1554364" y="58283"/>
                </a:lnTo>
                <a:lnTo>
                  <a:pt x="1592292" y="45997"/>
                </a:lnTo>
                <a:lnTo>
                  <a:pt x="1630200" y="35182"/>
                </a:lnTo>
                <a:lnTo>
                  <a:pt x="1668109" y="25825"/>
                </a:lnTo>
                <a:lnTo>
                  <a:pt x="1706017" y="17921"/>
                </a:lnTo>
                <a:lnTo>
                  <a:pt x="1743925" y="11462"/>
                </a:lnTo>
                <a:lnTo>
                  <a:pt x="1781834" y="6444"/>
                </a:lnTo>
                <a:lnTo>
                  <a:pt x="1819761" y="2863"/>
                </a:lnTo>
                <a:lnTo>
                  <a:pt x="1857670" y="716"/>
                </a:lnTo>
                <a:lnTo>
                  <a:pt x="1895578" y="0"/>
                </a:lnTo>
                <a:lnTo>
                  <a:pt x="1933486" y="716"/>
                </a:lnTo>
                <a:lnTo>
                  <a:pt x="1971395" y="2863"/>
                </a:lnTo>
                <a:lnTo>
                  <a:pt x="2009303" y="6444"/>
                </a:lnTo>
                <a:lnTo>
                  <a:pt x="2047231" y="11462"/>
                </a:lnTo>
                <a:lnTo>
                  <a:pt x="2085139" y="17921"/>
                </a:lnTo>
                <a:lnTo>
                  <a:pt x="2123047" y="25825"/>
                </a:lnTo>
                <a:lnTo>
                  <a:pt x="2160956" y="35182"/>
                </a:lnTo>
                <a:lnTo>
                  <a:pt x="2198864" y="45997"/>
                </a:lnTo>
                <a:lnTo>
                  <a:pt x="2236773" y="58283"/>
                </a:lnTo>
                <a:lnTo>
                  <a:pt x="2274700" y="72048"/>
                </a:lnTo>
                <a:lnTo>
                  <a:pt x="2312609" y="87305"/>
                </a:lnTo>
                <a:lnTo>
                  <a:pt x="2350517" y="104063"/>
                </a:lnTo>
                <a:lnTo>
                  <a:pt x="2388425" y="122343"/>
                </a:lnTo>
                <a:lnTo>
                  <a:pt x="2426334" y="142157"/>
                </a:lnTo>
                <a:lnTo>
                  <a:pt x="2464242" y="163524"/>
                </a:lnTo>
                <a:lnTo>
                  <a:pt x="2502170" y="186464"/>
                </a:lnTo>
                <a:lnTo>
                  <a:pt x="2540078" y="211000"/>
                </a:lnTo>
                <a:lnTo>
                  <a:pt x="2577986" y="237153"/>
                </a:lnTo>
                <a:lnTo>
                  <a:pt x="2615895" y="264950"/>
                </a:lnTo>
                <a:lnTo>
                  <a:pt x="2653803" y="294421"/>
                </a:lnTo>
                <a:lnTo>
                  <a:pt x="2691711" y="325596"/>
                </a:lnTo>
                <a:lnTo>
                  <a:pt x="2729639" y="358510"/>
                </a:lnTo>
                <a:lnTo>
                  <a:pt x="2767547" y="393199"/>
                </a:lnTo>
                <a:lnTo>
                  <a:pt x="2805456" y="429703"/>
                </a:lnTo>
                <a:lnTo>
                  <a:pt x="2843364" y="468068"/>
                </a:lnTo>
                <a:lnTo>
                  <a:pt x="2881273" y="508340"/>
                </a:lnTo>
                <a:lnTo>
                  <a:pt x="2919181" y="550576"/>
                </a:lnTo>
                <a:lnTo>
                  <a:pt x="2957089" y="594832"/>
                </a:lnTo>
                <a:lnTo>
                  <a:pt x="2995017" y="641174"/>
                </a:lnTo>
                <a:lnTo>
                  <a:pt x="3032925" y="689673"/>
                </a:lnTo>
                <a:lnTo>
                  <a:pt x="3070834" y="740408"/>
                </a:lnTo>
                <a:lnTo>
                  <a:pt x="3108742" y="793471"/>
                </a:lnTo>
                <a:lnTo>
                  <a:pt x="3146650" y="848959"/>
                </a:lnTo>
                <a:lnTo>
                  <a:pt x="3184559" y="906984"/>
                </a:lnTo>
                <a:lnTo>
                  <a:pt x="3222486" y="967671"/>
                </a:lnTo>
                <a:lnTo>
                  <a:pt x="3260395" y="1031170"/>
                </a:lnTo>
                <a:lnTo>
                  <a:pt x="3298303" y="1097640"/>
                </a:lnTo>
                <a:lnTo>
                  <a:pt x="3336211" y="1167277"/>
                </a:lnTo>
                <a:lnTo>
                  <a:pt x="3374120" y="1240306"/>
                </a:lnTo>
                <a:lnTo>
                  <a:pt x="3412028" y="1316994"/>
                </a:lnTo>
                <a:lnTo>
                  <a:pt x="3449956" y="1397664"/>
                </a:lnTo>
                <a:lnTo>
                  <a:pt x="3487864" y="1482713"/>
                </a:lnTo>
                <a:lnTo>
                  <a:pt x="3525773" y="1572633"/>
                </a:lnTo>
                <a:lnTo>
                  <a:pt x="3563681" y="1668069"/>
                </a:lnTo>
                <a:lnTo>
                  <a:pt x="3601589" y="1769875"/>
                </a:lnTo>
                <a:lnTo>
                  <a:pt x="3639498" y="1879263"/>
                </a:lnTo>
                <a:lnTo>
                  <a:pt x="3677425" y="1998071"/>
                </a:lnTo>
                <a:lnTo>
                  <a:pt x="3715334" y="2129394"/>
                </a:lnTo>
                <a:lnTo>
                  <a:pt x="3753242" y="2279804"/>
                </a:lnTo>
                <a:lnTo>
                  <a:pt x="3791150" y="2480199"/>
                </a:lnTo>
              </a:path>
            </a:pathLst>
          </a:custGeom>
          <a:noFill/>
          <a:ln w="22908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43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(Shannon 1948)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independent and identically distributed random variables each with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can be compressed into 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with negligible risk of information loss,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i="1" dirty="0"/>
                  <a:t>; but if they are compressed into fewer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bits it is virtually certain that information will be lost.</a:t>
                </a:r>
              </a:p>
              <a:p>
                <a:r>
                  <a:rPr lang="en-US" b="1" dirty="0"/>
                  <a:t>Application</a:t>
                </a:r>
                <a:r>
                  <a:rPr lang="en-US" dirty="0"/>
                  <a:t> in data compression when modelling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byte modelled as a random variable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sz="1200" b="1" dirty="0"/>
                  <a:t>Random bytes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  <m:e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den>
                        </m:f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256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1200" dirty="0"/>
              </a:p>
              <a:p>
                <a:pPr lvl="1"/>
                <a:r>
                  <a:rPr lang="en-US" sz="1200" b="1" dirty="0"/>
                  <a:t>Random letters from the English alphabet</a:t>
                </a:r>
                <a:r>
                  <a:rPr lang="en-US" sz="1200" dirty="0"/>
                  <a:t>: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C059610-DF79-C7A7-F3AB-5AE0CEB43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B90F7A3-60A2-A9C5-C773-3CDC4EED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and the Noiseless Coding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A538CA-E9BC-EE6B-FE3E-93761C20E3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1270009"/>
            <a:ext cx="1455225" cy="1656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307E2-3023-2CD1-3CBF-A234269216A0}"/>
              </a:ext>
            </a:extLst>
          </p:cNvPr>
          <p:cNvSpPr txBox="1"/>
          <p:nvPr/>
        </p:nvSpPr>
        <p:spPr bwMode="gray">
          <a:xfrm>
            <a:off x="7657496" y="292619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Claude Shannon</a:t>
            </a:r>
            <a:br>
              <a:rPr lang="en-US" sz="800" b="1" dirty="0"/>
            </a:br>
            <a:r>
              <a:rPr lang="en-US" sz="800" b="1" dirty="0"/>
              <a:t>(1913 – 2001)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/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= 4.48917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98E13BC-D509-9D6C-D5AF-36AA26F1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5896" y="3127572"/>
                <a:ext cx="2251385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F79E619-A1E7-BCEE-FACC-85684DB86FF8}"/>
              </a:ext>
            </a:extLst>
          </p:cNvPr>
          <p:cNvGrpSpPr/>
          <p:nvPr/>
        </p:nvGrpSpPr>
        <p:grpSpPr>
          <a:xfrm>
            <a:off x="2620579" y="3461134"/>
            <a:ext cx="2353444" cy="1568963"/>
            <a:chOff x="2620579" y="3461134"/>
            <a:chExt cx="2353444" cy="1568963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76D259B-A666-D09D-EE44-E496E5B7999D}"/>
                </a:ext>
              </a:extLst>
            </p:cNvPr>
            <p:cNvSpPr/>
            <p:nvPr/>
          </p:nvSpPr>
          <p:spPr>
            <a:xfrm>
              <a:off x="2620579" y="3461134"/>
              <a:ext cx="2353444" cy="1568963"/>
            </a:xfrm>
            <a:custGeom>
              <a:avLst/>
              <a:gdLst>
                <a:gd name="connsiteX0" fmla="*/ 0 w 2353444"/>
                <a:gd name="connsiteY0" fmla="*/ 1568963 h 1568963"/>
                <a:gd name="connsiteX1" fmla="*/ 2353444 w 2353444"/>
                <a:gd name="connsiteY1" fmla="*/ 1568963 h 1568963"/>
                <a:gd name="connsiteX2" fmla="*/ 2353444 w 2353444"/>
                <a:gd name="connsiteY2" fmla="*/ 0 h 1568963"/>
                <a:gd name="connsiteX3" fmla="*/ 0 w 2353444"/>
                <a:gd name="connsiteY3" fmla="*/ 0 h 1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444" h="1568963">
                  <a:moveTo>
                    <a:pt x="0" y="1568963"/>
                  </a:moveTo>
                  <a:lnTo>
                    <a:pt x="2353444" y="1568963"/>
                  </a:lnTo>
                  <a:lnTo>
                    <a:pt x="23534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50087B95-CBF1-F7A5-FB93-298436F0FA4E}"/>
                </a:ext>
              </a:extLst>
            </p:cNvPr>
            <p:cNvSpPr/>
            <p:nvPr/>
          </p:nvSpPr>
          <p:spPr>
            <a:xfrm>
              <a:off x="302832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42807AB-6C72-EB7B-70CE-BB8338F63184}"/>
                </a:ext>
              </a:extLst>
            </p:cNvPr>
            <p:cNvSpPr/>
            <p:nvPr/>
          </p:nvSpPr>
          <p:spPr>
            <a:xfrm>
              <a:off x="3152349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2170292-4F39-ABF0-F4C0-9E6639A35EEE}"/>
                </a:ext>
              </a:extLst>
            </p:cNvPr>
            <p:cNvSpPr/>
            <p:nvPr/>
          </p:nvSpPr>
          <p:spPr>
            <a:xfrm>
              <a:off x="327637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3114258-593D-BAB1-A4D9-33C0C04BFFC8}"/>
                </a:ext>
              </a:extLst>
            </p:cNvPr>
            <p:cNvSpPr/>
            <p:nvPr/>
          </p:nvSpPr>
          <p:spPr>
            <a:xfrm>
              <a:off x="340039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D4A2B311-9830-F997-F7D4-0802B8429C84}"/>
                </a:ext>
              </a:extLst>
            </p:cNvPr>
            <p:cNvSpPr/>
            <p:nvPr/>
          </p:nvSpPr>
          <p:spPr>
            <a:xfrm>
              <a:off x="352441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3FBA9F4-3348-DEE9-C9ED-4D7E56022FF6}"/>
                </a:ext>
              </a:extLst>
            </p:cNvPr>
            <p:cNvSpPr/>
            <p:nvPr/>
          </p:nvSpPr>
          <p:spPr>
            <a:xfrm>
              <a:off x="364844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EC43B71A-CFDC-5DAC-F5AF-23DB77571471}"/>
                </a:ext>
              </a:extLst>
            </p:cNvPr>
            <p:cNvSpPr/>
            <p:nvPr/>
          </p:nvSpPr>
          <p:spPr>
            <a:xfrm>
              <a:off x="377246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413648B1-C0DE-73F3-6636-45F8CA106B86}"/>
                </a:ext>
              </a:extLst>
            </p:cNvPr>
            <p:cNvSpPr/>
            <p:nvPr/>
          </p:nvSpPr>
          <p:spPr>
            <a:xfrm>
              <a:off x="389648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A2314163-FEE5-7651-66C5-C200A71DF83E}"/>
                </a:ext>
              </a:extLst>
            </p:cNvPr>
            <p:cNvSpPr/>
            <p:nvPr/>
          </p:nvSpPr>
          <p:spPr>
            <a:xfrm>
              <a:off x="402051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2E5372-D87C-0EB7-9DD6-39C1020F88FF}"/>
                </a:ext>
              </a:extLst>
            </p:cNvPr>
            <p:cNvSpPr/>
            <p:nvPr/>
          </p:nvSpPr>
          <p:spPr>
            <a:xfrm>
              <a:off x="4144532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D33F3AD-6C3E-3F72-8AAD-7D7AB9405023}"/>
                </a:ext>
              </a:extLst>
            </p:cNvPr>
            <p:cNvSpPr/>
            <p:nvPr/>
          </p:nvSpPr>
          <p:spPr>
            <a:xfrm>
              <a:off x="426855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0A4F6E6F-4DA8-59A5-A79E-11B2DB53779E}"/>
                </a:ext>
              </a:extLst>
            </p:cNvPr>
            <p:cNvSpPr/>
            <p:nvPr/>
          </p:nvSpPr>
          <p:spPr>
            <a:xfrm>
              <a:off x="4392585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5874854-5FA9-E819-CE3E-3923899CD36D}"/>
                </a:ext>
              </a:extLst>
            </p:cNvPr>
            <p:cNvSpPr/>
            <p:nvPr/>
          </p:nvSpPr>
          <p:spPr>
            <a:xfrm>
              <a:off x="4516601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240E124F-A69A-08C6-788F-D289ED320847}"/>
                </a:ext>
              </a:extLst>
            </p:cNvPr>
            <p:cNvSpPr/>
            <p:nvPr/>
          </p:nvSpPr>
          <p:spPr>
            <a:xfrm>
              <a:off x="4640628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FA94105A-CB15-3451-6078-276F04DEB0DD}"/>
                </a:ext>
              </a:extLst>
            </p:cNvPr>
            <p:cNvSpPr/>
            <p:nvPr/>
          </p:nvSpPr>
          <p:spPr>
            <a:xfrm>
              <a:off x="4764644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2E3F2D18-13FF-CE2A-2771-252BAE795857}"/>
                </a:ext>
              </a:extLst>
            </p:cNvPr>
            <p:cNvSpPr/>
            <p:nvPr/>
          </p:nvSpPr>
          <p:spPr>
            <a:xfrm>
              <a:off x="2865280" y="4856707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D26BC94-B58D-FB09-4ED0-CDE0B445684B}"/>
                </a:ext>
              </a:extLst>
            </p:cNvPr>
            <p:cNvSpPr/>
            <p:nvPr/>
          </p:nvSpPr>
          <p:spPr>
            <a:xfrm>
              <a:off x="302832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15278818-6D02-26E1-2C03-2B0A5E53BCFD}"/>
                </a:ext>
              </a:extLst>
            </p:cNvPr>
            <p:cNvSpPr/>
            <p:nvPr/>
          </p:nvSpPr>
          <p:spPr>
            <a:xfrm>
              <a:off x="3152349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ABED35AB-A8BD-E89D-560D-DA770E51BADF}"/>
                </a:ext>
              </a:extLst>
            </p:cNvPr>
            <p:cNvSpPr/>
            <p:nvPr/>
          </p:nvSpPr>
          <p:spPr>
            <a:xfrm>
              <a:off x="327637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B389EFAF-1155-8AB2-4742-8EC200B7D931}"/>
                </a:ext>
              </a:extLst>
            </p:cNvPr>
            <p:cNvSpPr/>
            <p:nvPr/>
          </p:nvSpPr>
          <p:spPr>
            <a:xfrm>
              <a:off x="340039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516F0266-7A58-C434-3820-AE151D16DFFA}"/>
                </a:ext>
              </a:extLst>
            </p:cNvPr>
            <p:cNvSpPr/>
            <p:nvPr/>
          </p:nvSpPr>
          <p:spPr>
            <a:xfrm>
              <a:off x="352441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5FB926C-9A4C-C5B1-9088-84115D202A9C}"/>
                </a:ext>
              </a:extLst>
            </p:cNvPr>
            <p:cNvSpPr/>
            <p:nvPr/>
          </p:nvSpPr>
          <p:spPr>
            <a:xfrm>
              <a:off x="364844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5CC8D7BF-244F-7A4B-F0DB-88346B236492}"/>
                </a:ext>
              </a:extLst>
            </p:cNvPr>
            <p:cNvSpPr/>
            <p:nvPr/>
          </p:nvSpPr>
          <p:spPr>
            <a:xfrm>
              <a:off x="377246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AAB0553-6BC6-2EFB-889F-F6A068288E2A}"/>
                </a:ext>
              </a:extLst>
            </p:cNvPr>
            <p:cNvSpPr/>
            <p:nvPr/>
          </p:nvSpPr>
          <p:spPr>
            <a:xfrm>
              <a:off x="389648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E1A360C-5A26-66DA-198B-F906C4A08C14}"/>
                </a:ext>
              </a:extLst>
            </p:cNvPr>
            <p:cNvSpPr/>
            <p:nvPr/>
          </p:nvSpPr>
          <p:spPr>
            <a:xfrm>
              <a:off x="402051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7448CCDC-CC92-CEE6-15D4-CAF1C637F294}"/>
                </a:ext>
              </a:extLst>
            </p:cNvPr>
            <p:cNvSpPr/>
            <p:nvPr/>
          </p:nvSpPr>
          <p:spPr>
            <a:xfrm>
              <a:off x="4144532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F415F852-CC8C-9350-A6D8-F79747A86B74}"/>
                </a:ext>
              </a:extLst>
            </p:cNvPr>
            <p:cNvSpPr/>
            <p:nvPr/>
          </p:nvSpPr>
          <p:spPr>
            <a:xfrm>
              <a:off x="426855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32F8733A-158C-49D2-92D6-0023291F9E06}"/>
                </a:ext>
              </a:extLst>
            </p:cNvPr>
            <p:cNvSpPr/>
            <p:nvPr/>
          </p:nvSpPr>
          <p:spPr>
            <a:xfrm>
              <a:off x="4392585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80572DE-5D2B-7FAB-1C8B-FE3FE6E6E70B}"/>
                </a:ext>
              </a:extLst>
            </p:cNvPr>
            <p:cNvSpPr/>
            <p:nvPr/>
          </p:nvSpPr>
          <p:spPr>
            <a:xfrm>
              <a:off x="4516601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1AD5548-9FE0-42B5-E28D-AD25863F53C0}"/>
                </a:ext>
              </a:extLst>
            </p:cNvPr>
            <p:cNvSpPr/>
            <p:nvPr/>
          </p:nvSpPr>
          <p:spPr>
            <a:xfrm>
              <a:off x="4640628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790138F0-A38B-2EC7-4E81-DB079B983CD8}"/>
                </a:ext>
              </a:extLst>
            </p:cNvPr>
            <p:cNvSpPr/>
            <p:nvPr/>
          </p:nvSpPr>
          <p:spPr>
            <a:xfrm>
              <a:off x="4764644" y="4838173"/>
              <a:ext cx="980" cy="18533"/>
            </a:xfrm>
            <a:custGeom>
              <a:avLst/>
              <a:gdLst>
                <a:gd name="connsiteX0" fmla="*/ 0 w 980"/>
                <a:gd name="connsiteY0" fmla="*/ 18533 h 18533"/>
                <a:gd name="connsiteX1" fmla="*/ 0 w 980"/>
                <a:gd name="connsiteY1" fmla="*/ 0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8533">
                  <a:moveTo>
                    <a:pt x="0" y="18533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23EE0C8F-C65A-A31C-CE65-FA2181D6107D}"/>
                </a:ext>
              </a:extLst>
            </p:cNvPr>
            <p:cNvSpPr/>
            <p:nvPr/>
          </p:nvSpPr>
          <p:spPr>
            <a:xfrm>
              <a:off x="3711096" y="4952158"/>
              <a:ext cx="42695" cy="46598"/>
            </a:xfrm>
            <a:custGeom>
              <a:avLst/>
              <a:gdLst>
                <a:gd name="connsiteX0" fmla="*/ 21348 w 42695"/>
                <a:gd name="connsiteY0" fmla="*/ 6217 h 46598"/>
                <a:gd name="connsiteX1" fmla="*/ 12797 w 42695"/>
                <a:gd name="connsiteY1" fmla="*/ 29408 h 46598"/>
                <a:gd name="connsiteX2" fmla="*/ 29928 w 42695"/>
                <a:gd name="connsiteY2" fmla="*/ 29408 h 46598"/>
                <a:gd name="connsiteX3" fmla="*/ 21348 w 42695"/>
                <a:gd name="connsiteY3" fmla="*/ 6217 h 46598"/>
                <a:gd name="connsiteX4" fmla="*/ 17788 w 42695"/>
                <a:gd name="connsiteY4" fmla="*/ 0 h 46598"/>
                <a:gd name="connsiteX5" fmla="*/ 24937 w 42695"/>
                <a:gd name="connsiteY5" fmla="*/ 0 h 46598"/>
                <a:gd name="connsiteX6" fmla="*/ 42695 w 42695"/>
                <a:gd name="connsiteY6" fmla="*/ 46598 h 46598"/>
                <a:gd name="connsiteX7" fmla="*/ 36135 w 42695"/>
                <a:gd name="connsiteY7" fmla="*/ 46598 h 46598"/>
                <a:gd name="connsiteX8" fmla="*/ 31899 w 42695"/>
                <a:gd name="connsiteY8" fmla="*/ 34645 h 46598"/>
                <a:gd name="connsiteX9" fmla="*/ 10894 w 42695"/>
                <a:gd name="connsiteY9" fmla="*/ 34645 h 46598"/>
                <a:gd name="connsiteX10" fmla="*/ 6649 w 42695"/>
                <a:gd name="connsiteY10" fmla="*/ 46598 h 46598"/>
                <a:gd name="connsiteX11" fmla="*/ 0 w 42695"/>
                <a:gd name="connsiteY11" fmla="*/ 46598 h 46598"/>
                <a:gd name="connsiteX12" fmla="*/ 17788 w 42695"/>
                <a:gd name="connsiteY12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2695" h="46598">
                  <a:moveTo>
                    <a:pt x="21348" y="6217"/>
                  </a:moveTo>
                  <a:lnTo>
                    <a:pt x="12797" y="29408"/>
                  </a:lnTo>
                  <a:lnTo>
                    <a:pt x="29928" y="29408"/>
                  </a:lnTo>
                  <a:lnTo>
                    <a:pt x="21348" y="6217"/>
                  </a:lnTo>
                  <a:moveTo>
                    <a:pt x="17788" y="0"/>
                  </a:moveTo>
                  <a:lnTo>
                    <a:pt x="24937" y="0"/>
                  </a:lnTo>
                  <a:lnTo>
                    <a:pt x="42695" y="46598"/>
                  </a:lnTo>
                  <a:lnTo>
                    <a:pt x="36135" y="46598"/>
                  </a:lnTo>
                  <a:lnTo>
                    <a:pt x="31899" y="34645"/>
                  </a:lnTo>
                  <a:lnTo>
                    <a:pt x="10894" y="34645"/>
                  </a:lnTo>
                  <a:lnTo>
                    <a:pt x="6649" y="46598"/>
                  </a:lnTo>
                  <a:lnTo>
                    <a:pt x="0" y="46598"/>
                  </a:lnTo>
                  <a:lnTo>
                    <a:pt x="17788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CB3521F0-AEC5-5400-98B8-3626F416F6E1}"/>
                </a:ext>
              </a:extLst>
            </p:cNvPr>
            <p:cNvSpPr/>
            <p:nvPr/>
          </p:nvSpPr>
          <p:spPr>
            <a:xfrm>
              <a:off x="3758537" y="4951315"/>
              <a:ext cx="32801" cy="48353"/>
            </a:xfrm>
            <a:custGeom>
              <a:avLst/>
              <a:gdLst>
                <a:gd name="connsiteX0" fmla="*/ 29987 w 32801"/>
                <a:gd name="connsiteY0" fmla="*/ 2373 h 48353"/>
                <a:gd name="connsiteX1" fmla="*/ 29987 w 32801"/>
                <a:gd name="connsiteY1" fmla="*/ 8521 h 48353"/>
                <a:gd name="connsiteX2" fmla="*/ 23221 w 32801"/>
                <a:gd name="connsiteY2" fmla="*/ 5962 h 48353"/>
                <a:gd name="connsiteX3" fmla="*/ 17072 w 32801"/>
                <a:gd name="connsiteY3" fmla="*/ 5119 h 48353"/>
                <a:gd name="connsiteX4" fmla="*/ 9110 w 32801"/>
                <a:gd name="connsiteY4" fmla="*/ 7119 h 48353"/>
                <a:gd name="connsiteX5" fmla="*/ 6335 w 32801"/>
                <a:gd name="connsiteY5" fmla="*/ 12797 h 48353"/>
                <a:gd name="connsiteX6" fmla="*/ 8178 w 32801"/>
                <a:gd name="connsiteY6" fmla="*/ 17484 h 48353"/>
                <a:gd name="connsiteX7" fmla="*/ 15229 w 32801"/>
                <a:gd name="connsiteY7" fmla="*/ 20014 h 48353"/>
                <a:gd name="connsiteX8" fmla="*/ 19034 w 32801"/>
                <a:gd name="connsiteY8" fmla="*/ 20789 h 48353"/>
                <a:gd name="connsiteX9" fmla="*/ 29428 w 32801"/>
                <a:gd name="connsiteY9" fmla="*/ 25535 h 48353"/>
                <a:gd name="connsiteX10" fmla="*/ 32801 w 32801"/>
                <a:gd name="connsiteY10" fmla="*/ 34586 h 48353"/>
                <a:gd name="connsiteX11" fmla="*/ 28241 w 32801"/>
                <a:gd name="connsiteY11" fmla="*/ 44853 h 48353"/>
                <a:gd name="connsiteX12" fmla="*/ 14944 w 32801"/>
                <a:gd name="connsiteY12" fmla="*/ 48353 h 48353"/>
                <a:gd name="connsiteX13" fmla="*/ 7894 w 32801"/>
                <a:gd name="connsiteY13" fmla="*/ 47598 h 48353"/>
                <a:gd name="connsiteX14" fmla="*/ 186 w 32801"/>
                <a:gd name="connsiteY14" fmla="*/ 45382 h 48353"/>
                <a:gd name="connsiteX15" fmla="*/ 186 w 32801"/>
                <a:gd name="connsiteY15" fmla="*/ 38891 h 48353"/>
                <a:gd name="connsiteX16" fmla="*/ 7708 w 32801"/>
                <a:gd name="connsiteY16" fmla="*/ 42136 h 48353"/>
                <a:gd name="connsiteX17" fmla="*/ 14944 w 32801"/>
                <a:gd name="connsiteY17" fmla="*/ 43235 h 48353"/>
                <a:gd name="connsiteX18" fmla="*/ 23279 w 32801"/>
                <a:gd name="connsiteY18" fmla="*/ 41107 h 48353"/>
                <a:gd name="connsiteX19" fmla="*/ 26211 w 32801"/>
                <a:gd name="connsiteY19" fmla="*/ 35057 h 48353"/>
                <a:gd name="connsiteX20" fmla="*/ 24093 w 32801"/>
                <a:gd name="connsiteY20" fmla="*/ 29683 h 48353"/>
                <a:gd name="connsiteX21" fmla="*/ 17190 w 32801"/>
                <a:gd name="connsiteY21" fmla="*/ 26780 h 48353"/>
                <a:gd name="connsiteX22" fmla="*/ 13356 w 32801"/>
                <a:gd name="connsiteY22" fmla="*/ 26035 h 48353"/>
                <a:gd name="connsiteX23" fmla="*/ 3148 w 32801"/>
                <a:gd name="connsiteY23" fmla="*/ 21632 h 48353"/>
                <a:gd name="connsiteX24" fmla="*/ 0 w 32801"/>
                <a:gd name="connsiteY24" fmla="*/ 13297 h 48353"/>
                <a:gd name="connsiteX25" fmla="*/ 4334 w 32801"/>
                <a:gd name="connsiteY25" fmla="*/ 3560 h 48353"/>
                <a:gd name="connsiteX26" fmla="*/ 16356 w 32801"/>
                <a:gd name="connsiteY26" fmla="*/ 0 h 48353"/>
                <a:gd name="connsiteX27" fmla="*/ 23034 w 32801"/>
                <a:gd name="connsiteY27" fmla="*/ 598 h 48353"/>
                <a:gd name="connsiteX28" fmla="*/ 29987 w 32801"/>
                <a:gd name="connsiteY28" fmla="*/ 2373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801" h="48353">
                  <a:moveTo>
                    <a:pt x="29987" y="2373"/>
                  </a:moveTo>
                  <a:lnTo>
                    <a:pt x="29987" y="8521"/>
                  </a:lnTo>
                  <a:cubicBezTo>
                    <a:pt x="27594" y="7374"/>
                    <a:pt x="25339" y="6521"/>
                    <a:pt x="23221" y="5962"/>
                  </a:cubicBezTo>
                  <a:cubicBezTo>
                    <a:pt x="21093" y="5403"/>
                    <a:pt x="19043" y="5119"/>
                    <a:pt x="17072" y="5119"/>
                  </a:cubicBezTo>
                  <a:cubicBezTo>
                    <a:pt x="13640" y="5119"/>
                    <a:pt x="10983" y="5786"/>
                    <a:pt x="9110" y="7119"/>
                  </a:cubicBezTo>
                  <a:cubicBezTo>
                    <a:pt x="7256" y="8453"/>
                    <a:pt x="6335" y="10345"/>
                    <a:pt x="6335" y="12797"/>
                  </a:cubicBezTo>
                  <a:cubicBezTo>
                    <a:pt x="6335" y="14866"/>
                    <a:pt x="6953" y="16425"/>
                    <a:pt x="8178" y="17484"/>
                  </a:cubicBezTo>
                  <a:cubicBezTo>
                    <a:pt x="9424" y="18524"/>
                    <a:pt x="11777" y="19367"/>
                    <a:pt x="15229" y="20014"/>
                  </a:cubicBezTo>
                  <a:lnTo>
                    <a:pt x="19034" y="20789"/>
                  </a:lnTo>
                  <a:cubicBezTo>
                    <a:pt x="23740" y="21681"/>
                    <a:pt x="27202" y="23270"/>
                    <a:pt x="29428" y="25535"/>
                  </a:cubicBezTo>
                  <a:cubicBezTo>
                    <a:pt x="31673" y="27780"/>
                    <a:pt x="32801" y="30801"/>
                    <a:pt x="32801" y="34586"/>
                  </a:cubicBezTo>
                  <a:cubicBezTo>
                    <a:pt x="32801" y="39106"/>
                    <a:pt x="31281" y="42529"/>
                    <a:pt x="28241" y="44853"/>
                  </a:cubicBezTo>
                  <a:cubicBezTo>
                    <a:pt x="25231" y="47187"/>
                    <a:pt x="20799" y="48353"/>
                    <a:pt x="14944" y="48353"/>
                  </a:cubicBezTo>
                  <a:cubicBezTo>
                    <a:pt x="12738" y="48353"/>
                    <a:pt x="10394" y="48098"/>
                    <a:pt x="7894" y="47598"/>
                  </a:cubicBezTo>
                  <a:cubicBezTo>
                    <a:pt x="5413" y="47098"/>
                    <a:pt x="2844" y="46363"/>
                    <a:pt x="186" y="45382"/>
                  </a:cubicBezTo>
                  <a:lnTo>
                    <a:pt x="186" y="38891"/>
                  </a:lnTo>
                  <a:cubicBezTo>
                    <a:pt x="2746" y="40332"/>
                    <a:pt x="5246" y="41411"/>
                    <a:pt x="7708" y="42136"/>
                  </a:cubicBezTo>
                  <a:cubicBezTo>
                    <a:pt x="10159" y="42872"/>
                    <a:pt x="12571" y="43235"/>
                    <a:pt x="14944" y="43235"/>
                  </a:cubicBezTo>
                  <a:cubicBezTo>
                    <a:pt x="18543" y="43235"/>
                    <a:pt x="21328" y="42529"/>
                    <a:pt x="23279" y="41107"/>
                  </a:cubicBezTo>
                  <a:cubicBezTo>
                    <a:pt x="25231" y="39695"/>
                    <a:pt x="26211" y="37675"/>
                    <a:pt x="26211" y="35057"/>
                  </a:cubicBezTo>
                  <a:cubicBezTo>
                    <a:pt x="26211" y="32772"/>
                    <a:pt x="25505" y="30977"/>
                    <a:pt x="24093" y="29683"/>
                  </a:cubicBezTo>
                  <a:cubicBezTo>
                    <a:pt x="22701" y="28398"/>
                    <a:pt x="20397" y="27427"/>
                    <a:pt x="17190" y="26780"/>
                  </a:cubicBezTo>
                  <a:lnTo>
                    <a:pt x="13356" y="26035"/>
                  </a:lnTo>
                  <a:cubicBezTo>
                    <a:pt x="8659" y="25103"/>
                    <a:pt x="5256" y="23632"/>
                    <a:pt x="3148" y="21632"/>
                  </a:cubicBezTo>
                  <a:cubicBezTo>
                    <a:pt x="1049" y="19641"/>
                    <a:pt x="0" y="16856"/>
                    <a:pt x="0" y="13297"/>
                  </a:cubicBezTo>
                  <a:cubicBezTo>
                    <a:pt x="0" y="9178"/>
                    <a:pt x="1441" y="5933"/>
                    <a:pt x="4334" y="3560"/>
                  </a:cubicBezTo>
                  <a:cubicBezTo>
                    <a:pt x="7247" y="1186"/>
                    <a:pt x="11257" y="0"/>
                    <a:pt x="16356" y="0"/>
                  </a:cubicBezTo>
                  <a:cubicBezTo>
                    <a:pt x="18543" y="0"/>
                    <a:pt x="20769" y="196"/>
                    <a:pt x="23034" y="598"/>
                  </a:cubicBezTo>
                  <a:cubicBezTo>
                    <a:pt x="25300" y="990"/>
                    <a:pt x="27624" y="1579"/>
                    <a:pt x="29987" y="23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EE54AE0D-A833-4A79-00E2-1F791782C756}"/>
                </a:ext>
              </a:extLst>
            </p:cNvPr>
            <p:cNvSpPr/>
            <p:nvPr/>
          </p:nvSpPr>
          <p:spPr>
            <a:xfrm>
              <a:off x="3798487" y="4951315"/>
              <a:ext cx="37576" cy="48353"/>
            </a:xfrm>
            <a:custGeom>
              <a:avLst/>
              <a:gdLst>
                <a:gd name="connsiteX0" fmla="*/ 37577 w 37576"/>
                <a:gd name="connsiteY0" fmla="*/ 4432 h 48353"/>
                <a:gd name="connsiteX1" fmla="*/ 37577 w 37576"/>
                <a:gd name="connsiteY1" fmla="*/ 11081 h 48353"/>
                <a:gd name="connsiteX2" fmla="*/ 30771 w 37576"/>
                <a:gd name="connsiteY2" fmla="*/ 6648 h 48353"/>
                <a:gd name="connsiteX3" fmla="*/ 23123 w 37576"/>
                <a:gd name="connsiteY3" fmla="*/ 5187 h 48353"/>
                <a:gd name="connsiteX4" fmla="*/ 10894 w 37576"/>
                <a:gd name="connsiteY4" fmla="*/ 10090 h 48353"/>
                <a:gd name="connsiteX5" fmla="*/ 6649 w 37576"/>
                <a:gd name="connsiteY5" fmla="*/ 24191 h 48353"/>
                <a:gd name="connsiteX6" fmla="*/ 10894 w 37576"/>
                <a:gd name="connsiteY6" fmla="*/ 38302 h 48353"/>
                <a:gd name="connsiteX7" fmla="*/ 23123 w 37576"/>
                <a:gd name="connsiteY7" fmla="*/ 43166 h 48353"/>
                <a:gd name="connsiteX8" fmla="*/ 30771 w 37576"/>
                <a:gd name="connsiteY8" fmla="*/ 41705 h 48353"/>
                <a:gd name="connsiteX9" fmla="*/ 37577 w 37576"/>
                <a:gd name="connsiteY9" fmla="*/ 37273 h 48353"/>
                <a:gd name="connsiteX10" fmla="*/ 37577 w 37576"/>
                <a:gd name="connsiteY10" fmla="*/ 43852 h 48353"/>
                <a:gd name="connsiteX11" fmla="*/ 30556 w 37576"/>
                <a:gd name="connsiteY11" fmla="*/ 47226 h 48353"/>
                <a:gd name="connsiteX12" fmla="*/ 22750 w 37576"/>
                <a:gd name="connsiteY12" fmla="*/ 48353 h 48353"/>
                <a:gd name="connsiteX13" fmla="*/ 6080 w 37576"/>
                <a:gd name="connsiteY13" fmla="*/ 41891 h 48353"/>
                <a:gd name="connsiteX14" fmla="*/ 0 w 37576"/>
                <a:gd name="connsiteY14" fmla="*/ 24191 h 48353"/>
                <a:gd name="connsiteX15" fmla="*/ 6080 w 37576"/>
                <a:gd name="connsiteY15" fmla="*/ 6492 h 48353"/>
                <a:gd name="connsiteX16" fmla="*/ 22750 w 37576"/>
                <a:gd name="connsiteY16" fmla="*/ 0 h 48353"/>
                <a:gd name="connsiteX17" fmla="*/ 30614 w 37576"/>
                <a:gd name="connsiteY17" fmla="*/ 1128 h 48353"/>
                <a:gd name="connsiteX18" fmla="*/ 37577 w 37576"/>
                <a:gd name="connsiteY18" fmla="*/ 4432 h 4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576" h="48353">
                  <a:moveTo>
                    <a:pt x="37577" y="4432"/>
                  </a:moveTo>
                  <a:lnTo>
                    <a:pt x="37577" y="11081"/>
                  </a:lnTo>
                  <a:cubicBezTo>
                    <a:pt x="35449" y="9110"/>
                    <a:pt x="33184" y="7629"/>
                    <a:pt x="30771" y="6648"/>
                  </a:cubicBezTo>
                  <a:cubicBezTo>
                    <a:pt x="28379" y="5678"/>
                    <a:pt x="25829" y="5187"/>
                    <a:pt x="23123" y="5187"/>
                  </a:cubicBezTo>
                  <a:cubicBezTo>
                    <a:pt x="17798" y="5187"/>
                    <a:pt x="13719" y="6825"/>
                    <a:pt x="10894" y="10090"/>
                  </a:cubicBezTo>
                  <a:cubicBezTo>
                    <a:pt x="8061" y="13336"/>
                    <a:pt x="6649" y="18033"/>
                    <a:pt x="6649" y="24191"/>
                  </a:cubicBezTo>
                  <a:cubicBezTo>
                    <a:pt x="6649" y="30330"/>
                    <a:pt x="8061" y="35037"/>
                    <a:pt x="10894" y="38302"/>
                  </a:cubicBezTo>
                  <a:cubicBezTo>
                    <a:pt x="13719" y="41548"/>
                    <a:pt x="17798" y="43166"/>
                    <a:pt x="23123" y="43166"/>
                  </a:cubicBezTo>
                  <a:cubicBezTo>
                    <a:pt x="25829" y="43166"/>
                    <a:pt x="28379" y="42676"/>
                    <a:pt x="30771" y="41705"/>
                  </a:cubicBezTo>
                  <a:cubicBezTo>
                    <a:pt x="33184" y="40724"/>
                    <a:pt x="35449" y="39244"/>
                    <a:pt x="37577" y="37273"/>
                  </a:cubicBezTo>
                  <a:lnTo>
                    <a:pt x="37577" y="43852"/>
                  </a:lnTo>
                  <a:cubicBezTo>
                    <a:pt x="35370" y="45353"/>
                    <a:pt x="33037" y="46481"/>
                    <a:pt x="30556" y="47226"/>
                  </a:cubicBezTo>
                  <a:cubicBezTo>
                    <a:pt x="28094" y="47981"/>
                    <a:pt x="25496" y="48353"/>
                    <a:pt x="22750" y="48353"/>
                  </a:cubicBezTo>
                  <a:cubicBezTo>
                    <a:pt x="15699" y="48353"/>
                    <a:pt x="10140" y="46196"/>
                    <a:pt x="6080" y="41891"/>
                  </a:cubicBezTo>
                  <a:cubicBezTo>
                    <a:pt x="2030" y="37567"/>
                    <a:pt x="0" y="31664"/>
                    <a:pt x="0" y="24191"/>
                  </a:cubicBezTo>
                  <a:cubicBezTo>
                    <a:pt x="0" y="16700"/>
                    <a:pt x="2030" y="10796"/>
                    <a:pt x="6080" y="6492"/>
                  </a:cubicBezTo>
                  <a:cubicBezTo>
                    <a:pt x="10140" y="2167"/>
                    <a:pt x="15699" y="0"/>
                    <a:pt x="22750" y="0"/>
                  </a:cubicBezTo>
                  <a:cubicBezTo>
                    <a:pt x="25545" y="0"/>
                    <a:pt x="28163" y="373"/>
                    <a:pt x="30614" y="1128"/>
                  </a:cubicBezTo>
                  <a:cubicBezTo>
                    <a:pt x="33095" y="1853"/>
                    <a:pt x="35410" y="2952"/>
                    <a:pt x="37577" y="44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03E403E2-2CE4-DA26-3DF6-F3A037428716}"/>
                </a:ext>
              </a:extLst>
            </p:cNvPr>
            <p:cNvSpPr/>
            <p:nvPr/>
          </p:nvSpPr>
          <p:spPr>
            <a:xfrm>
              <a:off x="3845801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E54B08AF-CA68-9224-1537-E9147B1EC983}"/>
                </a:ext>
              </a:extLst>
            </p:cNvPr>
            <p:cNvSpPr/>
            <p:nvPr/>
          </p:nvSpPr>
          <p:spPr>
            <a:xfrm>
              <a:off x="3864648" y="4952158"/>
              <a:ext cx="6305" cy="46598"/>
            </a:xfrm>
            <a:custGeom>
              <a:avLst/>
              <a:gdLst>
                <a:gd name="connsiteX0" fmla="*/ 0 w 6305"/>
                <a:gd name="connsiteY0" fmla="*/ 0 h 46598"/>
                <a:gd name="connsiteX1" fmla="*/ 6305 w 6305"/>
                <a:gd name="connsiteY1" fmla="*/ 0 h 46598"/>
                <a:gd name="connsiteX2" fmla="*/ 6305 w 6305"/>
                <a:gd name="connsiteY2" fmla="*/ 46598 h 46598"/>
                <a:gd name="connsiteX3" fmla="*/ 0 w 6305"/>
                <a:gd name="connsiteY3" fmla="*/ 46598 h 46598"/>
                <a:gd name="connsiteX4" fmla="*/ 0 w 6305"/>
                <a:gd name="connsiteY4" fmla="*/ 0 h 4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5" h="46598">
                  <a:moveTo>
                    <a:pt x="0" y="0"/>
                  </a:moveTo>
                  <a:lnTo>
                    <a:pt x="6305" y="0"/>
                  </a:lnTo>
                  <a:lnTo>
                    <a:pt x="6305" y="46598"/>
                  </a:lnTo>
                  <a:lnTo>
                    <a:pt x="0" y="46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8036828B-74EB-60B1-DCCD-22F254A05C10}"/>
                </a:ext>
              </a:extLst>
            </p:cNvPr>
            <p:cNvSpPr/>
            <p:nvPr/>
          </p:nvSpPr>
          <p:spPr>
            <a:xfrm>
              <a:off x="3901078" y="4962965"/>
              <a:ext cx="27653" cy="36703"/>
            </a:xfrm>
            <a:custGeom>
              <a:avLst/>
              <a:gdLst>
                <a:gd name="connsiteX0" fmla="*/ 27653 w 27653"/>
                <a:gd name="connsiteY0" fmla="*/ 2177 h 36703"/>
                <a:gd name="connsiteX1" fmla="*/ 27653 w 27653"/>
                <a:gd name="connsiteY1" fmla="*/ 7551 h 36703"/>
                <a:gd name="connsiteX2" fmla="*/ 22750 w 27653"/>
                <a:gd name="connsiteY2" fmla="*/ 5550 h 36703"/>
                <a:gd name="connsiteX3" fmla="*/ 17818 w 27653"/>
                <a:gd name="connsiteY3" fmla="*/ 4864 h 36703"/>
                <a:gd name="connsiteX4" fmla="*/ 9139 w 27653"/>
                <a:gd name="connsiteY4" fmla="*/ 8423 h 36703"/>
                <a:gd name="connsiteX5" fmla="*/ 6050 w 27653"/>
                <a:gd name="connsiteY5" fmla="*/ 18347 h 36703"/>
                <a:gd name="connsiteX6" fmla="*/ 9139 w 27653"/>
                <a:gd name="connsiteY6" fmla="*/ 28300 h 36703"/>
                <a:gd name="connsiteX7" fmla="*/ 17818 w 27653"/>
                <a:gd name="connsiteY7" fmla="*/ 31830 h 36703"/>
                <a:gd name="connsiteX8" fmla="*/ 22750 w 27653"/>
                <a:gd name="connsiteY8" fmla="*/ 31173 h 36703"/>
                <a:gd name="connsiteX9" fmla="*/ 27653 w 27653"/>
                <a:gd name="connsiteY9" fmla="*/ 29143 h 36703"/>
                <a:gd name="connsiteX10" fmla="*/ 27653 w 27653"/>
                <a:gd name="connsiteY10" fmla="*/ 34458 h 36703"/>
                <a:gd name="connsiteX11" fmla="*/ 22662 w 27653"/>
                <a:gd name="connsiteY11" fmla="*/ 36135 h 36703"/>
                <a:gd name="connsiteX12" fmla="*/ 17200 w 27653"/>
                <a:gd name="connsiteY12" fmla="*/ 36704 h 36703"/>
                <a:gd name="connsiteX13" fmla="*/ 4648 w 27653"/>
                <a:gd name="connsiteY13" fmla="*/ 31742 h 36703"/>
                <a:gd name="connsiteX14" fmla="*/ 0 w 27653"/>
                <a:gd name="connsiteY14" fmla="*/ 18347 h 36703"/>
                <a:gd name="connsiteX15" fmla="*/ 4677 w 27653"/>
                <a:gd name="connsiteY15" fmla="*/ 4893 h 36703"/>
                <a:gd name="connsiteX16" fmla="*/ 17572 w 27653"/>
                <a:gd name="connsiteY16" fmla="*/ 0 h 36703"/>
                <a:gd name="connsiteX17" fmla="*/ 22750 w 27653"/>
                <a:gd name="connsiteY17" fmla="*/ 559 h 36703"/>
                <a:gd name="connsiteX18" fmla="*/ 27653 w 27653"/>
                <a:gd name="connsiteY18" fmla="*/ 2177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653" h="36703">
                  <a:moveTo>
                    <a:pt x="27653" y="2177"/>
                  </a:moveTo>
                  <a:lnTo>
                    <a:pt x="27653" y="7551"/>
                  </a:lnTo>
                  <a:cubicBezTo>
                    <a:pt x="26035" y="6658"/>
                    <a:pt x="24397" y="5991"/>
                    <a:pt x="22750" y="5550"/>
                  </a:cubicBezTo>
                  <a:cubicBezTo>
                    <a:pt x="21132" y="5089"/>
                    <a:pt x="19485" y="4864"/>
                    <a:pt x="17818" y="4864"/>
                  </a:cubicBezTo>
                  <a:cubicBezTo>
                    <a:pt x="14091" y="4864"/>
                    <a:pt x="11199" y="6050"/>
                    <a:pt x="9139" y="8423"/>
                  </a:cubicBezTo>
                  <a:cubicBezTo>
                    <a:pt x="7080" y="10777"/>
                    <a:pt x="6050" y="14081"/>
                    <a:pt x="6050" y="18347"/>
                  </a:cubicBezTo>
                  <a:cubicBezTo>
                    <a:pt x="6050" y="22613"/>
                    <a:pt x="7080" y="25937"/>
                    <a:pt x="9139" y="28300"/>
                  </a:cubicBezTo>
                  <a:cubicBezTo>
                    <a:pt x="11199" y="30654"/>
                    <a:pt x="14091" y="31830"/>
                    <a:pt x="17818" y="31830"/>
                  </a:cubicBezTo>
                  <a:cubicBezTo>
                    <a:pt x="19485" y="31830"/>
                    <a:pt x="21132" y="31615"/>
                    <a:pt x="22750" y="31173"/>
                  </a:cubicBezTo>
                  <a:cubicBezTo>
                    <a:pt x="24397" y="30712"/>
                    <a:pt x="26035" y="30036"/>
                    <a:pt x="27653" y="29143"/>
                  </a:cubicBezTo>
                  <a:lnTo>
                    <a:pt x="27653" y="34458"/>
                  </a:lnTo>
                  <a:cubicBezTo>
                    <a:pt x="26055" y="35204"/>
                    <a:pt x="24388" y="35763"/>
                    <a:pt x="22662" y="36135"/>
                  </a:cubicBezTo>
                  <a:cubicBezTo>
                    <a:pt x="20955" y="36518"/>
                    <a:pt x="19132" y="36704"/>
                    <a:pt x="17200" y="36704"/>
                  </a:cubicBezTo>
                  <a:cubicBezTo>
                    <a:pt x="11934" y="36704"/>
                    <a:pt x="7747" y="35047"/>
                    <a:pt x="4648" y="31742"/>
                  </a:cubicBezTo>
                  <a:cubicBezTo>
                    <a:pt x="1549" y="28437"/>
                    <a:pt x="0" y="23966"/>
                    <a:pt x="0" y="18347"/>
                  </a:cubicBezTo>
                  <a:cubicBezTo>
                    <a:pt x="0" y="12650"/>
                    <a:pt x="1559" y="8159"/>
                    <a:pt x="4677" y="4893"/>
                  </a:cubicBezTo>
                  <a:cubicBezTo>
                    <a:pt x="7825" y="1628"/>
                    <a:pt x="12120" y="0"/>
                    <a:pt x="17572" y="0"/>
                  </a:cubicBezTo>
                  <a:cubicBezTo>
                    <a:pt x="19338" y="0"/>
                    <a:pt x="21063" y="186"/>
                    <a:pt x="22750" y="559"/>
                  </a:cubicBezTo>
                  <a:cubicBezTo>
                    <a:pt x="24437" y="912"/>
                    <a:pt x="26074" y="1451"/>
                    <a:pt x="27653" y="2177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D8AB602-762C-2FDC-9142-B25E8B9967D5}"/>
                </a:ext>
              </a:extLst>
            </p:cNvPr>
            <p:cNvSpPr/>
            <p:nvPr/>
          </p:nvSpPr>
          <p:spPr>
            <a:xfrm>
              <a:off x="3936222" y="4962965"/>
              <a:ext cx="32085" cy="36703"/>
            </a:xfrm>
            <a:custGeom>
              <a:avLst/>
              <a:gdLst>
                <a:gd name="connsiteX0" fmla="*/ 16043 w 32085"/>
                <a:gd name="connsiteY0" fmla="*/ 4864 h 36703"/>
                <a:gd name="connsiteX1" fmla="*/ 8737 w 32085"/>
                <a:gd name="connsiteY1" fmla="*/ 8482 h 36703"/>
                <a:gd name="connsiteX2" fmla="*/ 6050 w 32085"/>
                <a:gd name="connsiteY2" fmla="*/ 18347 h 36703"/>
                <a:gd name="connsiteX3" fmla="*/ 8708 w 32085"/>
                <a:gd name="connsiteY3" fmla="*/ 28241 h 36703"/>
                <a:gd name="connsiteX4" fmla="*/ 16043 w 32085"/>
                <a:gd name="connsiteY4" fmla="*/ 31830 h 36703"/>
                <a:gd name="connsiteX5" fmla="*/ 23309 w 32085"/>
                <a:gd name="connsiteY5" fmla="*/ 28212 h 36703"/>
                <a:gd name="connsiteX6" fmla="*/ 25996 w 32085"/>
                <a:gd name="connsiteY6" fmla="*/ 18347 h 36703"/>
                <a:gd name="connsiteX7" fmla="*/ 23309 w 32085"/>
                <a:gd name="connsiteY7" fmla="*/ 8521 h 36703"/>
                <a:gd name="connsiteX8" fmla="*/ 16043 w 32085"/>
                <a:gd name="connsiteY8" fmla="*/ 4864 h 36703"/>
                <a:gd name="connsiteX9" fmla="*/ 16043 w 32085"/>
                <a:gd name="connsiteY9" fmla="*/ 0 h 36703"/>
                <a:gd name="connsiteX10" fmla="*/ 27810 w 32085"/>
                <a:gd name="connsiteY10" fmla="*/ 4864 h 36703"/>
                <a:gd name="connsiteX11" fmla="*/ 32085 w 32085"/>
                <a:gd name="connsiteY11" fmla="*/ 18347 h 36703"/>
                <a:gd name="connsiteX12" fmla="*/ 27810 w 32085"/>
                <a:gd name="connsiteY12" fmla="*/ 31830 h 36703"/>
                <a:gd name="connsiteX13" fmla="*/ 16043 w 32085"/>
                <a:gd name="connsiteY13" fmla="*/ 36704 h 36703"/>
                <a:gd name="connsiteX14" fmla="*/ 4246 w 32085"/>
                <a:gd name="connsiteY14" fmla="*/ 31830 h 36703"/>
                <a:gd name="connsiteX15" fmla="*/ 0 w 32085"/>
                <a:gd name="connsiteY15" fmla="*/ 18347 h 36703"/>
                <a:gd name="connsiteX16" fmla="*/ 4246 w 32085"/>
                <a:gd name="connsiteY16" fmla="*/ 4864 h 36703"/>
                <a:gd name="connsiteX17" fmla="*/ 16043 w 32085"/>
                <a:gd name="connsiteY17" fmla="*/ 0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085" h="36703">
                  <a:moveTo>
                    <a:pt x="16043" y="4864"/>
                  </a:moveTo>
                  <a:cubicBezTo>
                    <a:pt x="12964" y="4864"/>
                    <a:pt x="10532" y="6070"/>
                    <a:pt x="8737" y="8482"/>
                  </a:cubicBezTo>
                  <a:cubicBezTo>
                    <a:pt x="6943" y="10875"/>
                    <a:pt x="6050" y="14160"/>
                    <a:pt x="6050" y="18347"/>
                  </a:cubicBezTo>
                  <a:cubicBezTo>
                    <a:pt x="6050" y="22534"/>
                    <a:pt x="6933" y="25829"/>
                    <a:pt x="8708" y="28241"/>
                  </a:cubicBezTo>
                  <a:cubicBezTo>
                    <a:pt x="10492" y="30634"/>
                    <a:pt x="12934" y="31830"/>
                    <a:pt x="16043" y="31830"/>
                  </a:cubicBezTo>
                  <a:cubicBezTo>
                    <a:pt x="19102" y="31830"/>
                    <a:pt x="21524" y="30624"/>
                    <a:pt x="23309" y="28212"/>
                  </a:cubicBezTo>
                  <a:cubicBezTo>
                    <a:pt x="25103" y="25800"/>
                    <a:pt x="25996" y="22515"/>
                    <a:pt x="25996" y="18347"/>
                  </a:cubicBezTo>
                  <a:cubicBezTo>
                    <a:pt x="25996" y="14209"/>
                    <a:pt x="25103" y="10934"/>
                    <a:pt x="23309" y="8521"/>
                  </a:cubicBezTo>
                  <a:cubicBezTo>
                    <a:pt x="21524" y="6080"/>
                    <a:pt x="19102" y="4864"/>
                    <a:pt x="16043" y="4864"/>
                  </a:cubicBezTo>
                  <a:moveTo>
                    <a:pt x="16043" y="0"/>
                  </a:moveTo>
                  <a:cubicBezTo>
                    <a:pt x="21034" y="0"/>
                    <a:pt x="24956" y="1618"/>
                    <a:pt x="27810" y="4864"/>
                  </a:cubicBezTo>
                  <a:cubicBezTo>
                    <a:pt x="30663" y="8110"/>
                    <a:pt x="32085" y="12611"/>
                    <a:pt x="32085" y="18347"/>
                  </a:cubicBezTo>
                  <a:cubicBezTo>
                    <a:pt x="32085" y="24064"/>
                    <a:pt x="30663" y="28565"/>
                    <a:pt x="27810" y="31830"/>
                  </a:cubicBezTo>
                  <a:cubicBezTo>
                    <a:pt x="24956" y="35076"/>
                    <a:pt x="21034" y="36704"/>
                    <a:pt x="16043" y="36704"/>
                  </a:cubicBezTo>
                  <a:cubicBezTo>
                    <a:pt x="11032" y="36704"/>
                    <a:pt x="7100" y="35076"/>
                    <a:pt x="4246" y="31830"/>
                  </a:cubicBezTo>
                  <a:cubicBezTo>
                    <a:pt x="1412" y="28565"/>
                    <a:pt x="0" y="24064"/>
                    <a:pt x="0" y="18347"/>
                  </a:cubicBezTo>
                  <a:cubicBezTo>
                    <a:pt x="0" y="12611"/>
                    <a:pt x="1412" y="8110"/>
                    <a:pt x="4246" y="4864"/>
                  </a:cubicBezTo>
                  <a:cubicBezTo>
                    <a:pt x="7100" y="1618"/>
                    <a:pt x="11032" y="0"/>
                    <a:pt x="1604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8A8E2E71-3BEA-8900-03C0-A50CD25610FC}"/>
                </a:ext>
              </a:extLst>
            </p:cNvPr>
            <p:cNvSpPr/>
            <p:nvPr/>
          </p:nvSpPr>
          <p:spPr>
            <a:xfrm>
              <a:off x="3975329" y="4950197"/>
              <a:ext cx="31241" cy="49471"/>
            </a:xfrm>
            <a:custGeom>
              <a:avLst/>
              <a:gdLst>
                <a:gd name="connsiteX0" fmla="*/ 25496 w 31241"/>
                <a:gd name="connsiteY0" fmla="*/ 18916 h 49471"/>
                <a:gd name="connsiteX1" fmla="*/ 25496 w 31241"/>
                <a:gd name="connsiteY1" fmla="*/ 0 h 49471"/>
                <a:gd name="connsiteX2" fmla="*/ 31242 w 31241"/>
                <a:gd name="connsiteY2" fmla="*/ 0 h 49471"/>
                <a:gd name="connsiteX3" fmla="*/ 31242 w 31241"/>
                <a:gd name="connsiteY3" fmla="*/ 48559 h 49471"/>
                <a:gd name="connsiteX4" fmla="*/ 25496 w 31241"/>
                <a:gd name="connsiteY4" fmla="*/ 48559 h 49471"/>
                <a:gd name="connsiteX5" fmla="*/ 25496 w 31241"/>
                <a:gd name="connsiteY5" fmla="*/ 43323 h 49471"/>
                <a:gd name="connsiteX6" fmla="*/ 20906 w 31241"/>
                <a:gd name="connsiteY6" fmla="*/ 47971 h 49471"/>
                <a:gd name="connsiteX7" fmla="*/ 14297 w 31241"/>
                <a:gd name="connsiteY7" fmla="*/ 49471 h 49471"/>
                <a:gd name="connsiteX8" fmla="*/ 3962 w 31241"/>
                <a:gd name="connsiteY8" fmla="*/ 44411 h 49471"/>
                <a:gd name="connsiteX9" fmla="*/ 0 w 31241"/>
                <a:gd name="connsiteY9" fmla="*/ 31114 h 49471"/>
                <a:gd name="connsiteX10" fmla="*/ 3962 w 31241"/>
                <a:gd name="connsiteY10" fmla="*/ 17817 h 49471"/>
                <a:gd name="connsiteX11" fmla="*/ 14297 w 31241"/>
                <a:gd name="connsiteY11" fmla="*/ 12767 h 49471"/>
                <a:gd name="connsiteX12" fmla="*/ 20906 w 31241"/>
                <a:gd name="connsiteY12" fmla="*/ 14297 h 49471"/>
                <a:gd name="connsiteX13" fmla="*/ 25496 w 31241"/>
                <a:gd name="connsiteY13" fmla="*/ 18916 h 49471"/>
                <a:gd name="connsiteX14" fmla="*/ 5933 w 31241"/>
                <a:gd name="connsiteY14" fmla="*/ 31114 h 49471"/>
                <a:gd name="connsiteX15" fmla="*/ 8521 w 31241"/>
                <a:gd name="connsiteY15" fmla="*/ 41068 h 49471"/>
                <a:gd name="connsiteX16" fmla="*/ 15699 w 31241"/>
                <a:gd name="connsiteY16" fmla="*/ 44666 h 49471"/>
                <a:gd name="connsiteX17" fmla="*/ 22877 w 31241"/>
                <a:gd name="connsiteY17" fmla="*/ 41068 h 49471"/>
                <a:gd name="connsiteX18" fmla="*/ 25496 w 31241"/>
                <a:gd name="connsiteY18" fmla="*/ 31114 h 49471"/>
                <a:gd name="connsiteX19" fmla="*/ 22877 w 31241"/>
                <a:gd name="connsiteY19" fmla="*/ 21191 h 49471"/>
                <a:gd name="connsiteX20" fmla="*/ 15699 w 31241"/>
                <a:gd name="connsiteY20" fmla="*/ 17572 h 49471"/>
                <a:gd name="connsiteX21" fmla="*/ 8521 w 31241"/>
                <a:gd name="connsiteY21" fmla="*/ 21191 h 49471"/>
                <a:gd name="connsiteX22" fmla="*/ 5933 w 31241"/>
                <a:gd name="connsiteY22" fmla="*/ 31114 h 49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241" h="49471">
                  <a:moveTo>
                    <a:pt x="25496" y="18916"/>
                  </a:moveTo>
                  <a:lnTo>
                    <a:pt x="25496" y="0"/>
                  </a:lnTo>
                  <a:lnTo>
                    <a:pt x="31242" y="0"/>
                  </a:lnTo>
                  <a:lnTo>
                    <a:pt x="31242" y="48559"/>
                  </a:lnTo>
                  <a:lnTo>
                    <a:pt x="25496" y="48559"/>
                  </a:lnTo>
                  <a:lnTo>
                    <a:pt x="25496" y="43323"/>
                  </a:lnTo>
                  <a:cubicBezTo>
                    <a:pt x="24289" y="45402"/>
                    <a:pt x="22760" y="46951"/>
                    <a:pt x="20906" y="47971"/>
                  </a:cubicBezTo>
                  <a:cubicBezTo>
                    <a:pt x="19073" y="48971"/>
                    <a:pt x="16876" y="49471"/>
                    <a:pt x="14297" y="49471"/>
                  </a:cubicBezTo>
                  <a:cubicBezTo>
                    <a:pt x="10071" y="49471"/>
                    <a:pt x="6619" y="47785"/>
                    <a:pt x="3962" y="44411"/>
                  </a:cubicBezTo>
                  <a:cubicBezTo>
                    <a:pt x="1324" y="41038"/>
                    <a:pt x="0" y="36606"/>
                    <a:pt x="0" y="31114"/>
                  </a:cubicBezTo>
                  <a:cubicBezTo>
                    <a:pt x="0" y="25623"/>
                    <a:pt x="1324" y="21191"/>
                    <a:pt x="3962" y="17817"/>
                  </a:cubicBezTo>
                  <a:cubicBezTo>
                    <a:pt x="6619" y="14454"/>
                    <a:pt x="10071" y="12767"/>
                    <a:pt x="14297" y="12767"/>
                  </a:cubicBezTo>
                  <a:cubicBezTo>
                    <a:pt x="16876" y="12767"/>
                    <a:pt x="19073" y="13277"/>
                    <a:pt x="20906" y="14297"/>
                  </a:cubicBezTo>
                  <a:cubicBezTo>
                    <a:pt x="22760" y="15288"/>
                    <a:pt x="24289" y="16827"/>
                    <a:pt x="25496" y="18916"/>
                  </a:cubicBezTo>
                  <a:moveTo>
                    <a:pt x="5933" y="31114"/>
                  </a:moveTo>
                  <a:cubicBezTo>
                    <a:pt x="5933" y="35341"/>
                    <a:pt x="6796" y="38655"/>
                    <a:pt x="8521" y="41068"/>
                  </a:cubicBezTo>
                  <a:cubicBezTo>
                    <a:pt x="10267" y="43470"/>
                    <a:pt x="12659" y="44666"/>
                    <a:pt x="15699" y="44666"/>
                  </a:cubicBezTo>
                  <a:cubicBezTo>
                    <a:pt x="18729" y="44666"/>
                    <a:pt x="21122" y="43470"/>
                    <a:pt x="22877" y="41068"/>
                  </a:cubicBezTo>
                  <a:cubicBezTo>
                    <a:pt x="24623" y="38655"/>
                    <a:pt x="25496" y="35341"/>
                    <a:pt x="25496" y="31114"/>
                  </a:cubicBezTo>
                  <a:cubicBezTo>
                    <a:pt x="25496" y="26888"/>
                    <a:pt x="24623" y="23583"/>
                    <a:pt x="22877" y="21191"/>
                  </a:cubicBezTo>
                  <a:cubicBezTo>
                    <a:pt x="21122" y="18779"/>
                    <a:pt x="18729" y="17572"/>
                    <a:pt x="15699" y="17572"/>
                  </a:cubicBezTo>
                  <a:cubicBezTo>
                    <a:pt x="12659" y="17572"/>
                    <a:pt x="10267" y="18779"/>
                    <a:pt x="8521" y="21191"/>
                  </a:cubicBezTo>
                  <a:cubicBezTo>
                    <a:pt x="6796" y="23583"/>
                    <a:pt x="5933" y="26888"/>
                    <a:pt x="5933" y="31114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DB02635A-75F0-511A-058A-C5D7DC2E1994}"/>
                </a:ext>
              </a:extLst>
            </p:cNvPr>
            <p:cNvSpPr/>
            <p:nvPr/>
          </p:nvSpPr>
          <p:spPr>
            <a:xfrm>
              <a:off x="4015896" y="4962965"/>
              <a:ext cx="32398" cy="36703"/>
            </a:xfrm>
            <a:custGeom>
              <a:avLst/>
              <a:gdLst>
                <a:gd name="connsiteX0" fmla="*/ 32399 w 32398"/>
                <a:gd name="connsiteY0" fmla="*/ 16886 h 36703"/>
                <a:gd name="connsiteX1" fmla="*/ 32399 w 32398"/>
                <a:gd name="connsiteY1" fmla="*/ 19690 h 36703"/>
                <a:gd name="connsiteX2" fmla="*/ 6001 w 32398"/>
                <a:gd name="connsiteY2" fmla="*/ 19690 h 36703"/>
                <a:gd name="connsiteX3" fmla="*/ 9551 w 32398"/>
                <a:gd name="connsiteY3" fmla="*/ 28741 h 36703"/>
                <a:gd name="connsiteX4" fmla="*/ 18484 w 32398"/>
                <a:gd name="connsiteY4" fmla="*/ 31830 h 36703"/>
                <a:gd name="connsiteX5" fmla="*/ 24878 w 32398"/>
                <a:gd name="connsiteY5" fmla="*/ 31016 h 36703"/>
                <a:gd name="connsiteX6" fmla="*/ 31056 w 32398"/>
                <a:gd name="connsiteY6" fmla="*/ 28584 h 36703"/>
                <a:gd name="connsiteX7" fmla="*/ 31056 w 32398"/>
                <a:gd name="connsiteY7" fmla="*/ 34017 h 36703"/>
                <a:gd name="connsiteX8" fmla="*/ 24721 w 32398"/>
                <a:gd name="connsiteY8" fmla="*/ 36017 h 36703"/>
                <a:gd name="connsiteX9" fmla="*/ 18141 w 32398"/>
                <a:gd name="connsiteY9" fmla="*/ 36704 h 36703"/>
                <a:gd name="connsiteX10" fmla="*/ 4874 w 32398"/>
                <a:gd name="connsiteY10" fmla="*/ 31830 h 36703"/>
                <a:gd name="connsiteX11" fmla="*/ 0 w 32398"/>
                <a:gd name="connsiteY11" fmla="*/ 18661 h 36703"/>
                <a:gd name="connsiteX12" fmla="*/ 4628 w 32398"/>
                <a:gd name="connsiteY12" fmla="*/ 5050 h 36703"/>
                <a:gd name="connsiteX13" fmla="*/ 17141 w 32398"/>
                <a:gd name="connsiteY13" fmla="*/ 0 h 36703"/>
                <a:gd name="connsiteX14" fmla="*/ 28281 w 32398"/>
                <a:gd name="connsiteY14" fmla="*/ 4550 h 36703"/>
                <a:gd name="connsiteX15" fmla="*/ 32399 w 32398"/>
                <a:gd name="connsiteY15" fmla="*/ 16886 h 36703"/>
                <a:gd name="connsiteX16" fmla="*/ 26663 w 32398"/>
                <a:gd name="connsiteY16" fmla="*/ 15199 h 36703"/>
                <a:gd name="connsiteX17" fmla="*/ 24005 w 32398"/>
                <a:gd name="connsiteY17" fmla="*/ 7678 h 36703"/>
                <a:gd name="connsiteX18" fmla="*/ 17200 w 32398"/>
                <a:gd name="connsiteY18" fmla="*/ 4864 h 36703"/>
                <a:gd name="connsiteX19" fmla="*/ 9492 w 32398"/>
                <a:gd name="connsiteY19" fmla="*/ 7580 h 36703"/>
                <a:gd name="connsiteX20" fmla="*/ 6188 w 32398"/>
                <a:gd name="connsiteY20" fmla="*/ 15229 h 36703"/>
                <a:gd name="connsiteX21" fmla="*/ 26663 w 32398"/>
                <a:gd name="connsiteY21" fmla="*/ 15199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398" h="36703">
                  <a:moveTo>
                    <a:pt x="32399" y="16886"/>
                  </a:moveTo>
                  <a:lnTo>
                    <a:pt x="32399" y="19690"/>
                  </a:lnTo>
                  <a:lnTo>
                    <a:pt x="6001" y="19690"/>
                  </a:lnTo>
                  <a:cubicBezTo>
                    <a:pt x="6246" y="23642"/>
                    <a:pt x="7433" y="26663"/>
                    <a:pt x="9551" y="28741"/>
                  </a:cubicBezTo>
                  <a:cubicBezTo>
                    <a:pt x="11699" y="30801"/>
                    <a:pt x="14670" y="31830"/>
                    <a:pt x="18484" y="31830"/>
                  </a:cubicBezTo>
                  <a:cubicBezTo>
                    <a:pt x="20691" y="31830"/>
                    <a:pt x="22819" y="31556"/>
                    <a:pt x="24878" y="31016"/>
                  </a:cubicBezTo>
                  <a:cubicBezTo>
                    <a:pt x="26967" y="30477"/>
                    <a:pt x="29026" y="29673"/>
                    <a:pt x="31056" y="28584"/>
                  </a:cubicBezTo>
                  <a:lnTo>
                    <a:pt x="31056" y="34017"/>
                  </a:lnTo>
                  <a:cubicBezTo>
                    <a:pt x="28996" y="34890"/>
                    <a:pt x="26888" y="35557"/>
                    <a:pt x="24721" y="36017"/>
                  </a:cubicBezTo>
                  <a:cubicBezTo>
                    <a:pt x="22554" y="36478"/>
                    <a:pt x="20367" y="36704"/>
                    <a:pt x="18141" y="36704"/>
                  </a:cubicBezTo>
                  <a:cubicBezTo>
                    <a:pt x="12561" y="36704"/>
                    <a:pt x="8139" y="35076"/>
                    <a:pt x="4874" y="31830"/>
                  </a:cubicBezTo>
                  <a:cubicBezTo>
                    <a:pt x="1628" y="28584"/>
                    <a:pt x="0" y="24201"/>
                    <a:pt x="0" y="18661"/>
                  </a:cubicBezTo>
                  <a:cubicBezTo>
                    <a:pt x="0" y="12944"/>
                    <a:pt x="1539" y="8404"/>
                    <a:pt x="4628" y="5050"/>
                  </a:cubicBezTo>
                  <a:cubicBezTo>
                    <a:pt x="7727" y="1687"/>
                    <a:pt x="11895" y="0"/>
                    <a:pt x="17141" y="0"/>
                  </a:cubicBezTo>
                  <a:cubicBezTo>
                    <a:pt x="21838" y="0"/>
                    <a:pt x="25554" y="1520"/>
                    <a:pt x="28281" y="4550"/>
                  </a:cubicBezTo>
                  <a:cubicBezTo>
                    <a:pt x="31026" y="7570"/>
                    <a:pt x="32399" y="11679"/>
                    <a:pt x="32399" y="16886"/>
                  </a:cubicBezTo>
                  <a:moveTo>
                    <a:pt x="26663" y="15199"/>
                  </a:moveTo>
                  <a:cubicBezTo>
                    <a:pt x="26614" y="12052"/>
                    <a:pt x="25731" y="9551"/>
                    <a:pt x="24005" y="7678"/>
                  </a:cubicBezTo>
                  <a:cubicBezTo>
                    <a:pt x="22299" y="5805"/>
                    <a:pt x="20034" y="4864"/>
                    <a:pt x="17200" y="4864"/>
                  </a:cubicBezTo>
                  <a:cubicBezTo>
                    <a:pt x="13993" y="4864"/>
                    <a:pt x="11424" y="5766"/>
                    <a:pt x="9492" y="7580"/>
                  </a:cubicBezTo>
                  <a:cubicBezTo>
                    <a:pt x="7580" y="9394"/>
                    <a:pt x="6472" y="11944"/>
                    <a:pt x="6188" y="15229"/>
                  </a:cubicBezTo>
                  <a:lnTo>
                    <a:pt x="26663" y="1519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B49B3583-ED5F-A910-64FD-DB00398F74FC}"/>
                </a:ext>
              </a:extLst>
            </p:cNvPr>
            <p:cNvSpPr/>
            <p:nvPr/>
          </p:nvSpPr>
          <p:spPr>
            <a:xfrm>
              <a:off x="4055169" y="4962965"/>
              <a:ext cx="26711" cy="36703"/>
            </a:xfrm>
            <a:custGeom>
              <a:avLst/>
              <a:gdLst>
                <a:gd name="connsiteX0" fmla="*/ 24839 w 26711"/>
                <a:gd name="connsiteY0" fmla="*/ 1873 h 36703"/>
                <a:gd name="connsiteX1" fmla="*/ 24839 w 26711"/>
                <a:gd name="connsiteY1" fmla="*/ 7296 h 36703"/>
                <a:gd name="connsiteX2" fmla="*/ 19779 w 26711"/>
                <a:gd name="connsiteY2" fmla="*/ 5423 h 36703"/>
                <a:gd name="connsiteX3" fmla="*/ 14356 w 26711"/>
                <a:gd name="connsiteY3" fmla="*/ 4805 h 36703"/>
                <a:gd name="connsiteX4" fmla="*/ 7923 w 26711"/>
                <a:gd name="connsiteY4" fmla="*/ 6109 h 36703"/>
                <a:gd name="connsiteX5" fmla="*/ 5805 w 26711"/>
                <a:gd name="connsiteY5" fmla="*/ 10051 h 36703"/>
                <a:gd name="connsiteX6" fmla="*/ 7325 w 26711"/>
                <a:gd name="connsiteY6" fmla="*/ 13199 h 36703"/>
                <a:gd name="connsiteX7" fmla="*/ 13483 w 26711"/>
                <a:gd name="connsiteY7" fmla="*/ 15356 h 36703"/>
                <a:gd name="connsiteX8" fmla="*/ 15444 w 26711"/>
                <a:gd name="connsiteY8" fmla="*/ 15788 h 36703"/>
                <a:gd name="connsiteX9" fmla="*/ 24123 w 26711"/>
                <a:gd name="connsiteY9" fmla="*/ 19504 h 36703"/>
                <a:gd name="connsiteX10" fmla="*/ 26712 w 26711"/>
                <a:gd name="connsiteY10" fmla="*/ 26153 h 36703"/>
                <a:gd name="connsiteX11" fmla="*/ 22838 w 26711"/>
                <a:gd name="connsiteY11" fmla="*/ 33860 h 36703"/>
                <a:gd name="connsiteX12" fmla="*/ 12258 w 26711"/>
                <a:gd name="connsiteY12" fmla="*/ 36704 h 36703"/>
                <a:gd name="connsiteX13" fmla="*/ 6394 w 26711"/>
                <a:gd name="connsiteY13" fmla="*/ 36135 h 36703"/>
                <a:gd name="connsiteX14" fmla="*/ 0 w 26711"/>
                <a:gd name="connsiteY14" fmla="*/ 34517 h 36703"/>
                <a:gd name="connsiteX15" fmla="*/ 0 w 26711"/>
                <a:gd name="connsiteY15" fmla="*/ 28584 h 36703"/>
                <a:gd name="connsiteX16" fmla="*/ 6266 w 26711"/>
                <a:gd name="connsiteY16" fmla="*/ 31085 h 36703"/>
                <a:gd name="connsiteX17" fmla="*/ 12385 w 26711"/>
                <a:gd name="connsiteY17" fmla="*/ 31899 h 36703"/>
                <a:gd name="connsiteX18" fmla="*/ 18631 w 26711"/>
                <a:gd name="connsiteY18" fmla="*/ 30516 h 36703"/>
                <a:gd name="connsiteX19" fmla="*/ 20808 w 26711"/>
                <a:gd name="connsiteY19" fmla="*/ 26584 h 36703"/>
                <a:gd name="connsiteX20" fmla="*/ 19220 w 26711"/>
                <a:gd name="connsiteY20" fmla="*/ 22995 h 36703"/>
                <a:gd name="connsiteX21" fmla="*/ 12326 w 26711"/>
                <a:gd name="connsiteY21" fmla="*/ 20593 h 36703"/>
                <a:gd name="connsiteX22" fmla="*/ 10326 w 26711"/>
                <a:gd name="connsiteY22" fmla="*/ 20132 h 36703"/>
                <a:gd name="connsiteX23" fmla="*/ 2618 w 26711"/>
                <a:gd name="connsiteY23" fmla="*/ 16690 h 36703"/>
                <a:gd name="connsiteX24" fmla="*/ 245 w 26711"/>
                <a:gd name="connsiteY24" fmla="*/ 10296 h 36703"/>
                <a:gd name="connsiteX25" fmla="*/ 3736 w 26711"/>
                <a:gd name="connsiteY25" fmla="*/ 2677 h 36703"/>
                <a:gd name="connsiteX26" fmla="*/ 13670 w 26711"/>
                <a:gd name="connsiteY26" fmla="*/ 0 h 36703"/>
                <a:gd name="connsiteX27" fmla="*/ 19661 w 26711"/>
                <a:gd name="connsiteY27" fmla="*/ 461 h 36703"/>
                <a:gd name="connsiteX28" fmla="*/ 24839 w 26711"/>
                <a:gd name="connsiteY28" fmla="*/ 1873 h 3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711" h="36703">
                  <a:moveTo>
                    <a:pt x="24839" y="1873"/>
                  </a:moveTo>
                  <a:lnTo>
                    <a:pt x="24839" y="7296"/>
                  </a:lnTo>
                  <a:cubicBezTo>
                    <a:pt x="23221" y="6462"/>
                    <a:pt x="21534" y="5844"/>
                    <a:pt x="19779" y="5423"/>
                  </a:cubicBezTo>
                  <a:cubicBezTo>
                    <a:pt x="18033" y="5011"/>
                    <a:pt x="16229" y="4805"/>
                    <a:pt x="14356" y="4805"/>
                  </a:cubicBezTo>
                  <a:cubicBezTo>
                    <a:pt x="11502" y="4805"/>
                    <a:pt x="9365" y="5236"/>
                    <a:pt x="7923" y="6109"/>
                  </a:cubicBezTo>
                  <a:cubicBezTo>
                    <a:pt x="6511" y="6982"/>
                    <a:pt x="5805" y="8296"/>
                    <a:pt x="5805" y="10051"/>
                  </a:cubicBezTo>
                  <a:cubicBezTo>
                    <a:pt x="5805" y="11375"/>
                    <a:pt x="6315" y="12424"/>
                    <a:pt x="7325" y="13199"/>
                  </a:cubicBezTo>
                  <a:cubicBezTo>
                    <a:pt x="8345" y="13954"/>
                    <a:pt x="10394" y="14670"/>
                    <a:pt x="13483" y="15356"/>
                  </a:cubicBezTo>
                  <a:lnTo>
                    <a:pt x="15444" y="15788"/>
                  </a:lnTo>
                  <a:cubicBezTo>
                    <a:pt x="19524" y="16660"/>
                    <a:pt x="22417" y="17906"/>
                    <a:pt x="24123" y="19504"/>
                  </a:cubicBezTo>
                  <a:cubicBezTo>
                    <a:pt x="25849" y="21083"/>
                    <a:pt x="26712" y="23299"/>
                    <a:pt x="26712" y="26153"/>
                  </a:cubicBezTo>
                  <a:cubicBezTo>
                    <a:pt x="26712" y="29398"/>
                    <a:pt x="25417" y="31968"/>
                    <a:pt x="22838" y="33860"/>
                  </a:cubicBezTo>
                  <a:cubicBezTo>
                    <a:pt x="20279" y="35753"/>
                    <a:pt x="16759" y="36704"/>
                    <a:pt x="12258" y="36704"/>
                  </a:cubicBezTo>
                  <a:cubicBezTo>
                    <a:pt x="10385" y="36704"/>
                    <a:pt x="8433" y="36518"/>
                    <a:pt x="6394" y="36135"/>
                  </a:cubicBezTo>
                  <a:cubicBezTo>
                    <a:pt x="4374" y="35782"/>
                    <a:pt x="2246" y="35243"/>
                    <a:pt x="0" y="34517"/>
                  </a:cubicBezTo>
                  <a:lnTo>
                    <a:pt x="0" y="28584"/>
                  </a:lnTo>
                  <a:cubicBezTo>
                    <a:pt x="2118" y="29693"/>
                    <a:pt x="4207" y="30526"/>
                    <a:pt x="6266" y="31085"/>
                  </a:cubicBezTo>
                  <a:cubicBezTo>
                    <a:pt x="8325" y="31624"/>
                    <a:pt x="10365" y="31899"/>
                    <a:pt x="12385" y="31899"/>
                  </a:cubicBezTo>
                  <a:cubicBezTo>
                    <a:pt x="15091" y="31899"/>
                    <a:pt x="17170" y="31438"/>
                    <a:pt x="18631" y="30516"/>
                  </a:cubicBezTo>
                  <a:cubicBezTo>
                    <a:pt x="20083" y="29585"/>
                    <a:pt x="20808" y="28271"/>
                    <a:pt x="20808" y="26584"/>
                  </a:cubicBezTo>
                  <a:cubicBezTo>
                    <a:pt x="20808" y="25025"/>
                    <a:pt x="20279" y="23829"/>
                    <a:pt x="19220" y="22995"/>
                  </a:cubicBezTo>
                  <a:cubicBezTo>
                    <a:pt x="18180" y="22162"/>
                    <a:pt x="15886" y="21367"/>
                    <a:pt x="12326" y="20593"/>
                  </a:cubicBezTo>
                  <a:lnTo>
                    <a:pt x="10326" y="20132"/>
                  </a:lnTo>
                  <a:cubicBezTo>
                    <a:pt x="6766" y="19377"/>
                    <a:pt x="4197" y="18229"/>
                    <a:pt x="2618" y="16690"/>
                  </a:cubicBezTo>
                  <a:cubicBezTo>
                    <a:pt x="1039" y="15131"/>
                    <a:pt x="245" y="13003"/>
                    <a:pt x="245" y="10296"/>
                  </a:cubicBezTo>
                  <a:cubicBezTo>
                    <a:pt x="245" y="7011"/>
                    <a:pt x="1412" y="4471"/>
                    <a:pt x="3736" y="2677"/>
                  </a:cubicBezTo>
                  <a:cubicBezTo>
                    <a:pt x="6070" y="892"/>
                    <a:pt x="9384" y="0"/>
                    <a:pt x="13670" y="0"/>
                  </a:cubicBezTo>
                  <a:cubicBezTo>
                    <a:pt x="15788" y="0"/>
                    <a:pt x="17788" y="157"/>
                    <a:pt x="19661" y="461"/>
                  </a:cubicBezTo>
                  <a:cubicBezTo>
                    <a:pt x="21534" y="775"/>
                    <a:pt x="23260" y="1245"/>
                    <a:pt x="24839" y="187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5E08ED6F-EBBA-7A8D-06D0-738041183742}"/>
                </a:ext>
              </a:extLst>
            </p:cNvPr>
            <p:cNvSpPr/>
            <p:nvPr/>
          </p:nvSpPr>
          <p:spPr>
            <a:xfrm>
              <a:off x="2865280" y="4818522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C9D3FF3-7D0C-D8B0-7883-E1F7C42C9BF2}"/>
                </a:ext>
              </a:extLst>
            </p:cNvPr>
            <p:cNvSpPr/>
            <p:nvPr/>
          </p:nvSpPr>
          <p:spPr>
            <a:xfrm>
              <a:off x="2865280" y="4458190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EF335146-970E-028D-26A0-9AA78E353135}"/>
                </a:ext>
              </a:extLst>
            </p:cNvPr>
            <p:cNvSpPr/>
            <p:nvPr/>
          </p:nvSpPr>
          <p:spPr>
            <a:xfrm>
              <a:off x="2865280" y="4097864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7D46AFCF-EA7E-BA80-EB86-1F62CA702B37}"/>
                </a:ext>
              </a:extLst>
            </p:cNvPr>
            <p:cNvSpPr/>
            <p:nvPr/>
          </p:nvSpPr>
          <p:spPr>
            <a:xfrm>
              <a:off x="2865280" y="3737536"/>
              <a:ext cx="2062419" cy="980"/>
            </a:xfrm>
            <a:custGeom>
              <a:avLst/>
              <a:gdLst>
                <a:gd name="connsiteX0" fmla="*/ 0 w 2062419"/>
                <a:gd name="connsiteY0" fmla="*/ 0 h 980"/>
                <a:gd name="connsiteX1" fmla="*/ 2062419 w 2062419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62419" h="980">
                  <a:moveTo>
                    <a:pt x="0" y="0"/>
                  </a:moveTo>
                  <a:lnTo>
                    <a:pt x="2062419" y="0"/>
                  </a:lnTo>
                </a:path>
              </a:pathLst>
            </a:custGeom>
            <a:noFill/>
            <a:ln w="1961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2AFD2E6-60B8-E79D-5FFB-EA9A8115A31A}"/>
                </a:ext>
              </a:extLst>
            </p:cNvPr>
            <p:cNvSpPr/>
            <p:nvPr/>
          </p:nvSpPr>
          <p:spPr>
            <a:xfrm>
              <a:off x="2865280" y="3507461"/>
              <a:ext cx="980" cy="1349245"/>
            </a:xfrm>
            <a:custGeom>
              <a:avLst/>
              <a:gdLst>
                <a:gd name="connsiteX0" fmla="*/ 0 w 980"/>
                <a:gd name="connsiteY0" fmla="*/ 1349245 h 1349245"/>
                <a:gd name="connsiteX1" fmla="*/ 0 w 980"/>
                <a:gd name="connsiteY1" fmla="*/ 0 h 134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" h="1349245">
                  <a:moveTo>
                    <a:pt x="0" y="1349245"/>
                  </a:move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ED8F193-BE52-F001-2739-170015C31431}"/>
                </a:ext>
              </a:extLst>
            </p:cNvPr>
            <p:cNvSpPr/>
            <p:nvPr/>
          </p:nvSpPr>
          <p:spPr>
            <a:xfrm>
              <a:off x="2865280" y="4818522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47721139-C37A-0B8F-8354-A8350A8920EF}"/>
                </a:ext>
              </a:extLst>
            </p:cNvPr>
            <p:cNvSpPr/>
            <p:nvPr/>
          </p:nvSpPr>
          <p:spPr>
            <a:xfrm>
              <a:off x="2865280" y="4458190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5F05FD71-04FD-C4B8-1E06-36E33EA3453B}"/>
                </a:ext>
              </a:extLst>
            </p:cNvPr>
            <p:cNvSpPr/>
            <p:nvPr/>
          </p:nvSpPr>
          <p:spPr>
            <a:xfrm>
              <a:off x="2865280" y="4097864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7375186-3A55-7AFA-3ACE-66D73EE1B601}"/>
                </a:ext>
              </a:extLst>
            </p:cNvPr>
            <p:cNvSpPr/>
            <p:nvPr/>
          </p:nvSpPr>
          <p:spPr>
            <a:xfrm>
              <a:off x="2865280" y="3737536"/>
              <a:ext cx="18531" cy="980"/>
            </a:xfrm>
            <a:custGeom>
              <a:avLst/>
              <a:gdLst>
                <a:gd name="connsiteX0" fmla="*/ 0 w 18531"/>
                <a:gd name="connsiteY0" fmla="*/ 0 h 980"/>
                <a:gd name="connsiteX1" fmla="*/ 18531 w 18531"/>
                <a:gd name="connsiteY1" fmla="*/ 0 h 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31" h="980">
                  <a:moveTo>
                    <a:pt x="0" y="0"/>
                  </a:moveTo>
                  <a:lnTo>
                    <a:pt x="18531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81C1ADF3-7417-7913-395D-1210189FB358}"/>
                </a:ext>
              </a:extLst>
            </p:cNvPr>
            <p:cNvSpPr/>
            <p:nvPr/>
          </p:nvSpPr>
          <p:spPr>
            <a:xfrm>
              <a:off x="2732622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2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2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19" y="7511"/>
                    <a:pt x="23426" y="11875"/>
                    <a:pt x="23426" y="17592"/>
                  </a:cubicBezTo>
                  <a:cubicBezTo>
                    <a:pt x="23426" y="23299"/>
                    <a:pt x="22419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362AF6D-1091-256F-FBD7-29FB87779F50}"/>
                </a:ext>
              </a:extLst>
            </p:cNvPr>
            <p:cNvSpPr/>
            <p:nvPr/>
          </p:nvSpPr>
          <p:spPr>
            <a:xfrm>
              <a:off x="2764105" y="4829701"/>
              <a:ext cx="4790" cy="5765"/>
            </a:xfrm>
            <a:custGeom>
              <a:avLst/>
              <a:gdLst>
                <a:gd name="connsiteX0" fmla="*/ 0 w 4790"/>
                <a:gd name="connsiteY0" fmla="*/ 0 h 5765"/>
                <a:gd name="connsiteX1" fmla="*/ 4790 w 4790"/>
                <a:gd name="connsiteY1" fmla="*/ 0 h 5765"/>
                <a:gd name="connsiteX2" fmla="*/ 4790 w 4790"/>
                <a:gd name="connsiteY2" fmla="*/ 5766 h 5765"/>
                <a:gd name="connsiteX3" fmla="*/ 0 w 4790"/>
                <a:gd name="connsiteY3" fmla="*/ 5766 h 5765"/>
                <a:gd name="connsiteX4" fmla="*/ 0 w 4790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5">
                  <a:moveTo>
                    <a:pt x="0" y="0"/>
                  </a:moveTo>
                  <a:lnTo>
                    <a:pt x="4790" y="0"/>
                  </a:lnTo>
                  <a:lnTo>
                    <a:pt x="4790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24CB6ACC-0106-C54D-28B2-8AF5D7B6D140}"/>
                </a:ext>
              </a:extLst>
            </p:cNvPr>
            <p:cNvSpPr/>
            <p:nvPr/>
          </p:nvSpPr>
          <p:spPr>
            <a:xfrm>
              <a:off x="2776976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8 w 23425"/>
                <a:gd name="connsiteY5" fmla="*/ 28055 h 35164"/>
                <a:gd name="connsiteX6" fmla="*/ 18840 w 23425"/>
                <a:gd name="connsiteY6" fmla="*/ 17592 h 35164"/>
                <a:gd name="connsiteX7" fmla="*/ 17048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8" y="28055"/>
                  </a:cubicBezTo>
                  <a:cubicBezTo>
                    <a:pt x="18243" y="25731"/>
                    <a:pt x="18840" y="22240"/>
                    <a:pt x="18840" y="17592"/>
                  </a:cubicBezTo>
                  <a:cubicBezTo>
                    <a:pt x="18840" y="12934"/>
                    <a:pt x="18243" y="9443"/>
                    <a:pt x="17048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5" y="35164"/>
                    <a:pt x="5010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10" y="1510"/>
                    <a:pt x="7915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AF7D5C4-A88C-CF0C-3280-0AE895218089}"/>
                </a:ext>
              </a:extLst>
            </p:cNvPr>
            <p:cNvSpPr/>
            <p:nvPr/>
          </p:nvSpPr>
          <p:spPr>
            <a:xfrm>
              <a:off x="2806553" y="4800959"/>
              <a:ext cx="23425" cy="35164"/>
            </a:xfrm>
            <a:custGeom>
              <a:avLst/>
              <a:gdLst>
                <a:gd name="connsiteX0" fmla="*/ 11713 w 23425"/>
                <a:gd name="connsiteY0" fmla="*/ 3638 h 35164"/>
                <a:gd name="connsiteX1" fmla="*/ 6379 w 23425"/>
                <a:gd name="connsiteY1" fmla="*/ 7129 h 35164"/>
                <a:gd name="connsiteX2" fmla="*/ 4608 w 23425"/>
                <a:gd name="connsiteY2" fmla="*/ 17592 h 35164"/>
                <a:gd name="connsiteX3" fmla="*/ 6379 w 23425"/>
                <a:gd name="connsiteY3" fmla="*/ 28055 h 35164"/>
                <a:gd name="connsiteX4" fmla="*/ 11713 w 23425"/>
                <a:gd name="connsiteY4" fmla="*/ 31536 h 35164"/>
                <a:gd name="connsiteX5" fmla="*/ 17047 w 23425"/>
                <a:gd name="connsiteY5" fmla="*/ 28055 h 35164"/>
                <a:gd name="connsiteX6" fmla="*/ 18840 w 23425"/>
                <a:gd name="connsiteY6" fmla="*/ 17592 h 35164"/>
                <a:gd name="connsiteX7" fmla="*/ 17047 w 23425"/>
                <a:gd name="connsiteY7" fmla="*/ 7129 h 35164"/>
                <a:gd name="connsiteX8" fmla="*/ 11713 w 23425"/>
                <a:gd name="connsiteY8" fmla="*/ 3638 h 35164"/>
                <a:gd name="connsiteX9" fmla="*/ 11713 w 23425"/>
                <a:gd name="connsiteY9" fmla="*/ 0 h 35164"/>
                <a:gd name="connsiteX10" fmla="*/ 20406 w 23425"/>
                <a:gd name="connsiteY10" fmla="*/ 4521 h 35164"/>
                <a:gd name="connsiteX11" fmla="*/ 23426 w 23425"/>
                <a:gd name="connsiteY11" fmla="*/ 17592 h 35164"/>
                <a:gd name="connsiteX12" fmla="*/ 20406 w 23425"/>
                <a:gd name="connsiteY12" fmla="*/ 30673 h 35164"/>
                <a:gd name="connsiteX13" fmla="*/ 11713 w 23425"/>
                <a:gd name="connsiteY13" fmla="*/ 35164 h 35164"/>
                <a:gd name="connsiteX14" fmla="*/ 2997 w 23425"/>
                <a:gd name="connsiteY14" fmla="*/ 30673 h 35164"/>
                <a:gd name="connsiteX15" fmla="*/ 0 w 23425"/>
                <a:gd name="connsiteY15" fmla="*/ 17592 h 35164"/>
                <a:gd name="connsiteX16" fmla="*/ 2997 w 23425"/>
                <a:gd name="connsiteY16" fmla="*/ 4521 h 35164"/>
                <a:gd name="connsiteX17" fmla="*/ 11713 w 23425"/>
                <a:gd name="connsiteY17" fmla="*/ 0 h 3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4">
                  <a:moveTo>
                    <a:pt x="11713" y="3638"/>
                  </a:moveTo>
                  <a:cubicBezTo>
                    <a:pt x="9353" y="3638"/>
                    <a:pt x="7574" y="4805"/>
                    <a:pt x="6379" y="7129"/>
                  </a:cubicBezTo>
                  <a:cubicBezTo>
                    <a:pt x="5198" y="9443"/>
                    <a:pt x="4608" y="12934"/>
                    <a:pt x="4608" y="17592"/>
                  </a:cubicBezTo>
                  <a:cubicBezTo>
                    <a:pt x="4608" y="22240"/>
                    <a:pt x="5198" y="25731"/>
                    <a:pt x="6379" y="28055"/>
                  </a:cubicBezTo>
                  <a:cubicBezTo>
                    <a:pt x="7574" y="30379"/>
                    <a:pt x="9353" y="31536"/>
                    <a:pt x="11713" y="31536"/>
                  </a:cubicBezTo>
                  <a:cubicBezTo>
                    <a:pt x="14089" y="31536"/>
                    <a:pt x="15867" y="30379"/>
                    <a:pt x="17047" y="28055"/>
                  </a:cubicBezTo>
                  <a:cubicBezTo>
                    <a:pt x="18242" y="25731"/>
                    <a:pt x="18840" y="22240"/>
                    <a:pt x="18840" y="17592"/>
                  </a:cubicBezTo>
                  <a:cubicBezTo>
                    <a:pt x="18840" y="12934"/>
                    <a:pt x="18242" y="9443"/>
                    <a:pt x="17047" y="7129"/>
                  </a:cubicBezTo>
                  <a:cubicBezTo>
                    <a:pt x="15867" y="4805"/>
                    <a:pt x="14089" y="3638"/>
                    <a:pt x="11713" y="3638"/>
                  </a:cubicBezTo>
                  <a:moveTo>
                    <a:pt x="11713" y="0"/>
                  </a:moveTo>
                  <a:cubicBezTo>
                    <a:pt x="15511" y="0"/>
                    <a:pt x="18409" y="1510"/>
                    <a:pt x="20406" y="4521"/>
                  </a:cubicBezTo>
                  <a:cubicBezTo>
                    <a:pt x="22420" y="7511"/>
                    <a:pt x="23426" y="11875"/>
                    <a:pt x="23426" y="17592"/>
                  </a:cubicBezTo>
                  <a:cubicBezTo>
                    <a:pt x="23426" y="23299"/>
                    <a:pt x="22420" y="27663"/>
                    <a:pt x="20406" y="30673"/>
                  </a:cubicBezTo>
                  <a:cubicBezTo>
                    <a:pt x="18409" y="33664"/>
                    <a:pt x="15511" y="35164"/>
                    <a:pt x="11713" y="35164"/>
                  </a:cubicBezTo>
                  <a:cubicBezTo>
                    <a:pt x="7914" y="35164"/>
                    <a:pt x="5009" y="33664"/>
                    <a:pt x="2997" y="30673"/>
                  </a:cubicBezTo>
                  <a:cubicBezTo>
                    <a:pt x="999" y="27663"/>
                    <a:pt x="0" y="23299"/>
                    <a:pt x="0" y="17592"/>
                  </a:cubicBezTo>
                  <a:cubicBezTo>
                    <a:pt x="0" y="11875"/>
                    <a:pt x="999" y="7511"/>
                    <a:pt x="2997" y="4521"/>
                  </a:cubicBezTo>
                  <a:cubicBezTo>
                    <a:pt x="5009" y="1510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285EB0D-CF91-F2B2-5553-0118B0AD90DC}"/>
                </a:ext>
              </a:extLst>
            </p:cNvPr>
            <p:cNvSpPr/>
            <p:nvPr/>
          </p:nvSpPr>
          <p:spPr>
            <a:xfrm>
              <a:off x="2733599" y="4440634"/>
              <a:ext cx="23424" cy="35157"/>
            </a:xfrm>
            <a:custGeom>
              <a:avLst/>
              <a:gdLst>
                <a:gd name="connsiteX0" fmla="*/ 11712 w 23424"/>
                <a:gd name="connsiteY0" fmla="*/ 3631 h 35157"/>
                <a:gd name="connsiteX1" fmla="*/ 6378 w 23424"/>
                <a:gd name="connsiteY1" fmla="*/ 7132 h 35157"/>
                <a:gd name="connsiteX2" fmla="*/ 4608 w 23424"/>
                <a:gd name="connsiteY2" fmla="*/ 17595 h 35157"/>
                <a:gd name="connsiteX3" fmla="*/ 6378 w 23424"/>
                <a:gd name="connsiteY3" fmla="*/ 28058 h 35157"/>
                <a:gd name="connsiteX4" fmla="*/ 11712 w 23424"/>
                <a:gd name="connsiteY4" fmla="*/ 31529 h 35157"/>
                <a:gd name="connsiteX5" fmla="*/ 17047 w 23424"/>
                <a:gd name="connsiteY5" fmla="*/ 28058 h 35157"/>
                <a:gd name="connsiteX6" fmla="*/ 18839 w 23424"/>
                <a:gd name="connsiteY6" fmla="*/ 17595 h 35157"/>
                <a:gd name="connsiteX7" fmla="*/ 17047 w 23424"/>
                <a:gd name="connsiteY7" fmla="*/ 7132 h 35157"/>
                <a:gd name="connsiteX8" fmla="*/ 11712 w 23424"/>
                <a:gd name="connsiteY8" fmla="*/ 3631 h 35157"/>
                <a:gd name="connsiteX9" fmla="*/ 11712 w 23424"/>
                <a:gd name="connsiteY9" fmla="*/ 0 h 35157"/>
                <a:gd name="connsiteX10" fmla="*/ 20406 w 23424"/>
                <a:gd name="connsiteY10" fmla="*/ 4514 h 35157"/>
                <a:gd name="connsiteX11" fmla="*/ 23425 w 23424"/>
                <a:gd name="connsiteY11" fmla="*/ 17595 h 35157"/>
                <a:gd name="connsiteX12" fmla="*/ 20406 w 23424"/>
                <a:gd name="connsiteY12" fmla="*/ 30666 h 35157"/>
                <a:gd name="connsiteX13" fmla="*/ 11712 w 23424"/>
                <a:gd name="connsiteY13" fmla="*/ 35157 h 35157"/>
                <a:gd name="connsiteX14" fmla="*/ 2996 w 23424"/>
                <a:gd name="connsiteY14" fmla="*/ 30666 h 35157"/>
                <a:gd name="connsiteX15" fmla="*/ 0 w 23424"/>
                <a:gd name="connsiteY15" fmla="*/ 17595 h 35157"/>
                <a:gd name="connsiteX16" fmla="*/ 2996 w 23424"/>
                <a:gd name="connsiteY16" fmla="*/ 4514 h 35157"/>
                <a:gd name="connsiteX17" fmla="*/ 11712 w 23424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39" y="22233"/>
                    <a:pt x="18839" y="17595"/>
                  </a:cubicBezTo>
                  <a:cubicBezTo>
                    <a:pt x="18839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19" y="7514"/>
                    <a:pt x="23425" y="11878"/>
                    <a:pt x="23425" y="17595"/>
                  </a:cubicBezTo>
                  <a:cubicBezTo>
                    <a:pt x="23425" y="23292"/>
                    <a:pt x="22419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6DDA2974-399E-BFCF-B615-51A5D7345A74}"/>
                </a:ext>
              </a:extLst>
            </p:cNvPr>
            <p:cNvSpPr/>
            <p:nvPr/>
          </p:nvSpPr>
          <p:spPr>
            <a:xfrm>
              <a:off x="2765082" y="4469369"/>
              <a:ext cx="4789" cy="5765"/>
            </a:xfrm>
            <a:custGeom>
              <a:avLst/>
              <a:gdLst>
                <a:gd name="connsiteX0" fmla="*/ 0 w 4789"/>
                <a:gd name="connsiteY0" fmla="*/ 0 h 5765"/>
                <a:gd name="connsiteX1" fmla="*/ 4789 w 4789"/>
                <a:gd name="connsiteY1" fmla="*/ 0 h 5765"/>
                <a:gd name="connsiteX2" fmla="*/ 4789 w 4789"/>
                <a:gd name="connsiteY2" fmla="*/ 5766 h 5765"/>
                <a:gd name="connsiteX3" fmla="*/ 0 w 4789"/>
                <a:gd name="connsiteY3" fmla="*/ 5766 h 5765"/>
                <a:gd name="connsiteX4" fmla="*/ 0 w 4789"/>
                <a:gd name="connsiteY4" fmla="*/ 0 h 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5">
                  <a:moveTo>
                    <a:pt x="0" y="0"/>
                  </a:moveTo>
                  <a:lnTo>
                    <a:pt x="4789" y="0"/>
                  </a:lnTo>
                  <a:lnTo>
                    <a:pt x="4789" y="5766"/>
                  </a:lnTo>
                  <a:lnTo>
                    <a:pt x="0" y="5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A3CE554B-F9D9-103C-A1EC-426972E71880}"/>
                </a:ext>
              </a:extLst>
            </p:cNvPr>
            <p:cNvSpPr/>
            <p:nvPr/>
          </p:nvSpPr>
          <p:spPr>
            <a:xfrm>
              <a:off x="2777952" y="4440634"/>
              <a:ext cx="23425" cy="35157"/>
            </a:xfrm>
            <a:custGeom>
              <a:avLst/>
              <a:gdLst>
                <a:gd name="connsiteX0" fmla="*/ 11712 w 23425"/>
                <a:gd name="connsiteY0" fmla="*/ 3631 h 35157"/>
                <a:gd name="connsiteX1" fmla="*/ 6378 w 23425"/>
                <a:gd name="connsiteY1" fmla="*/ 7132 h 35157"/>
                <a:gd name="connsiteX2" fmla="*/ 4608 w 23425"/>
                <a:gd name="connsiteY2" fmla="*/ 17595 h 35157"/>
                <a:gd name="connsiteX3" fmla="*/ 6378 w 23425"/>
                <a:gd name="connsiteY3" fmla="*/ 28058 h 35157"/>
                <a:gd name="connsiteX4" fmla="*/ 11712 w 23425"/>
                <a:gd name="connsiteY4" fmla="*/ 31529 h 35157"/>
                <a:gd name="connsiteX5" fmla="*/ 17047 w 23425"/>
                <a:gd name="connsiteY5" fmla="*/ 28058 h 35157"/>
                <a:gd name="connsiteX6" fmla="*/ 18840 w 23425"/>
                <a:gd name="connsiteY6" fmla="*/ 17595 h 35157"/>
                <a:gd name="connsiteX7" fmla="*/ 17047 w 23425"/>
                <a:gd name="connsiteY7" fmla="*/ 7132 h 35157"/>
                <a:gd name="connsiteX8" fmla="*/ 11712 w 23425"/>
                <a:gd name="connsiteY8" fmla="*/ 3631 h 35157"/>
                <a:gd name="connsiteX9" fmla="*/ 11712 w 23425"/>
                <a:gd name="connsiteY9" fmla="*/ 0 h 35157"/>
                <a:gd name="connsiteX10" fmla="*/ 20406 w 23425"/>
                <a:gd name="connsiteY10" fmla="*/ 4514 h 35157"/>
                <a:gd name="connsiteX11" fmla="*/ 23426 w 23425"/>
                <a:gd name="connsiteY11" fmla="*/ 17595 h 35157"/>
                <a:gd name="connsiteX12" fmla="*/ 20406 w 23425"/>
                <a:gd name="connsiteY12" fmla="*/ 30666 h 35157"/>
                <a:gd name="connsiteX13" fmla="*/ 11712 w 23425"/>
                <a:gd name="connsiteY13" fmla="*/ 35157 h 35157"/>
                <a:gd name="connsiteX14" fmla="*/ 2996 w 23425"/>
                <a:gd name="connsiteY14" fmla="*/ 30666 h 35157"/>
                <a:gd name="connsiteX15" fmla="*/ 0 w 23425"/>
                <a:gd name="connsiteY15" fmla="*/ 17595 h 35157"/>
                <a:gd name="connsiteX16" fmla="*/ 2996 w 23425"/>
                <a:gd name="connsiteY16" fmla="*/ 4514 h 35157"/>
                <a:gd name="connsiteX17" fmla="*/ 11712 w 23425"/>
                <a:gd name="connsiteY17" fmla="*/ 0 h 3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57">
                  <a:moveTo>
                    <a:pt x="11712" y="3631"/>
                  </a:moveTo>
                  <a:cubicBezTo>
                    <a:pt x="9352" y="3631"/>
                    <a:pt x="7573" y="4798"/>
                    <a:pt x="6378" y="7132"/>
                  </a:cubicBezTo>
                  <a:cubicBezTo>
                    <a:pt x="5198" y="9446"/>
                    <a:pt x="4608" y="12937"/>
                    <a:pt x="4608" y="17595"/>
                  </a:cubicBezTo>
                  <a:cubicBezTo>
                    <a:pt x="4608" y="22233"/>
                    <a:pt x="5198" y="25724"/>
                    <a:pt x="6378" y="28058"/>
                  </a:cubicBezTo>
                  <a:cubicBezTo>
                    <a:pt x="7573" y="30372"/>
                    <a:pt x="9352" y="31529"/>
                    <a:pt x="11712" y="31529"/>
                  </a:cubicBezTo>
                  <a:cubicBezTo>
                    <a:pt x="14088" y="31529"/>
                    <a:pt x="15866" y="30372"/>
                    <a:pt x="17047" y="28058"/>
                  </a:cubicBezTo>
                  <a:cubicBezTo>
                    <a:pt x="18242" y="25724"/>
                    <a:pt x="18840" y="22233"/>
                    <a:pt x="18840" y="17595"/>
                  </a:cubicBezTo>
                  <a:cubicBezTo>
                    <a:pt x="18840" y="12937"/>
                    <a:pt x="18242" y="9446"/>
                    <a:pt x="17047" y="7132"/>
                  </a:cubicBezTo>
                  <a:cubicBezTo>
                    <a:pt x="15866" y="4798"/>
                    <a:pt x="14088" y="3631"/>
                    <a:pt x="11712" y="3631"/>
                  </a:cubicBezTo>
                  <a:moveTo>
                    <a:pt x="11712" y="0"/>
                  </a:moveTo>
                  <a:cubicBezTo>
                    <a:pt x="15510" y="0"/>
                    <a:pt x="18409" y="1503"/>
                    <a:pt x="20406" y="4514"/>
                  </a:cubicBezTo>
                  <a:cubicBezTo>
                    <a:pt x="22420" y="7514"/>
                    <a:pt x="23426" y="11878"/>
                    <a:pt x="23426" y="17595"/>
                  </a:cubicBezTo>
                  <a:cubicBezTo>
                    <a:pt x="23426" y="23292"/>
                    <a:pt x="22420" y="27656"/>
                    <a:pt x="20406" y="30666"/>
                  </a:cubicBezTo>
                  <a:cubicBezTo>
                    <a:pt x="18409" y="33657"/>
                    <a:pt x="15510" y="35157"/>
                    <a:pt x="11712" y="35157"/>
                  </a:cubicBezTo>
                  <a:cubicBezTo>
                    <a:pt x="7914" y="35157"/>
                    <a:pt x="5009" y="33657"/>
                    <a:pt x="2996" y="30666"/>
                  </a:cubicBezTo>
                  <a:cubicBezTo>
                    <a:pt x="998" y="27656"/>
                    <a:pt x="0" y="23292"/>
                    <a:pt x="0" y="17595"/>
                  </a:cubicBezTo>
                  <a:cubicBezTo>
                    <a:pt x="0" y="11878"/>
                    <a:pt x="998" y="7514"/>
                    <a:pt x="2996" y="4514"/>
                  </a:cubicBezTo>
                  <a:cubicBezTo>
                    <a:pt x="5009" y="1503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E3C75AF6-7C9C-C231-6598-E8E3B8C3FC08}"/>
                </a:ext>
              </a:extLst>
            </p:cNvPr>
            <p:cNvSpPr/>
            <p:nvPr/>
          </p:nvSpPr>
          <p:spPr>
            <a:xfrm>
              <a:off x="2808051" y="4441247"/>
              <a:ext cx="21927" cy="34544"/>
            </a:xfrm>
            <a:custGeom>
              <a:avLst/>
              <a:gdLst>
                <a:gd name="connsiteX0" fmla="*/ 1430 w 21927"/>
                <a:gd name="connsiteY0" fmla="*/ 0 h 34544"/>
                <a:gd name="connsiteX1" fmla="*/ 19431 w 21927"/>
                <a:gd name="connsiteY1" fmla="*/ 0 h 34544"/>
                <a:gd name="connsiteX2" fmla="*/ 19431 w 21927"/>
                <a:gd name="connsiteY2" fmla="*/ 3862 h 34544"/>
                <a:gd name="connsiteX3" fmla="*/ 5630 w 21927"/>
                <a:gd name="connsiteY3" fmla="*/ 3862 h 34544"/>
                <a:gd name="connsiteX4" fmla="*/ 5630 w 21927"/>
                <a:gd name="connsiteY4" fmla="*/ 12167 h 34544"/>
                <a:gd name="connsiteX5" fmla="*/ 7627 w 21927"/>
                <a:gd name="connsiteY5" fmla="*/ 11667 h 34544"/>
                <a:gd name="connsiteX6" fmla="*/ 9625 w 21927"/>
                <a:gd name="connsiteY6" fmla="*/ 11491 h 34544"/>
                <a:gd name="connsiteX7" fmla="*/ 18613 w 21927"/>
                <a:gd name="connsiteY7" fmla="*/ 14599 h 34544"/>
                <a:gd name="connsiteX8" fmla="*/ 21927 w 21927"/>
                <a:gd name="connsiteY8" fmla="*/ 23013 h 34544"/>
                <a:gd name="connsiteX9" fmla="*/ 18523 w 21927"/>
                <a:gd name="connsiteY9" fmla="*/ 31524 h 34544"/>
                <a:gd name="connsiteX10" fmla="*/ 8921 w 21927"/>
                <a:gd name="connsiteY10" fmla="*/ 34545 h 34544"/>
                <a:gd name="connsiteX11" fmla="*/ 4563 w 21927"/>
                <a:gd name="connsiteY11" fmla="*/ 34182 h 34544"/>
                <a:gd name="connsiteX12" fmla="*/ 0 w 21927"/>
                <a:gd name="connsiteY12" fmla="*/ 33093 h 34544"/>
                <a:gd name="connsiteX13" fmla="*/ 0 w 21927"/>
                <a:gd name="connsiteY13" fmla="*/ 28485 h 34544"/>
                <a:gd name="connsiteX14" fmla="*/ 4222 w 21927"/>
                <a:gd name="connsiteY14" fmla="*/ 30142 h 34544"/>
                <a:gd name="connsiteX15" fmla="*/ 8830 w 21927"/>
                <a:gd name="connsiteY15" fmla="*/ 30691 h 34544"/>
                <a:gd name="connsiteX16" fmla="*/ 15049 w 21927"/>
                <a:gd name="connsiteY16" fmla="*/ 28622 h 34544"/>
                <a:gd name="connsiteX17" fmla="*/ 17342 w 21927"/>
                <a:gd name="connsiteY17" fmla="*/ 23013 h 34544"/>
                <a:gd name="connsiteX18" fmla="*/ 15049 w 21927"/>
                <a:gd name="connsiteY18" fmla="*/ 17414 h 34544"/>
                <a:gd name="connsiteX19" fmla="*/ 8830 w 21927"/>
                <a:gd name="connsiteY19" fmla="*/ 15344 h 34544"/>
                <a:gd name="connsiteX20" fmla="*/ 5153 w 21927"/>
                <a:gd name="connsiteY20" fmla="*/ 15756 h 34544"/>
                <a:gd name="connsiteX21" fmla="*/ 1430 w 21927"/>
                <a:gd name="connsiteY21" fmla="*/ 17021 h 34544"/>
                <a:gd name="connsiteX22" fmla="*/ 1430 w 21927"/>
                <a:gd name="connsiteY22" fmla="*/ 0 h 3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4">
                  <a:moveTo>
                    <a:pt x="1430" y="0"/>
                  </a:moveTo>
                  <a:lnTo>
                    <a:pt x="19431" y="0"/>
                  </a:lnTo>
                  <a:lnTo>
                    <a:pt x="19431" y="3862"/>
                  </a:lnTo>
                  <a:lnTo>
                    <a:pt x="5630" y="3862"/>
                  </a:lnTo>
                  <a:lnTo>
                    <a:pt x="5630" y="12167"/>
                  </a:lnTo>
                  <a:cubicBezTo>
                    <a:pt x="6295" y="11942"/>
                    <a:pt x="6961" y="11775"/>
                    <a:pt x="7627" y="11667"/>
                  </a:cubicBezTo>
                  <a:cubicBezTo>
                    <a:pt x="8293" y="11550"/>
                    <a:pt x="8959" y="11491"/>
                    <a:pt x="9625" y="11491"/>
                  </a:cubicBezTo>
                  <a:cubicBezTo>
                    <a:pt x="13408" y="11491"/>
                    <a:pt x="16404" y="12530"/>
                    <a:pt x="18613" y="14599"/>
                  </a:cubicBezTo>
                  <a:cubicBezTo>
                    <a:pt x="20822" y="16668"/>
                    <a:pt x="21927" y="19473"/>
                    <a:pt x="21927" y="23013"/>
                  </a:cubicBezTo>
                  <a:cubicBezTo>
                    <a:pt x="21927" y="26661"/>
                    <a:pt x="20793" y="29494"/>
                    <a:pt x="18523" y="31524"/>
                  </a:cubicBezTo>
                  <a:cubicBezTo>
                    <a:pt x="16252" y="33535"/>
                    <a:pt x="13052" y="34545"/>
                    <a:pt x="8921" y="34545"/>
                  </a:cubicBezTo>
                  <a:cubicBezTo>
                    <a:pt x="7498" y="34545"/>
                    <a:pt x="6045" y="34427"/>
                    <a:pt x="4563" y="34182"/>
                  </a:cubicBezTo>
                  <a:cubicBezTo>
                    <a:pt x="3095" y="33937"/>
                    <a:pt x="1574" y="33574"/>
                    <a:pt x="0" y="33093"/>
                  </a:cubicBezTo>
                  <a:lnTo>
                    <a:pt x="0" y="28485"/>
                  </a:lnTo>
                  <a:cubicBezTo>
                    <a:pt x="1362" y="29230"/>
                    <a:pt x="2769" y="29779"/>
                    <a:pt x="4222" y="30142"/>
                  </a:cubicBezTo>
                  <a:cubicBezTo>
                    <a:pt x="5675" y="30505"/>
                    <a:pt x="7211" y="30691"/>
                    <a:pt x="8830" y="30691"/>
                  </a:cubicBezTo>
                  <a:cubicBezTo>
                    <a:pt x="11448" y="30691"/>
                    <a:pt x="13521" y="30004"/>
                    <a:pt x="15049" y="28622"/>
                  </a:cubicBezTo>
                  <a:cubicBezTo>
                    <a:pt x="16578" y="27249"/>
                    <a:pt x="17342" y="25376"/>
                    <a:pt x="17342" y="23013"/>
                  </a:cubicBezTo>
                  <a:cubicBezTo>
                    <a:pt x="17342" y="20649"/>
                    <a:pt x="16578" y="18786"/>
                    <a:pt x="15049" y="17414"/>
                  </a:cubicBezTo>
                  <a:cubicBezTo>
                    <a:pt x="13521" y="16031"/>
                    <a:pt x="11448" y="15344"/>
                    <a:pt x="8830" y="15344"/>
                  </a:cubicBezTo>
                  <a:cubicBezTo>
                    <a:pt x="7605" y="15344"/>
                    <a:pt x="6379" y="15482"/>
                    <a:pt x="5153" y="15756"/>
                  </a:cubicBezTo>
                  <a:cubicBezTo>
                    <a:pt x="3942" y="16021"/>
                    <a:pt x="2702" y="16443"/>
                    <a:pt x="1430" y="17021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9CCDD007-7B38-8837-1CF6-33B9D4A4F97A}"/>
                </a:ext>
              </a:extLst>
            </p:cNvPr>
            <p:cNvSpPr/>
            <p:nvPr/>
          </p:nvSpPr>
          <p:spPr>
            <a:xfrm>
              <a:off x="2732622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2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2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19" y="7513"/>
                    <a:pt x="23426" y="11872"/>
                    <a:pt x="23426" y="17592"/>
                  </a:cubicBezTo>
                  <a:cubicBezTo>
                    <a:pt x="23426" y="23297"/>
                    <a:pt x="22419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615D71B0-67DC-4BE0-539A-DD3779D96878}"/>
                </a:ext>
              </a:extLst>
            </p:cNvPr>
            <p:cNvSpPr/>
            <p:nvPr/>
          </p:nvSpPr>
          <p:spPr>
            <a:xfrm>
              <a:off x="2764105" y="4109044"/>
              <a:ext cx="4790" cy="5764"/>
            </a:xfrm>
            <a:custGeom>
              <a:avLst/>
              <a:gdLst>
                <a:gd name="connsiteX0" fmla="*/ 0 w 4790"/>
                <a:gd name="connsiteY0" fmla="*/ 0 h 5764"/>
                <a:gd name="connsiteX1" fmla="*/ 4790 w 4790"/>
                <a:gd name="connsiteY1" fmla="*/ 0 h 5764"/>
                <a:gd name="connsiteX2" fmla="*/ 4790 w 4790"/>
                <a:gd name="connsiteY2" fmla="*/ 5765 h 5764"/>
                <a:gd name="connsiteX3" fmla="*/ 0 w 4790"/>
                <a:gd name="connsiteY3" fmla="*/ 5765 h 5764"/>
                <a:gd name="connsiteX4" fmla="*/ 0 w 4790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0" h="5764">
                  <a:moveTo>
                    <a:pt x="0" y="0"/>
                  </a:moveTo>
                  <a:lnTo>
                    <a:pt x="4790" y="0"/>
                  </a:lnTo>
                  <a:lnTo>
                    <a:pt x="4790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1D948680-C6B5-777C-1400-94E570615837}"/>
                </a:ext>
              </a:extLst>
            </p:cNvPr>
            <p:cNvSpPr/>
            <p:nvPr/>
          </p:nvSpPr>
          <p:spPr>
            <a:xfrm>
              <a:off x="2779019" y="4080919"/>
              <a:ext cx="20178" cy="33889"/>
            </a:xfrm>
            <a:custGeom>
              <a:avLst/>
              <a:gdLst>
                <a:gd name="connsiteX0" fmla="*/ 658 w 20178"/>
                <a:gd name="connsiteY0" fmla="*/ 30031 h 33889"/>
                <a:gd name="connsiteX1" fmla="*/ 8149 w 20178"/>
                <a:gd name="connsiteY1" fmla="*/ 30031 h 33889"/>
                <a:gd name="connsiteX2" fmla="*/ 8149 w 20178"/>
                <a:gd name="connsiteY2" fmla="*/ 4176 h 33889"/>
                <a:gd name="connsiteX3" fmla="*/ 0 w 20178"/>
                <a:gd name="connsiteY3" fmla="*/ 5811 h 33889"/>
                <a:gd name="connsiteX4" fmla="*/ 0 w 20178"/>
                <a:gd name="connsiteY4" fmla="*/ 1635 h 33889"/>
                <a:gd name="connsiteX5" fmla="*/ 8104 w 20178"/>
                <a:gd name="connsiteY5" fmla="*/ 0 h 33889"/>
                <a:gd name="connsiteX6" fmla="*/ 12688 w 20178"/>
                <a:gd name="connsiteY6" fmla="*/ 0 h 33889"/>
                <a:gd name="connsiteX7" fmla="*/ 12688 w 20178"/>
                <a:gd name="connsiteY7" fmla="*/ 30031 h 33889"/>
                <a:gd name="connsiteX8" fmla="*/ 20179 w 20178"/>
                <a:gd name="connsiteY8" fmla="*/ 30031 h 33889"/>
                <a:gd name="connsiteX9" fmla="*/ 20179 w 20178"/>
                <a:gd name="connsiteY9" fmla="*/ 33890 h 33889"/>
                <a:gd name="connsiteX10" fmla="*/ 658 w 20178"/>
                <a:gd name="connsiteY10" fmla="*/ 33890 h 33889"/>
                <a:gd name="connsiteX11" fmla="*/ 658 w 20178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8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8" y="0"/>
                  </a:lnTo>
                  <a:lnTo>
                    <a:pt x="12688" y="30031"/>
                  </a:lnTo>
                  <a:lnTo>
                    <a:pt x="20179" y="30031"/>
                  </a:lnTo>
                  <a:lnTo>
                    <a:pt x="20179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44568451-B300-D736-D76C-72088B632661}"/>
                </a:ext>
              </a:extLst>
            </p:cNvPr>
            <p:cNvSpPr/>
            <p:nvPr/>
          </p:nvSpPr>
          <p:spPr>
            <a:xfrm>
              <a:off x="2806553" y="4080306"/>
              <a:ext cx="23425" cy="35161"/>
            </a:xfrm>
            <a:custGeom>
              <a:avLst/>
              <a:gdLst>
                <a:gd name="connsiteX0" fmla="*/ 11713 w 23425"/>
                <a:gd name="connsiteY0" fmla="*/ 3632 h 35161"/>
                <a:gd name="connsiteX1" fmla="*/ 6379 w 23425"/>
                <a:gd name="connsiteY1" fmla="*/ 7128 h 35161"/>
                <a:gd name="connsiteX2" fmla="*/ 4608 w 23425"/>
                <a:gd name="connsiteY2" fmla="*/ 17592 h 35161"/>
                <a:gd name="connsiteX3" fmla="*/ 6379 w 23425"/>
                <a:gd name="connsiteY3" fmla="*/ 28056 h 35161"/>
                <a:gd name="connsiteX4" fmla="*/ 11713 w 23425"/>
                <a:gd name="connsiteY4" fmla="*/ 31529 h 35161"/>
                <a:gd name="connsiteX5" fmla="*/ 17047 w 23425"/>
                <a:gd name="connsiteY5" fmla="*/ 28056 h 35161"/>
                <a:gd name="connsiteX6" fmla="*/ 18840 w 23425"/>
                <a:gd name="connsiteY6" fmla="*/ 17592 h 35161"/>
                <a:gd name="connsiteX7" fmla="*/ 17047 w 23425"/>
                <a:gd name="connsiteY7" fmla="*/ 7128 h 35161"/>
                <a:gd name="connsiteX8" fmla="*/ 11713 w 23425"/>
                <a:gd name="connsiteY8" fmla="*/ 3632 h 35161"/>
                <a:gd name="connsiteX9" fmla="*/ 11713 w 23425"/>
                <a:gd name="connsiteY9" fmla="*/ 0 h 35161"/>
                <a:gd name="connsiteX10" fmla="*/ 20406 w 23425"/>
                <a:gd name="connsiteY10" fmla="*/ 4518 h 35161"/>
                <a:gd name="connsiteX11" fmla="*/ 23426 w 23425"/>
                <a:gd name="connsiteY11" fmla="*/ 17592 h 35161"/>
                <a:gd name="connsiteX12" fmla="*/ 20406 w 23425"/>
                <a:gd name="connsiteY12" fmla="*/ 30666 h 35161"/>
                <a:gd name="connsiteX13" fmla="*/ 11713 w 23425"/>
                <a:gd name="connsiteY13" fmla="*/ 35161 h 35161"/>
                <a:gd name="connsiteX14" fmla="*/ 2997 w 23425"/>
                <a:gd name="connsiteY14" fmla="*/ 30666 h 35161"/>
                <a:gd name="connsiteX15" fmla="*/ 0 w 23425"/>
                <a:gd name="connsiteY15" fmla="*/ 17592 h 35161"/>
                <a:gd name="connsiteX16" fmla="*/ 2997 w 23425"/>
                <a:gd name="connsiteY16" fmla="*/ 4518 h 35161"/>
                <a:gd name="connsiteX17" fmla="*/ 11713 w 23425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5" h="35161">
                  <a:moveTo>
                    <a:pt x="11713" y="3632"/>
                  </a:moveTo>
                  <a:cubicBezTo>
                    <a:pt x="9353" y="3632"/>
                    <a:pt x="7574" y="4797"/>
                    <a:pt x="6379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9" y="28056"/>
                  </a:cubicBezTo>
                  <a:cubicBezTo>
                    <a:pt x="7574" y="30371"/>
                    <a:pt x="9353" y="31529"/>
                    <a:pt x="11713" y="31529"/>
                  </a:cubicBezTo>
                  <a:cubicBezTo>
                    <a:pt x="14089" y="31529"/>
                    <a:pt x="15867" y="30371"/>
                    <a:pt x="17047" y="28056"/>
                  </a:cubicBezTo>
                  <a:cubicBezTo>
                    <a:pt x="18242" y="25725"/>
                    <a:pt x="18840" y="22237"/>
                    <a:pt x="18840" y="17592"/>
                  </a:cubicBezTo>
                  <a:cubicBezTo>
                    <a:pt x="18840" y="12931"/>
                    <a:pt x="18242" y="9443"/>
                    <a:pt x="17047" y="7128"/>
                  </a:cubicBezTo>
                  <a:cubicBezTo>
                    <a:pt x="15867" y="4797"/>
                    <a:pt x="14089" y="3632"/>
                    <a:pt x="11713" y="3632"/>
                  </a:cubicBezTo>
                  <a:moveTo>
                    <a:pt x="11713" y="0"/>
                  </a:moveTo>
                  <a:cubicBezTo>
                    <a:pt x="15511" y="0"/>
                    <a:pt x="18409" y="1506"/>
                    <a:pt x="20406" y="4518"/>
                  </a:cubicBezTo>
                  <a:cubicBezTo>
                    <a:pt x="22420" y="7513"/>
                    <a:pt x="23426" y="11872"/>
                    <a:pt x="23426" y="17592"/>
                  </a:cubicBezTo>
                  <a:cubicBezTo>
                    <a:pt x="23426" y="23297"/>
                    <a:pt x="22420" y="27655"/>
                    <a:pt x="20406" y="30666"/>
                  </a:cubicBezTo>
                  <a:cubicBezTo>
                    <a:pt x="18409" y="33663"/>
                    <a:pt x="15511" y="35161"/>
                    <a:pt x="11713" y="35161"/>
                  </a:cubicBezTo>
                  <a:cubicBezTo>
                    <a:pt x="7914" y="35161"/>
                    <a:pt x="5009" y="33663"/>
                    <a:pt x="2997" y="30666"/>
                  </a:cubicBezTo>
                  <a:cubicBezTo>
                    <a:pt x="999" y="27655"/>
                    <a:pt x="0" y="23297"/>
                    <a:pt x="0" y="17592"/>
                  </a:cubicBezTo>
                  <a:cubicBezTo>
                    <a:pt x="0" y="11872"/>
                    <a:pt x="999" y="7513"/>
                    <a:pt x="2997" y="4518"/>
                  </a:cubicBezTo>
                  <a:cubicBezTo>
                    <a:pt x="5009" y="1506"/>
                    <a:pt x="7914" y="0"/>
                    <a:pt x="11713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8E825E7-0407-80E6-D75A-4CF1E66794E6}"/>
                </a:ext>
              </a:extLst>
            </p:cNvPr>
            <p:cNvSpPr/>
            <p:nvPr/>
          </p:nvSpPr>
          <p:spPr>
            <a:xfrm>
              <a:off x="2733599" y="3719978"/>
              <a:ext cx="23424" cy="35161"/>
            </a:xfrm>
            <a:custGeom>
              <a:avLst/>
              <a:gdLst>
                <a:gd name="connsiteX0" fmla="*/ 11712 w 23424"/>
                <a:gd name="connsiteY0" fmla="*/ 3632 h 35161"/>
                <a:gd name="connsiteX1" fmla="*/ 6378 w 23424"/>
                <a:gd name="connsiteY1" fmla="*/ 7128 h 35161"/>
                <a:gd name="connsiteX2" fmla="*/ 4608 w 23424"/>
                <a:gd name="connsiteY2" fmla="*/ 17592 h 35161"/>
                <a:gd name="connsiteX3" fmla="*/ 6378 w 23424"/>
                <a:gd name="connsiteY3" fmla="*/ 28056 h 35161"/>
                <a:gd name="connsiteX4" fmla="*/ 11712 w 23424"/>
                <a:gd name="connsiteY4" fmla="*/ 31529 h 35161"/>
                <a:gd name="connsiteX5" fmla="*/ 17047 w 23424"/>
                <a:gd name="connsiteY5" fmla="*/ 28056 h 35161"/>
                <a:gd name="connsiteX6" fmla="*/ 18839 w 23424"/>
                <a:gd name="connsiteY6" fmla="*/ 17592 h 35161"/>
                <a:gd name="connsiteX7" fmla="*/ 17047 w 23424"/>
                <a:gd name="connsiteY7" fmla="*/ 7128 h 35161"/>
                <a:gd name="connsiteX8" fmla="*/ 11712 w 23424"/>
                <a:gd name="connsiteY8" fmla="*/ 3632 h 35161"/>
                <a:gd name="connsiteX9" fmla="*/ 11712 w 23424"/>
                <a:gd name="connsiteY9" fmla="*/ 0 h 35161"/>
                <a:gd name="connsiteX10" fmla="*/ 20406 w 23424"/>
                <a:gd name="connsiteY10" fmla="*/ 4518 h 35161"/>
                <a:gd name="connsiteX11" fmla="*/ 23425 w 23424"/>
                <a:gd name="connsiteY11" fmla="*/ 17592 h 35161"/>
                <a:gd name="connsiteX12" fmla="*/ 20406 w 23424"/>
                <a:gd name="connsiteY12" fmla="*/ 30666 h 35161"/>
                <a:gd name="connsiteX13" fmla="*/ 11712 w 23424"/>
                <a:gd name="connsiteY13" fmla="*/ 35161 h 35161"/>
                <a:gd name="connsiteX14" fmla="*/ 2996 w 23424"/>
                <a:gd name="connsiteY14" fmla="*/ 30666 h 35161"/>
                <a:gd name="connsiteX15" fmla="*/ 0 w 23424"/>
                <a:gd name="connsiteY15" fmla="*/ 17592 h 35161"/>
                <a:gd name="connsiteX16" fmla="*/ 2996 w 23424"/>
                <a:gd name="connsiteY16" fmla="*/ 4518 h 35161"/>
                <a:gd name="connsiteX17" fmla="*/ 11712 w 23424"/>
                <a:gd name="connsiteY17" fmla="*/ 0 h 3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424" h="35161">
                  <a:moveTo>
                    <a:pt x="11712" y="3632"/>
                  </a:moveTo>
                  <a:cubicBezTo>
                    <a:pt x="9352" y="3632"/>
                    <a:pt x="7573" y="4797"/>
                    <a:pt x="6378" y="7128"/>
                  </a:cubicBezTo>
                  <a:cubicBezTo>
                    <a:pt x="5198" y="9443"/>
                    <a:pt x="4608" y="12931"/>
                    <a:pt x="4608" y="17592"/>
                  </a:cubicBezTo>
                  <a:cubicBezTo>
                    <a:pt x="4608" y="22237"/>
                    <a:pt x="5198" y="25725"/>
                    <a:pt x="6378" y="28056"/>
                  </a:cubicBezTo>
                  <a:cubicBezTo>
                    <a:pt x="7573" y="30371"/>
                    <a:pt x="9352" y="31529"/>
                    <a:pt x="11712" y="31529"/>
                  </a:cubicBezTo>
                  <a:cubicBezTo>
                    <a:pt x="14088" y="31529"/>
                    <a:pt x="15866" y="30371"/>
                    <a:pt x="17047" y="28056"/>
                  </a:cubicBezTo>
                  <a:cubicBezTo>
                    <a:pt x="18242" y="25725"/>
                    <a:pt x="18839" y="22237"/>
                    <a:pt x="18839" y="17592"/>
                  </a:cubicBezTo>
                  <a:cubicBezTo>
                    <a:pt x="18839" y="12931"/>
                    <a:pt x="18242" y="9443"/>
                    <a:pt x="17047" y="7128"/>
                  </a:cubicBezTo>
                  <a:cubicBezTo>
                    <a:pt x="15866" y="4797"/>
                    <a:pt x="14088" y="3632"/>
                    <a:pt x="11712" y="3632"/>
                  </a:cubicBezTo>
                  <a:moveTo>
                    <a:pt x="11712" y="0"/>
                  </a:moveTo>
                  <a:cubicBezTo>
                    <a:pt x="15510" y="0"/>
                    <a:pt x="18409" y="1506"/>
                    <a:pt x="20406" y="4518"/>
                  </a:cubicBezTo>
                  <a:cubicBezTo>
                    <a:pt x="22419" y="7513"/>
                    <a:pt x="23425" y="11872"/>
                    <a:pt x="23425" y="17592"/>
                  </a:cubicBezTo>
                  <a:cubicBezTo>
                    <a:pt x="23425" y="23297"/>
                    <a:pt x="22419" y="27655"/>
                    <a:pt x="20406" y="30666"/>
                  </a:cubicBezTo>
                  <a:cubicBezTo>
                    <a:pt x="18409" y="33663"/>
                    <a:pt x="15510" y="35161"/>
                    <a:pt x="11712" y="35161"/>
                  </a:cubicBezTo>
                  <a:cubicBezTo>
                    <a:pt x="7914" y="35161"/>
                    <a:pt x="5009" y="33663"/>
                    <a:pt x="2996" y="30666"/>
                  </a:cubicBezTo>
                  <a:cubicBezTo>
                    <a:pt x="998" y="27655"/>
                    <a:pt x="0" y="23297"/>
                    <a:pt x="0" y="17592"/>
                  </a:cubicBezTo>
                  <a:cubicBezTo>
                    <a:pt x="0" y="11872"/>
                    <a:pt x="998" y="7513"/>
                    <a:pt x="2996" y="4518"/>
                  </a:cubicBezTo>
                  <a:cubicBezTo>
                    <a:pt x="5009" y="1506"/>
                    <a:pt x="7914" y="0"/>
                    <a:pt x="11712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D5BA5D74-D5D3-23CE-0181-6D238A1028A3}"/>
                </a:ext>
              </a:extLst>
            </p:cNvPr>
            <p:cNvSpPr/>
            <p:nvPr/>
          </p:nvSpPr>
          <p:spPr>
            <a:xfrm>
              <a:off x="2765082" y="3748716"/>
              <a:ext cx="4789" cy="5764"/>
            </a:xfrm>
            <a:custGeom>
              <a:avLst/>
              <a:gdLst>
                <a:gd name="connsiteX0" fmla="*/ 0 w 4789"/>
                <a:gd name="connsiteY0" fmla="*/ 0 h 5764"/>
                <a:gd name="connsiteX1" fmla="*/ 4789 w 4789"/>
                <a:gd name="connsiteY1" fmla="*/ 0 h 5764"/>
                <a:gd name="connsiteX2" fmla="*/ 4789 w 4789"/>
                <a:gd name="connsiteY2" fmla="*/ 5765 h 5764"/>
                <a:gd name="connsiteX3" fmla="*/ 0 w 4789"/>
                <a:gd name="connsiteY3" fmla="*/ 5765 h 5764"/>
                <a:gd name="connsiteX4" fmla="*/ 0 w 4789"/>
                <a:gd name="connsiteY4" fmla="*/ 0 h 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" h="5764">
                  <a:moveTo>
                    <a:pt x="0" y="0"/>
                  </a:moveTo>
                  <a:lnTo>
                    <a:pt x="4789" y="0"/>
                  </a:lnTo>
                  <a:lnTo>
                    <a:pt x="4789" y="5765"/>
                  </a:lnTo>
                  <a:lnTo>
                    <a:pt x="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3C450412-A20B-A74E-D536-688D8C611B17}"/>
                </a:ext>
              </a:extLst>
            </p:cNvPr>
            <p:cNvSpPr/>
            <p:nvPr/>
          </p:nvSpPr>
          <p:spPr>
            <a:xfrm>
              <a:off x="2779995" y="3720591"/>
              <a:ext cx="20179" cy="33889"/>
            </a:xfrm>
            <a:custGeom>
              <a:avLst/>
              <a:gdLst>
                <a:gd name="connsiteX0" fmla="*/ 658 w 20179"/>
                <a:gd name="connsiteY0" fmla="*/ 30031 h 33889"/>
                <a:gd name="connsiteX1" fmla="*/ 8149 w 20179"/>
                <a:gd name="connsiteY1" fmla="*/ 30031 h 33889"/>
                <a:gd name="connsiteX2" fmla="*/ 8149 w 20179"/>
                <a:gd name="connsiteY2" fmla="*/ 4176 h 33889"/>
                <a:gd name="connsiteX3" fmla="*/ 0 w 20179"/>
                <a:gd name="connsiteY3" fmla="*/ 5811 h 33889"/>
                <a:gd name="connsiteX4" fmla="*/ 0 w 20179"/>
                <a:gd name="connsiteY4" fmla="*/ 1635 h 33889"/>
                <a:gd name="connsiteX5" fmla="*/ 8104 w 20179"/>
                <a:gd name="connsiteY5" fmla="*/ 0 h 33889"/>
                <a:gd name="connsiteX6" fmla="*/ 12689 w 20179"/>
                <a:gd name="connsiteY6" fmla="*/ 0 h 33889"/>
                <a:gd name="connsiteX7" fmla="*/ 12689 w 20179"/>
                <a:gd name="connsiteY7" fmla="*/ 30031 h 33889"/>
                <a:gd name="connsiteX8" fmla="*/ 20180 w 20179"/>
                <a:gd name="connsiteY8" fmla="*/ 30031 h 33889"/>
                <a:gd name="connsiteX9" fmla="*/ 20180 w 20179"/>
                <a:gd name="connsiteY9" fmla="*/ 33890 h 33889"/>
                <a:gd name="connsiteX10" fmla="*/ 658 w 20179"/>
                <a:gd name="connsiteY10" fmla="*/ 33890 h 33889"/>
                <a:gd name="connsiteX11" fmla="*/ 658 w 20179"/>
                <a:gd name="connsiteY11" fmla="*/ 30031 h 33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79" h="33889">
                  <a:moveTo>
                    <a:pt x="658" y="30031"/>
                  </a:moveTo>
                  <a:lnTo>
                    <a:pt x="8149" y="30031"/>
                  </a:lnTo>
                  <a:lnTo>
                    <a:pt x="8149" y="4176"/>
                  </a:lnTo>
                  <a:lnTo>
                    <a:pt x="0" y="5811"/>
                  </a:lnTo>
                  <a:lnTo>
                    <a:pt x="0" y="1635"/>
                  </a:lnTo>
                  <a:lnTo>
                    <a:pt x="8104" y="0"/>
                  </a:lnTo>
                  <a:lnTo>
                    <a:pt x="12689" y="0"/>
                  </a:lnTo>
                  <a:lnTo>
                    <a:pt x="12689" y="30031"/>
                  </a:lnTo>
                  <a:lnTo>
                    <a:pt x="20180" y="30031"/>
                  </a:lnTo>
                  <a:lnTo>
                    <a:pt x="20180" y="33890"/>
                  </a:lnTo>
                  <a:lnTo>
                    <a:pt x="658" y="33890"/>
                  </a:lnTo>
                  <a:lnTo>
                    <a:pt x="658" y="3003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86B8769-10C5-9122-FAFB-22A0554943E1}"/>
                </a:ext>
              </a:extLst>
            </p:cNvPr>
            <p:cNvSpPr/>
            <p:nvPr/>
          </p:nvSpPr>
          <p:spPr>
            <a:xfrm>
              <a:off x="2808051" y="3720591"/>
              <a:ext cx="21927" cy="34548"/>
            </a:xfrm>
            <a:custGeom>
              <a:avLst/>
              <a:gdLst>
                <a:gd name="connsiteX0" fmla="*/ 1430 w 21927"/>
                <a:gd name="connsiteY0" fmla="*/ 0 h 34548"/>
                <a:gd name="connsiteX1" fmla="*/ 19431 w 21927"/>
                <a:gd name="connsiteY1" fmla="*/ 0 h 34548"/>
                <a:gd name="connsiteX2" fmla="*/ 19431 w 21927"/>
                <a:gd name="connsiteY2" fmla="*/ 3859 h 34548"/>
                <a:gd name="connsiteX3" fmla="*/ 5630 w 21927"/>
                <a:gd name="connsiteY3" fmla="*/ 3859 h 34548"/>
                <a:gd name="connsiteX4" fmla="*/ 5630 w 21927"/>
                <a:gd name="connsiteY4" fmla="*/ 12167 h 34548"/>
                <a:gd name="connsiteX5" fmla="*/ 7627 w 21927"/>
                <a:gd name="connsiteY5" fmla="*/ 11667 h 34548"/>
                <a:gd name="connsiteX6" fmla="*/ 9625 w 21927"/>
                <a:gd name="connsiteY6" fmla="*/ 11486 h 34548"/>
                <a:gd name="connsiteX7" fmla="*/ 18613 w 21927"/>
                <a:gd name="connsiteY7" fmla="*/ 14595 h 34548"/>
                <a:gd name="connsiteX8" fmla="*/ 21927 w 21927"/>
                <a:gd name="connsiteY8" fmla="*/ 23017 h 34548"/>
                <a:gd name="connsiteX9" fmla="*/ 18523 w 21927"/>
                <a:gd name="connsiteY9" fmla="*/ 31529 h 34548"/>
                <a:gd name="connsiteX10" fmla="*/ 8921 w 21927"/>
                <a:gd name="connsiteY10" fmla="*/ 34549 h 34548"/>
                <a:gd name="connsiteX11" fmla="*/ 4563 w 21927"/>
                <a:gd name="connsiteY11" fmla="*/ 34185 h 34548"/>
                <a:gd name="connsiteX12" fmla="*/ 0 w 21927"/>
                <a:gd name="connsiteY12" fmla="*/ 33095 h 34548"/>
                <a:gd name="connsiteX13" fmla="*/ 0 w 21927"/>
                <a:gd name="connsiteY13" fmla="*/ 28487 h 34548"/>
                <a:gd name="connsiteX14" fmla="*/ 4222 w 21927"/>
                <a:gd name="connsiteY14" fmla="*/ 30145 h 34548"/>
                <a:gd name="connsiteX15" fmla="*/ 8830 w 21927"/>
                <a:gd name="connsiteY15" fmla="*/ 30689 h 34548"/>
                <a:gd name="connsiteX16" fmla="*/ 15049 w 21927"/>
                <a:gd name="connsiteY16" fmla="*/ 28624 h 34548"/>
                <a:gd name="connsiteX17" fmla="*/ 17342 w 21927"/>
                <a:gd name="connsiteY17" fmla="*/ 23017 h 34548"/>
                <a:gd name="connsiteX18" fmla="*/ 15049 w 21927"/>
                <a:gd name="connsiteY18" fmla="*/ 17411 h 34548"/>
                <a:gd name="connsiteX19" fmla="*/ 8830 w 21927"/>
                <a:gd name="connsiteY19" fmla="*/ 15344 h 34548"/>
                <a:gd name="connsiteX20" fmla="*/ 5153 w 21927"/>
                <a:gd name="connsiteY20" fmla="*/ 15753 h 34548"/>
                <a:gd name="connsiteX21" fmla="*/ 1430 w 21927"/>
                <a:gd name="connsiteY21" fmla="*/ 17024 h 34548"/>
                <a:gd name="connsiteX22" fmla="*/ 1430 w 21927"/>
                <a:gd name="connsiteY22" fmla="*/ 0 h 3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927" h="34548">
                  <a:moveTo>
                    <a:pt x="1430" y="0"/>
                  </a:moveTo>
                  <a:lnTo>
                    <a:pt x="19431" y="0"/>
                  </a:lnTo>
                  <a:lnTo>
                    <a:pt x="19431" y="3859"/>
                  </a:lnTo>
                  <a:lnTo>
                    <a:pt x="5630" y="3859"/>
                  </a:lnTo>
                  <a:lnTo>
                    <a:pt x="5630" y="12167"/>
                  </a:lnTo>
                  <a:cubicBezTo>
                    <a:pt x="6295" y="11940"/>
                    <a:pt x="6961" y="11773"/>
                    <a:pt x="7627" y="11667"/>
                  </a:cubicBezTo>
                  <a:cubicBezTo>
                    <a:pt x="8293" y="11547"/>
                    <a:pt x="8959" y="11486"/>
                    <a:pt x="9625" y="11486"/>
                  </a:cubicBezTo>
                  <a:cubicBezTo>
                    <a:pt x="13408" y="11486"/>
                    <a:pt x="16404" y="12522"/>
                    <a:pt x="18613" y="14595"/>
                  </a:cubicBezTo>
                  <a:cubicBezTo>
                    <a:pt x="20822" y="16669"/>
                    <a:pt x="21927" y="19476"/>
                    <a:pt x="21927" y="23017"/>
                  </a:cubicBezTo>
                  <a:cubicBezTo>
                    <a:pt x="21927" y="26664"/>
                    <a:pt x="20793" y="29501"/>
                    <a:pt x="18523" y="31529"/>
                  </a:cubicBezTo>
                  <a:cubicBezTo>
                    <a:pt x="16252" y="33542"/>
                    <a:pt x="13052" y="34549"/>
                    <a:pt x="8921" y="34549"/>
                  </a:cubicBezTo>
                  <a:cubicBezTo>
                    <a:pt x="7498" y="34549"/>
                    <a:pt x="6045" y="34427"/>
                    <a:pt x="4563" y="34185"/>
                  </a:cubicBezTo>
                  <a:cubicBezTo>
                    <a:pt x="3095" y="33943"/>
                    <a:pt x="1574" y="33580"/>
                    <a:pt x="0" y="33095"/>
                  </a:cubicBezTo>
                  <a:lnTo>
                    <a:pt x="0" y="28487"/>
                  </a:lnTo>
                  <a:cubicBezTo>
                    <a:pt x="1362" y="29229"/>
                    <a:pt x="2769" y="29781"/>
                    <a:pt x="4222" y="30145"/>
                  </a:cubicBezTo>
                  <a:cubicBezTo>
                    <a:pt x="5675" y="30507"/>
                    <a:pt x="7211" y="30689"/>
                    <a:pt x="8830" y="30689"/>
                  </a:cubicBezTo>
                  <a:cubicBezTo>
                    <a:pt x="11448" y="30689"/>
                    <a:pt x="13521" y="30001"/>
                    <a:pt x="15049" y="28624"/>
                  </a:cubicBezTo>
                  <a:cubicBezTo>
                    <a:pt x="16578" y="27246"/>
                    <a:pt x="17342" y="25377"/>
                    <a:pt x="17342" y="23017"/>
                  </a:cubicBezTo>
                  <a:cubicBezTo>
                    <a:pt x="17342" y="20656"/>
                    <a:pt x="16578" y="18787"/>
                    <a:pt x="15049" y="17411"/>
                  </a:cubicBezTo>
                  <a:cubicBezTo>
                    <a:pt x="13521" y="16033"/>
                    <a:pt x="11448" y="15344"/>
                    <a:pt x="8830" y="15344"/>
                  </a:cubicBezTo>
                  <a:cubicBezTo>
                    <a:pt x="7605" y="15344"/>
                    <a:pt x="6379" y="15481"/>
                    <a:pt x="5153" y="15753"/>
                  </a:cubicBezTo>
                  <a:cubicBezTo>
                    <a:pt x="3942" y="16026"/>
                    <a:pt x="2702" y="16450"/>
                    <a:pt x="1430" y="17024"/>
                  </a:cubicBezTo>
                  <a:lnTo>
                    <a:pt x="143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C805A8C9-1DB3-628B-97E2-1A85E6D8841C}"/>
                </a:ext>
              </a:extLst>
            </p:cNvPr>
            <p:cNvSpPr/>
            <p:nvPr/>
          </p:nvSpPr>
          <p:spPr>
            <a:xfrm>
              <a:off x="2636743" y="4316322"/>
              <a:ext cx="46598" cy="26779"/>
            </a:xfrm>
            <a:custGeom>
              <a:avLst/>
              <a:gdLst>
                <a:gd name="connsiteX0" fmla="*/ 0 w 46598"/>
                <a:gd name="connsiteY0" fmla="*/ 26779 h 26779"/>
                <a:gd name="connsiteX1" fmla="*/ 0 w 46598"/>
                <a:gd name="connsiteY1" fmla="*/ 0 h 26779"/>
                <a:gd name="connsiteX2" fmla="*/ 5306 w 46598"/>
                <a:gd name="connsiteY2" fmla="*/ 0 h 26779"/>
                <a:gd name="connsiteX3" fmla="*/ 5306 w 46598"/>
                <a:gd name="connsiteY3" fmla="*/ 20475 h 26779"/>
                <a:gd name="connsiteX4" fmla="*/ 19039 w 46598"/>
                <a:gd name="connsiteY4" fmla="*/ 20475 h 26779"/>
                <a:gd name="connsiteX5" fmla="*/ 19039 w 46598"/>
                <a:gd name="connsiteY5" fmla="*/ 1998 h 26779"/>
                <a:gd name="connsiteX6" fmla="*/ 24345 w 46598"/>
                <a:gd name="connsiteY6" fmla="*/ 1998 h 26779"/>
                <a:gd name="connsiteX7" fmla="*/ 24345 w 46598"/>
                <a:gd name="connsiteY7" fmla="*/ 20475 h 26779"/>
                <a:gd name="connsiteX8" fmla="*/ 46598 w 46598"/>
                <a:gd name="connsiteY8" fmla="*/ 20475 h 26779"/>
                <a:gd name="connsiteX9" fmla="*/ 46598 w 46598"/>
                <a:gd name="connsiteY9" fmla="*/ 26779 h 26779"/>
                <a:gd name="connsiteX10" fmla="*/ 0 w 46598"/>
                <a:gd name="connsiteY10" fmla="*/ 26779 h 26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98" h="26779">
                  <a:moveTo>
                    <a:pt x="0" y="26779"/>
                  </a:moveTo>
                  <a:lnTo>
                    <a:pt x="0" y="0"/>
                  </a:lnTo>
                  <a:lnTo>
                    <a:pt x="5306" y="0"/>
                  </a:lnTo>
                  <a:lnTo>
                    <a:pt x="5306" y="20475"/>
                  </a:lnTo>
                  <a:lnTo>
                    <a:pt x="19039" y="20475"/>
                  </a:lnTo>
                  <a:lnTo>
                    <a:pt x="19039" y="1998"/>
                  </a:lnTo>
                  <a:lnTo>
                    <a:pt x="24345" y="1998"/>
                  </a:lnTo>
                  <a:lnTo>
                    <a:pt x="24345" y="20475"/>
                  </a:lnTo>
                  <a:lnTo>
                    <a:pt x="46598" y="20475"/>
                  </a:lnTo>
                  <a:lnTo>
                    <a:pt x="46598" y="26779"/>
                  </a:lnTo>
                  <a:lnTo>
                    <a:pt x="0" y="26779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A6B0999-C94B-426F-B73B-A5C2C1D9F806}"/>
                </a:ext>
              </a:extLst>
            </p:cNvPr>
            <p:cNvSpPr/>
            <p:nvPr/>
          </p:nvSpPr>
          <p:spPr>
            <a:xfrm>
              <a:off x="2647542" y="4290980"/>
              <a:ext cx="35799" cy="20473"/>
            </a:xfrm>
            <a:custGeom>
              <a:avLst/>
              <a:gdLst>
                <a:gd name="connsiteX0" fmla="*/ 6211 w 35799"/>
                <a:gd name="connsiteY0" fmla="*/ 0 h 20473"/>
                <a:gd name="connsiteX1" fmla="*/ 5400 w 35799"/>
                <a:gd name="connsiteY1" fmla="*/ 2122 h 20473"/>
                <a:gd name="connsiteX2" fmla="*/ 5119 w 35799"/>
                <a:gd name="connsiteY2" fmla="*/ 4619 h 20473"/>
                <a:gd name="connsiteX3" fmla="*/ 8302 w 35799"/>
                <a:gd name="connsiteY3" fmla="*/ 12109 h 20473"/>
                <a:gd name="connsiteX4" fmla="*/ 17385 w 35799"/>
                <a:gd name="connsiteY4" fmla="*/ 14700 h 20473"/>
                <a:gd name="connsiteX5" fmla="*/ 35799 w 35799"/>
                <a:gd name="connsiteY5" fmla="*/ 14700 h 20473"/>
                <a:gd name="connsiteX6" fmla="*/ 35799 w 35799"/>
                <a:gd name="connsiteY6" fmla="*/ 20474 h 20473"/>
                <a:gd name="connsiteX7" fmla="*/ 843 w 35799"/>
                <a:gd name="connsiteY7" fmla="*/ 20474 h 20473"/>
                <a:gd name="connsiteX8" fmla="*/ 843 w 35799"/>
                <a:gd name="connsiteY8" fmla="*/ 14700 h 20473"/>
                <a:gd name="connsiteX9" fmla="*/ 6273 w 35799"/>
                <a:gd name="connsiteY9" fmla="*/ 14700 h 20473"/>
                <a:gd name="connsiteX10" fmla="*/ 1561 w 35799"/>
                <a:gd name="connsiteY10" fmla="*/ 9987 h 20473"/>
                <a:gd name="connsiteX11" fmla="*/ 0 w 35799"/>
                <a:gd name="connsiteY11" fmla="*/ 2934 h 20473"/>
                <a:gd name="connsiteX12" fmla="*/ 94 w 35799"/>
                <a:gd name="connsiteY12" fmla="*/ 1623 h 20473"/>
                <a:gd name="connsiteX13" fmla="*/ 312 w 35799"/>
                <a:gd name="connsiteY13" fmla="*/ 31 h 20473"/>
                <a:gd name="connsiteX14" fmla="*/ 6211 w 35799"/>
                <a:gd name="connsiteY14" fmla="*/ 0 h 2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799" h="20473">
                  <a:moveTo>
                    <a:pt x="6211" y="0"/>
                  </a:moveTo>
                  <a:cubicBezTo>
                    <a:pt x="5837" y="644"/>
                    <a:pt x="5566" y="1352"/>
                    <a:pt x="5400" y="2122"/>
                  </a:cubicBezTo>
                  <a:cubicBezTo>
                    <a:pt x="5212" y="2871"/>
                    <a:pt x="5119" y="3704"/>
                    <a:pt x="5119" y="4619"/>
                  </a:cubicBezTo>
                  <a:cubicBezTo>
                    <a:pt x="5119" y="7865"/>
                    <a:pt x="6180" y="10362"/>
                    <a:pt x="8302" y="12109"/>
                  </a:cubicBezTo>
                  <a:cubicBezTo>
                    <a:pt x="10404" y="13836"/>
                    <a:pt x="13431" y="14700"/>
                    <a:pt x="17385" y="14700"/>
                  </a:cubicBezTo>
                  <a:lnTo>
                    <a:pt x="35799" y="14700"/>
                  </a:lnTo>
                  <a:lnTo>
                    <a:pt x="35799" y="20474"/>
                  </a:lnTo>
                  <a:lnTo>
                    <a:pt x="843" y="20474"/>
                  </a:lnTo>
                  <a:lnTo>
                    <a:pt x="843" y="14700"/>
                  </a:lnTo>
                  <a:lnTo>
                    <a:pt x="6273" y="14700"/>
                  </a:lnTo>
                  <a:cubicBezTo>
                    <a:pt x="4151" y="13493"/>
                    <a:pt x="2580" y="11922"/>
                    <a:pt x="1561" y="9987"/>
                  </a:cubicBezTo>
                  <a:cubicBezTo>
                    <a:pt x="520" y="8053"/>
                    <a:pt x="0" y="5701"/>
                    <a:pt x="0" y="2934"/>
                  </a:cubicBezTo>
                  <a:cubicBezTo>
                    <a:pt x="0" y="2539"/>
                    <a:pt x="31" y="2101"/>
                    <a:pt x="94" y="1623"/>
                  </a:cubicBezTo>
                  <a:cubicBezTo>
                    <a:pt x="135" y="1144"/>
                    <a:pt x="208" y="614"/>
                    <a:pt x="312" y="31"/>
                  </a:cubicBezTo>
                  <a:lnTo>
                    <a:pt x="6211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C120008-92FE-D7B0-D778-38FE1CE56820}"/>
                </a:ext>
              </a:extLst>
            </p:cNvPr>
            <p:cNvSpPr/>
            <p:nvPr/>
          </p:nvSpPr>
          <p:spPr>
            <a:xfrm>
              <a:off x="2647542" y="4256459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7 h 32397"/>
                <a:gd name="connsiteX4" fmla="*/ 31835 w 36704"/>
                <a:gd name="connsiteY4" fmla="*/ 13921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8 h 32397"/>
                <a:gd name="connsiteX13" fmla="*/ 0 w 36704"/>
                <a:gd name="connsiteY13" fmla="*/ 15263 h 32397"/>
                <a:gd name="connsiteX14" fmla="*/ 4557 w 36704"/>
                <a:gd name="connsiteY14" fmla="*/ 4120 h 32397"/>
                <a:gd name="connsiteX15" fmla="*/ 16885 w 36704"/>
                <a:gd name="connsiteY15" fmla="*/ 0 h 32397"/>
                <a:gd name="connsiteX16" fmla="*/ 15200 w 36704"/>
                <a:gd name="connsiteY16" fmla="*/ 5743 h 32397"/>
                <a:gd name="connsiteX17" fmla="*/ 7678 w 36704"/>
                <a:gd name="connsiteY17" fmla="*/ 8396 h 32397"/>
                <a:gd name="connsiteX18" fmla="*/ 4869 w 36704"/>
                <a:gd name="connsiteY18" fmla="*/ 15200 h 32397"/>
                <a:gd name="connsiteX19" fmla="*/ 7584 w 36704"/>
                <a:gd name="connsiteY19" fmla="*/ 22910 h 32397"/>
                <a:gd name="connsiteX20" fmla="*/ 15231 w 36704"/>
                <a:gd name="connsiteY20" fmla="*/ 26217 h 32397"/>
                <a:gd name="connsiteX21" fmla="*/ 15200 w 36704"/>
                <a:gd name="connsiteY21" fmla="*/ 5743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7"/>
                  </a:cubicBezTo>
                  <a:cubicBezTo>
                    <a:pt x="30805" y="20704"/>
                    <a:pt x="31835" y="17728"/>
                    <a:pt x="31835" y="13921"/>
                  </a:cubicBezTo>
                  <a:cubicBezTo>
                    <a:pt x="31835" y="11715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8"/>
                  </a:cubicBezTo>
                  <a:cubicBezTo>
                    <a:pt x="1685" y="24678"/>
                    <a:pt x="0" y="20506"/>
                    <a:pt x="0" y="15263"/>
                  </a:cubicBezTo>
                  <a:cubicBezTo>
                    <a:pt x="0" y="10560"/>
                    <a:pt x="1519" y="6846"/>
                    <a:pt x="4557" y="4120"/>
                  </a:cubicBezTo>
                  <a:cubicBezTo>
                    <a:pt x="7574" y="1374"/>
                    <a:pt x="11683" y="0"/>
                    <a:pt x="16885" y="0"/>
                  </a:cubicBezTo>
                  <a:moveTo>
                    <a:pt x="15200" y="5743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200"/>
                  </a:cubicBezTo>
                  <a:cubicBezTo>
                    <a:pt x="4869" y="18404"/>
                    <a:pt x="5774" y="20974"/>
                    <a:pt x="7584" y="22910"/>
                  </a:cubicBezTo>
                  <a:cubicBezTo>
                    <a:pt x="9395" y="24824"/>
                    <a:pt x="11943" y="25926"/>
                    <a:pt x="15231" y="26217"/>
                  </a:cubicBezTo>
                  <a:lnTo>
                    <a:pt x="15200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951685A4-A816-80DE-A308-2EDAF9739B0C}"/>
                </a:ext>
              </a:extLst>
            </p:cNvPr>
            <p:cNvSpPr/>
            <p:nvPr/>
          </p:nvSpPr>
          <p:spPr>
            <a:xfrm>
              <a:off x="2647542" y="4218289"/>
              <a:ext cx="49095" cy="31241"/>
            </a:xfrm>
            <a:custGeom>
              <a:avLst/>
              <a:gdLst>
                <a:gd name="connsiteX0" fmla="*/ 18352 w 49095"/>
                <a:gd name="connsiteY0" fmla="*/ 25312 h 31241"/>
                <a:gd name="connsiteX1" fmla="*/ 28308 w 49095"/>
                <a:gd name="connsiteY1" fmla="*/ 22722 h 31241"/>
                <a:gd name="connsiteX2" fmla="*/ 31898 w 49095"/>
                <a:gd name="connsiteY2" fmla="*/ 15544 h 31241"/>
                <a:gd name="connsiteX3" fmla="*/ 28308 w 49095"/>
                <a:gd name="connsiteY3" fmla="*/ 8365 h 31241"/>
                <a:gd name="connsiteX4" fmla="*/ 18352 w 49095"/>
                <a:gd name="connsiteY4" fmla="*/ 5743 h 31241"/>
                <a:gd name="connsiteX5" fmla="*/ 8427 w 49095"/>
                <a:gd name="connsiteY5" fmla="*/ 8365 h 31241"/>
                <a:gd name="connsiteX6" fmla="*/ 4807 w 49095"/>
                <a:gd name="connsiteY6" fmla="*/ 15544 h 31241"/>
                <a:gd name="connsiteX7" fmla="*/ 8427 w 49095"/>
                <a:gd name="connsiteY7" fmla="*/ 22722 h 31241"/>
                <a:gd name="connsiteX8" fmla="*/ 18352 w 49095"/>
                <a:gd name="connsiteY8" fmla="*/ 25312 h 31241"/>
                <a:gd name="connsiteX9" fmla="*/ 30556 w 49095"/>
                <a:gd name="connsiteY9" fmla="*/ 5743 h 31241"/>
                <a:gd name="connsiteX10" fmla="*/ 35206 w 49095"/>
                <a:gd name="connsiteY10" fmla="*/ 10331 h 31241"/>
                <a:gd name="connsiteX11" fmla="*/ 36704 w 49095"/>
                <a:gd name="connsiteY11" fmla="*/ 16948 h 31241"/>
                <a:gd name="connsiteX12" fmla="*/ 31648 w 49095"/>
                <a:gd name="connsiteY12" fmla="*/ 27278 h 31241"/>
                <a:gd name="connsiteX13" fmla="*/ 18352 w 49095"/>
                <a:gd name="connsiteY13" fmla="*/ 31242 h 31241"/>
                <a:gd name="connsiteX14" fmla="*/ 5056 w 49095"/>
                <a:gd name="connsiteY14" fmla="*/ 27278 h 31241"/>
                <a:gd name="connsiteX15" fmla="*/ 0 w 49095"/>
                <a:gd name="connsiteY15" fmla="*/ 16948 h 31241"/>
                <a:gd name="connsiteX16" fmla="*/ 1529 w 49095"/>
                <a:gd name="connsiteY16" fmla="*/ 10331 h 31241"/>
                <a:gd name="connsiteX17" fmla="*/ 6149 w 49095"/>
                <a:gd name="connsiteY17" fmla="*/ 5743 h 31241"/>
                <a:gd name="connsiteX18" fmla="*/ 843 w 49095"/>
                <a:gd name="connsiteY18" fmla="*/ 5743 h 31241"/>
                <a:gd name="connsiteX19" fmla="*/ 843 w 49095"/>
                <a:gd name="connsiteY19" fmla="*/ 0 h 31241"/>
                <a:gd name="connsiteX20" fmla="*/ 49095 w 49095"/>
                <a:gd name="connsiteY20" fmla="*/ 0 h 31241"/>
                <a:gd name="connsiteX21" fmla="*/ 49095 w 49095"/>
                <a:gd name="connsiteY21" fmla="*/ 5743 h 31241"/>
                <a:gd name="connsiteX22" fmla="*/ 30556 w 49095"/>
                <a:gd name="connsiteY22" fmla="*/ 5743 h 3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095" h="31241">
                  <a:moveTo>
                    <a:pt x="18352" y="25312"/>
                  </a:moveTo>
                  <a:cubicBezTo>
                    <a:pt x="22576" y="25312"/>
                    <a:pt x="25895" y="24448"/>
                    <a:pt x="28308" y="22722"/>
                  </a:cubicBezTo>
                  <a:cubicBezTo>
                    <a:pt x="30701" y="20974"/>
                    <a:pt x="31898" y="18581"/>
                    <a:pt x="31898" y="15544"/>
                  </a:cubicBezTo>
                  <a:cubicBezTo>
                    <a:pt x="31898" y="12506"/>
                    <a:pt x="30701" y="10113"/>
                    <a:pt x="28308" y="8365"/>
                  </a:cubicBezTo>
                  <a:cubicBezTo>
                    <a:pt x="25895" y="6617"/>
                    <a:pt x="22576" y="5743"/>
                    <a:pt x="18352" y="5743"/>
                  </a:cubicBezTo>
                  <a:cubicBezTo>
                    <a:pt x="14128" y="5743"/>
                    <a:pt x="10820" y="6617"/>
                    <a:pt x="8427" y="8365"/>
                  </a:cubicBezTo>
                  <a:cubicBezTo>
                    <a:pt x="6013" y="10113"/>
                    <a:pt x="4807" y="12506"/>
                    <a:pt x="4807" y="15544"/>
                  </a:cubicBezTo>
                  <a:cubicBezTo>
                    <a:pt x="4807" y="18581"/>
                    <a:pt x="6013" y="20974"/>
                    <a:pt x="8427" y="22722"/>
                  </a:cubicBezTo>
                  <a:cubicBezTo>
                    <a:pt x="10820" y="24448"/>
                    <a:pt x="14128" y="25312"/>
                    <a:pt x="18352" y="25312"/>
                  </a:cubicBezTo>
                  <a:moveTo>
                    <a:pt x="30556" y="5743"/>
                  </a:moveTo>
                  <a:cubicBezTo>
                    <a:pt x="32636" y="6951"/>
                    <a:pt x="34187" y="8479"/>
                    <a:pt x="35206" y="10331"/>
                  </a:cubicBezTo>
                  <a:cubicBezTo>
                    <a:pt x="36205" y="12161"/>
                    <a:pt x="36704" y="14368"/>
                    <a:pt x="36704" y="16948"/>
                  </a:cubicBezTo>
                  <a:cubicBezTo>
                    <a:pt x="36704" y="21171"/>
                    <a:pt x="35019" y="24615"/>
                    <a:pt x="31648" y="27278"/>
                  </a:cubicBezTo>
                  <a:cubicBezTo>
                    <a:pt x="28277" y="29921"/>
                    <a:pt x="23845" y="31242"/>
                    <a:pt x="18352" y="31242"/>
                  </a:cubicBezTo>
                  <a:cubicBezTo>
                    <a:pt x="12859" y="31242"/>
                    <a:pt x="8427" y="29921"/>
                    <a:pt x="5056" y="27278"/>
                  </a:cubicBezTo>
                  <a:cubicBezTo>
                    <a:pt x="1685" y="24615"/>
                    <a:pt x="0" y="21171"/>
                    <a:pt x="0" y="16948"/>
                  </a:cubicBezTo>
                  <a:cubicBezTo>
                    <a:pt x="0" y="14368"/>
                    <a:pt x="510" y="12161"/>
                    <a:pt x="1529" y="10331"/>
                  </a:cubicBezTo>
                  <a:cubicBezTo>
                    <a:pt x="2528" y="8479"/>
                    <a:pt x="4068" y="6951"/>
                    <a:pt x="6149" y="5743"/>
                  </a:cubicBezTo>
                  <a:lnTo>
                    <a:pt x="843" y="5743"/>
                  </a:lnTo>
                  <a:lnTo>
                    <a:pt x="843" y="0"/>
                  </a:lnTo>
                  <a:lnTo>
                    <a:pt x="49095" y="0"/>
                  </a:lnTo>
                  <a:lnTo>
                    <a:pt x="49095" y="5743"/>
                  </a:lnTo>
                  <a:lnTo>
                    <a:pt x="30556" y="5743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C0C0AD26-59A9-91B3-B98B-4676FF593549}"/>
                </a:ext>
              </a:extLst>
            </p:cNvPr>
            <p:cNvSpPr/>
            <p:nvPr/>
          </p:nvSpPr>
          <p:spPr>
            <a:xfrm>
              <a:off x="2647542" y="4177777"/>
              <a:ext cx="36704" cy="29275"/>
            </a:xfrm>
            <a:custGeom>
              <a:avLst/>
              <a:gdLst>
                <a:gd name="connsiteX0" fmla="*/ 22004 w 36704"/>
                <a:gd name="connsiteY0" fmla="*/ 29276 h 29275"/>
                <a:gd name="connsiteX1" fmla="*/ 843 w 36704"/>
                <a:gd name="connsiteY1" fmla="*/ 29276 h 29275"/>
                <a:gd name="connsiteX2" fmla="*/ 843 w 36704"/>
                <a:gd name="connsiteY2" fmla="*/ 23532 h 29275"/>
                <a:gd name="connsiteX3" fmla="*/ 21785 w 36704"/>
                <a:gd name="connsiteY3" fmla="*/ 23532 h 29275"/>
                <a:gd name="connsiteX4" fmla="*/ 29245 w 36704"/>
                <a:gd name="connsiteY4" fmla="*/ 21598 h 29275"/>
                <a:gd name="connsiteX5" fmla="*/ 31711 w 36704"/>
                <a:gd name="connsiteY5" fmla="*/ 15793 h 29275"/>
                <a:gd name="connsiteX6" fmla="*/ 28745 w 36704"/>
                <a:gd name="connsiteY6" fmla="*/ 8458 h 29275"/>
                <a:gd name="connsiteX7" fmla="*/ 20662 w 36704"/>
                <a:gd name="connsiteY7" fmla="*/ 5742 h 29275"/>
                <a:gd name="connsiteX8" fmla="*/ 843 w 36704"/>
                <a:gd name="connsiteY8" fmla="*/ 5742 h 29275"/>
                <a:gd name="connsiteX9" fmla="*/ 843 w 36704"/>
                <a:gd name="connsiteY9" fmla="*/ 0 h 29275"/>
                <a:gd name="connsiteX10" fmla="*/ 35799 w 36704"/>
                <a:gd name="connsiteY10" fmla="*/ 0 h 29275"/>
                <a:gd name="connsiteX11" fmla="*/ 35799 w 36704"/>
                <a:gd name="connsiteY11" fmla="*/ 5742 h 29275"/>
                <a:gd name="connsiteX12" fmla="*/ 30431 w 36704"/>
                <a:gd name="connsiteY12" fmla="*/ 5742 h 29275"/>
                <a:gd name="connsiteX13" fmla="*/ 35175 w 36704"/>
                <a:gd name="connsiteY13" fmla="*/ 10611 h 29275"/>
                <a:gd name="connsiteX14" fmla="*/ 36704 w 36704"/>
                <a:gd name="connsiteY14" fmla="*/ 17010 h 29275"/>
                <a:gd name="connsiteX15" fmla="*/ 32959 w 36704"/>
                <a:gd name="connsiteY15" fmla="*/ 26155 h 29275"/>
                <a:gd name="connsiteX16" fmla="*/ 22004 w 36704"/>
                <a:gd name="connsiteY16" fmla="*/ 29276 h 29275"/>
                <a:gd name="connsiteX17" fmla="*/ 0 w 36704"/>
                <a:gd name="connsiteY17" fmla="*/ 14825 h 29275"/>
                <a:gd name="connsiteX18" fmla="*/ 0 w 36704"/>
                <a:gd name="connsiteY18" fmla="*/ 14825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9275">
                  <a:moveTo>
                    <a:pt x="22004" y="29276"/>
                  </a:moveTo>
                  <a:lnTo>
                    <a:pt x="843" y="29276"/>
                  </a:lnTo>
                  <a:lnTo>
                    <a:pt x="843" y="23532"/>
                  </a:lnTo>
                  <a:lnTo>
                    <a:pt x="21785" y="23532"/>
                  </a:lnTo>
                  <a:cubicBezTo>
                    <a:pt x="25094" y="23532"/>
                    <a:pt x="27580" y="22887"/>
                    <a:pt x="29245" y="21598"/>
                  </a:cubicBezTo>
                  <a:cubicBezTo>
                    <a:pt x="30889" y="20308"/>
                    <a:pt x="31711" y="18373"/>
                    <a:pt x="31711" y="15793"/>
                  </a:cubicBezTo>
                  <a:cubicBezTo>
                    <a:pt x="31711" y="12692"/>
                    <a:pt x="30722" y="10247"/>
                    <a:pt x="28745" y="8458"/>
                  </a:cubicBezTo>
                  <a:cubicBezTo>
                    <a:pt x="26769" y="6647"/>
                    <a:pt x="24074" y="5742"/>
                    <a:pt x="20662" y="5742"/>
                  </a:cubicBezTo>
                  <a:lnTo>
                    <a:pt x="843" y="5742"/>
                  </a:lnTo>
                  <a:lnTo>
                    <a:pt x="843" y="0"/>
                  </a:lnTo>
                  <a:lnTo>
                    <a:pt x="35799" y="0"/>
                  </a:lnTo>
                  <a:lnTo>
                    <a:pt x="35799" y="5742"/>
                  </a:lnTo>
                  <a:lnTo>
                    <a:pt x="30431" y="5742"/>
                  </a:lnTo>
                  <a:cubicBezTo>
                    <a:pt x="32553" y="7137"/>
                    <a:pt x="34135" y="8760"/>
                    <a:pt x="35175" y="10611"/>
                  </a:cubicBezTo>
                  <a:cubicBezTo>
                    <a:pt x="36195" y="12442"/>
                    <a:pt x="36704" y="14575"/>
                    <a:pt x="36704" y="17010"/>
                  </a:cubicBezTo>
                  <a:cubicBezTo>
                    <a:pt x="36704" y="21025"/>
                    <a:pt x="35456" y="24074"/>
                    <a:pt x="32959" y="26155"/>
                  </a:cubicBezTo>
                  <a:cubicBezTo>
                    <a:pt x="30462" y="28235"/>
                    <a:pt x="26810" y="29276"/>
                    <a:pt x="22004" y="29276"/>
                  </a:cubicBezTo>
                  <a:moveTo>
                    <a:pt x="0" y="14825"/>
                  </a:moveTo>
                  <a:lnTo>
                    <a:pt x="0" y="1482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8636E4CE-B059-A689-E6E4-9E3B98814251}"/>
                </a:ext>
              </a:extLst>
            </p:cNvPr>
            <p:cNvSpPr/>
            <p:nvPr/>
          </p:nvSpPr>
          <p:spPr>
            <a:xfrm>
              <a:off x="2647542" y="4136047"/>
              <a:ext cx="36704" cy="32397"/>
            </a:xfrm>
            <a:custGeom>
              <a:avLst/>
              <a:gdLst>
                <a:gd name="connsiteX0" fmla="*/ 16885 w 36704"/>
                <a:gd name="connsiteY0" fmla="*/ 0 h 32397"/>
                <a:gd name="connsiteX1" fmla="*/ 19694 w 36704"/>
                <a:gd name="connsiteY1" fmla="*/ 0 h 32397"/>
                <a:gd name="connsiteX2" fmla="*/ 19694 w 36704"/>
                <a:gd name="connsiteY2" fmla="*/ 26405 h 32397"/>
                <a:gd name="connsiteX3" fmla="*/ 28745 w 36704"/>
                <a:gd name="connsiteY3" fmla="*/ 22846 h 32397"/>
                <a:gd name="connsiteX4" fmla="*/ 31835 w 36704"/>
                <a:gd name="connsiteY4" fmla="*/ 13920 h 32397"/>
                <a:gd name="connsiteX5" fmla="*/ 31024 w 36704"/>
                <a:gd name="connsiteY5" fmla="*/ 7522 h 32397"/>
                <a:gd name="connsiteX6" fmla="*/ 28589 w 36704"/>
                <a:gd name="connsiteY6" fmla="*/ 1342 h 32397"/>
                <a:gd name="connsiteX7" fmla="*/ 34020 w 36704"/>
                <a:gd name="connsiteY7" fmla="*/ 1342 h 32397"/>
                <a:gd name="connsiteX8" fmla="*/ 36018 w 36704"/>
                <a:gd name="connsiteY8" fmla="*/ 7678 h 32397"/>
                <a:gd name="connsiteX9" fmla="*/ 36704 w 36704"/>
                <a:gd name="connsiteY9" fmla="*/ 14264 h 32397"/>
                <a:gd name="connsiteX10" fmla="*/ 31835 w 36704"/>
                <a:gd name="connsiteY10" fmla="*/ 27528 h 32397"/>
                <a:gd name="connsiteX11" fmla="*/ 18664 w 36704"/>
                <a:gd name="connsiteY11" fmla="*/ 32397 h 32397"/>
                <a:gd name="connsiteX12" fmla="*/ 5056 w 36704"/>
                <a:gd name="connsiteY12" fmla="*/ 27777 h 32397"/>
                <a:gd name="connsiteX13" fmla="*/ 0 w 36704"/>
                <a:gd name="connsiteY13" fmla="*/ 15262 h 32397"/>
                <a:gd name="connsiteX14" fmla="*/ 4557 w 36704"/>
                <a:gd name="connsiteY14" fmla="*/ 4119 h 32397"/>
                <a:gd name="connsiteX15" fmla="*/ 16885 w 36704"/>
                <a:gd name="connsiteY15" fmla="*/ 0 h 32397"/>
                <a:gd name="connsiteX16" fmla="*/ 15200 w 36704"/>
                <a:gd name="connsiteY16" fmla="*/ 5742 h 32397"/>
                <a:gd name="connsiteX17" fmla="*/ 7678 w 36704"/>
                <a:gd name="connsiteY17" fmla="*/ 8396 h 32397"/>
                <a:gd name="connsiteX18" fmla="*/ 4869 w 36704"/>
                <a:gd name="connsiteY18" fmla="*/ 15199 h 32397"/>
                <a:gd name="connsiteX19" fmla="*/ 7584 w 36704"/>
                <a:gd name="connsiteY19" fmla="*/ 22909 h 32397"/>
                <a:gd name="connsiteX20" fmla="*/ 15231 w 36704"/>
                <a:gd name="connsiteY20" fmla="*/ 26217 h 32397"/>
                <a:gd name="connsiteX21" fmla="*/ 15200 w 36704"/>
                <a:gd name="connsiteY21" fmla="*/ 5742 h 3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704" h="32397">
                  <a:moveTo>
                    <a:pt x="16885" y="0"/>
                  </a:moveTo>
                  <a:lnTo>
                    <a:pt x="19694" y="0"/>
                  </a:lnTo>
                  <a:lnTo>
                    <a:pt x="19694" y="26405"/>
                  </a:lnTo>
                  <a:cubicBezTo>
                    <a:pt x="23648" y="26155"/>
                    <a:pt x="26665" y="24969"/>
                    <a:pt x="28745" y="22846"/>
                  </a:cubicBezTo>
                  <a:cubicBezTo>
                    <a:pt x="30805" y="20703"/>
                    <a:pt x="31835" y="17727"/>
                    <a:pt x="31835" y="13920"/>
                  </a:cubicBezTo>
                  <a:cubicBezTo>
                    <a:pt x="31835" y="11714"/>
                    <a:pt x="31565" y="9582"/>
                    <a:pt x="31024" y="7522"/>
                  </a:cubicBezTo>
                  <a:cubicBezTo>
                    <a:pt x="30483" y="5441"/>
                    <a:pt x="29671" y="3381"/>
                    <a:pt x="28589" y="1342"/>
                  </a:cubicBezTo>
                  <a:lnTo>
                    <a:pt x="34020" y="1342"/>
                  </a:lnTo>
                  <a:cubicBezTo>
                    <a:pt x="34894" y="3403"/>
                    <a:pt x="35560" y="5514"/>
                    <a:pt x="36018" y="7678"/>
                  </a:cubicBezTo>
                  <a:cubicBezTo>
                    <a:pt x="36475" y="9842"/>
                    <a:pt x="36704" y="12037"/>
                    <a:pt x="36704" y="14264"/>
                  </a:cubicBezTo>
                  <a:cubicBezTo>
                    <a:pt x="36704" y="19840"/>
                    <a:pt x="35081" y="24262"/>
                    <a:pt x="31835" y="27528"/>
                  </a:cubicBezTo>
                  <a:cubicBezTo>
                    <a:pt x="28589" y="30774"/>
                    <a:pt x="24199" y="32397"/>
                    <a:pt x="18664" y="32397"/>
                  </a:cubicBezTo>
                  <a:cubicBezTo>
                    <a:pt x="12942" y="32397"/>
                    <a:pt x="8406" y="30858"/>
                    <a:pt x="5056" y="27777"/>
                  </a:cubicBezTo>
                  <a:cubicBezTo>
                    <a:pt x="1685" y="24678"/>
                    <a:pt x="0" y="20505"/>
                    <a:pt x="0" y="15262"/>
                  </a:cubicBezTo>
                  <a:cubicBezTo>
                    <a:pt x="0" y="10560"/>
                    <a:pt x="1519" y="6846"/>
                    <a:pt x="4557" y="4119"/>
                  </a:cubicBezTo>
                  <a:cubicBezTo>
                    <a:pt x="7574" y="1373"/>
                    <a:pt x="11683" y="0"/>
                    <a:pt x="16885" y="0"/>
                  </a:cubicBezTo>
                  <a:moveTo>
                    <a:pt x="15200" y="5742"/>
                  </a:moveTo>
                  <a:cubicBezTo>
                    <a:pt x="12058" y="5785"/>
                    <a:pt x="9551" y="6669"/>
                    <a:pt x="7678" y="8396"/>
                  </a:cubicBezTo>
                  <a:cubicBezTo>
                    <a:pt x="5805" y="10102"/>
                    <a:pt x="4869" y="12370"/>
                    <a:pt x="4869" y="15199"/>
                  </a:cubicBezTo>
                  <a:cubicBezTo>
                    <a:pt x="4869" y="18404"/>
                    <a:pt x="5774" y="20974"/>
                    <a:pt x="7584" y="22909"/>
                  </a:cubicBezTo>
                  <a:cubicBezTo>
                    <a:pt x="9395" y="24823"/>
                    <a:pt x="11943" y="25926"/>
                    <a:pt x="15231" y="26217"/>
                  </a:cubicBezTo>
                  <a:lnTo>
                    <a:pt x="15200" y="5742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36117BD-6FDE-50CA-D096-8F2FE7E96FC4}"/>
                </a:ext>
              </a:extLst>
            </p:cNvPr>
            <p:cNvSpPr/>
            <p:nvPr/>
          </p:nvSpPr>
          <p:spPr>
            <a:xfrm>
              <a:off x="2647542" y="4097564"/>
              <a:ext cx="35799" cy="29275"/>
            </a:xfrm>
            <a:custGeom>
              <a:avLst/>
              <a:gdLst>
                <a:gd name="connsiteX0" fmla="*/ 14700 w 35799"/>
                <a:gd name="connsiteY0" fmla="*/ 0 h 29275"/>
                <a:gd name="connsiteX1" fmla="*/ 35799 w 35799"/>
                <a:gd name="connsiteY1" fmla="*/ 0 h 29275"/>
                <a:gd name="connsiteX2" fmla="*/ 35799 w 35799"/>
                <a:gd name="connsiteY2" fmla="*/ 5743 h 29275"/>
                <a:gd name="connsiteX3" fmla="*/ 14888 w 35799"/>
                <a:gd name="connsiteY3" fmla="*/ 5743 h 29275"/>
                <a:gd name="connsiteX4" fmla="*/ 7459 w 35799"/>
                <a:gd name="connsiteY4" fmla="*/ 7678 h 29275"/>
                <a:gd name="connsiteX5" fmla="*/ 4994 w 35799"/>
                <a:gd name="connsiteY5" fmla="*/ 13483 h 29275"/>
                <a:gd name="connsiteX6" fmla="*/ 7959 w 35799"/>
                <a:gd name="connsiteY6" fmla="*/ 20818 h 29275"/>
                <a:gd name="connsiteX7" fmla="*/ 16043 w 35799"/>
                <a:gd name="connsiteY7" fmla="*/ 23502 h 29275"/>
                <a:gd name="connsiteX8" fmla="*/ 35799 w 35799"/>
                <a:gd name="connsiteY8" fmla="*/ 23502 h 29275"/>
                <a:gd name="connsiteX9" fmla="*/ 35799 w 35799"/>
                <a:gd name="connsiteY9" fmla="*/ 29276 h 29275"/>
                <a:gd name="connsiteX10" fmla="*/ 843 w 35799"/>
                <a:gd name="connsiteY10" fmla="*/ 29276 h 29275"/>
                <a:gd name="connsiteX11" fmla="*/ 843 w 35799"/>
                <a:gd name="connsiteY11" fmla="*/ 23502 h 29275"/>
                <a:gd name="connsiteX12" fmla="*/ 6273 w 35799"/>
                <a:gd name="connsiteY12" fmla="*/ 23502 h 29275"/>
                <a:gd name="connsiteX13" fmla="*/ 1561 w 35799"/>
                <a:gd name="connsiteY13" fmla="*/ 18665 h 29275"/>
                <a:gd name="connsiteX14" fmla="*/ 0 w 35799"/>
                <a:gd name="connsiteY14" fmla="*/ 12204 h 29275"/>
                <a:gd name="connsiteX15" fmla="*/ 3745 w 35799"/>
                <a:gd name="connsiteY15" fmla="*/ 3090 h 29275"/>
                <a:gd name="connsiteX16" fmla="*/ 14700 w 35799"/>
                <a:gd name="connsiteY16" fmla="*/ 0 h 2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799" h="29275">
                  <a:moveTo>
                    <a:pt x="14700" y="0"/>
                  </a:moveTo>
                  <a:lnTo>
                    <a:pt x="35799" y="0"/>
                  </a:lnTo>
                  <a:lnTo>
                    <a:pt x="35799" y="5743"/>
                  </a:lnTo>
                  <a:lnTo>
                    <a:pt x="14888" y="5743"/>
                  </a:lnTo>
                  <a:cubicBezTo>
                    <a:pt x="11579" y="5743"/>
                    <a:pt x="9103" y="6389"/>
                    <a:pt x="7459" y="7678"/>
                  </a:cubicBezTo>
                  <a:cubicBezTo>
                    <a:pt x="5816" y="8968"/>
                    <a:pt x="4994" y="10903"/>
                    <a:pt x="4994" y="13483"/>
                  </a:cubicBezTo>
                  <a:cubicBezTo>
                    <a:pt x="4994" y="16584"/>
                    <a:pt x="5982" y="19029"/>
                    <a:pt x="7959" y="20818"/>
                  </a:cubicBezTo>
                  <a:cubicBezTo>
                    <a:pt x="9936" y="22608"/>
                    <a:pt x="12630" y="23502"/>
                    <a:pt x="16043" y="23502"/>
                  </a:cubicBezTo>
                  <a:lnTo>
                    <a:pt x="35799" y="23502"/>
                  </a:lnTo>
                  <a:lnTo>
                    <a:pt x="35799" y="29276"/>
                  </a:lnTo>
                  <a:lnTo>
                    <a:pt x="843" y="29276"/>
                  </a:lnTo>
                  <a:lnTo>
                    <a:pt x="843" y="23502"/>
                  </a:lnTo>
                  <a:lnTo>
                    <a:pt x="6273" y="23502"/>
                  </a:lnTo>
                  <a:cubicBezTo>
                    <a:pt x="4172" y="22129"/>
                    <a:pt x="2601" y="20517"/>
                    <a:pt x="1561" y="18665"/>
                  </a:cubicBezTo>
                  <a:cubicBezTo>
                    <a:pt x="520" y="16792"/>
                    <a:pt x="0" y="14638"/>
                    <a:pt x="0" y="12204"/>
                  </a:cubicBezTo>
                  <a:cubicBezTo>
                    <a:pt x="0" y="8188"/>
                    <a:pt x="1249" y="5150"/>
                    <a:pt x="3745" y="3090"/>
                  </a:cubicBezTo>
                  <a:cubicBezTo>
                    <a:pt x="6221" y="1030"/>
                    <a:pt x="9873" y="0"/>
                    <a:pt x="14700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0F61C5DD-2D23-C26B-F920-B433F748133A}"/>
                </a:ext>
              </a:extLst>
            </p:cNvPr>
            <p:cNvSpPr/>
            <p:nvPr/>
          </p:nvSpPr>
          <p:spPr>
            <a:xfrm>
              <a:off x="2647542" y="4060953"/>
              <a:ext cx="36704" cy="27653"/>
            </a:xfrm>
            <a:custGeom>
              <a:avLst/>
              <a:gdLst>
                <a:gd name="connsiteX0" fmla="*/ 2185 w 36704"/>
                <a:gd name="connsiteY0" fmla="*/ 0 h 27653"/>
                <a:gd name="connsiteX1" fmla="*/ 7553 w 36704"/>
                <a:gd name="connsiteY1" fmla="*/ 0 h 27653"/>
                <a:gd name="connsiteX2" fmla="*/ 5556 w 36704"/>
                <a:gd name="connsiteY2" fmla="*/ 4901 h 27653"/>
                <a:gd name="connsiteX3" fmla="*/ 4869 w 36704"/>
                <a:gd name="connsiteY3" fmla="*/ 9832 h 27653"/>
                <a:gd name="connsiteX4" fmla="*/ 8427 w 36704"/>
                <a:gd name="connsiteY4" fmla="*/ 18509 h 27653"/>
                <a:gd name="connsiteX5" fmla="*/ 18352 w 36704"/>
                <a:gd name="connsiteY5" fmla="*/ 21599 h 27653"/>
                <a:gd name="connsiteX6" fmla="*/ 28308 w 36704"/>
                <a:gd name="connsiteY6" fmla="*/ 18509 h 27653"/>
                <a:gd name="connsiteX7" fmla="*/ 31835 w 36704"/>
                <a:gd name="connsiteY7" fmla="*/ 9832 h 27653"/>
                <a:gd name="connsiteX8" fmla="*/ 31180 w 36704"/>
                <a:gd name="connsiteY8" fmla="*/ 4901 h 27653"/>
                <a:gd name="connsiteX9" fmla="*/ 29151 w 36704"/>
                <a:gd name="connsiteY9" fmla="*/ 0 h 27653"/>
                <a:gd name="connsiteX10" fmla="*/ 34457 w 36704"/>
                <a:gd name="connsiteY10" fmla="*/ 0 h 27653"/>
                <a:gd name="connsiteX11" fmla="*/ 36143 w 36704"/>
                <a:gd name="connsiteY11" fmla="*/ 4994 h 27653"/>
                <a:gd name="connsiteX12" fmla="*/ 36704 w 36704"/>
                <a:gd name="connsiteY12" fmla="*/ 10456 h 27653"/>
                <a:gd name="connsiteX13" fmla="*/ 31742 w 36704"/>
                <a:gd name="connsiteY13" fmla="*/ 23003 h 27653"/>
                <a:gd name="connsiteX14" fmla="*/ 18352 w 36704"/>
                <a:gd name="connsiteY14" fmla="*/ 27654 h 27653"/>
                <a:gd name="connsiteX15" fmla="*/ 4900 w 36704"/>
                <a:gd name="connsiteY15" fmla="*/ 22972 h 27653"/>
                <a:gd name="connsiteX16" fmla="*/ 0 w 36704"/>
                <a:gd name="connsiteY16" fmla="*/ 10082 h 27653"/>
                <a:gd name="connsiteX17" fmla="*/ 562 w 36704"/>
                <a:gd name="connsiteY17" fmla="*/ 4901 h 27653"/>
                <a:gd name="connsiteX18" fmla="*/ 2185 w 36704"/>
                <a:gd name="connsiteY18" fmla="*/ 0 h 2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04" h="27653">
                  <a:moveTo>
                    <a:pt x="2185" y="0"/>
                  </a:moveTo>
                  <a:lnTo>
                    <a:pt x="7553" y="0"/>
                  </a:lnTo>
                  <a:cubicBezTo>
                    <a:pt x="6658" y="1623"/>
                    <a:pt x="5993" y="3257"/>
                    <a:pt x="5556" y="4901"/>
                  </a:cubicBezTo>
                  <a:cubicBezTo>
                    <a:pt x="5098" y="6524"/>
                    <a:pt x="4869" y="8167"/>
                    <a:pt x="4869" y="9832"/>
                  </a:cubicBezTo>
                  <a:cubicBezTo>
                    <a:pt x="4869" y="13557"/>
                    <a:pt x="6055" y="16449"/>
                    <a:pt x="8427" y="18509"/>
                  </a:cubicBezTo>
                  <a:cubicBezTo>
                    <a:pt x="10778" y="20569"/>
                    <a:pt x="14087" y="21599"/>
                    <a:pt x="18352" y="21599"/>
                  </a:cubicBezTo>
                  <a:cubicBezTo>
                    <a:pt x="22618" y="21599"/>
                    <a:pt x="25937" y="20569"/>
                    <a:pt x="28308" y="18509"/>
                  </a:cubicBezTo>
                  <a:cubicBezTo>
                    <a:pt x="30660" y="16449"/>
                    <a:pt x="31835" y="13557"/>
                    <a:pt x="31835" y="9832"/>
                  </a:cubicBezTo>
                  <a:cubicBezTo>
                    <a:pt x="31835" y="8167"/>
                    <a:pt x="31617" y="6524"/>
                    <a:pt x="31180" y="4901"/>
                  </a:cubicBezTo>
                  <a:cubicBezTo>
                    <a:pt x="30722" y="3257"/>
                    <a:pt x="30046" y="1623"/>
                    <a:pt x="29151" y="0"/>
                  </a:cubicBezTo>
                  <a:lnTo>
                    <a:pt x="34457" y="0"/>
                  </a:lnTo>
                  <a:cubicBezTo>
                    <a:pt x="35206" y="1602"/>
                    <a:pt x="35768" y="3267"/>
                    <a:pt x="36143" y="4994"/>
                  </a:cubicBezTo>
                  <a:cubicBezTo>
                    <a:pt x="36517" y="6700"/>
                    <a:pt x="36704" y="8521"/>
                    <a:pt x="36704" y="10456"/>
                  </a:cubicBezTo>
                  <a:cubicBezTo>
                    <a:pt x="36704" y="15721"/>
                    <a:pt x="35050" y="19903"/>
                    <a:pt x="31742" y="23003"/>
                  </a:cubicBezTo>
                  <a:cubicBezTo>
                    <a:pt x="28433" y="26104"/>
                    <a:pt x="23970" y="27654"/>
                    <a:pt x="18352" y="27654"/>
                  </a:cubicBezTo>
                  <a:cubicBezTo>
                    <a:pt x="12651" y="27654"/>
                    <a:pt x="8167" y="26093"/>
                    <a:pt x="4900" y="22972"/>
                  </a:cubicBezTo>
                  <a:cubicBezTo>
                    <a:pt x="1633" y="19830"/>
                    <a:pt x="0" y="15533"/>
                    <a:pt x="0" y="10082"/>
                  </a:cubicBezTo>
                  <a:cubicBezTo>
                    <a:pt x="0" y="8314"/>
                    <a:pt x="187" y="6587"/>
                    <a:pt x="562" y="4901"/>
                  </a:cubicBezTo>
                  <a:cubicBezTo>
                    <a:pt x="915" y="3215"/>
                    <a:pt x="1456" y="1582"/>
                    <a:pt x="2185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2AF615A-8AB2-3E23-8FDC-57E05F88B895}"/>
                </a:ext>
              </a:extLst>
            </p:cNvPr>
            <p:cNvSpPr/>
            <p:nvPr/>
          </p:nvSpPr>
          <p:spPr>
            <a:xfrm>
              <a:off x="2648385" y="4021066"/>
              <a:ext cx="48252" cy="34020"/>
            </a:xfrm>
            <a:custGeom>
              <a:avLst/>
              <a:gdLst>
                <a:gd name="connsiteX0" fmla="*/ 38202 w 48252"/>
                <a:gd name="connsiteY0" fmla="*/ 15355 h 34020"/>
                <a:gd name="connsiteX1" fmla="*/ 46349 w 48252"/>
                <a:gd name="connsiteY1" fmla="*/ 20099 h 34020"/>
                <a:gd name="connsiteX2" fmla="*/ 48252 w 48252"/>
                <a:gd name="connsiteY2" fmla="*/ 26279 h 34020"/>
                <a:gd name="connsiteX3" fmla="*/ 48252 w 48252"/>
                <a:gd name="connsiteY3" fmla="*/ 30867 h 34020"/>
                <a:gd name="connsiteX4" fmla="*/ 43446 w 48252"/>
                <a:gd name="connsiteY4" fmla="*/ 30867 h 34020"/>
                <a:gd name="connsiteX5" fmla="*/ 43446 w 48252"/>
                <a:gd name="connsiteY5" fmla="*/ 27497 h 34020"/>
                <a:gd name="connsiteX6" fmla="*/ 42322 w 48252"/>
                <a:gd name="connsiteY6" fmla="*/ 23814 h 34020"/>
                <a:gd name="connsiteX7" fmla="*/ 37016 w 48252"/>
                <a:gd name="connsiteY7" fmla="*/ 20911 h 34020"/>
                <a:gd name="connsiteX8" fmla="*/ 34395 w 48252"/>
                <a:gd name="connsiteY8" fmla="*/ 19881 h 34020"/>
                <a:gd name="connsiteX9" fmla="*/ 0 w 48252"/>
                <a:gd name="connsiteY9" fmla="*/ 34020 h 34020"/>
                <a:gd name="connsiteX10" fmla="*/ 0 w 48252"/>
                <a:gd name="connsiteY10" fmla="*/ 27933 h 34020"/>
                <a:gd name="connsiteX11" fmla="*/ 27341 w 48252"/>
                <a:gd name="connsiteY11" fmla="*/ 17010 h 34020"/>
                <a:gd name="connsiteX12" fmla="*/ 0 w 48252"/>
                <a:gd name="connsiteY12" fmla="*/ 6086 h 34020"/>
                <a:gd name="connsiteX13" fmla="*/ 0 w 48252"/>
                <a:gd name="connsiteY13" fmla="*/ 0 h 34020"/>
                <a:gd name="connsiteX14" fmla="*/ 38202 w 48252"/>
                <a:gd name="connsiteY14" fmla="*/ 15355 h 3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8252" h="34020">
                  <a:moveTo>
                    <a:pt x="38202" y="15355"/>
                  </a:moveTo>
                  <a:cubicBezTo>
                    <a:pt x="42364" y="16978"/>
                    <a:pt x="45079" y="18560"/>
                    <a:pt x="46349" y="20099"/>
                  </a:cubicBezTo>
                  <a:cubicBezTo>
                    <a:pt x="47618" y="21639"/>
                    <a:pt x="48252" y="23699"/>
                    <a:pt x="48252" y="26279"/>
                  </a:cubicBezTo>
                  <a:lnTo>
                    <a:pt x="48252" y="30867"/>
                  </a:lnTo>
                  <a:lnTo>
                    <a:pt x="43446" y="30867"/>
                  </a:lnTo>
                  <a:lnTo>
                    <a:pt x="43446" y="27497"/>
                  </a:lnTo>
                  <a:cubicBezTo>
                    <a:pt x="43446" y="25915"/>
                    <a:pt x="43071" y="24688"/>
                    <a:pt x="42322" y="23814"/>
                  </a:cubicBezTo>
                  <a:cubicBezTo>
                    <a:pt x="41573" y="22940"/>
                    <a:pt x="39805" y="21972"/>
                    <a:pt x="37016" y="20911"/>
                  </a:cubicBezTo>
                  <a:lnTo>
                    <a:pt x="34395" y="19881"/>
                  </a:lnTo>
                  <a:lnTo>
                    <a:pt x="0" y="34020"/>
                  </a:lnTo>
                  <a:lnTo>
                    <a:pt x="0" y="27933"/>
                  </a:lnTo>
                  <a:lnTo>
                    <a:pt x="27341" y="17010"/>
                  </a:lnTo>
                  <a:lnTo>
                    <a:pt x="0" y="6086"/>
                  </a:lnTo>
                  <a:lnTo>
                    <a:pt x="0" y="0"/>
                  </a:lnTo>
                  <a:lnTo>
                    <a:pt x="38202" y="15355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DD166FB-876A-20A5-874F-3B7F0D7BABA6}"/>
              </a:ext>
            </a:extLst>
          </p:cNvPr>
          <p:cNvGrpSpPr/>
          <p:nvPr/>
        </p:nvGrpSpPr>
        <p:grpSpPr>
          <a:xfrm>
            <a:off x="3140568" y="4882575"/>
            <a:ext cx="1642639" cy="35978"/>
            <a:chOff x="3140568" y="4882575"/>
            <a:chExt cx="1642639" cy="35978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6619C0A0-90FD-2E45-145D-20C2FF418159}"/>
                </a:ext>
              </a:extLst>
            </p:cNvPr>
            <p:cNvSpPr/>
            <p:nvPr/>
          </p:nvSpPr>
          <p:spPr>
            <a:xfrm>
              <a:off x="3140568" y="4891861"/>
              <a:ext cx="23561" cy="26691"/>
            </a:xfrm>
            <a:custGeom>
              <a:avLst/>
              <a:gdLst>
                <a:gd name="connsiteX0" fmla="*/ 23562 w 23561"/>
                <a:gd name="connsiteY0" fmla="*/ 12277 h 26691"/>
                <a:gd name="connsiteX1" fmla="*/ 23562 w 23561"/>
                <a:gd name="connsiteY1" fmla="*/ 14327 h 26691"/>
                <a:gd name="connsiteX2" fmla="*/ 4358 w 23561"/>
                <a:gd name="connsiteY2" fmla="*/ 14327 h 26691"/>
                <a:gd name="connsiteX3" fmla="*/ 6946 w 23561"/>
                <a:gd name="connsiteY3" fmla="*/ 20906 h 26691"/>
                <a:gd name="connsiteX4" fmla="*/ 13438 w 23561"/>
                <a:gd name="connsiteY4" fmla="*/ 23152 h 26691"/>
                <a:gd name="connsiteX5" fmla="*/ 18091 w 23561"/>
                <a:gd name="connsiteY5" fmla="*/ 22564 h 26691"/>
                <a:gd name="connsiteX6" fmla="*/ 22585 w 23561"/>
                <a:gd name="connsiteY6" fmla="*/ 20789 h 26691"/>
                <a:gd name="connsiteX7" fmla="*/ 22585 w 23561"/>
                <a:gd name="connsiteY7" fmla="*/ 24741 h 26691"/>
                <a:gd name="connsiteX8" fmla="*/ 17977 w 23561"/>
                <a:gd name="connsiteY8" fmla="*/ 26192 h 26691"/>
                <a:gd name="connsiteX9" fmla="*/ 13188 w 23561"/>
                <a:gd name="connsiteY9" fmla="*/ 26692 h 26691"/>
                <a:gd name="connsiteX10" fmla="*/ 3541 w 23561"/>
                <a:gd name="connsiteY10" fmla="*/ 23152 h 26691"/>
                <a:gd name="connsiteX11" fmla="*/ 0 w 23561"/>
                <a:gd name="connsiteY11" fmla="*/ 13571 h 26691"/>
                <a:gd name="connsiteX12" fmla="*/ 3360 w 23561"/>
                <a:gd name="connsiteY12" fmla="*/ 3677 h 26691"/>
                <a:gd name="connsiteX13" fmla="*/ 12461 w 23561"/>
                <a:gd name="connsiteY13" fmla="*/ 0 h 26691"/>
                <a:gd name="connsiteX14" fmla="*/ 20565 w 23561"/>
                <a:gd name="connsiteY14" fmla="*/ 3314 h 26691"/>
                <a:gd name="connsiteX15" fmla="*/ 23562 w 23561"/>
                <a:gd name="connsiteY15" fmla="*/ 12277 h 26691"/>
                <a:gd name="connsiteX16" fmla="*/ 19385 w 23561"/>
                <a:gd name="connsiteY16" fmla="*/ 11051 h 26691"/>
                <a:gd name="connsiteX17" fmla="*/ 17456 w 23561"/>
                <a:gd name="connsiteY17" fmla="*/ 5580 h 26691"/>
                <a:gd name="connsiteX18" fmla="*/ 12507 w 23561"/>
                <a:gd name="connsiteY18" fmla="*/ 3540 h 26691"/>
                <a:gd name="connsiteX19" fmla="*/ 6900 w 23561"/>
                <a:gd name="connsiteY19" fmla="*/ 5511 h 26691"/>
                <a:gd name="connsiteX20" fmla="*/ 4494 w 23561"/>
                <a:gd name="connsiteY20" fmla="*/ 11081 h 26691"/>
                <a:gd name="connsiteX21" fmla="*/ 19385 w 23561"/>
                <a:gd name="connsiteY21" fmla="*/ 11051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561" h="26691">
                  <a:moveTo>
                    <a:pt x="23562" y="12277"/>
                  </a:moveTo>
                  <a:lnTo>
                    <a:pt x="23562" y="14327"/>
                  </a:lnTo>
                  <a:lnTo>
                    <a:pt x="4358" y="14327"/>
                  </a:lnTo>
                  <a:cubicBezTo>
                    <a:pt x="4539" y="17200"/>
                    <a:pt x="5402" y="19387"/>
                    <a:pt x="6946" y="20906"/>
                  </a:cubicBezTo>
                  <a:cubicBezTo>
                    <a:pt x="8504" y="22407"/>
                    <a:pt x="10668" y="23152"/>
                    <a:pt x="13438" y="23152"/>
                  </a:cubicBezTo>
                  <a:cubicBezTo>
                    <a:pt x="15041" y="23152"/>
                    <a:pt x="16593" y="22956"/>
                    <a:pt x="18091" y="22564"/>
                  </a:cubicBezTo>
                  <a:cubicBezTo>
                    <a:pt x="19604" y="22171"/>
                    <a:pt x="21103" y="21583"/>
                    <a:pt x="22585" y="20789"/>
                  </a:cubicBezTo>
                  <a:lnTo>
                    <a:pt x="22585" y="24741"/>
                  </a:lnTo>
                  <a:cubicBezTo>
                    <a:pt x="21088" y="25378"/>
                    <a:pt x="19551" y="25858"/>
                    <a:pt x="17977" y="26192"/>
                  </a:cubicBezTo>
                  <a:cubicBezTo>
                    <a:pt x="16404" y="26525"/>
                    <a:pt x="14807" y="26692"/>
                    <a:pt x="13188" y="26692"/>
                  </a:cubicBezTo>
                  <a:cubicBezTo>
                    <a:pt x="9132" y="26692"/>
                    <a:pt x="5917" y="25515"/>
                    <a:pt x="3541" y="23152"/>
                  </a:cubicBezTo>
                  <a:cubicBezTo>
                    <a:pt x="1181" y="20789"/>
                    <a:pt x="0" y="17602"/>
                    <a:pt x="0" y="13571"/>
                  </a:cubicBezTo>
                  <a:cubicBezTo>
                    <a:pt x="0" y="9414"/>
                    <a:pt x="1120" y="6119"/>
                    <a:pt x="3360" y="3677"/>
                  </a:cubicBezTo>
                  <a:cubicBezTo>
                    <a:pt x="5614" y="1226"/>
                    <a:pt x="8648" y="0"/>
                    <a:pt x="12461" y="0"/>
                  </a:cubicBezTo>
                  <a:cubicBezTo>
                    <a:pt x="15882" y="0"/>
                    <a:pt x="18583" y="1108"/>
                    <a:pt x="20565" y="3314"/>
                  </a:cubicBezTo>
                  <a:cubicBezTo>
                    <a:pt x="22563" y="5511"/>
                    <a:pt x="23562" y="8502"/>
                    <a:pt x="23562" y="12277"/>
                  </a:cubicBezTo>
                  <a:moveTo>
                    <a:pt x="19385" y="11051"/>
                  </a:moveTo>
                  <a:cubicBezTo>
                    <a:pt x="19354" y="8767"/>
                    <a:pt x="18712" y="6943"/>
                    <a:pt x="17456" y="5580"/>
                  </a:cubicBezTo>
                  <a:cubicBezTo>
                    <a:pt x="16215" y="4217"/>
                    <a:pt x="14565" y="3540"/>
                    <a:pt x="12507" y="3540"/>
                  </a:cubicBezTo>
                  <a:cubicBezTo>
                    <a:pt x="10177" y="3540"/>
                    <a:pt x="8308" y="4197"/>
                    <a:pt x="6900" y="5511"/>
                  </a:cubicBezTo>
                  <a:cubicBezTo>
                    <a:pt x="5508" y="6835"/>
                    <a:pt x="4706" y="8688"/>
                    <a:pt x="4494" y="11081"/>
                  </a:cubicBezTo>
                  <a:lnTo>
                    <a:pt x="19385" y="1105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FA90E853-6015-D94A-46DF-CE4F2D3DE34C}"/>
                </a:ext>
              </a:extLst>
            </p:cNvPr>
            <p:cNvSpPr/>
            <p:nvPr/>
          </p:nvSpPr>
          <p:spPr>
            <a:xfrm>
              <a:off x="3268439" y="4885252"/>
              <a:ext cx="15866" cy="32644"/>
            </a:xfrm>
            <a:custGeom>
              <a:avLst/>
              <a:gdLst>
                <a:gd name="connsiteX0" fmla="*/ 7263 w 15866"/>
                <a:gd name="connsiteY0" fmla="*/ 0 h 32644"/>
                <a:gd name="connsiteX1" fmla="*/ 7263 w 15866"/>
                <a:gd name="connsiteY1" fmla="*/ 7217 h 32644"/>
                <a:gd name="connsiteX2" fmla="*/ 15866 w 15866"/>
                <a:gd name="connsiteY2" fmla="*/ 7217 h 32644"/>
                <a:gd name="connsiteX3" fmla="*/ 15866 w 15866"/>
                <a:gd name="connsiteY3" fmla="*/ 10463 h 32644"/>
                <a:gd name="connsiteX4" fmla="*/ 7263 w 15866"/>
                <a:gd name="connsiteY4" fmla="*/ 10463 h 32644"/>
                <a:gd name="connsiteX5" fmla="*/ 7263 w 15866"/>
                <a:gd name="connsiteY5" fmla="*/ 24270 h 32644"/>
                <a:gd name="connsiteX6" fmla="*/ 8104 w 15866"/>
                <a:gd name="connsiteY6" fmla="*/ 28261 h 32644"/>
                <a:gd name="connsiteX7" fmla="*/ 11577 w 15866"/>
                <a:gd name="connsiteY7" fmla="*/ 29153 h 32644"/>
                <a:gd name="connsiteX8" fmla="*/ 15866 w 15866"/>
                <a:gd name="connsiteY8" fmla="*/ 29153 h 32644"/>
                <a:gd name="connsiteX9" fmla="*/ 15866 w 15866"/>
                <a:gd name="connsiteY9" fmla="*/ 32644 h 32644"/>
                <a:gd name="connsiteX10" fmla="*/ 11577 w 15866"/>
                <a:gd name="connsiteY10" fmla="*/ 32644 h 32644"/>
                <a:gd name="connsiteX11" fmla="*/ 4903 w 15866"/>
                <a:gd name="connsiteY11" fmla="*/ 30850 h 32644"/>
                <a:gd name="connsiteX12" fmla="*/ 3064 w 15866"/>
                <a:gd name="connsiteY12" fmla="*/ 24270 h 32644"/>
                <a:gd name="connsiteX13" fmla="*/ 3064 w 15866"/>
                <a:gd name="connsiteY13" fmla="*/ 10463 h 32644"/>
                <a:gd name="connsiteX14" fmla="*/ 0 w 15866"/>
                <a:gd name="connsiteY14" fmla="*/ 10463 h 32644"/>
                <a:gd name="connsiteX15" fmla="*/ 0 w 15866"/>
                <a:gd name="connsiteY15" fmla="*/ 7217 h 32644"/>
                <a:gd name="connsiteX16" fmla="*/ 3064 w 15866"/>
                <a:gd name="connsiteY16" fmla="*/ 7217 h 32644"/>
                <a:gd name="connsiteX17" fmla="*/ 3064 w 15866"/>
                <a:gd name="connsiteY17" fmla="*/ 0 h 32644"/>
                <a:gd name="connsiteX18" fmla="*/ 7263 w 15866"/>
                <a:gd name="connsiteY18" fmla="*/ 0 h 3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866" h="32644">
                  <a:moveTo>
                    <a:pt x="7263" y="0"/>
                  </a:moveTo>
                  <a:lnTo>
                    <a:pt x="7263" y="7217"/>
                  </a:lnTo>
                  <a:lnTo>
                    <a:pt x="15866" y="7217"/>
                  </a:lnTo>
                  <a:lnTo>
                    <a:pt x="15866" y="10463"/>
                  </a:lnTo>
                  <a:lnTo>
                    <a:pt x="7263" y="10463"/>
                  </a:lnTo>
                  <a:lnTo>
                    <a:pt x="7263" y="24270"/>
                  </a:lnTo>
                  <a:cubicBezTo>
                    <a:pt x="7263" y="26339"/>
                    <a:pt x="7544" y="27673"/>
                    <a:pt x="8104" y="28261"/>
                  </a:cubicBezTo>
                  <a:cubicBezTo>
                    <a:pt x="8678" y="28859"/>
                    <a:pt x="9836" y="29153"/>
                    <a:pt x="11577" y="29153"/>
                  </a:cubicBezTo>
                  <a:lnTo>
                    <a:pt x="15866" y="29153"/>
                  </a:lnTo>
                  <a:lnTo>
                    <a:pt x="15866" y="32644"/>
                  </a:lnTo>
                  <a:lnTo>
                    <a:pt x="11577" y="32644"/>
                  </a:lnTo>
                  <a:cubicBezTo>
                    <a:pt x="8354" y="32644"/>
                    <a:pt x="6129" y="32046"/>
                    <a:pt x="4903" y="30850"/>
                  </a:cubicBezTo>
                  <a:cubicBezTo>
                    <a:pt x="3677" y="29644"/>
                    <a:pt x="3064" y="27447"/>
                    <a:pt x="3064" y="24270"/>
                  </a:cubicBezTo>
                  <a:lnTo>
                    <a:pt x="3064" y="10463"/>
                  </a:lnTo>
                  <a:lnTo>
                    <a:pt x="0" y="10463"/>
                  </a:lnTo>
                  <a:lnTo>
                    <a:pt x="0" y="7217"/>
                  </a:lnTo>
                  <a:lnTo>
                    <a:pt x="3064" y="7217"/>
                  </a:lnTo>
                  <a:lnTo>
                    <a:pt x="3064" y="0"/>
                  </a:lnTo>
                  <a:lnTo>
                    <a:pt x="7263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8B90CF49-64D3-3FB3-55C7-5C675A7F6D53}"/>
                </a:ext>
              </a:extLst>
            </p:cNvPr>
            <p:cNvSpPr/>
            <p:nvPr/>
          </p:nvSpPr>
          <p:spPr>
            <a:xfrm>
              <a:off x="3389749" y="4882575"/>
              <a:ext cx="21291" cy="35321"/>
            </a:xfrm>
            <a:custGeom>
              <a:avLst/>
              <a:gdLst>
                <a:gd name="connsiteX0" fmla="*/ 21292 w 21291"/>
                <a:gd name="connsiteY0" fmla="*/ 19975 h 35321"/>
                <a:gd name="connsiteX1" fmla="*/ 21292 w 21291"/>
                <a:gd name="connsiteY1" fmla="*/ 35321 h 35321"/>
                <a:gd name="connsiteX2" fmla="*/ 17115 w 21291"/>
                <a:gd name="connsiteY2" fmla="*/ 35321 h 35321"/>
                <a:gd name="connsiteX3" fmla="*/ 17115 w 21291"/>
                <a:gd name="connsiteY3" fmla="*/ 20112 h 35321"/>
                <a:gd name="connsiteX4" fmla="*/ 15708 w 21291"/>
                <a:gd name="connsiteY4" fmla="*/ 14709 h 35321"/>
                <a:gd name="connsiteX5" fmla="*/ 11486 w 21291"/>
                <a:gd name="connsiteY5" fmla="*/ 12914 h 35321"/>
                <a:gd name="connsiteX6" fmla="*/ 6151 w 21291"/>
                <a:gd name="connsiteY6" fmla="*/ 15072 h 35321"/>
                <a:gd name="connsiteX7" fmla="*/ 4200 w 21291"/>
                <a:gd name="connsiteY7" fmla="*/ 20955 h 35321"/>
                <a:gd name="connsiteX8" fmla="*/ 4200 w 21291"/>
                <a:gd name="connsiteY8" fmla="*/ 35321 h 35321"/>
                <a:gd name="connsiteX9" fmla="*/ 0 w 21291"/>
                <a:gd name="connsiteY9" fmla="*/ 35321 h 35321"/>
                <a:gd name="connsiteX10" fmla="*/ 0 w 21291"/>
                <a:gd name="connsiteY10" fmla="*/ 0 h 35321"/>
                <a:gd name="connsiteX11" fmla="*/ 4200 w 21291"/>
                <a:gd name="connsiteY11" fmla="*/ 0 h 35321"/>
                <a:gd name="connsiteX12" fmla="*/ 4200 w 21291"/>
                <a:gd name="connsiteY12" fmla="*/ 13846 h 35321"/>
                <a:gd name="connsiteX13" fmla="*/ 7718 w 21291"/>
                <a:gd name="connsiteY13" fmla="*/ 10424 h 35321"/>
                <a:gd name="connsiteX14" fmla="*/ 12416 w 21291"/>
                <a:gd name="connsiteY14" fmla="*/ 9286 h 35321"/>
                <a:gd name="connsiteX15" fmla="*/ 19045 w 21291"/>
                <a:gd name="connsiteY15" fmla="*/ 12012 h 35321"/>
                <a:gd name="connsiteX16" fmla="*/ 21292 w 21291"/>
                <a:gd name="connsiteY16" fmla="*/ 19975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91" h="35321">
                  <a:moveTo>
                    <a:pt x="21292" y="19975"/>
                  </a:moveTo>
                  <a:lnTo>
                    <a:pt x="21292" y="35321"/>
                  </a:lnTo>
                  <a:lnTo>
                    <a:pt x="17115" y="35321"/>
                  </a:lnTo>
                  <a:lnTo>
                    <a:pt x="17115" y="20112"/>
                  </a:lnTo>
                  <a:cubicBezTo>
                    <a:pt x="17115" y="17710"/>
                    <a:pt x="16647" y="15905"/>
                    <a:pt x="15708" y="14709"/>
                  </a:cubicBezTo>
                  <a:cubicBezTo>
                    <a:pt x="14770" y="13513"/>
                    <a:pt x="13363" y="12914"/>
                    <a:pt x="11486" y="12914"/>
                  </a:cubicBezTo>
                  <a:cubicBezTo>
                    <a:pt x="9231" y="12914"/>
                    <a:pt x="7453" y="13630"/>
                    <a:pt x="6151" y="15072"/>
                  </a:cubicBezTo>
                  <a:cubicBezTo>
                    <a:pt x="4850" y="16513"/>
                    <a:pt x="4200" y="18475"/>
                    <a:pt x="4200" y="20955"/>
                  </a:cubicBezTo>
                  <a:lnTo>
                    <a:pt x="4200" y="35321"/>
                  </a:lnTo>
                  <a:lnTo>
                    <a:pt x="0" y="35321"/>
                  </a:lnTo>
                  <a:lnTo>
                    <a:pt x="0" y="0"/>
                  </a:lnTo>
                  <a:lnTo>
                    <a:pt x="4200" y="0"/>
                  </a:lnTo>
                  <a:lnTo>
                    <a:pt x="4200" y="13846"/>
                  </a:lnTo>
                  <a:cubicBezTo>
                    <a:pt x="5199" y="12316"/>
                    <a:pt x="6372" y="11179"/>
                    <a:pt x="7718" y="10424"/>
                  </a:cubicBezTo>
                  <a:cubicBezTo>
                    <a:pt x="9080" y="9669"/>
                    <a:pt x="10646" y="9286"/>
                    <a:pt x="12416" y="9286"/>
                  </a:cubicBezTo>
                  <a:cubicBezTo>
                    <a:pt x="15338" y="9286"/>
                    <a:pt x="17547" y="10198"/>
                    <a:pt x="19045" y="12012"/>
                  </a:cubicBezTo>
                  <a:cubicBezTo>
                    <a:pt x="20543" y="13807"/>
                    <a:pt x="21292" y="16464"/>
                    <a:pt x="21292" y="19975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27282079-1BC0-A24F-57B3-176E29E3D050}"/>
                </a:ext>
              </a:extLst>
            </p:cNvPr>
            <p:cNvSpPr/>
            <p:nvPr/>
          </p:nvSpPr>
          <p:spPr>
            <a:xfrm>
              <a:off x="3513681" y="4891861"/>
              <a:ext cx="21473" cy="26691"/>
            </a:xfrm>
            <a:custGeom>
              <a:avLst/>
              <a:gdLst>
                <a:gd name="connsiteX0" fmla="*/ 13143 w 21473"/>
                <a:gd name="connsiteY0" fmla="*/ 13258 h 26691"/>
                <a:gd name="connsiteX1" fmla="*/ 6129 w 21473"/>
                <a:gd name="connsiteY1" fmla="*/ 14415 h 26691"/>
                <a:gd name="connsiteX2" fmla="*/ 4177 w 21473"/>
                <a:gd name="connsiteY2" fmla="*/ 18367 h 26691"/>
                <a:gd name="connsiteX3" fmla="*/ 5630 w 21473"/>
                <a:gd name="connsiteY3" fmla="*/ 21907 h 26691"/>
                <a:gd name="connsiteX4" fmla="*/ 9625 w 21473"/>
                <a:gd name="connsiteY4" fmla="*/ 23201 h 26691"/>
                <a:gd name="connsiteX5" fmla="*/ 15186 w 21473"/>
                <a:gd name="connsiteY5" fmla="*/ 20749 h 26691"/>
                <a:gd name="connsiteX6" fmla="*/ 17297 w 21473"/>
                <a:gd name="connsiteY6" fmla="*/ 14189 h 26691"/>
                <a:gd name="connsiteX7" fmla="*/ 17297 w 21473"/>
                <a:gd name="connsiteY7" fmla="*/ 13258 h 26691"/>
                <a:gd name="connsiteX8" fmla="*/ 13143 w 21473"/>
                <a:gd name="connsiteY8" fmla="*/ 13258 h 26691"/>
                <a:gd name="connsiteX9" fmla="*/ 21473 w 21473"/>
                <a:gd name="connsiteY9" fmla="*/ 11532 h 26691"/>
                <a:gd name="connsiteX10" fmla="*/ 21473 w 21473"/>
                <a:gd name="connsiteY10" fmla="*/ 26035 h 26691"/>
                <a:gd name="connsiteX11" fmla="*/ 17297 w 21473"/>
                <a:gd name="connsiteY11" fmla="*/ 26035 h 26691"/>
                <a:gd name="connsiteX12" fmla="*/ 17297 w 21473"/>
                <a:gd name="connsiteY12" fmla="*/ 22171 h 26691"/>
                <a:gd name="connsiteX13" fmla="*/ 13733 w 21473"/>
                <a:gd name="connsiteY13" fmla="*/ 25604 h 26691"/>
                <a:gd name="connsiteX14" fmla="*/ 8513 w 21473"/>
                <a:gd name="connsiteY14" fmla="*/ 26692 h 26691"/>
                <a:gd name="connsiteX15" fmla="*/ 2293 w 21473"/>
                <a:gd name="connsiteY15" fmla="*/ 24515 h 26691"/>
                <a:gd name="connsiteX16" fmla="*/ 0 w 21473"/>
                <a:gd name="connsiteY16" fmla="*/ 18631 h 26691"/>
                <a:gd name="connsiteX17" fmla="*/ 2860 w 21473"/>
                <a:gd name="connsiteY17" fmla="*/ 12169 h 26691"/>
                <a:gd name="connsiteX18" fmla="*/ 11441 w 21473"/>
                <a:gd name="connsiteY18" fmla="*/ 9982 h 26691"/>
                <a:gd name="connsiteX19" fmla="*/ 17297 w 21473"/>
                <a:gd name="connsiteY19" fmla="*/ 9982 h 26691"/>
                <a:gd name="connsiteX20" fmla="*/ 17297 w 21473"/>
                <a:gd name="connsiteY20" fmla="*/ 9580 h 26691"/>
                <a:gd name="connsiteX21" fmla="*/ 15391 w 21473"/>
                <a:gd name="connsiteY21" fmla="*/ 5129 h 26691"/>
                <a:gd name="connsiteX22" fmla="*/ 10079 w 21473"/>
                <a:gd name="connsiteY22" fmla="*/ 3540 h 26691"/>
                <a:gd name="connsiteX23" fmla="*/ 5834 w 21473"/>
                <a:gd name="connsiteY23" fmla="*/ 4060 h 26691"/>
                <a:gd name="connsiteX24" fmla="*/ 1861 w 21473"/>
                <a:gd name="connsiteY24" fmla="*/ 5629 h 26691"/>
                <a:gd name="connsiteX25" fmla="*/ 1861 w 21473"/>
                <a:gd name="connsiteY25" fmla="*/ 1765 h 26691"/>
                <a:gd name="connsiteX26" fmla="*/ 6310 w 21473"/>
                <a:gd name="connsiteY26" fmla="*/ 451 h 26691"/>
                <a:gd name="connsiteX27" fmla="*/ 10510 w 21473"/>
                <a:gd name="connsiteY27" fmla="*/ 0 h 26691"/>
                <a:gd name="connsiteX28" fmla="*/ 18750 w 21473"/>
                <a:gd name="connsiteY28" fmla="*/ 2863 h 26691"/>
                <a:gd name="connsiteX29" fmla="*/ 21473 w 21473"/>
                <a:gd name="connsiteY29" fmla="*/ 11532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73" h="26691">
                  <a:moveTo>
                    <a:pt x="13143" y="13258"/>
                  </a:moveTo>
                  <a:cubicBezTo>
                    <a:pt x="9769" y="13258"/>
                    <a:pt x="7430" y="13640"/>
                    <a:pt x="6129" y="14415"/>
                  </a:cubicBezTo>
                  <a:cubicBezTo>
                    <a:pt x="4827" y="15190"/>
                    <a:pt x="4177" y="16503"/>
                    <a:pt x="4177" y="18367"/>
                  </a:cubicBezTo>
                  <a:cubicBezTo>
                    <a:pt x="4177" y="19847"/>
                    <a:pt x="4662" y="21024"/>
                    <a:pt x="5630" y="21907"/>
                  </a:cubicBezTo>
                  <a:cubicBezTo>
                    <a:pt x="6613" y="22770"/>
                    <a:pt x="7945" y="23201"/>
                    <a:pt x="9625" y="23201"/>
                  </a:cubicBezTo>
                  <a:cubicBezTo>
                    <a:pt x="11940" y="23201"/>
                    <a:pt x="13794" y="22387"/>
                    <a:pt x="15186" y="20749"/>
                  </a:cubicBezTo>
                  <a:cubicBezTo>
                    <a:pt x="16593" y="19092"/>
                    <a:pt x="17297" y="16906"/>
                    <a:pt x="17297" y="14189"/>
                  </a:cubicBezTo>
                  <a:lnTo>
                    <a:pt x="17297" y="13258"/>
                  </a:lnTo>
                  <a:lnTo>
                    <a:pt x="13143" y="13258"/>
                  </a:lnTo>
                  <a:moveTo>
                    <a:pt x="21473" y="11532"/>
                  </a:moveTo>
                  <a:lnTo>
                    <a:pt x="21473" y="26035"/>
                  </a:lnTo>
                  <a:lnTo>
                    <a:pt x="17297" y="26035"/>
                  </a:lnTo>
                  <a:lnTo>
                    <a:pt x="17297" y="22171"/>
                  </a:lnTo>
                  <a:cubicBezTo>
                    <a:pt x="16344" y="23721"/>
                    <a:pt x="15156" y="24868"/>
                    <a:pt x="13733" y="25604"/>
                  </a:cubicBezTo>
                  <a:cubicBezTo>
                    <a:pt x="12310" y="26329"/>
                    <a:pt x="10571" y="26692"/>
                    <a:pt x="8513" y="26692"/>
                  </a:cubicBezTo>
                  <a:cubicBezTo>
                    <a:pt x="5909" y="26692"/>
                    <a:pt x="3836" y="25966"/>
                    <a:pt x="2293" y="24515"/>
                  </a:cubicBezTo>
                  <a:cubicBezTo>
                    <a:pt x="764" y="23044"/>
                    <a:pt x="0" y="21083"/>
                    <a:pt x="0" y="18631"/>
                  </a:cubicBezTo>
                  <a:cubicBezTo>
                    <a:pt x="0" y="15778"/>
                    <a:pt x="953" y="13621"/>
                    <a:pt x="2860" y="12169"/>
                  </a:cubicBezTo>
                  <a:cubicBezTo>
                    <a:pt x="4782" y="10708"/>
                    <a:pt x="7643" y="9982"/>
                    <a:pt x="11441" y="9982"/>
                  </a:cubicBezTo>
                  <a:lnTo>
                    <a:pt x="17297" y="9982"/>
                  </a:lnTo>
                  <a:lnTo>
                    <a:pt x="17297" y="9580"/>
                  </a:lnTo>
                  <a:cubicBezTo>
                    <a:pt x="17297" y="7658"/>
                    <a:pt x="16661" y="6178"/>
                    <a:pt x="15391" y="5129"/>
                  </a:cubicBezTo>
                  <a:cubicBezTo>
                    <a:pt x="14134" y="4070"/>
                    <a:pt x="12363" y="3540"/>
                    <a:pt x="10079" y="3540"/>
                  </a:cubicBezTo>
                  <a:cubicBezTo>
                    <a:pt x="8626" y="3540"/>
                    <a:pt x="7211" y="3716"/>
                    <a:pt x="5834" y="4060"/>
                  </a:cubicBezTo>
                  <a:cubicBezTo>
                    <a:pt x="4457" y="4403"/>
                    <a:pt x="3133" y="4932"/>
                    <a:pt x="1861" y="5629"/>
                  </a:cubicBezTo>
                  <a:lnTo>
                    <a:pt x="1861" y="1765"/>
                  </a:lnTo>
                  <a:cubicBezTo>
                    <a:pt x="3390" y="1177"/>
                    <a:pt x="4873" y="735"/>
                    <a:pt x="6310" y="451"/>
                  </a:cubicBezTo>
                  <a:cubicBezTo>
                    <a:pt x="7749" y="147"/>
                    <a:pt x="9148" y="0"/>
                    <a:pt x="10510" y="0"/>
                  </a:cubicBezTo>
                  <a:cubicBezTo>
                    <a:pt x="14187" y="0"/>
                    <a:pt x="16934" y="951"/>
                    <a:pt x="18750" y="2863"/>
                  </a:cubicBezTo>
                  <a:cubicBezTo>
                    <a:pt x="20565" y="4766"/>
                    <a:pt x="21473" y="7658"/>
                    <a:pt x="21473" y="115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3ED9AA62-396D-A18D-2A9D-E8560C7D738A}"/>
                </a:ext>
              </a:extLst>
            </p:cNvPr>
            <p:cNvSpPr/>
            <p:nvPr/>
          </p:nvSpPr>
          <p:spPr>
            <a:xfrm>
              <a:off x="3636776" y="4891861"/>
              <a:ext cx="23328" cy="26691"/>
            </a:xfrm>
            <a:custGeom>
              <a:avLst/>
              <a:gdLst>
                <a:gd name="connsiteX0" fmla="*/ 11669 w 23328"/>
                <a:gd name="connsiteY0" fmla="*/ 3540 h 26691"/>
                <a:gd name="connsiteX1" fmla="*/ 6354 w 23328"/>
                <a:gd name="connsiteY1" fmla="*/ 6178 h 26691"/>
                <a:gd name="connsiteX2" fmla="*/ 4403 w 23328"/>
                <a:gd name="connsiteY2" fmla="*/ 13346 h 26691"/>
                <a:gd name="connsiteX3" fmla="*/ 6335 w 23328"/>
                <a:gd name="connsiteY3" fmla="*/ 20544 h 26691"/>
                <a:gd name="connsiteX4" fmla="*/ 11669 w 23328"/>
                <a:gd name="connsiteY4" fmla="*/ 23152 h 26691"/>
                <a:gd name="connsiteX5" fmla="*/ 16955 w 23328"/>
                <a:gd name="connsiteY5" fmla="*/ 20514 h 26691"/>
                <a:gd name="connsiteX6" fmla="*/ 18906 w 23328"/>
                <a:gd name="connsiteY6" fmla="*/ 13346 h 26691"/>
                <a:gd name="connsiteX7" fmla="*/ 16955 w 23328"/>
                <a:gd name="connsiteY7" fmla="*/ 6197 h 26691"/>
                <a:gd name="connsiteX8" fmla="*/ 11669 w 23328"/>
                <a:gd name="connsiteY8" fmla="*/ 3540 h 26691"/>
                <a:gd name="connsiteX9" fmla="*/ 11669 w 23328"/>
                <a:gd name="connsiteY9" fmla="*/ 0 h 26691"/>
                <a:gd name="connsiteX10" fmla="*/ 20220 w 23328"/>
                <a:gd name="connsiteY10" fmla="*/ 3540 h 26691"/>
                <a:gd name="connsiteX11" fmla="*/ 23328 w 23328"/>
                <a:gd name="connsiteY11" fmla="*/ 13346 h 26691"/>
                <a:gd name="connsiteX12" fmla="*/ 20220 w 23328"/>
                <a:gd name="connsiteY12" fmla="*/ 23152 h 26691"/>
                <a:gd name="connsiteX13" fmla="*/ 11669 w 23328"/>
                <a:gd name="connsiteY13" fmla="*/ 26692 h 26691"/>
                <a:gd name="connsiteX14" fmla="*/ 3089 w 23328"/>
                <a:gd name="connsiteY14" fmla="*/ 23152 h 26691"/>
                <a:gd name="connsiteX15" fmla="*/ 0 w 23328"/>
                <a:gd name="connsiteY15" fmla="*/ 13346 h 26691"/>
                <a:gd name="connsiteX16" fmla="*/ 3089 w 23328"/>
                <a:gd name="connsiteY16" fmla="*/ 3540 h 26691"/>
                <a:gd name="connsiteX17" fmla="*/ 11669 w 23328"/>
                <a:gd name="connsiteY17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328" h="26691">
                  <a:moveTo>
                    <a:pt x="11669" y="3540"/>
                  </a:moveTo>
                  <a:cubicBezTo>
                    <a:pt x="9424" y="3540"/>
                    <a:pt x="7658" y="4423"/>
                    <a:pt x="6354" y="6178"/>
                  </a:cubicBezTo>
                  <a:cubicBezTo>
                    <a:pt x="5050" y="7913"/>
                    <a:pt x="4403" y="10306"/>
                    <a:pt x="4403" y="13346"/>
                  </a:cubicBezTo>
                  <a:cubicBezTo>
                    <a:pt x="4403" y="16386"/>
                    <a:pt x="5050" y="18788"/>
                    <a:pt x="6335" y="20544"/>
                  </a:cubicBezTo>
                  <a:cubicBezTo>
                    <a:pt x="7639" y="22279"/>
                    <a:pt x="9414" y="23152"/>
                    <a:pt x="11669" y="23152"/>
                  </a:cubicBezTo>
                  <a:cubicBezTo>
                    <a:pt x="13895" y="23152"/>
                    <a:pt x="15650" y="22269"/>
                    <a:pt x="16955" y="20514"/>
                  </a:cubicBezTo>
                  <a:cubicBezTo>
                    <a:pt x="18259" y="18759"/>
                    <a:pt x="18906" y="16376"/>
                    <a:pt x="18906" y="13346"/>
                  </a:cubicBezTo>
                  <a:cubicBezTo>
                    <a:pt x="18906" y="10335"/>
                    <a:pt x="18259" y="7953"/>
                    <a:pt x="16955" y="6197"/>
                  </a:cubicBezTo>
                  <a:cubicBezTo>
                    <a:pt x="15650" y="4423"/>
                    <a:pt x="13895" y="3540"/>
                    <a:pt x="11669" y="3540"/>
                  </a:cubicBezTo>
                  <a:moveTo>
                    <a:pt x="11669" y="0"/>
                  </a:moveTo>
                  <a:cubicBezTo>
                    <a:pt x="15297" y="0"/>
                    <a:pt x="18151" y="1177"/>
                    <a:pt x="20220" y="3540"/>
                  </a:cubicBezTo>
                  <a:cubicBezTo>
                    <a:pt x="22289" y="5903"/>
                    <a:pt x="23328" y="9169"/>
                    <a:pt x="23328" y="13346"/>
                  </a:cubicBezTo>
                  <a:cubicBezTo>
                    <a:pt x="23328" y="17514"/>
                    <a:pt x="22289" y="20779"/>
                    <a:pt x="20220" y="23152"/>
                  </a:cubicBezTo>
                  <a:cubicBezTo>
                    <a:pt x="18151" y="25515"/>
                    <a:pt x="15297" y="26692"/>
                    <a:pt x="11669" y="26692"/>
                  </a:cubicBezTo>
                  <a:cubicBezTo>
                    <a:pt x="8021" y="26692"/>
                    <a:pt x="5158" y="25515"/>
                    <a:pt x="3089" y="23152"/>
                  </a:cubicBezTo>
                  <a:cubicBezTo>
                    <a:pt x="1030" y="20779"/>
                    <a:pt x="0" y="17514"/>
                    <a:pt x="0" y="13346"/>
                  </a:cubicBezTo>
                  <a:cubicBezTo>
                    <a:pt x="0" y="9169"/>
                    <a:pt x="1030" y="5903"/>
                    <a:pt x="3089" y="3540"/>
                  </a:cubicBezTo>
                  <a:cubicBezTo>
                    <a:pt x="5158" y="1177"/>
                    <a:pt x="8021" y="0"/>
                    <a:pt x="11669" y="0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75EC7C8-9095-991C-26C3-47ABBCBC490D}"/>
                </a:ext>
              </a:extLst>
            </p:cNvPr>
            <p:cNvSpPr/>
            <p:nvPr/>
          </p:nvSpPr>
          <p:spPr>
            <a:xfrm>
              <a:off x="3761822" y="4891861"/>
              <a:ext cx="21288" cy="26034"/>
            </a:xfrm>
            <a:custGeom>
              <a:avLst/>
              <a:gdLst>
                <a:gd name="connsiteX0" fmla="*/ 21289 w 21288"/>
                <a:gd name="connsiteY0" fmla="*/ 10689 h 26034"/>
                <a:gd name="connsiteX1" fmla="*/ 21289 w 21288"/>
                <a:gd name="connsiteY1" fmla="*/ 26035 h 26034"/>
                <a:gd name="connsiteX2" fmla="*/ 17112 w 21288"/>
                <a:gd name="connsiteY2" fmla="*/ 26035 h 26034"/>
                <a:gd name="connsiteX3" fmla="*/ 17112 w 21288"/>
                <a:gd name="connsiteY3" fmla="*/ 10826 h 26034"/>
                <a:gd name="connsiteX4" fmla="*/ 15699 w 21288"/>
                <a:gd name="connsiteY4" fmla="*/ 5423 h 26034"/>
                <a:gd name="connsiteX5" fmla="*/ 11483 w 21288"/>
                <a:gd name="connsiteY5" fmla="*/ 3628 h 26034"/>
                <a:gd name="connsiteX6" fmla="*/ 6148 w 21288"/>
                <a:gd name="connsiteY6" fmla="*/ 5786 h 26034"/>
                <a:gd name="connsiteX7" fmla="*/ 4197 w 21288"/>
                <a:gd name="connsiteY7" fmla="*/ 11669 h 26034"/>
                <a:gd name="connsiteX8" fmla="*/ 4197 w 21288"/>
                <a:gd name="connsiteY8" fmla="*/ 26035 h 26034"/>
                <a:gd name="connsiteX9" fmla="*/ 0 w 21288"/>
                <a:gd name="connsiteY9" fmla="*/ 26035 h 26034"/>
                <a:gd name="connsiteX10" fmla="*/ 0 w 21288"/>
                <a:gd name="connsiteY10" fmla="*/ 608 h 26034"/>
                <a:gd name="connsiteX11" fmla="*/ 4197 w 21288"/>
                <a:gd name="connsiteY11" fmla="*/ 608 h 26034"/>
                <a:gd name="connsiteX12" fmla="*/ 4197 w 21288"/>
                <a:gd name="connsiteY12" fmla="*/ 4560 h 26034"/>
                <a:gd name="connsiteX13" fmla="*/ 7717 w 21288"/>
                <a:gd name="connsiteY13" fmla="*/ 1137 h 26034"/>
                <a:gd name="connsiteX14" fmla="*/ 12414 w 21288"/>
                <a:gd name="connsiteY14" fmla="*/ 0 h 26034"/>
                <a:gd name="connsiteX15" fmla="*/ 19043 w 21288"/>
                <a:gd name="connsiteY15" fmla="*/ 2726 h 26034"/>
                <a:gd name="connsiteX16" fmla="*/ 21289 w 21288"/>
                <a:gd name="connsiteY16" fmla="*/ 10689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88" h="26034">
                  <a:moveTo>
                    <a:pt x="21289" y="10689"/>
                  </a:moveTo>
                  <a:lnTo>
                    <a:pt x="21289" y="26035"/>
                  </a:lnTo>
                  <a:lnTo>
                    <a:pt x="17112" y="26035"/>
                  </a:lnTo>
                  <a:lnTo>
                    <a:pt x="17112" y="10826"/>
                  </a:lnTo>
                  <a:cubicBezTo>
                    <a:pt x="17112" y="8423"/>
                    <a:pt x="16641" y="6619"/>
                    <a:pt x="15699" y="5423"/>
                  </a:cubicBezTo>
                  <a:cubicBezTo>
                    <a:pt x="14768" y="4226"/>
                    <a:pt x="13356" y="3628"/>
                    <a:pt x="11483" y="3628"/>
                  </a:cubicBezTo>
                  <a:cubicBezTo>
                    <a:pt x="9227" y="3628"/>
                    <a:pt x="7453" y="4344"/>
                    <a:pt x="6148" y="5786"/>
                  </a:cubicBezTo>
                  <a:cubicBezTo>
                    <a:pt x="4844" y="7227"/>
                    <a:pt x="4197" y="918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97" y="3030"/>
                    <a:pt x="6374" y="1892"/>
                    <a:pt x="7717" y="1137"/>
                  </a:cubicBezTo>
                  <a:cubicBezTo>
                    <a:pt x="9080" y="382"/>
                    <a:pt x="10640" y="0"/>
                    <a:pt x="12414" y="0"/>
                  </a:cubicBezTo>
                  <a:cubicBezTo>
                    <a:pt x="15337" y="0"/>
                    <a:pt x="17543" y="912"/>
                    <a:pt x="19043" y="2726"/>
                  </a:cubicBezTo>
                  <a:cubicBezTo>
                    <a:pt x="20544" y="4521"/>
                    <a:pt x="21289" y="7178"/>
                    <a:pt x="21289" y="10689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B0AD7707-D6FF-5F93-79A9-8A4A46038EEA}"/>
                </a:ext>
              </a:extLst>
            </p:cNvPr>
            <p:cNvSpPr/>
            <p:nvPr/>
          </p:nvSpPr>
          <p:spPr>
            <a:xfrm>
              <a:off x="3886771" y="4891861"/>
              <a:ext cx="19435" cy="26691"/>
            </a:xfrm>
            <a:custGeom>
              <a:avLst/>
              <a:gdLst>
                <a:gd name="connsiteX0" fmla="*/ 18073 w 19435"/>
                <a:gd name="connsiteY0" fmla="*/ 1363 h 26691"/>
                <a:gd name="connsiteX1" fmla="*/ 18073 w 19435"/>
                <a:gd name="connsiteY1" fmla="*/ 5315 h 26691"/>
                <a:gd name="connsiteX2" fmla="*/ 14395 w 19435"/>
                <a:gd name="connsiteY2" fmla="*/ 3952 h 26691"/>
                <a:gd name="connsiteX3" fmla="*/ 10443 w 19435"/>
                <a:gd name="connsiteY3" fmla="*/ 3491 h 26691"/>
                <a:gd name="connsiteX4" fmla="*/ 5766 w 19435"/>
                <a:gd name="connsiteY4" fmla="*/ 4452 h 26691"/>
                <a:gd name="connsiteX5" fmla="*/ 4226 w 19435"/>
                <a:gd name="connsiteY5" fmla="*/ 7305 h 26691"/>
                <a:gd name="connsiteX6" fmla="*/ 5335 w 19435"/>
                <a:gd name="connsiteY6" fmla="*/ 9600 h 26691"/>
                <a:gd name="connsiteX7" fmla="*/ 9806 w 19435"/>
                <a:gd name="connsiteY7" fmla="*/ 11169 h 26691"/>
                <a:gd name="connsiteX8" fmla="*/ 11238 w 19435"/>
                <a:gd name="connsiteY8" fmla="*/ 11483 h 26691"/>
                <a:gd name="connsiteX9" fmla="*/ 17553 w 19435"/>
                <a:gd name="connsiteY9" fmla="*/ 14189 h 26691"/>
                <a:gd name="connsiteX10" fmla="*/ 19436 w 19435"/>
                <a:gd name="connsiteY10" fmla="*/ 19024 h 26691"/>
                <a:gd name="connsiteX11" fmla="*/ 16621 w 19435"/>
                <a:gd name="connsiteY11" fmla="*/ 24623 h 26691"/>
                <a:gd name="connsiteX12" fmla="*/ 8923 w 19435"/>
                <a:gd name="connsiteY12" fmla="*/ 26692 h 26691"/>
                <a:gd name="connsiteX13" fmla="*/ 4658 w 19435"/>
                <a:gd name="connsiteY13" fmla="*/ 26280 h 26691"/>
                <a:gd name="connsiteX14" fmla="*/ 0 w 19435"/>
                <a:gd name="connsiteY14" fmla="*/ 25103 h 26691"/>
                <a:gd name="connsiteX15" fmla="*/ 0 w 19435"/>
                <a:gd name="connsiteY15" fmla="*/ 20789 h 26691"/>
                <a:gd name="connsiteX16" fmla="*/ 4560 w 19435"/>
                <a:gd name="connsiteY16" fmla="*/ 22603 h 26691"/>
                <a:gd name="connsiteX17" fmla="*/ 9012 w 19435"/>
                <a:gd name="connsiteY17" fmla="*/ 23201 h 26691"/>
                <a:gd name="connsiteX18" fmla="*/ 13552 w 19435"/>
                <a:gd name="connsiteY18" fmla="*/ 22201 h 26691"/>
                <a:gd name="connsiteX19" fmla="*/ 15141 w 19435"/>
                <a:gd name="connsiteY19" fmla="*/ 19337 h 26691"/>
                <a:gd name="connsiteX20" fmla="*/ 13983 w 19435"/>
                <a:gd name="connsiteY20" fmla="*/ 16729 h 26691"/>
                <a:gd name="connsiteX21" fmla="*/ 8973 w 19435"/>
                <a:gd name="connsiteY21" fmla="*/ 14984 h 26691"/>
                <a:gd name="connsiteX22" fmla="*/ 7511 w 19435"/>
                <a:gd name="connsiteY22" fmla="*/ 14640 h 26691"/>
                <a:gd name="connsiteX23" fmla="*/ 1912 w 19435"/>
                <a:gd name="connsiteY23" fmla="*/ 12140 h 26691"/>
                <a:gd name="connsiteX24" fmla="*/ 186 w 19435"/>
                <a:gd name="connsiteY24" fmla="*/ 7492 h 26691"/>
                <a:gd name="connsiteX25" fmla="*/ 2726 w 19435"/>
                <a:gd name="connsiteY25" fmla="*/ 1951 h 26691"/>
                <a:gd name="connsiteX26" fmla="*/ 9943 w 19435"/>
                <a:gd name="connsiteY26" fmla="*/ 0 h 26691"/>
                <a:gd name="connsiteX27" fmla="*/ 14297 w 19435"/>
                <a:gd name="connsiteY27" fmla="*/ 343 h 26691"/>
                <a:gd name="connsiteX28" fmla="*/ 18073 w 19435"/>
                <a:gd name="connsiteY28" fmla="*/ 1363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435" h="26691">
                  <a:moveTo>
                    <a:pt x="18073" y="1363"/>
                  </a:moveTo>
                  <a:lnTo>
                    <a:pt x="18073" y="5315"/>
                  </a:lnTo>
                  <a:cubicBezTo>
                    <a:pt x="16886" y="4707"/>
                    <a:pt x="15660" y="4256"/>
                    <a:pt x="14395" y="3952"/>
                  </a:cubicBezTo>
                  <a:cubicBezTo>
                    <a:pt x="13120" y="3648"/>
                    <a:pt x="11806" y="3491"/>
                    <a:pt x="10443" y="3491"/>
                  </a:cubicBezTo>
                  <a:cubicBezTo>
                    <a:pt x="8374" y="3491"/>
                    <a:pt x="6815" y="3815"/>
                    <a:pt x="5766" y="4452"/>
                  </a:cubicBezTo>
                  <a:cubicBezTo>
                    <a:pt x="4736" y="5089"/>
                    <a:pt x="4226" y="6040"/>
                    <a:pt x="4226" y="7305"/>
                  </a:cubicBezTo>
                  <a:cubicBezTo>
                    <a:pt x="4226" y="8276"/>
                    <a:pt x="4599" y="9041"/>
                    <a:pt x="5335" y="9600"/>
                  </a:cubicBezTo>
                  <a:cubicBezTo>
                    <a:pt x="6080" y="10139"/>
                    <a:pt x="7570" y="10669"/>
                    <a:pt x="9806" y="11169"/>
                  </a:cubicBezTo>
                  <a:lnTo>
                    <a:pt x="11238" y="11483"/>
                  </a:lnTo>
                  <a:cubicBezTo>
                    <a:pt x="14209" y="12120"/>
                    <a:pt x="16307" y="13022"/>
                    <a:pt x="17553" y="14189"/>
                  </a:cubicBezTo>
                  <a:cubicBezTo>
                    <a:pt x="18808" y="15337"/>
                    <a:pt x="19436" y="16955"/>
                    <a:pt x="19436" y="19024"/>
                  </a:cubicBezTo>
                  <a:cubicBezTo>
                    <a:pt x="19436" y="21387"/>
                    <a:pt x="18494" y="23250"/>
                    <a:pt x="16621" y="24623"/>
                  </a:cubicBezTo>
                  <a:cubicBezTo>
                    <a:pt x="14758" y="26006"/>
                    <a:pt x="12189" y="26692"/>
                    <a:pt x="8923" y="26692"/>
                  </a:cubicBezTo>
                  <a:cubicBezTo>
                    <a:pt x="7560" y="26692"/>
                    <a:pt x="6139" y="26555"/>
                    <a:pt x="4658" y="26280"/>
                  </a:cubicBezTo>
                  <a:cubicBezTo>
                    <a:pt x="3187" y="26025"/>
                    <a:pt x="1638" y="25633"/>
                    <a:pt x="0" y="25103"/>
                  </a:cubicBezTo>
                  <a:lnTo>
                    <a:pt x="0" y="20789"/>
                  </a:lnTo>
                  <a:cubicBezTo>
                    <a:pt x="1540" y="21593"/>
                    <a:pt x="3059" y="22201"/>
                    <a:pt x="4560" y="22603"/>
                  </a:cubicBezTo>
                  <a:cubicBezTo>
                    <a:pt x="6060" y="23005"/>
                    <a:pt x="7551" y="23201"/>
                    <a:pt x="9012" y="23201"/>
                  </a:cubicBezTo>
                  <a:cubicBezTo>
                    <a:pt x="10983" y="23201"/>
                    <a:pt x="12493" y="22868"/>
                    <a:pt x="13552" y="22201"/>
                  </a:cubicBezTo>
                  <a:cubicBezTo>
                    <a:pt x="14611" y="21524"/>
                    <a:pt x="15141" y="20563"/>
                    <a:pt x="15141" y="19337"/>
                  </a:cubicBezTo>
                  <a:cubicBezTo>
                    <a:pt x="15141" y="18210"/>
                    <a:pt x="14758" y="17337"/>
                    <a:pt x="13983" y="16729"/>
                  </a:cubicBezTo>
                  <a:cubicBezTo>
                    <a:pt x="13228" y="16121"/>
                    <a:pt x="11552" y="15543"/>
                    <a:pt x="8973" y="14984"/>
                  </a:cubicBezTo>
                  <a:lnTo>
                    <a:pt x="7511" y="14640"/>
                  </a:lnTo>
                  <a:cubicBezTo>
                    <a:pt x="4932" y="14101"/>
                    <a:pt x="3059" y="13268"/>
                    <a:pt x="1912" y="12140"/>
                  </a:cubicBezTo>
                  <a:cubicBezTo>
                    <a:pt x="765" y="11012"/>
                    <a:pt x="186" y="9463"/>
                    <a:pt x="186" y="7492"/>
                  </a:cubicBezTo>
                  <a:cubicBezTo>
                    <a:pt x="186" y="5099"/>
                    <a:pt x="1030" y="3256"/>
                    <a:pt x="2726" y="1951"/>
                  </a:cubicBezTo>
                  <a:cubicBezTo>
                    <a:pt x="4423" y="647"/>
                    <a:pt x="6825" y="0"/>
                    <a:pt x="9943" y="0"/>
                  </a:cubicBezTo>
                  <a:cubicBezTo>
                    <a:pt x="11483" y="0"/>
                    <a:pt x="12934" y="118"/>
                    <a:pt x="14297" y="343"/>
                  </a:cubicBezTo>
                  <a:cubicBezTo>
                    <a:pt x="15660" y="569"/>
                    <a:pt x="16925" y="902"/>
                    <a:pt x="18073" y="1363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7BFF613-55FB-4B95-45DC-BC6BDD36275D}"/>
                </a:ext>
              </a:extLst>
            </p:cNvPr>
            <p:cNvSpPr/>
            <p:nvPr/>
          </p:nvSpPr>
          <p:spPr>
            <a:xfrm>
              <a:off x="4018426" y="4882575"/>
              <a:ext cx="4177" cy="35321"/>
            </a:xfrm>
            <a:custGeom>
              <a:avLst/>
              <a:gdLst>
                <a:gd name="connsiteX0" fmla="*/ 0 w 4177"/>
                <a:gd name="connsiteY0" fmla="*/ 9894 h 35321"/>
                <a:gd name="connsiteX1" fmla="*/ 4177 w 4177"/>
                <a:gd name="connsiteY1" fmla="*/ 9894 h 35321"/>
                <a:gd name="connsiteX2" fmla="*/ 4177 w 4177"/>
                <a:gd name="connsiteY2" fmla="*/ 35321 h 35321"/>
                <a:gd name="connsiteX3" fmla="*/ 0 w 4177"/>
                <a:gd name="connsiteY3" fmla="*/ 35321 h 35321"/>
                <a:gd name="connsiteX4" fmla="*/ 0 w 4177"/>
                <a:gd name="connsiteY4" fmla="*/ 9894 h 35321"/>
                <a:gd name="connsiteX5" fmla="*/ 0 w 4177"/>
                <a:gd name="connsiteY5" fmla="*/ 0 h 35321"/>
                <a:gd name="connsiteX6" fmla="*/ 4177 w 4177"/>
                <a:gd name="connsiteY6" fmla="*/ 0 h 35321"/>
                <a:gd name="connsiteX7" fmla="*/ 4177 w 4177"/>
                <a:gd name="connsiteY7" fmla="*/ 5295 h 35321"/>
                <a:gd name="connsiteX8" fmla="*/ 0 w 4177"/>
                <a:gd name="connsiteY8" fmla="*/ 5295 h 35321"/>
                <a:gd name="connsiteX9" fmla="*/ 0 w 4177"/>
                <a:gd name="connsiteY9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77" h="35321">
                  <a:moveTo>
                    <a:pt x="0" y="9894"/>
                  </a:moveTo>
                  <a:lnTo>
                    <a:pt x="4177" y="9894"/>
                  </a:lnTo>
                  <a:lnTo>
                    <a:pt x="4177" y="35321"/>
                  </a:lnTo>
                  <a:lnTo>
                    <a:pt x="0" y="35321"/>
                  </a:lnTo>
                  <a:lnTo>
                    <a:pt x="0" y="9894"/>
                  </a:lnTo>
                  <a:moveTo>
                    <a:pt x="0" y="0"/>
                  </a:moveTo>
                  <a:lnTo>
                    <a:pt x="4177" y="0"/>
                  </a:lnTo>
                  <a:lnTo>
                    <a:pt x="4177" y="5295"/>
                  </a:lnTo>
                  <a:lnTo>
                    <a:pt x="0" y="5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8EE57E49-EA23-378B-A89A-29DD56AE8987}"/>
                </a:ext>
              </a:extLst>
            </p:cNvPr>
            <p:cNvSpPr/>
            <p:nvPr/>
          </p:nvSpPr>
          <p:spPr>
            <a:xfrm>
              <a:off x="4137089" y="4891861"/>
              <a:ext cx="14885" cy="26034"/>
            </a:xfrm>
            <a:custGeom>
              <a:avLst/>
              <a:gdLst>
                <a:gd name="connsiteX0" fmla="*/ 14885 w 14885"/>
                <a:gd name="connsiteY0" fmla="*/ 4521 h 26034"/>
                <a:gd name="connsiteX1" fmla="*/ 13346 w 14885"/>
                <a:gd name="connsiteY1" fmla="*/ 3922 h 26034"/>
                <a:gd name="connsiteX2" fmla="*/ 11532 w 14885"/>
                <a:gd name="connsiteY2" fmla="*/ 3726 h 26034"/>
                <a:gd name="connsiteX3" fmla="*/ 6080 w 14885"/>
                <a:gd name="connsiteY3" fmla="*/ 6040 h 26034"/>
                <a:gd name="connsiteX4" fmla="*/ 4197 w 14885"/>
                <a:gd name="connsiteY4" fmla="*/ 12640 h 26034"/>
                <a:gd name="connsiteX5" fmla="*/ 4197 w 14885"/>
                <a:gd name="connsiteY5" fmla="*/ 26035 h 26034"/>
                <a:gd name="connsiteX6" fmla="*/ 0 w 14885"/>
                <a:gd name="connsiteY6" fmla="*/ 26035 h 26034"/>
                <a:gd name="connsiteX7" fmla="*/ 0 w 14885"/>
                <a:gd name="connsiteY7" fmla="*/ 608 h 26034"/>
                <a:gd name="connsiteX8" fmla="*/ 4197 w 14885"/>
                <a:gd name="connsiteY8" fmla="*/ 608 h 26034"/>
                <a:gd name="connsiteX9" fmla="*/ 4197 w 14885"/>
                <a:gd name="connsiteY9" fmla="*/ 4560 h 26034"/>
                <a:gd name="connsiteX10" fmla="*/ 7629 w 14885"/>
                <a:gd name="connsiteY10" fmla="*/ 1137 h 26034"/>
                <a:gd name="connsiteX11" fmla="*/ 12758 w 14885"/>
                <a:gd name="connsiteY11" fmla="*/ 0 h 26034"/>
                <a:gd name="connsiteX12" fmla="*/ 13709 w 14885"/>
                <a:gd name="connsiteY12" fmla="*/ 69 h 26034"/>
                <a:gd name="connsiteX13" fmla="*/ 14866 w 14885"/>
                <a:gd name="connsiteY13" fmla="*/ 226 h 26034"/>
                <a:gd name="connsiteX14" fmla="*/ 14885 w 14885"/>
                <a:gd name="connsiteY14" fmla="*/ 452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85" h="26034">
                  <a:moveTo>
                    <a:pt x="14885" y="4521"/>
                  </a:moveTo>
                  <a:cubicBezTo>
                    <a:pt x="14425" y="4246"/>
                    <a:pt x="13905" y="4050"/>
                    <a:pt x="13346" y="3922"/>
                  </a:cubicBezTo>
                  <a:cubicBezTo>
                    <a:pt x="12807" y="3795"/>
                    <a:pt x="12199" y="3726"/>
                    <a:pt x="11532" y="3726"/>
                  </a:cubicBezTo>
                  <a:cubicBezTo>
                    <a:pt x="9169" y="3726"/>
                    <a:pt x="7355" y="4501"/>
                    <a:pt x="6080" y="6040"/>
                  </a:cubicBezTo>
                  <a:cubicBezTo>
                    <a:pt x="4825" y="7560"/>
                    <a:pt x="4197" y="9767"/>
                    <a:pt x="4197" y="12640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070" y="3020"/>
                    <a:pt x="6217" y="1873"/>
                    <a:pt x="7629" y="1137"/>
                  </a:cubicBezTo>
                  <a:cubicBezTo>
                    <a:pt x="9031" y="382"/>
                    <a:pt x="10747" y="0"/>
                    <a:pt x="12758" y="0"/>
                  </a:cubicBezTo>
                  <a:cubicBezTo>
                    <a:pt x="13042" y="0"/>
                    <a:pt x="13366" y="20"/>
                    <a:pt x="13709" y="69"/>
                  </a:cubicBezTo>
                  <a:cubicBezTo>
                    <a:pt x="14052" y="98"/>
                    <a:pt x="14444" y="147"/>
                    <a:pt x="14866" y="226"/>
                  </a:cubicBezTo>
                  <a:lnTo>
                    <a:pt x="14885" y="4521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2EF09B9-BAB2-E732-5C4B-4C5F1D4E4547}"/>
                </a:ext>
              </a:extLst>
            </p:cNvPr>
            <p:cNvSpPr/>
            <p:nvPr/>
          </p:nvSpPr>
          <p:spPr>
            <a:xfrm>
              <a:off x="4257193" y="4882575"/>
              <a:ext cx="22720" cy="35978"/>
            </a:xfrm>
            <a:custGeom>
              <a:avLst/>
              <a:gdLst>
                <a:gd name="connsiteX0" fmla="*/ 18543 w 22720"/>
                <a:gd name="connsiteY0" fmla="*/ 13758 h 35978"/>
                <a:gd name="connsiteX1" fmla="*/ 18543 w 22720"/>
                <a:gd name="connsiteY1" fmla="*/ 0 h 35978"/>
                <a:gd name="connsiteX2" fmla="*/ 22721 w 22720"/>
                <a:gd name="connsiteY2" fmla="*/ 0 h 35978"/>
                <a:gd name="connsiteX3" fmla="*/ 22721 w 22720"/>
                <a:gd name="connsiteY3" fmla="*/ 35321 h 35978"/>
                <a:gd name="connsiteX4" fmla="*/ 18543 w 22720"/>
                <a:gd name="connsiteY4" fmla="*/ 35321 h 35978"/>
                <a:gd name="connsiteX5" fmla="*/ 18543 w 22720"/>
                <a:gd name="connsiteY5" fmla="*/ 31507 h 35978"/>
                <a:gd name="connsiteX6" fmla="*/ 15209 w 22720"/>
                <a:gd name="connsiteY6" fmla="*/ 34890 h 35978"/>
                <a:gd name="connsiteX7" fmla="*/ 10394 w 22720"/>
                <a:gd name="connsiteY7" fmla="*/ 35978 h 35978"/>
                <a:gd name="connsiteX8" fmla="*/ 2883 w 22720"/>
                <a:gd name="connsiteY8" fmla="*/ 32301 h 35978"/>
                <a:gd name="connsiteX9" fmla="*/ 0 w 22720"/>
                <a:gd name="connsiteY9" fmla="*/ 22632 h 35978"/>
                <a:gd name="connsiteX10" fmla="*/ 2883 w 22720"/>
                <a:gd name="connsiteY10" fmla="*/ 12964 h 35978"/>
                <a:gd name="connsiteX11" fmla="*/ 10394 w 22720"/>
                <a:gd name="connsiteY11" fmla="*/ 9286 h 35978"/>
                <a:gd name="connsiteX12" fmla="*/ 15209 w 22720"/>
                <a:gd name="connsiteY12" fmla="*/ 10394 h 35978"/>
                <a:gd name="connsiteX13" fmla="*/ 18543 w 22720"/>
                <a:gd name="connsiteY13" fmla="*/ 13758 h 35978"/>
                <a:gd name="connsiteX14" fmla="*/ 4315 w 22720"/>
                <a:gd name="connsiteY14" fmla="*/ 22632 h 35978"/>
                <a:gd name="connsiteX15" fmla="*/ 6197 w 22720"/>
                <a:gd name="connsiteY15" fmla="*/ 29869 h 35978"/>
                <a:gd name="connsiteX16" fmla="*/ 11424 w 22720"/>
                <a:gd name="connsiteY16" fmla="*/ 32487 h 35978"/>
                <a:gd name="connsiteX17" fmla="*/ 16641 w 22720"/>
                <a:gd name="connsiteY17" fmla="*/ 29869 h 35978"/>
                <a:gd name="connsiteX18" fmla="*/ 18543 w 22720"/>
                <a:gd name="connsiteY18" fmla="*/ 22632 h 35978"/>
                <a:gd name="connsiteX19" fmla="*/ 16641 w 22720"/>
                <a:gd name="connsiteY19" fmla="*/ 15415 h 35978"/>
                <a:gd name="connsiteX20" fmla="*/ 11424 w 22720"/>
                <a:gd name="connsiteY20" fmla="*/ 12777 h 35978"/>
                <a:gd name="connsiteX21" fmla="*/ 6197 w 22720"/>
                <a:gd name="connsiteY21" fmla="*/ 15415 h 35978"/>
                <a:gd name="connsiteX22" fmla="*/ 4315 w 22720"/>
                <a:gd name="connsiteY22" fmla="*/ 22632 h 3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20" h="35978">
                  <a:moveTo>
                    <a:pt x="18543" y="13758"/>
                  </a:moveTo>
                  <a:lnTo>
                    <a:pt x="18543" y="0"/>
                  </a:lnTo>
                  <a:lnTo>
                    <a:pt x="22721" y="0"/>
                  </a:lnTo>
                  <a:lnTo>
                    <a:pt x="22721" y="35321"/>
                  </a:lnTo>
                  <a:lnTo>
                    <a:pt x="18543" y="35321"/>
                  </a:lnTo>
                  <a:lnTo>
                    <a:pt x="18543" y="31507"/>
                  </a:lnTo>
                  <a:cubicBezTo>
                    <a:pt x="17670" y="33027"/>
                    <a:pt x="16553" y="34154"/>
                    <a:pt x="15209" y="34890"/>
                  </a:cubicBezTo>
                  <a:cubicBezTo>
                    <a:pt x="13885" y="35615"/>
                    <a:pt x="12277" y="35978"/>
                    <a:pt x="10394" y="35978"/>
                  </a:cubicBezTo>
                  <a:cubicBezTo>
                    <a:pt x="7325" y="35978"/>
                    <a:pt x="4825" y="34752"/>
                    <a:pt x="2883" y="32301"/>
                  </a:cubicBezTo>
                  <a:cubicBezTo>
                    <a:pt x="961" y="29849"/>
                    <a:pt x="0" y="26623"/>
                    <a:pt x="0" y="22632"/>
                  </a:cubicBezTo>
                  <a:cubicBezTo>
                    <a:pt x="0" y="18641"/>
                    <a:pt x="961" y="15415"/>
                    <a:pt x="2883" y="12964"/>
                  </a:cubicBezTo>
                  <a:cubicBezTo>
                    <a:pt x="4825" y="10512"/>
                    <a:pt x="7325" y="9286"/>
                    <a:pt x="10394" y="9286"/>
                  </a:cubicBezTo>
                  <a:cubicBezTo>
                    <a:pt x="12277" y="9286"/>
                    <a:pt x="13885" y="9659"/>
                    <a:pt x="15209" y="10394"/>
                  </a:cubicBezTo>
                  <a:cubicBezTo>
                    <a:pt x="16553" y="11120"/>
                    <a:pt x="17670" y="12238"/>
                    <a:pt x="18543" y="13758"/>
                  </a:cubicBezTo>
                  <a:moveTo>
                    <a:pt x="4315" y="22632"/>
                  </a:moveTo>
                  <a:cubicBezTo>
                    <a:pt x="4315" y="25702"/>
                    <a:pt x="4942" y="28114"/>
                    <a:pt x="6197" y="29869"/>
                  </a:cubicBezTo>
                  <a:cubicBezTo>
                    <a:pt x="7472" y="31615"/>
                    <a:pt x="9218" y="32487"/>
                    <a:pt x="11424" y="32487"/>
                  </a:cubicBezTo>
                  <a:cubicBezTo>
                    <a:pt x="13630" y="32487"/>
                    <a:pt x="15376" y="31615"/>
                    <a:pt x="16641" y="29869"/>
                  </a:cubicBezTo>
                  <a:cubicBezTo>
                    <a:pt x="17906" y="28114"/>
                    <a:pt x="18543" y="25702"/>
                    <a:pt x="18543" y="22632"/>
                  </a:cubicBezTo>
                  <a:cubicBezTo>
                    <a:pt x="18543" y="19563"/>
                    <a:pt x="17906" y="17151"/>
                    <a:pt x="16641" y="15415"/>
                  </a:cubicBezTo>
                  <a:cubicBezTo>
                    <a:pt x="15376" y="13660"/>
                    <a:pt x="13630" y="12777"/>
                    <a:pt x="11424" y="12777"/>
                  </a:cubicBezTo>
                  <a:cubicBezTo>
                    <a:pt x="9218" y="12777"/>
                    <a:pt x="7472" y="13660"/>
                    <a:pt x="6197" y="15415"/>
                  </a:cubicBezTo>
                  <a:cubicBezTo>
                    <a:pt x="4942" y="17151"/>
                    <a:pt x="4315" y="19563"/>
                    <a:pt x="4315" y="22632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A72EF378-30AE-03C5-DDF2-968947CF71D7}"/>
                </a:ext>
              </a:extLst>
            </p:cNvPr>
            <p:cNvSpPr/>
            <p:nvPr/>
          </p:nvSpPr>
          <p:spPr>
            <a:xfrm>
              <a:off x="4390496" y="4882575"/>
              <a:ext cx="4167" cy="35321"/>
            </a:xfrm>
            <a:custGeom>
              <a:avLst/>
              <a:gdLst>
                <a:gd name="connsiteX0" fmla="*/ 0 w 4167"/>
                <a:gd name="connsiteY0" fmla="*/ 0 h 35321"/>
                <a:gd name="connsiteX1" fmla="*/ 4168 w 4167"/>
                <a:gd name="connsiteY1" fmla="*/ 0 h 35321"/>
                <a:gd name="connsiteX2" fmla="*/ 4168 w 4167"/>
                <a:gd name="connsiteY2" fmla="*/ 35321 h 35321"/>
                <a:gd name="connsiteX3" fmla="*/ 0 w 4167"/>
                <a:gd name="connsiteY3" fmla="*/ 35321 h 35321"/>
                <a:gd name="connsiteX4" fmla="*/ 0 w 4167"/>
                <a:gd name="connsiteY4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7" h="35321">
                  <a:moveTo>
                    <a:pt x="0" y="0"/>
                  </a:moveTo>
                  <a:lnTo>
                    <a:pt x="4168" y="0"/>
                  </a:lnTo>
                  <a:lnTo>
                    <a:pt x="4168" y="35321"/>
                  </a:lnTo>
                  <a:lnTo>
                    <a:pt x="0" y="353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C70325F2-83F8-A961-46C2-00C0CF728FF9}"/>
                </a:ext>
              </a:extLst>
            </p:cNvPr>
            <p:cNvSpPr/>
            <p:nvPr/>
          </p:nvSpPr>
          <p:spPr>
            <a:xfrm>
              <a:off x="4505962" y="4891861"/>
              <a:ext cx="21288" cy="26691"/>
            </a:xfrm>
            <a:custGeom>
              <a:avLst/>
              <a:gdLst>
                <a:gd name="connsiteX0" fmla="*/ 0 w 21288"/>
                <a:gd name="connsiteY0" fmla="*/ 16003 h 26691"/>
                <a:gd name="connsiteX1" fmla="*/ 0 w 21288"/>
                <a:gd name="connsiteY1" fmla="*/ 608 h 26691"/>
                <a:gd name="connsiteX2" fmla="*/ 4168 w 21288"/>
                <a:gd name="connsiteY2" fmla="*/ 608 h 26691"/>
                <a:gd name="connsiteX3" fmla="*/ 4168 w 21288"/>
                <a:gd name="connsiteY3" fmla="*/ 15846 h 26691"/>
                <a:gd name="connsiteX4" fmla="*/ 5580 w 21288"/>
                <a:gd name="connsiteY4" fmla="*/ 21269 h 26691"/>
                <a:gd name="connsiteX5" fmla="*/ 9806 w 21288"/>
                <a:gd name="connsiteY5" fmla="*/ 23064 h 26691"/>
                <a:gd name="connsiteX6" fmla="*/ 15140 w 21288"/>
                <a:gd name="connsiteY6" fmla="*/ 20906 h 26691"/>
                <a:gd name="connsiteX7" fmla="*/ 17111 w 21288"/>
                <a:gd name="connsiteY7" fmla="*/ 15023 h 26691"/>
                <a:gd name="connsiteX8" fmla="*/ 17111 w 21288"/>
                <a:gd name="connsiteY8" fmla="*/ 608 h 26691"/>
                <a:gd name="connsiteX9" fmla="*/ 21289 w 21288"/>
                <a:gd name="connsiteY9" fmla="*/ 608 h 26691"/>
                <a:gd name="connsiteX10" fmla="*/ 21289 w 21288"/>
                <a:gd name="connsiteY10" fmla="*/ 26035 h 26691"/>
                <a:gd name="connsiteX11" fmla="*/ 17111 w 21288"/>
                <a:gd name="connsiteY11" fmla="*/ 26035 h 26691"/>
                <a:gd name="connsiteX12" fmla="*/ 17111 w 21288"/>
                <a:gd name="connsiteY12" fmla="*/ 22132 h 26691"/>
                <a:gd name="connsiteX13" fmla="*/ 13571 w 21288"/>
                <a:gd name="connsiteY13" fmla="*/ 25584 h 26691"/>
                <a:gd name="connsiteX14" fmla="*/ 8914 w 21288"/>
                <a:gd name="connsiteY14" fmla="*/ 26692 h 26691"/>
                <a:gd name="connsiteX15" fmla="*/ 2265 w 21288"/>
                <a:gd name="connsiteY15" fmla="*/ 23966 h 26691"/>
                <a:gd name="connsiteX16" fmla="*/ 0 w 21288"/>
                <a:gd name="connsiteY16" fmla="*/ 16003 h 26691"/>
                <a:gd name="connsiteX17" fmla="*/ 10502 w 21288"/>
                <a:gd name="connsiteY17" fmla="*/ 0 h 26691"/>
                <a:gd name="connsiteX18" fmla="*/ 10502 w 21288"/>
                <a:gd name="connsiteY18" fmla="*/ 0 h 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88" h="26691">
                  <a:moveTo>
                    <a:pt x="0" y="16003"/>
                  </a:moveTo>
                  <a:lnTo>
                    <a:pt x="0" y="608"/>
                  </a:lnTo>
                  <a:lnTo>
                    <a:pt x="4168" y="608"/>
                  </a:lnTo>
                  <a:lnTo>
                    <a:pt x="4168" y="15846"/>
                  </a:lnTo>
                  <a:cubicBezTo>
                    <a:pt x="4168" y="18249"/>
                    <a:pt x="4638" y="20063"/>
                    <a:pt x="5580" y="21269"/>
                  </a:cubicBezTo>
                  <a:cubicBezTo>
                    <a:pt x="6511" y="22466"/>
                    <a:pt x="7923" y="23064"/>
                    <a:pt x="9806" y="23064"/>
                  </a:cubicBezTo>
                  <a:cubicBezTo>
                    <a:pt x="12052" y="23064"/>
                    <a:pt x="13836" y="22348"/>
                    <a:pt x="15140" y="20906"/>
                  </a:cubicBezTo>
                  <a:cubicBezTo>
                    <a:pt x="16454" y="19465"/>
                    <a:pt x="17111" y="17504"/>
                    <a:pt x="17111" y="15023"/>
                  </a:cubicBezTo>
                  <a:lnTo>
                    <a:pt x="17111" y="608"/>
                  </a:lnTo>
                  <a:lnTo>
                    <a:pt x="21289" y="608"/>
                  </a:lnTo>
                  <a:lnTo>
                    <a:pt x="21289" y="26035"/>
                  </a:lnTo>
                  <a:lnTo>
                    <a:pt x="17111" y="26035"/>
                  </a:lnTo>
                  <a:lnTo>
                    <a:pt x="17111" y="22132"/>
                  </a:lnTo>
                  <a:cubicBezTo>
                    <a:pt x="16101" y="23672"/>
                    <a:pt x="14915" y="24829"/>
                    <a:pt x="13571" y="25584"/>
                  </a:cubicBezTo>
                  <a:cubicBezTo>
                    <a:pt x="12238" y="26319"/>
                    <a:pt x="10688" y="26692"/>
                    <a:pt x="8914" y="26692"/>
                  </a:cubicBezTo>
                  <a:cubicBezTo>
                    <a:pt x="5991" y="26692"/>
                    <a:pt x="3775" y="25780"/>
                    <a:pt x="2265" y="23966"/>
                  </a:cubicBezTo>
                  <a:cubicBezTo>
                    <a:pt x="755" y="22152"/>
                    <a:pt x="0" y="19504"/>
                    <a:pt x="0" y="16003"/>
                  </a:cubicBezTo>
                  <a:moveTo>
                    <a:pt x="10502" y="0"/>
                  </a:moveTo>
                  <a:lnTo>
                    <a:pt x="10502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5F8BACC-A219-2E63-30F0-C9532BC298F9}"/>
                </a:ext>
              </a:extLst>
            </p:cNvPr>
            <p:cNvSpPr/>
            <p:nvPr/>
          </p:nvSpPr>
          <p:spPr>
            <a:xfrm>
              <a:off x="4632538" y="4882575"/>
              <a:ext cx="16179" cy="35321"/>
            </a:xfrm>
            <a:custGeom>
              <a:avLst/>
              <a:gdLst>
                <a:gd name="connsiteX0" fmla="*/ 16180 w 16179"/>
                <a:gd name="connsiteY0" fmla="*/ 0 h 35321"/>
                <a:gd name="connsiteX1" fmla="*/ 16180 w 16179"/>
                <a:gd name="connsiteY1" fmla="*/ 3471 h 35321"/>
                <a:gd name="connsiteX2" fmla="*/ 12189 w 16179"/>
                <a:gd name="connsiteY2" fmla="*/ 3471 h 35321"/>
                <a:gd name="connsiteX3" fmla="*/ 9051 w 16179"/>
                <a:gd name="connsiteY3" fmla="*/ 4383 h 35321"/>
                <a:gd name="connsiteX4" fmla="*/ 8188 w 16179"/>
                <a:gd name="connsiteY4" fmla="*/ 7649 h 35321"/>
                <a:gd name="connsiteX5" fmla="*/ 8188 w 16179"/>
                <a:gd name="connsiteY5" fmla="*/ 9894 h 35321"/>
                <a:gd name="connsiteX6" fmla="*/ 15072 w 16179"/>
                <a:gd name="connsiteY6" fmla="*/ 9894 h 35321"/>
                <a:gd name="connsiteX7" fmla="*/ 15072 w 16179"/>
                <a:gd name="connsiteY7" fmla="*/ 13140 h 35321"/>
                <a:gd name="connsiteX8" fmla="*/ 8188 w 16179"/>
                <a:gd name="connsiteY8" fmla="*/ 13140 h 35321"/>
                <a:gd name="connsiteX9" fmla="*/ 8188 w 16179"/>
                <a:gd name="connsiteY9" fmla="*/ 35321 h 35321"/>
                <a:gd name="connsiteX10" fmla="*/ 3991 w 16179"/>
                <a:gd name="connsiteY10" fmla="*/ 35321 h 35321"/>
                <a:gd name="connsiteX11" fmla="*/ 3991 w 16179"/>
                <a:gd name="connsiteY11" fmla="*/ 13140 h 35321"/>
                <a:gd name="connsiteX12" fmla="*/ 0 w 16179"/>
                <a:gd name="connsiteY12" fmla="*/ 13140 h 35321"/>
                <a:gd name="connsiteX13" fmla="*/ 0 w 16179"/>
                <a:gd name="connsiteY13" fmla="*/ 9894 h 35321"/>
                <a:gd name="connsiteX14" fmla="*/ 3991 w 16179"/>
                <a:gd name="connsiteY14" fmla="*/ 9894 h 35321"/>
                <a:gd name="connsiteX15" fmla="*/ 3991 w 16179"/>
                <a:gd name="connsiteY15" fmla="*/ 8129 h 35321"/>
                <a:gd name="connsiteX16" fmla="*/ 5962 w 16179"/>
                <a:gd name="connsiteY16" fmla="*/ 1951 h 35321"/>
                <a:gd name="connsiteX17" fmla="*/ 12228 w 16179"/>
                <a:gd name="connsiteY17" fmla="*/ 0 h 35321"/>
                <a:gd name="connsiteX18" fmla="*/ 16180 w 16179"/>
                <a:gd name="connsiteY18" fmla="*/ 0 h 35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79" h="35321">
                  <a:moveTo>
                    <a:pt x="16180" y="0"/>
                  </a:moveTo>
                  <a:lnTo>
                    <a:pt x="16180" y="3471"/>
                  </a:lnTo>
                  <a:lnTo>
                    <a:pt x="12189" y="3471"/>
                  </a:lnTo>
                  <a:cubicBezTo>
                    <a:pt x="10688" y="3471"/>
                    <a:pt x="9639" y="3775"/>
                    <a:pt x="9051" y="4383"/>
                  </a:cubicBezTo>
                  <a:cubicBezTo>
                    <a:pt x="8472" y="4991"/>
                    <a:pt x="8188" y="6080"/>
                    <a:pt x="8188" y="7649"/>
                  </a:cubicBezTo>
                  <a:lnTo>
                    <a:pt x="8188" y="9894"/>
                  </a:lnTo>
                  <a:lnTo>
                    <a:pt x="15072" y="9894"/>
                  </a:lnTo>
                  <a:lnTo>
                    <a:pt x="15072" y="13140"/>
                  </a:lnTo>
                  <a:lnTo>
                    <a:pt x="8188" y="13140"/>
                  </a:lnTo>
                  <a:lnTo>
                    <a:pt x="8188" y="35321"/>
                  </a:lnTo>
                  <a:lnTo>
                    <a:pt x="3991" y="35321"/>
                  </a:lnTo>
                  <a:lnTo>
                    <a:pt x="3991" y="13140"/>
                  </a:lnTo>
                  <a:lnTo>
                    <a:pt x="0" y="13140"/>
                  </a:lnTo>
                  <a:lnTo>
                    <a:pt x="0" y="9894"/>
                  </a:lnTo>
                  <a:lnTo>
                    <a:pt x="3991" y="9894"/>
                  </a:lnTo>
                  <a:lnTo>
                    <a:pt x="3991" y="8129"/>
                  </a:lnTo>
                  <a:cubicBezTo>
                    <a:pt x="3991" y="5295"/>
                    <a:pt x="4648" y="3236"/>
                    <a:pt x="5962" y="1951"/>
                  </a:cubicBezTo>
                  <a:cubicBezTo>
                    <a:pt x="7286" y="647"/>
                    <a:pt x="9375" y="0"/>
                    <a:pt x="12228" y="0"/>
                  </a:cubicBezTo>
                  <a:lnTo>
                    <a:pt x="16180" y="0"/>
                  </a:ln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EE841D87-E0B8-FF27-9D43-26EDC8FBE780}"/>
                </a:ext>
              </a:extLst>
            </p:cNvPr>
            <p:cNvSpPr/>
            <p:nvPr/>
          </p:nvSpPr>
          <p:spPr>
            <a:xfrm>
              <a:off x="4746092" y="4891861"/>
              <a:ext cx="37115" cy="26034"/>
            </a:xfrm>
            <a:custGeom>
              <a:avLst/>
              <a:gdLst>
                <a:gd name="connsiteX0" fmla="*/ 19955 w 37115"/>
                <a:gd name="connsiteY0" fmla="*/ 5491 h 26034"/>
                <a:gd name="connsiteX1" fmla="*/ 23701 w 37115"/>
                <a:gd name="connsiteY1" fmla="*/ 1334 h 26034"/>
                <a:gd name="connsiteX2" fmla="*/ 28830 w 37115"/>
                <a:gd name="connsiteY2" fmla="*/ 0 h 26034"/>
                <a:gd name="connsiteX3" fmla="*/ 34958 w 37115"/>
                <a:gd name="connsiteY3" fmla="*/ 2795 h 26034"/>
                <a:gd name="connsiteX4" fmla="*/ 37116 w 37115"/>
                <a:gd name="connsiteY4" fmla="*/ 10689 h 26034"/>
                <a:gd name="connsiteX5" fmla="*/ 37116 w 37115"/>
                <a:gd name="connsiteY5" fmla="*/ 26035 h 26034"/>
                <a:gd name="connsiteX6" fmla="*/ 32919 w 37115"/>
                <a:gd name="connsiteY6" fmla="*/ 26035 h 26034"/>
                <a:gd name="connsiteX7" fmla="*/ 32919 w 37115"/>
                <a:gd name="connsiteY7" fmla="*/ 10826 h 26034"/>
                <a:gd name="connsiteX8" fmla="*/ 31624 w 37115"/>
                <a:gd name="connsiteY8" fmla="*/ 5403 h 26034"/>
                <a:gd name="connsiteX9" fmla="*/ 27673 w 37115"/>
                <a:gd name="connsiteY9" fmla="*/ 3628 h 26034"/>
                <a:gd name="connsiteX10" fmla="*/ 22544 w 37115"/>
                <a:gd name="connsiteY10" fmla="*/ 5786 h 26034"/>
                <a:gd name="connsiteX11" fmla="*/ 20661 w 37115"/>
                <a:gd name="connsiteY11" fmla="*/ 11669 h 26034"/>
                <a:gd name="connsiteX12" fmla="*/ 20661 w 37115"/>
                <a:gd name="connsiteY12" fmla="*/ 26035 h 26034"/>
                <a:gd name="connsiteX13" fmla="*/ 16455 w 37115"/>
                <a:gd name="connsiteY13" fmla="*/ 26035 h 26034"/>
                <a:gd name="connsiteX14" fmla="*/ 16455 w 37115"/>
                <a:gd name="connsiteY14" fmla="*/ 10826 h 26034"/>
                <a:gd name="connsiteX15" fmla="*/ 15160 w 37115"/>
                <a:gd name="connsiteY15" fmla="*/ 5403 h 26034"/>
                <a:gd name="connsiteX16" fmla="*/ 11169 w 37115"/>
                <a:gd name="connsiteY16" fmla="*/ 3628 h 26034"/>
                <a:gd name="connsiteX17" fmla="*/ 6080 w 37115"/>
                <a:gd name="connsiteY17" fmla="*/ 5805 h 26034"/>
                <a:gd name="connsiteX18" fmla="*/ 4197 w 37115"/>
                <a:gd name="connsiteY18" fmla="*/ 11669 h 26034"/>
                <a:gd name="connsiteX19" fmla="*/ 4197 w 37115"/>
                <a:gd name="connsiteY19" fmla="*/ 26035 h 26034"/>
                <a:gd name="connsiteX20" fmla="*/ 0 w 37115"/>
                <a:gd name="connsiteY20" fmla="*/ 26035 h 26034"/>
                <a:gd name="connsiteX21" fmla="*/ 0 w 37115"/>
                <a:gd name="connsiteY21" fmla="*/ 608 h 26034"/>
                <a:gd name="connsiteX22" fmla="*/ 4197 w 37115"/>
                <a:gd name="connsiteY22" fmla="*/ 608 h 26034"/>
                <a:gd name="connsiteX23" fmla="*/ 4197 w 37115"/>
                <a:gd name="connsiteY23" fmla="*/ 4560 h 26034"/>
                <a:gd name="connsiteX24" fmla="*/ 7629 w 37115"/>
                <a:gd name="connsiteY24" fmla="*/ 1108 h 26034"/>
                <a:gd name="connsiteX25" fmla="*/ 12375 w 37115"/>
                <a:gd name="connsiteY25" fmla="*/ 0 h 26034"/>
                <a:gd name="connsiteX26" fmla="*/ 17072 w 37115"/>
                <a:gd name="connsiteY26" fmla="*/ 1402 h 26034"/>
                <a:gd name="connsiteX27" fmla="*/ 19955 w 37115"/>
                <a:gd name="connsiteY27" fmla="*/ 5491 h 2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115" h="26034">
                  <a:moveTo>
                    <a:pt x="19955" y="5491"/>
                  </a:moveTo>
                  <a:cubicBezTo>
                    <a:pt x="21004" y="3618"/>
                    <a:pt x="22250" y="2226"/>
                    <a:pt x="23701" y="1334"/>
                  </a:cubicBezTo>
                  <a:cubicBezTo>
                    <a:pt x="25152" y="441"/>
                    <a:pt x="26859" y="0"/>
                    <a:pt x="28830" y="0"/>
                  </a:cubicBezTo>
                  <a:cubicBezTo>
                    <a:pt x="31477" y="0"/>
                    <a:pt x="33517" y="932"/>
                    <a:pt x="34958" y="2795"/>
                  </a:cubicBezTo>
                  <a:cubicBezTo>
                    <a:pt x="36400" y="4638"/>
                    <a:pt x="37116" y="7266"/>
                    <a:pt x="37116" y="10689"/>
                  </a:cubicBezTo>
                  <a:lnTo>
                    <a:pt x="37116" y="26035"/>
                  </a:lnTo>
                  <a:lnTo>
                    <a:pt x="32919" y="26035"/>
                  </a:lnTo>
                  <a:lnTo>
                    <a:pt x="32919" y="10826"/>
                  </a:lnTo>
                  <a:cubicBezTo>
                    <a:pt x="32919" y="8384"/>
                    <a:pt x="32487" y="6580"/>
                    <a:pt x="31624" y="5403"/>
                  </a:cubicBezTo>
                  <a:cubicBezTo>
                    <a:pt x="30761" y="4217"/>
                    <a:pt x="29447" y="3628"/>
                    <a:pt x="27673" y="3628"/>
                  </a:cubicBezTo>
                  <a:cubicBezTo>
                    <a:pt x="25505" y="3628"/>
                    <a:pt x="23799" y="4344"/>
                    <a:pt x="22544" y="5786"/>
                  </a:cubicBezTo>
                  <a:cubicBezTo>
                    <a:pt x="21289" y="7227"/>
                    <a:pt x="20661" y="9188"/>
                    <a:pt x="20661" y="11669"/>
                  </a:cubicBezTo>
                  <a:lnTo>
                    <a:pt x="20661" y="26035"/>
                  </a:lnTo>
                  <a:lnTo>
                    <a:pt x="16455" y="26035"/>
                  </a:lnTo>
                  <a:lnTo>
                    <a:pt x="16455" y="10826"/>
                  </a:lnTo>
                  <a:cubicBezTo>
                    <a:pt x="16455" y="8374"/>
                    <a:pt x="16023" y="6570"/>
                    <a:pt x="15160" y="5403"/>
                  </a:cubicBezTo>
                  <a:cubicBezTo>
                    <a:pt x="14297" y="4217"/>
                    <a:pt x="12964" y="3628"/>
                    <a:pt x="11169" y="3628"/>
                  </a:cubicBezTo>
                  <a:cubicBezTo>
                    <a:pt x="9041" y="3628"/>
                    <a:pt x="7345" y="4354"/>
                    <a:pt x="6080" y="5805"/>
                  </a:cubicBezTo>
                  <a:cubicBezTo>
                    <a:pt x="4824" y="7247"/>
                    <a:pt x="4197" y="9198"/>
                    <a:pt x="4197" y="11669"/>
                  </a:cubicBezTo>
                  <a:lnTo>
                    <a:pt x="4197" y="26035"/>
                  </a:lnTo>
                  <a:lnTo>
                    <a:pt x="0" y="26035"/>
                  </a:lnTo>
                  <a:lnTo>
                    <a:pt x="0" y="608"/>
                  </a:lnTo>
                  <a:lnTo>
                    <a:pt x="4197" y="608"/>
                  </a:lnTo>
                  <a:lnTo>
                    <a:pt x="4197" y="4560"/>
                  </a:lnTo>
                  <a:cubicBezTo>
                    <a:pt x="5148" y="3001"/>
                    <a:pt x="6295" y="1853"/>
                    <a:pt x="7629" y="1108"/>
                  </a:cubicBezTo>
                  <a:cubicBezTo>
                    <a:pt x="8963" y="373"/>
                    <a:pt x="10541" y="0"/>
                    <a:pt x="12375" y="0"/>
                  </a:cubicBezTo>
                  <a:cubicBezTo>
                    <a:pt x="14219" y="0"/>
                    <a:pt x="15788" y="471"/>
                    <a:pt x="17072" y="1402"/>
                  </a:cubicBezTo>
                  <a:cubicBezTo>
                    <a:pt x="18376" y="2344"/>
                    <a:pt x="19337" y="3707"/>
                    <a:pt x="19955" y="5491"/>
                  </a:cubicBezTo>
                  <a:close/>
                </a:path>
              </a:pathLst>
            </a:custGeom>
            <a:solidFill>
              <a:srgbClr val="000000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AE55548-6142-A80C-E658-6BE82651C8F4}"/>
              </a:ext>
            </a:extLst>
          </p:cNvPr>
          <p:cNvGrpSpPr/>
          <p:nvPr/>
        </p:nvGrpSpPr>
        <p:grpSpPr>
          <a:xfrm>
            <a:off x="2978717" y="3543686"/>
            <a:ext cx="1835546" cy="1274836"/>
            <a:chOff x="2978717" y="3543686"/>
            <a:chExt cx="1835546" cy="1274836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B7E3C73E-476F-4CA2-9CB0-0C3B0F423E01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  <a:gd name="connsiteX5" fmla="*/ 0 w 99218"/>
                <a:gd name="connsiteY5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C6BE6719-1C55-A2DC-FDDC-5647C60EE9BE}"/>
                </a:ext>
              </a:extLst>
            </p:cNvPr>
            <p:cNvSpPr/>
            <p:nvPr/>
          </p:nvSpPr>
          <p:spPr>
            <a:xfrm>
              <a:off x="2978717" y="3545647"/>
              <a:ext cx="99218" cy="1272874"/>
            </a:xfrm>
            <a:custGeom>
              <a:avLst/>
              <a:gdLst>
                <a:gd name="connsiteX0" fmla="*/ 0 w 99218"/>
                <a:gd name="connsiteY0" fmla="*/ 0 h 1272874"/>
                <a:gd name="connsiteX1" fmla="*/ 0 w 99218"/>
                <a:gd name="connsiteY1" fmla="*/ 1272875 h 1272874"/>
                <a:gd name="connsiteX2" fmla="*/ 99218 w 99218"/>
                <a:gd name="connsiteY2" fmla="*/ 1272875 h 1272874"/>
                <a:gd name="connsiteX3" fmla="*/ 99218 w 99218"/>
                <a:gd name="connsiteY3" fmla="*/ 0 h 1272874"/>
                <a:gd name="connsiteX4" fmla="*/ 0 w 99218"/>
                <a:gd name="connsiteY4" fmla="*/ 0 h 12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1272874">
                  <a:moveTo>
                    <a:pt x="0" y="0"/>
                  </a:moveTo>
                  <a:lnTo>
                    <a:pt x="0" y="1272875"/>
                  </a:lnTo>
                  <a:lnTo>
                    <a:pt x="99218" y="1272875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CBA4C66A-5558-C744-603C-76061CE4E539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  <a:gd name="connsiteX5" fmla="*/ 0 w 99218"/>
                <a:gd name="connsiteY5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914642F-BDD5-4E9C-3892-260E5BC6EAC7}"/>
                </a:ext>
              </a:extLst>
            </p:cNvPr>
            <p:cNvSpPr/>
            <p:nvPr/>
          </p:nvSpPr>
          <p:spPr>
            <a:xfrm>
              <a:off x="3102739" y="4124230"/>
              <a:ext cx="99218" cy="694291"/>
            </a:xfrm>
            <a:custGeom>
              <a:avLst/>
              <a:gdLst>
                <a:gd name="connsiteX0" fmla="*/ 0 w 99218"/>
                <a:gd name="connsiteY0" fmla="*/ 0 h 694291"/>
                <a:gd name="connsiteX1" fmla="*/ 0 w 99218"/>
                <a:gd name="connsiteY1" fmla="*/ 694292 h 694291"/>
                <a:gd name="connsiteX2" fmla="*/ 99218 w 99218"/>
                <a:gd name="connsiteY2" fmla="*/ 694292 h 694291"/>
                <a:gd name="connsiteX3" fmla="*/ 99218 w 99218"/>
                <a:gd name="connsiteY3" fmla="*/ 0 h 694291"/>
                <a:gd name="connsiteX4" fmla="*/ 0 w 99218"/>
                <a:gd name="connsiteY4" fmla="*/ 0 h 69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694291">
                  <a:moveTo>
                    <a:pt x="0" y="0"/>
                  </a:moveTo>
                  <a:lnTo>
                    <a:pt x="0" y="694292"/>
                  </a:lnTo>
                  <a:lnTo>
                    <a:pt x="99218" y="69429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632F5F4C-1D47-C897-AE51-E478599A2E15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  <a:gd name="connsiteX5" fmla="*/ 0 w 99218"/>
                <a:gd name="connsiteY5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5575437E-DDAB-7A63-EFF8-924FD013EB6D}"/>
                </a:ext>
              </a:extLst>
            </p:cNvPr>
            <p:cNvSpPr/>
            <p:nvPr/>
          </p:nvSpPr>
          <p:spPr>
            <a:xfrm>
              <a:off x="3226763" y="4293025"/>
              <a:ext cx="99218" cy="525496"/>
            </a:xfrm>
            <a:custGeom>
              <a:avLst/>
              <a:gdLst>
                <a:gd name="connsiteX0" fmla="*/ 0 w 99218"/>
                <a:gd name="connsiteY0" fmla="*/ 0 h 525496"/>
                <a:gd name="connsiteX1" fmla="*/ 0 w 99218"/>
                <a:gd name="connsiteY1" fmla="*/ 525497 h 525496"/>
                <a:gd name="connsiteX2" fmla="*/ 99218 w 99218"/>
                <a:gd name="connsiteY2" fmla="*/ 525497 h 525496"/>
                <a:gd name="connsiteX3" fmla="*/ 99218 w 99218"/>
                <a:gd name="connsiteY3" fmla="*/ 0 h 525496"/>
                <a:gd name="connsiteX4" fmla="*/ 0 w 99218"/>
                <a:gd name="connsiteY4" fmla="*/ 0 h 52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525496">
                  <a:moveTo>
                    <a:pt x="0" y="0"/>
                  </a:moveTo>
                  <a:lnTo>
                    <a:pt x="0" y="525497"/>
                  </a:lnTo>
                  <a:lnTo>
                    <a:pt x="99218" y="525497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E929EB4-9315-4243-249E-6869A534D4A9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  <a:gd name="connsiteX5" fmla="*/ 0 w 99218"/>
                <a:gd name="connsiteY5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801CE2D6-F3D0-04E4-DE2C-E6E611CB4EB2}"/>
                </a:ext>
              </a:extLst>
            </p:cNvPr>
            <p:cNvSpPr/>
            <p:nvPr/>
          </p:nvSpPr>
          <p:spPr>
            <a:xfrm>
              <a:off x="3350785" y="4344780"/>
              <a:ext cx="99218" cy="473741"/>
            </a:xfrm>
            <a:custGeom>
              <a:avLst/>
              <a:gdLst>
                <a:gd name="connsiteX0" fmla="*/ 0 w 99218"/>
                <a:gd name="connsiteY0" fmla="*/ 0 h 473741"/>
                <a:gd name="connsiteX1" fmla="*/ 0 w 99218"/>
                <a:gd name="connsiteY1" fmla="*/ 473742 h 473741"/>
                <a:gd name="connsiteX2" fmla="*/ 99218 w 99218"/>
                <a:gd name="connsiteY2" fmla="*/ 473742 h 473741"/>
                <a:gd name="connsiteX3" fmla="*/ 99218 w 99218"/>
                <a:gd name="connsiteY3" fmla="*/ 0 h 473741"/>
                <a:gd name="connsiteX4" fmla="*/ 0 w 99218"/>
                <a:gd name="connsiteY4" fmla="*/ 0 h 4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73741">
                  <a:moveTo>
                    <a:pt x="0" y="0"/>
                  </a:moveTo>
                  <a:lnTo>
                    <a:pt x="0" y="473742"/>
                  </a:lnTo>
                  <a:lnTo>
                    <a:pt x="99218" y="473742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E8C70C5-D368-EC62-CA66-2D825626BBE9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  <a:gd name="connsiteX5" fmla="*/ 0 w 99218"/>
                <a:gd name="connsiteY5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45626EBF-5E30-A927-56FA-E84FF36E04D0}"/>
                </a:ext>
              </a:extLst>
            </p:cNvPr>
            <p:cNvSpPr/>
            <p:nvPr/>
          </p:nvSpPr>
          <p:spPr>
            <a:xfrm>
              <a:off x="3474809" y="4381573"/>
              <a:ext cx="99218" cy="436948"/>
            </a:xfrm>
            <a:custGeom>
              <a:avLst/>
              <a:gdLst>
                <a:gd name="connsiteX0" fmla="*/ 0 w 99218"/>
                <a:gd name="connsiteY0" fmla="*/ 0 h 436948"/>
                <a:gd name="connsiteX1" fmla="*/ 0 w 99218"/>
                <a:gd name="connsiteY1" fmla="*/ 436948 h 436948"/>
                <a:gd name="connsiteX2" fmla="*/ 99218 w 99218"/>
                <a:gd name="connsiteY2" fmla="*/ 436948 h 436948"/>
                <a:gd name="connsiteX3" fmla="*/ 99218 w 99218"/>
                <a:gd name="connsiteY3" fmla="*/ 0 h 436948"/>
                <a:gd name="connsiteX4" fmla="*/ 0 w 99218"/>
                <a:gd name="connsiteY4" fmla="*/ 0 h 43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8" h="436948">
                  <a:moveTo>
                    <a:pt x="0" y="0"/>
                  </a:moveTo>
                  <a:lnTo>
                    <a:pt x="0" y="436948"/>
                  </a:lnTo>
                  <a:lnTo>
                    <a:pt x="99218" y="436948"/>
                  </a:lnTo>
                  <a:lnTo>
                    <a:pt x="99218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110E6F65-3999-5C36-707E-37FE0F0B36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  <a:gd name="connsiteX5" fmla="*/ 0 w 99222"/>
                <a:gd name="connsiteY5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9DE7839-602D-6FEE-41C8-6603C61883FF}"/>
                </a:ext>
              </a:extLst>
            </p:cNvPr>
            <p:cNvSpPr/>
            <p:nvPr/>
          </p:nvSpPr>
          <p:spPr>
            <a:xfrm>
              <a:off x="3598832" y="4421213"/>
              <a:ext cx="99222" cy="397308"/>
            </a:xfrm>
            <a:custGeom>
              <a:avLst/>
              <a:gdLst>
                <a:gd name="connsiteX0" fmla="*/ 0 w 99222"/>
                <a:gd name="connsiteY0" fmla="*/ 0 h 397308"/>
                <a:gd name="connsiteX1" fmla="*/ 0 w 99222"/>
                <a:gd name="connsiteY1" fmla="*/ 397308 h 397308"/>
                <a:gd name="connsiteX2" fmla="*/ 99222 w 99222"/>
                <a:gd name="connsiteY2" fmla="*/ 397308 h 397308"/>
                <a:gd name="connsiteX3" fmla="*/ 99222 w 99222"/>
                <a:gd name="connsiteY3" fmla="*/ 0 h 397308"/>
                <a:gd name="connsiteX4" fmla="*/ 0 w 99222"/>
                <a:gd name="connsiteY4" fmla="*/ 0 h 39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2" h="397308">
                  <a:moveTo>
                    <a:pt x="0" y="0"/>
                  </a:moveTo>
                  <a:lnTo>
                    <a:pt x="0" y="397308"/>
                  </a:lnTo>
                  <a:lnTo>
                    <a:pt x="99222" y="397308"/>
                  </a:lnTo>
                  <a:lnTo>
                    <a:pt x="99222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6A4091B-7B45-77E0-0E11-30D8E51435D7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  <a:gd name="connsiteX5" fmla="*/ 0 w 99217"/>
                <a:gd name="connsiteY5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48D8C97E-CEC4-7D36-24E3-DFD77C343EFB}"/>
                </a:ext>
              </a:extLst>
            </p:cNvPr>
            <p:cNvSpPr/>
            <p:nvPr/>
          </p:nvSpPr>
          <p:spPr>
            <a:xfrm>
              <a:off x="3722853" y="4440297"/>
              <a:ext cx="99217" cy="378224"/>
            </a:xfrm>
            <a:custGeom>
              <a:avLst/>
              <a:gdLst>
                <a:gd name="connsiteX0" fmla="*/ 0 w 99217"/>
                <a:gd name="connsiteY0" fmla="*/ 0 h 378224"/>
                <a:gd name="connsiteX1" fmla="*/ 0 w 99217"/>
                <a:gd name="connsiteY1" fmla="*/ 378225 h 378224"/>
                <a:gd name="connsiteX2" fmla="*/ 99217 w 99217"/>
                <a:gd name="connsiteY2" fmla="*/ 378225 h 378224"/>
                <a:gd name="connsiteX3" fmla="*/ 99217 w 99217"/>
                <a:gd name="connsiteY3" fmla="*/ 0 h 378224"/>
                <a:gd name="connsiteX4" fmla="*/ 0 w 99217"/>
                <a:gd name="connsiteY4" fmla="*/ 0 h 37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78224">
                  <a:moveTo>
                    <a:pt x="0" y="0"/>
                  </a:moveTo>
                  <a:lnTo>
                    <a:pt x="0" y="378225"/>
                  </a:lnTo>
                  <a:lnTo>
                    <a:pt x="99217" y="37822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0B8B3176-0174-9554-4ABA-DD9565925C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  <a:gd name="connsiteX5" fmla="*/ 0 w 99217"/>
                <a:gd name="connsiteY5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AE7C80B-794C-B9C5-990D-CE34D16D2F7F}"/>
                </a:ext>
              </a:extLst>
            </p:cNvPr>
            <p:cNvSpPr/>
            <p:nvPr/>
          </p:nvSpPr>
          <p:spPr>
            <a:xfrm>
              <a:off x="3846880" y="4504710"/>
              <a:ext cx="99217" cy="313812"/>
            </a:xfrm>
            <a:custGeom>
              <a:avLst/>
              <a:gdLst>
                <a:gd name="connsiteX0" fmla="*/ 0 w 99217"/>
                <a:gd name="connsiteY0" fmla="*/ 0 h 313812"/>
                <a:gd name="connsiteX1" fmla="*/ 0 w 99217"/>
                <a:gd name="connsiteY1" fmla="*/ 313812 h 313812"/>
                <a:gd name="connsiteX2" fmla="*/ 99217 w 99217"/>
                <a:gd name="connsiteY2" fmla="*/ 313812 h 313812"/>
                <a:gd name="connsiteX3" fmla="*/ 99217 w 99217"/>
                <a:gd name="connsiteY3" fmla="*/ 0 h 313812"/>
                <a:gd name="connsiteX4" fmla="*/ 0 w 99217"/>
                <a:gd name="connsiteY4" fmla="*/ 0 h 313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313812">
                  <a:moveTo>
                    <a:pt x="0" y="0"/>
                  </a:moveTo>
                  <a:lnTo>
                    <a:pt x="0" y="313812"/>
                  </a:lnTo>
                  <a:lnTo>
                    <a:pt x="99217" y="3138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D97A7AD6-D2A2-C696-63A9-9CE7BA570A06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  <a:gd name="connsiteX5" fmla="*/ 0 w 99227"/>
                <a:gd name="connsiteY5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8F569F6-D9DC-D0CE-1816-8440C7B908F9}"/>
                </a:ext>
              </a:extLst>
            </p:cNvPr>
            <p:cNvSpPr/>
            <p:nvPr/>
          </p:nvSpPr>
          <p:spPr>
            <a:xfrm>
              <a:off x="3970896" y="4512329"/>
              <a:ext cx="99227" cy="306192"/>
            </a:xfrm>
            <a:custGeom>
              <a:avLst/>
              <a:gdLst>
                <a:gd name="connsiteX0" fmla="*/ 0 w 99227"/>
                <a:gd name="connsiteY0" fmla="*/ 0 h 306192"/>
                <a:gd name="connsiteX1" fmla="*/ 0 w 99227"/>
                <a:gd name="connsiteY1" fmla="*/ 306193 h 306192"/>
                <a:gd name="connsiteX2" fmla="*/ 99227 w 99227"/>
                <a:gd name="connsiteY2" fmla="*/ 306193 h 306192"/>
                <a:gd name="connsiteX3" fmla="*/ 99227 w 99227"/>
                <a:gd name="connsiteY3" fmla="*/ 0 h 306192"/>
                <a:gd name="connsiteX4" fmla="*/ 0 w 99227"/>
                <a:gd name="connsiteY4" fmla="*/ 0 h 30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306192">
                  <a:moveTo>
                    <a:pt x="0" y="0"/>
                  </a:moveTo>
                  <a:lnTo>
                    <a:pt x="0" y="306193"/>
                  </a:lnTo>
                  <a:lnTo>
                    <a:pt x="99227" y="3061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CF1838B4-AE9C-F28F-EE7B-7260D7EE4F20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  <a:gd name="connsiteX5" fmla="*/ 0 w 99217"/>
                <a:gd name="connsiteY5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A80440D-85B2-4CB7-5796-EA359724D0AB}"/>
                </a:ext>
              </a:extLst>
            </p:cNvPr>
            <p:cNvSpPr/>
            <p:nvPr/>
          </p:nvSpPr>
          <p:spPr>
            <a:xfrm>
              <a:off x="4094923" y="4542659"/>
              <a:ext cx="99217" cy="275862"/>
            </a:xfrm>
            <a:custGeom>
              <a:avLst/>
              <a:gdLst>
                <a:gd name="connsiteX0" fmla="*/ 0 w 99217"/>
                <a:gd name="connsiteY0" fmla="*/ 0 h 275862"/>
                <a:gd name="connsiteX1" fmla="*/ 0 w 99217"/>
                <a:gd name="connsiteY1" fmla="*/ 275863 h 275862"/>
                <a:gd name="connsiteX2" fmla="*/ 99217 w 99217"/>
                <a:gd name="connsiteY2" fmla="*/ 275863 h 275862"/>
                <a:gd name="connsiteX3" fmla="*/ 99217 w 99217"/>
                <a:gd name="connsiteY3" fmla="*/ 0 h 275862"/>
                <a:gd name="connsiteX4" fmla="*/ 0 w 99217"/>
                <a:gd name="connsiteY4" fmla="*/ 0 h 27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75862">
                  <a:moveTo>
                    <a:pt x="0" y="0"/>
                  </a:moveTo>
                  <a:lnTo>
                    <a:pt x="0" y="275863"/>
                  </a:lnTo>
                  <a:lnTo>
                    <a:pt x="99217" y="275863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F1D2E37-C51F-D449-D506-5CF5A7C6BC5F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  <a:gd name="connsiteX5" fmla="*/ 0 w 99217"/>
                <a:gd name="connsiteY5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E563D128-C799-27F7-C11F-AB89F7C81722}"/>
                </a:ext>
              </a:extLst>
            </p:cNvPr>
            <p:cNvSpPr/>
            <p:nvPr/>
          </p:nvSpPr>
          <p:spPr>
            <a:xfrm>
              <a:off x="4218949" y="4565487"/>
              <a:ext cx="99217" cy="253034"/>
            </a:xfrm>
            <a:custGeom>
              <a:avLst/>
              <a:gdLst>
                <a:gd name="connsiteX0" fmla="*/ 0 w 99217"/>
                <a:gd name="connsiteY0" fmla="*/ 0 h 253034"/>
                <a:gd name="connsiteX1" fmla="*/ 0 w 99217"/>
                <a:gd name="connsiteY1" fmla="*/ 253035 h 253034"/>
                <a:gd name="connsiteX2" fmla="*/ 99217 w 99217"/>
                <a:gd name="connsiteY2" fmla="*/ 253035 h 253034"/>
                <a:gd name="connsiteX3" fmla="*/ 99217 w 99217"/>
                <a:gd name="connsiteY3" fmla="*/ 0 h 253034"/>
                <a:gd name="connsiteX4" fmla="*/ 0 w 99217"/>
                <a:gd name="connsiteY4" fmla="*/ 0 h 25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253034">
                  <a:moveTo>
                    <a:pt x="0" y="0"/>
                  </a:moveTo>
                  <a:lnTo>
                    <a:pt x="0" y="253035"/>
                  </a:lnTo>
                  <a:lnTo>
                    <a:pt x="99217" y="253035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728C38F-369B-7292-3553-1954D1F4271B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  <a:gd name="connsiteX5" fmla="*/ 0 w 99227"/>
                <a:gd name="connsiteY5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1665B427-A35C-69DB-B477-F3AA2B507D5D}"/>
                </a:ext>
              </a:extLst>
            </p:cNvPr>
            <p:cNvSpPr/>
            <p:nvPr/>
          </p:nvSpPr>
          <p:spPr>
            <a:xfrm>
              <a:off x="4342966" y="4613860"/>
              <a:ext cx="99227" cy="204661"/>
            </a:xfrm>
            <a:custGeom>
              <a:avLst/>
              <a:gdLst>
                <a:gd name="connsiteX0" fmla="*/ 0 w 99227"/>
                <a:gd name="connsiteY0" fmla="*/ 0 h 204661"/>
                <a:gd name="connsiteX1" fmla="*/ 0 w 99227"/>
                <a:gd name="connsiteY1" fmla="*/ 204661 h 204661"/>
                <a:gd name="connsiteX2" fmla="*/ 99227 w 99227"/>
                <a:gd name="connsiteY2" fmla="*/ 204661 h 204661"/>
                <a:gd name="connsiteX3" fmla="*/ 99227 w 99227"/>
                <a:gd name="connsiteY3" fmla="*/ 0 h 204661"/>
                <a:gd name="connsiteX4" fmla="*/ 0 w 99227"/>
                <a:gd name="connsiteY4" fmla="*/ 0 h 20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204661">
                  <a:moveTo>
                    <a:pt x="0" y="0"/>
                  </a:moveTo>
                  <a:lnTo>
                    <a:pt x="0" y="204661"/>
                  </a:lnTo>
                  <a:lnTo>
                    <a:pt x="99227" y="204661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1CF71441-87E2-483D-44E8-47D8E16E6E03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  <a:gd name="connsiteX5" fmla="*/ 0 w 99217"/>
                <a:gd name="connsiteY5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40CB6408-B555-DC70-8791-F09A4013CB78}"/>
                </a:ext>
              </a:extLst>
            </p:cNvPr>
            <p:cNvSpPr/>
            <p:nvPr/>
          </p:nvSpPr>
          <p:spPr>
            <a:xfrm>
              <a:off x="4466993" y="4677609"/>
              <a:ext cx="99217" cy="140912"/>
            </a:xfrm>
            <a:custGeom>
              <a:avLst/>
              <a:gdLst>
                <a:gd name="connsiteX0" fmla="*/ 0 w 99217"/>
                <a:gd name="connsiteY0" fmla="*/ 0 h 140912"/>
                <a:gd name="connsiteX1" fmla="*/ 0 w 99217"/>
                <a:gd name="connsiteY1" fmla="*/ 140912 h 140912"/>
                <a:gd name="connsiteX2" fmla="*/ 99217 w 99217"/>
                <a:gd name="connsiteY2" fmla="*/ 140912 h 140912"/>
                <a:gd name="connsiteX3" fmla="*/ 99217 w 99217"/>
                <a:gd name="connsiteY3" fmla="*/ 0 h 140912"/>
                <a:gd name="connsiteX4" fmla="*/ 0 w 99217"/>
                <a:gd name="connsiteY4" fmla="*/ 0 h 1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40912">
                  <a:moveTo>
                    <a:pt x="0" y="0"/>
                  </a:moveTo>
                  <a:lnTo>
                    <a:pt x="0" y="140912"/>
                  </a:lnTo>
                  <a:lnTo>
                    <a:pt x="99217" y="140912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704C8FA-9E53-16A7-1A4E-871F5087BAAE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  <a:gd name="connsiteX5" fmla="*/ 0 w 99217"/>
                <a:gd name="connsiteY5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04163B9-4113-B23C-A442-80D8AE698F30}"/>
                </a:ext>
              </a:extLst>
            </p:cNvPr>
            <p:cNvSpPr/>
            <p:nvPr/>
          </p:nvSpPr>
          <p:spPr>
            <a:xfrm>
              <a:off x="4591019" y="4680934"/>
              <a:ext cx="99217" cy="137588"/>
            </a:xfrm>
            <a:custGeom>
              <a:avLst/>
              <a:gdLst>
                <a:gd name="connsiteX0" fmla="*/ 0 w 99217"/>
                <a:gd name="connsiteY0" fmla="*/ 0 h 137588"/>
                <a:gd name="connsiteX1" fmla="*/ 0 w 99217"/>
                <a:gd name="connsiteY1" fmla="*/ 137588 h 137588"/>
                <a:gd name="connsiteX2" fmla="*/ 99217 w 99217"/>
                <a:gd name="connsiteY2" fmla="*/ 137588 h 137588"/>
                <a:gd name="connsiteX3" fmla="*/ 99217 w 99217"/>
                <a:gd name="connsiteY3" fmla="*/ 0 h 137588"/>
                <a:gd name="connsiteX4" fmla="*/ 0 w 99217"/>
                <a:gd name="connsiteY4" fmla="*/ 0 h 13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17" h="137588">
                  <a:moveTo>
                    <a:pt x="0" y="0"/>
                  </a:moveTo>
                  <a:lnTo>
                    <a:pt x="0" y="137588"/>
                  </a:lnTo>
                  <a:lnTo>
                    <a:pt x="99217" y="137588"/>
                  </a:lnTo>
                  <a:lnTo>
                    <a:pt x="9921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EE88055-93B1-EADA-2622-B519B150EF99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  <a:gd name="connsiteX5" fmla="*/ 0 w 99227"/>
                <a:gd name="connsiteY5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F9"/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CBD8946-0CF5-63A4-D7B9-7D9F983BC251}"/>
                </a:ext>
              </a:extLst>
            </p:cNvPr>
            <p:cNvSpPr/>
            <p:nvPr/>
          </p:nvSpPr>
          <p:spPr>
            <a:xfrm>
              <a:off x="4715036" y="4688229"/>
              <a:ext cx="99227" cy="130292"/>
            </a:xfrm>
            <a:custGeom>
              <a:avLst/>
              <a:gdLst>
                <a:gd name="connsiteX0" fmla="*/ 0 w 99227"/>
                <a:gd name="connsiteY0" fmla="*/ 0 h 130292"/>
                <a:gd name="connsiteX1" fmla="*/ 0 w 99227"/>
                <a:gd name="connsiteY1" fmla="*/ 130293 h 130292"/>
                <a:gd name="connsiteX2" fmla="*/ 99227 w 99227"/>
                <a:gd name="connsiteY2" fmla="*/ 130293 h 130292"/>
                <a:gd name="connsiteX3" fmla="*/ 99227 w 99227"/>
                <a:gd name="connsiteY3" fmla="*/ 0 h 130292"/>
                <a:gd name="connsiteX4" fmla="*/ 0 w 99227"/>
                <a:gd name="connsiteY4" fmla="*/ 0 h 13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27" h="130292">
                  <a:moveTo>
                    <a:pt x="0" y="0"/>
                  </a:moveTo>
                  <a:lnTo>
                    <a:pt x="0" y="130293"/>
                  </a:lnTo>
                  <a:lnTo>
                    <a:pt x="99227" y="130293"/>
                  </a:lnTo>
                  <a:lnTo>
                    <a:pt x="99227" y="0"/>
                  </a:lnTo>
                  <a:lnTo>
                    <a:pt x="0" y="0"/>
                  </a:lnTo>
                </a:path>
              </a:pathLst>
            </a:custGeom>
            <a:noFill/>
            <a:ln w="392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AF2F0928-732E-38F6-ADB7-E49BB1166FF7}"/>
                </a:ext>
              </a:extLst>
            </p:cNvPr>
            <p:cNvSpPr/>
            <p:nvPr/>
          </p:nvSpPr>
          <p:spPr>
            <a:xfrm>
              <a:off x="3026364" y="354368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3FFE17F-60B5-DCE4-F066-6FDB0C2BFAC2}"/>
                </a:ext>
              </a:extLst>
            </p:cNvPr>
            <p:cNvSpPr/>
            <p:nvPr/>
          </p:nvSpPr>
          <p:spPr>
            <a:xfrm>
              <a:off x="3150388" y="412226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107FB605-A76D-0B35-EA98-F799AF84060C}"/>
                </a:ext>
              </a:extLst>
            </p:cNvPr>
            <p:cNvSpPr/>
            <p:nvPr/>
          </p:nvSpPr>
          <p:spPr>
            <a:xfrm>
              <a:off x="3274410" y="4291064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43A1340B-DFBD-5115-97D8-80C19CB372D8}"/>
                </a:ext>
              </a:extLst>
            </p:cNvPr>
            <p:cNvSpPr/>
            <p:nvPr/>
          </p:nvSpPr>
          <p:spPr>
            <a:xfrm>
              <a:off x="3398434" y="434281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1CB08D8C-D19E-B44B-2C7A-A8E63B2DD407}"/>
                </a:ext>
              </a:extLst>
            </p:cNvPr>
            <p:cNvSpPr/>
            <p:nvPr/>
          </p:nvSpPr>
          <p:spPr>
            <a:xfrm>
              <a:off x="3522456" y="437961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2ECA32DF-C377-AEF7-B47B-51C6CE6C49F7}"/>
                </a:ext>
              </a:extLst>
            </p:cNvPr>
            <p:cNvSpPr/>
            <p:nvPr/>
          </p:nvSpPr>
          <p:spPr>
            <a:xfrm>
              <a:off x="3646484" y="441925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6A2D8721-BD1E-2C5E-F1E7-0CD5B2C2AE6A}"/>
                </a:ext>
              </a:extLst>
            </p:cNvPr>
            <p:cNvSpPr/>
            <p:nvPr/>
          </p:nvSpPr>
          <p:spPr>
            <a:xfrm>
              <a:off x="3770501" y="443833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96CD0701-CD87-C0FC-A1F5-3B974C4C6E06}"/>
                </a:ext>
              </a:extLst>
            </p:cNvPr>
            <p:cNvSpPr/>
            <p:nvPr/>
          </p:nvSpPr>
          <p:spPr>
            <a:xfrm>
              <a:off x="3894527" y="45027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A2ABD16-099E-9B0D-BB86-8BC52F84ED6B}"/>
                </a:ext>
              </a:extLst>
            </p:cNvPr>
            <p:cNvSpPr/>
            <p:nvPr/>
          </p:nvSpPr>
          <p:spPr>
            <a:xfrm>
              <a:off x="4018554" y="45103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A5D386BF-F40D-FB7B-1B0B-59BC6B90840D}"/>
                </a:ext>
              </a:extLst>
            </p:cNvPr>
            <p:cNvSpPr/>
            <p:nvPr/>
          </p:nvSpPr>
          <p:spPr>
            <a:xfrm>
              <a:off x="4142570" y="454069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B2CFCAA-37F8-9D73-1DEA-7F5238577A38}"/>
                </a:ext>
              </a:extLst>
            </p:cNvPr>
            <p:cNvSpPr/>
            <p:nvPr/>
          </p:nvSpPr>
          <p:spPr>
            <a:xfrm>
              <a:off x="4266597" y="4563526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DB3740F7-0284-FC6C-606B-60BFA2A8343A}"/>
                </a:ext>
              </a:extLst>
            </p:cNvPr>
            <p:cNvSpPr/>
            <p:nvPr/>
          </p:nvSpPr>
          <p:spPr>
            <a:xfrm>
              <a:off x="4390623" y="4611899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BEE2DA4D-F5F9-E0CF-CC53-23D6D2258346}"/>
                </a:ext>
              </a:extLst>
            </p:cNvPr>
            <p:cNvSpPr/>
            <p:nvPr/>
          </p:nvSpPr>
          <p:spPr>
            <a:xfrm>
              <a:off x="4514640" y="467564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70AE3871-3E5C-E19B-7F4C-DE39AA275A2D}"/>
                </a:ext>
              </a:extLst>
            </p:cNvPr>
            <p:cNvSpPr/>
            <p:nvPr/>
          </p:nvSpPr>
          <p:spPr>
            <a:xfrm>
              <a:off x="4638667" y="4678972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4E731E04-70B1-2785-64DF-B442EED68F87}"/>
                </a:ext>
              </a:extLst>
            </p:cNvPr>
            <p:cNvSpPr/>
            <p:nvPr/>
          </p:nvSpPr>
          <p:spPr>
            <a:xfrm>
              <a:off x="4762683" y="4686268"/>
              <a:ext cx="3922" cy="3922"/>
            </a:xfrm>
            <a:custGeom>
              <a:avLst/>
              <a:gdLst>
                <a:gd name="connsiteX0" fmla="*/ 3922 w 3922"/>
                <a:gd name="connsiteY0" fmla="*/ 1961 h 3922"/>
                <a:gd name="connsiteX1" fmla="*/ 1961 w 3922"/>
                <a:gd name="connsiteY1" fmla="*/ 3922 h 3922"/>
                <a:gd name="connsiteX2" fmla="*/ 0 w 3922"/>
                <a:gd name="connsiteY2" fmla="*/ 1961 h 3922"/>
                <a:gd name="connsiteX3" fmla="*/ 1961 w 3922"/>
                <a:gd name="connsiteY3" fmla="*/ 0 h 3922"/>
                <a:gd name="connsiteX4" fmla="*/ 3922 w 3922"/>
                <a:gd name="connsiteY4" fmla="*/ 1961 h 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" h="3922">
                  <a:moveTo>
                    <a:pt x="3922" y="1961"/>
                  </a:moveTo>
                  <a:cubicBezTo>
                    <a:pt x="3922" y="3044"/>
                    <a:pt x="3044" y="3922"/>
                    <a:pt x="1961" y="3922"/>
                  </a:cubicBezTo>
                  <a:cubicBezTo>
                    <a:pt x="878" y="3922"/>
                    <a:pt x="0" y="3044"/>
                    <a:pt x="0" y="1961"/>
                  </a:cubicBezTo>
                  <a:cubicBezTo>
                    <a:pt x="0" y="878"/>
                    <a:pt x="878" y="0"/>
                    <a:pt x="1961" y="0"/>
                  </a:cubicBezTo>
                  <a:cubicBezTo>
                    <a:pt x="3044" y="0"/>
                    <a:pt x="3922" y="878"/>
                    <a:pt x="3922" y="1961"/>
                  </a:cubicBezTo>
                  <a:close/>
                </a:path>
              </a:pathLst>
            </a:custGeom>
            <a:solidFill>
              <a:srgbClr val="009AF9">
                <a:alpha val="0"/>
              </a:srgbClr>
            </a:solidFill>
            <a:ln w="9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85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48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</m:t>
                                </m:r>
                                <m:r>
                                  <a:rPr lang="en-US" sz="1000" b="0" i="1" dirty="0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EAB41587-5D49-B3F4-945D-81A2D4691E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6972008"/>
                  </p:ext>
                </p:extLst>
              </p:nvPr>
            </p:nvGraphicFramePr>
            <p:xfrm>
              <a:off x="4721944" y="1262697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78788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178788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30163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2"/>
                          <a:stretch>
                            <a:fillRect l="-288235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</p:spPr>
            <p:txBody>
              <a:bodyPr/>
              <a:lstStyle/>
              <a:p>
                <a:r>
                  <a:rPr lang="en-US" b="1" dirty="0"/>
                  <a:t>Scenario</a:t>
                </a:r>
                <a:r>
                  <a:rPr lang="en-US" dirty="0"/>
                  <a:t>: We have 8 class labels with probabilities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64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Naïve Encoding</a:t>
                </a:r>
                <a:r>
                  <a:rPr lang="en-US" dirty="0"/>
                  <a:t>: We use a uniform distribution with 3 bits per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However</a:t>
                </a:r>
                <a:r>
                  <a:rPr lang="en-US" dirty="0"/>
                  <a:t>, the entropy is 2 bits!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Prefix Code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Unique binary prefix of consecutive 1’s for each unique probability </a:t>
                </a:r>
              </a:p>
              <a:p>
                <a:r>
                  <a:rPr lang="en-US" b="1" dirty="0"/>
                  <a:t>Decode</a:t>
                </a:r>
                <a:r>
                  <a:rPr lang="en-US" dirty="0"/>
                  <a:t>: 1 1 0 0 1 1 1 0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2F6B39B-4663-7FD3-8EB1-581F27669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3997199" cy="2945001"/>
              </a:xfrm>
              <a:blipFill>
                <a:blip r:embed="rId3"/>
                <a:stretch>
                  <a:fillRect t="-429" r="-949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03CAA0-3CB8-1CD5-B370-0583BB3D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Coding Theorem: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10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000" b="0" i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</m:oMath>
                            </m:oMathPara>
                          </a14:m>
                          <a:endParaRPr lang="en-US" sz="1000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000" i="0" dirty="0" smtClean="0">
                                    <a:latin typeface="Cambria Math" panose="02040503050406030204" pitchFamily="18" charset="0"/>
                                  </a:rPr>
                                  <m:t>Length</m:t>
                                </m:r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16/32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12/32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1839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latin typeface="Cambria Math" panose="02040503050406030204" pitchFamily="18" charset="0"/>
                                  </a:rPr>
                                  <m:t>3/32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6637103-E981-5CCE-5F98-EAF0393E8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085909"/>
                  </p:ext>
                </p:extLst>
              </p:nvPr>
            </p:nvGraphicFramePr>
            <p:xfrm>
              <a:off x="4716016" y="1260456"/>
              <a:ext cx="4176463" cy="2194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56301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835293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775628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  <a:gridCol w="1073948">
                      <a:extLst>
                        <a:ext uri="{9D8B030D-6E8A-4147-A177-3AD203B41FA5}">
                          <a16:colId xmlns:a16="http://schemas.microsoft.com/office/drawing/2014/main" val="40295249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263" r="-53846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263" r="-3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263" r="-224242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263" r="-142623" b="-82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263" r="-2353" b="-8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100000" r="-53846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100000" r="-3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100000" r="-224242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100000" r="-142623" b="-6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100000" r="-2353" b="-6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210526" r="-53846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210526" r="-3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210526" r="-224242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210526" r="-142623" b="-6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210526" r="-2353" b="-6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10526" r="-53846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10526" r="-3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10526" r="-224242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10526" r="-142623" b="-5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10526" r="-2353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390000" r="-53846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390000" r="-3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390000" r="-224242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390000" r="-14262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390000" r="-2353" b="-3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515789" r="-53846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515789" r="-3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515789" r="-224242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515789" r="-142623" b="-3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515789" r="-2353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15789" r="-53846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15789" r="-3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15789" r="-224242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15789" r="-142623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15789" r="-235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680000" r="-53846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680000" r="-3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680000" r="-22424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680000" r="-14262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680000" r="-23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923" t="-821053" r="-53846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80303" t="-821053" r="-3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180303" t="-821053" r="-224242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303279" t="-821053" r="-14262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4"/>
                          <a:stretch>
                            <a:fillRect l="-289412" t="-821053" r="-2353" b="-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07539E5-C600-BCF4-603F-B3525D60EEE5}"/>
              </a:ext>
            </a:extLst>
          </p:cNvPr>
          <p:cNvSpPr/>
          <p:nvPr/>
        </p:nvSpPr>
        <p:spPr bwMode="gray">
          <a:xfrm>
            <a:off x="1475656" y="3867894"/>
            <a:ext cx="432048" cy="243501"/>
          </a:xfrm>
          <a:prstGeom prst="rect">
            <a:avLst/>
          </a:prstGeom>
          <a:solidFill>
            <a:srgbClr val="F6A80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C3C48-5B77-DD17-D35A-6EEFD398947A}"/>
              </a:ext>
            </a:extLst>
          </p:cNvPr>
          <p:cNvSpPr/>
          <p:nvPr/>
        </p:nvSpPr>
        <p:spPr bwMode="gray">
          <a:xfrm>
            <a:off x="2051720" y="3867894"/>
            <a:ext cx="576064" cy="243501"/>
          </a:xfrm>
          <a:prstGeom prst="rect">
            <a:avLst/>
          </a:prstGeom>
          <a:solidFill>
            <a:srgbClr val="FB80A6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85BF7-5AC3-2FF2-3B36-F5B3837640C9}"/>
              </a:ext>
            </a:extLst>
          </p:cNvPr>
          <p:cNvSpPr/>
          <p:nvPr/>
        </p:nvSpPr>
        <p:spPr bwMode="gray">
          <a:xfrm>
            <a:off x="1907704" y="3867894"/>
            <a:ext cx="135632" cy="243501"/>
          </a:xfrm>
          <a:prstGeom prst="rect">
            <a:avLst/>
          </a:prstGeom>
          <a:solidFill>
            <a:srgbClr val="92D050">
              <a:alpha val="20000"/>
            </a:srgb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/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0BA85A-3643-D861-B17C-5FB92A47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75656" y="4184838"/>
                <a:ext cx="3600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/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2D6497-C7D2-7885-B2C7-ED5025E5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5500" y="4184838"/>
                <a:ext cx="3600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/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08CFE5-89E7-019B-1BEA-9E53FEC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7356" y="4184838"/>
                <a:ext cx="3600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dirty="0"/>
              <a:t>Bayesian Ranking: TrueSkill</a:t>
            </a:r>
          </a:p>
          <a:p>
            <a:r>
              <a:rPr lang="en-US"/>
              <a:t>Information Theory</a:t>
            </a:r>
          </a:p>
          <a:p>
            <a:r>
              <a:rPr lang="en-US" b="1"/>
              <a:t>Arithmetic </a:t>
            </a:r>
            <a:r>
              <a:rPr lang="en-US" b="1" dirty="0"/>
              <a:t>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3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</p:spPr>
            <p:txBody>
              <a:bodyPr/>
              <a:lstStyle/>
              <a:p>
                <a:r>
                  <a:rPr lang="en-DE" b="1" dirty="0"/>
                  <a:t>Binary Encoding of Probability</a:t>
                </a:r>
                <a:r>
                  <a:rPr lang="en-DE" dirty="0"/>
                  <a:t>: A binary string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encodes the number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via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Observations</a:t>
                </a:r>
                <a:r>
                  <a:rPr lang="en-DE" dirty="0"/>
                  <a:t>: Given a binary string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DE" dirty="0"/>
                  <a:t> of length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, it encodes all values of probabilities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DE" sz="1200" dirty="0"/>
                  <a:t>These are all the strings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en-DE" sz="1200" dirty="0"/>
                  <a:t> where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DE" sz="1200" dirty="0"/>
              </a:p>
              <a:p>
                <a:r>
                  <a:rPr lang="en-DE" b="1" dirty="0"/>
                  <a:t>From Probabilities to Data</a:t>
                </a:r>
                <a:r>
                  <a:rPr lang="en-DE" dirty="0"/>
                  <a:t>. If we map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DE" dirty="0"/>
                  <a:t> to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(e.g., ASCII code), then the cumulative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DE" dirty="0"/>
                  <a:t> covers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A48E720-E284-8232-3B93-A2BBA3A6F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5365351" cy="2915403"/>
              </a:xfrm>
              <a:blipFill>
                <a:blip r:embed="rId2"/>
                <a:stretch>
                  <a:fillRect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A063F0-8D2A-F3F7-15BC-21D84F3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Class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800" i="0" dirty="0" smtClean="0">
                                    <a:latin typeface="Cambria Math" panose="02040503050406030204" pitchFamily="18" charset="0"/>
                                  </a:rPr>
                                  <m:t>Code</m:t>
                                </m:r>
                              </m:oMath>
                            </m:oMathPara>
                          </a14:m>
                          <a:endParaRPr lang="en-US" sz="8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800" b="0" i="0" smtClean="0">
                                        <a:latin typeface="Cambria Math" panose="02040503050406030204" pitchFamily="18" charset="0"/>
                                      </a:rPr>
                                      <m:t>Code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48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145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1/16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56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111101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111111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1/64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5BEA0CD-CD91-92EE-0036-370661446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5273392"/>
                  </p:ext>
                </p:extLst>
              </p:nvPr>
            </p:nvGraphicFramePr>
            <p:xfrm>
              <a:off x="5796136" y="1239837"/>
              <a:ext cx="3102515" cy="278168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4056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133725855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5829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82" r="-517500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82" r="-2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82" r="-163158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82" r="-2198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2000" r="-517500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2000" r="-2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2000" r="-163158" b="-7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2000" r="-2198" b="-7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165385" r="-517500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165385" r="-2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165385" r="-163158" b="-5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165385" r="-2198" b="-5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276000" r="-5175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276000" r="-2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276000" r="-163158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276000" r="-2198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376000" r="-517500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376000" r="-2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376000" r="-163158" b="-4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376000" r="-2198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0223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457692" r="-517500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457692" r="-2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457692" r="-163158" b="-2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457692" r="-2198" b="-2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578817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580000" r="-517500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580000" r="-2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580000" r="-163158" b="-2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580000" r="-2198" b="-2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586666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653846" r="-51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653846" r="-2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653846" r="-1631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653846" r="-219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7282732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2500" t="-784000" r="-5175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1930" t="-784000" r="-2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1930" t="-784000" r="-163158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70330" t="-784000" r="-2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234796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C634B4-D94B-DEC6-DC16-306AB1DCC92B}"/>
              </a:ext>
            </a:extLst>
          </p:cNvPr>
          <p:cNvCxnSpPr>
            <a:cxnSpLocks/>
          </p:cNvCxnSpPr>
          <p:nvPr/>
        </p:nvCxnSpPr>
        <p:spPr bwMode="gray">
          <a:xfrm>
            <a:off x="251520" y="4659983"/>
            <a:ext cx="741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B5A49-60D7-8BC1-694B-DA3805FBC590}"/>
              </a:ext>
            </a:extLst>
          </p:cNvPr>
          <p:cNvCxnSpPr/>
          <p:nvPr/>
        </p:nvCxnSpPr>
        <p:spPr bwMode="gray">
          <a:xfrm>
            <a:off x="39553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/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8DA47-0DED-F33D-CC5D-C3016C3CE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298846" y="4777927"/>
                <a:ext cx="216024" cy="288024"/>
              </a:xfrm>
              <a:prstGeom prst="rect">
                <a:avLst/>
              </a:prstGeom>
              <a:blipFill>
                <a:blip r:embed="rId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FB4753-87B7-B101-DCD6-65BE1DF0424A}"/>
              </a:ext>
            </a:extLst>
          </p:cNvPr>
          <p:cNvCxnSpPr>
            <a:cxnSpLocks/>
          </p:cNvCxnSpPr>
          <p:nvPr/>
        </p:nvCxnSpPr>
        <p:spPr bwMode="gray">
          <a:xfrm>
            <a:off x="7308600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/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49818-72FB-3B5F-6B34-3CDF0AD59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5" y="4227935"/>
                <a:ext cx="3455773" cy="208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/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659656-CB1A-4D7A-DB7C-C9BE0A42D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1698" y="4227935"/>
                <a:ext cx="1728636" cy="20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/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3E36584-3E91-A055-EDAE-C720127F4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134" y="4227934"/>
                <a:ext cx="432048" cy="20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/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F04F25D-4CEB-C8D7-B9EA-2283ED3F3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0334" y="4227936"/>
                <a:ext cx="864170" cy="208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/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0A81C5A-0E30-5D0C-2B95-DC9548B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6552" y="4227935"/>
                <a:ext cx="108012" cy="208879"/>
              </a:xfrm>
              <a:prstGeom prst="rect">
                <a:avLst/>
              </a:prstGeom>
              <a:blipFill>
                <a:blip r:embed="rId9"/>
                <a:stretch>
                  <a:fillRect l="-1818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/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45600-5AB9-CAD6-E336-D21BDA94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84564" y="4227935"/>
                <a:ext cx="108012" cy="208879"/>
              </a:xfrm>
              <a:prstGeom prst="rect">
                <a:avLst/>
              </a:prstGeom>
              <a:blipFill>
                <a:blip r:embed="rId10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/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A147B97-37BE-C17A-EAC9-883E3468A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92576" y="4227935"/>
                <a:ext cx="108012" cy="208879"/>
              </a:xfrm>
              <a:prstGeom prst="rect">
                <a:avLst/>
              </a:prstGeom>
              <a:blipFill>
                <a:blip r:embed="rId11"/>
                <a:stretch>
                  <a:fillRect l="-2727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/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E6A76DD-17C0-9964-9615-CDD2FA2D7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00588" y="4227935"/>
                <a:ext cx="108012" cy="208879"/>
              </a:xfrm>
              <a:prstGeom prst="rect">
                <a:avLst/>
              </a:prstGeom>
              <a:blipFill>
                <a:blip r:embed="rId12"/>
                <a:stretch>
                  <a:fillRect l="-30000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A66A6AC-F424-D11D-6E19-9CA6D0C2B31F}"/>
              </a:ext>
            </a:extLst>
          </p:cNvPr>
          <p:cNvCxnSpPr/>
          <p:nvPr/>
        </p:nvCxnSpPr>
        <p:spPr bwMode="gray">
          <a:xfrm>
            <a:off x="385130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6EE2DE-FA2C-E422-F789-0C56944B7022}"/>
              </a:ext>
            </a:extLst>
          </p:cNvPr>
          <p:cNvCxnSpPr/>
          <p:nvPr/>
        </p:nvCxnSpPr>
        <p:spPr bwMode="gray">
          <a:xfrm>
            <a:off x="5580334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051C587-3567-11CF-9B5A-7F2996ED86B7}"/>
              </a:ext>
            </a:extLst>
          </p:cNvPr>
          <p:cNvCxnSpPr/>
          <p:nvPr/>
        </p:nvCxnSpPr>
        <p:spPr bwMode="gray">
          <a:xfrm>
            <a:off x="6450771" y="4588661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F2B4875-B8B5-C94F-8B10-E097194EE9EC}"/>
              </a:ext>
            </a:extLst>
          </p:cNvPr>
          <p:cNvCxnSpPr/>
          <p:nvPr/>
        </p:nvCxnSpPr>
        <p:spPr bwMode="gray">
          <a:xfrm>
            <a:off x="6876182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CD4D13-4C73-05C4-45FF-118A7166274D}"/>
              </a:ext>
            </a:extLst>
          </p:cNvPr>
          <p:cNvCxnSpPr/>
          <p:nvPr/>
        </p:nvCxnSpPr>
        <p:spPr bwMode="gray">
          <a:xfrm>
            <a:off x="6990909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788988-BA38-B92D-D61C-EC49418D3158}"/>
              </a:ext>
            </a:extLst>
          </p:cNvPr>
          <p:cNvCxnSpPr/>
          <p:nvPr/>
        </p:nvCxnSpPr>
        <p:spPr bwMode="gray">
          <a:xfrm>
            <a:off x="7092576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0E5F40-1D25-DD1D-2C23-AEBC0D4CC998}"/>
              </a:ext>
            </a:extLst>
          </p:cNvPr>
          <p:cNvCxnSpPr/>
          <p:nvPr/>
        </p:nvCxnSpPr>
        <p:spPr bwMode="gray">
          <a:xfrm>
            <a:off x="7200588" y="458797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/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5550703-5C5A-82B9-751A-527640BC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3773102" y="4783786"/>
                <a:ext cx="216024" cy="288024"/>
              </a:xfrm>
              <a:prstGeom prst="rect">
                <a:avLst/>
              </a:prstGeom>
              <a:blipFill>
                <a:blip r:embed="rId13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/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3C449-28CD-B7FC-C4AA-48AA4C85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5510230" y="4777927"/>
                <a:ext cx="216024" cy="288024"/>
              </a:xfrm>
              <a:prstGeom prst="rect">
                <a:avLst/>
              </a:prstGeom>
              <a:blipFill>
                <a:blip r:embed="rId14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/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E676BB-5033-D1F2-B9F1-875EEDEA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378794" y="4777927"/>
                <a:ext cx="216024" cy="288024"/>
              </a:xfrm>
              <a:prstGeom prst="rect">
                <a:avLst/>
              </a:prstGeom>
              <a:blipFill>
                <a:blip r:embed="rId15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/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F30D2-BB04-8951-02BF-CF6D0517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784574" y="4783117"/>
                <a:ext cx="216024" cy="288024"/>
              </a:xfrm>
              <a:prstGeom prst="rect">
                <a:avLst/>
              </a:prstGeom>
              <a:blipFill>
                <a:blip r:embed="rId16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/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.111101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E7B386E-3185-B0A0-7AD1-B143BD0C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6908672" y="4777927"/>
                <a:ext cx="216024" cy="288024"/>
              </a:xfrm>
              <a:prstGeom prst="rect">
                <a:avLst/>
              </a:prstGeom>
              <a:blipFill>
                <a:blip r:embed="rId17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/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97D34BA-B1DB-F17F-A569-B40F232C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015966" y="4780850"/>
                <a:ext cx="216024" cy="288024"/>
              </a:xfrm>
              <a:prstGeom prst="rect">
                <a:avLst/>
              </a:prstGeom>
              <a:blipFill>
                <a:blip r:embed="rId18"/>
                <a:stretch>
                  <a:fillRect t="-44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/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.111111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5CBA93-B38C-C07A-660D-4DACB332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123260" y="4777926"/>
                <a:ext cx="216024" cy="288024"/>
              </a:xfrm>
              <a:prstGeom prst="rect">
                <a:avLst/>
              </a:prstGeom>
              <a:blipFill>
                <a:blip r:embed="rId19"/>
                <a:stretch>
                  <a:fillRect t="-47059" b="-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/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700" b="0" i="1" dirty="0" smtClean="0">
                          <a:latin typeface="Cambria Math" panose="02040503050406030204" pitchFamily="18" charset="0"/>
                        </a:rPr>
                        <m:t>.000000</m:t>
                      </m:r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67E2AAD-2180-FE4E-E5CC-D8A60ED7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6200000">
                <a:off x="7230554" y="4775001"/>
                <a:ext cx="216024" cy="288024"/>
              </a:xfrm>
              <a:prstGeom prst="rect">
                <a:avLst/>
              </a:prstGeom>
              <a:blipFill>
                <a:blip r:embed="rId20"/>
                <a:stretch>
                  <a:fillRect t="-38889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68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60" grpId="0" animBg="1"/>
      <p:bldP spid="64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Algorithm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292BD-A7F6-BB94-8823-1BCAAED8E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6390" y="1239837"/>
            <a:ext cx="873243" cy="1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Given</a:t>
                </a:r>
                <a:r>
                  <a:rPr lang="en-DE" dirty="0"/>
                  <a:t>: </a:t>
                </a:r>
              </a:p>
              <a:p>
                <a:pPr lvl="1"/>
                <a:r>
                  <a:rPr lang="en-DE" sz="1200" dirty="0"/>
                  <a:t>Data as a sequence of tokens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DE" sz="1200" dirty="0"/>
                  <a:t> values: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DE" sz="1200" dirty="0"/>
              </a:p>
              <a:p>
                <a:pPr lvl="1"/>
                <a:r>
                  <a:rPr lang="en-DE" sz="1200" dirty="0"/>
                  <a:t>A probability model for each token: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sz="1200" dirty="0"/>
                  <a:t> 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Map a data stream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dirty="0"/>
                  <a:t> to a unique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DE" dirty="0"/>
                  <a:t> that has a width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DE" sz="1200" b="1" dirty="0"/>
              </a:p>
              <a:p>
                <a:pPr lvl="1"/>
                <a:r>
                  <a:rPr lang="en-DE" sz="1200" b="1" dirty="0"/>
                  <a:t>Coding of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DE" sz="1200" dirty="0"/>
                  <a:t>: Start with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DE" sz="1200" dirty="0"/>
                  <a:t>. Successively iterate the following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Update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1200" b="0" i="0" dirty="0" smtClean="0">
                            <a:latin typeface="Cambria Math" panose="02040503050406030204" pitchFamily="18" charset="0"/>
                          </a:rPr>
                          <m:t>ower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dirty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DE" sz="1200" dirty="0"/>
              </a:p>
              <a:p>
                <a:pPr lvl="2"/>
                <a:r>
                  <a:rPr lang="en-DE" sz="1200" dirty="0"/>
                  <a:t>After all data have been incorporated, compute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en-DE" sz="1200" dirty="0"/>
                  <a:t> and return the first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bits of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sz="1200" dirty="0"/>
                  <a:t> abd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sz="1200" dirty="0"/>
                  <a:t> that are the same</a:t>
                </a:r>
                <a:endParaRPr lang="en-DE" sz="1200" b="1" dirty="0"/>
              </a:p>
              <a:p>
                <a:pPr lvl="1"/>
                <a:r>
                  <a:rPr lang="en-DE" sz="1200" b="1" dirty="0"/>
                  <a:t>Decoding of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200" b="1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1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DE" sz="1200" dirty="0"/>
                  <a:t>: Successively iterate the following procedure</a:t>
                </a:r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for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2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/>
              </a:p>
              <a:p>
                <a:pPr lvl="2">
                  <a:buFont typeface="+mj-lt"/>
                  <a:buAutoNum type="arabicPeriod"/>
                </a:pPr>
                <a:r>
                  <a:rPr lang="en-DE" sz="1200" dirty="0"/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DE" sz="1200" dirty="0"/>
                  <a:t> if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t="-355" b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4EA16E-1ADA-E6E8-5AE1-06D7D75D09DB}"/>
              </a:ext>
            </a:extLst>
          </p:cNvPr>
          <p:cNvSpPr txBox="1"/>
          <p:nvPr/>
        </p:nvSpPr>
        <p:spPr bwMode="gray">
          <a:xfrm>
            <a:off x="7670576" y="251054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 err="1"/>
              <a:t>Jorma</a:t>
            </a:r>
            <a:r>
              <a:rPr lang="en-US" sz="800" b="1" dirty="0"/>
              <a:t> </a:t>
            </a:r>
            <a:r>
              <a:rPr lang="en-US" sz="800" b="1" dirty="0" err="1"/>
              <a:t>Rissanen</a:t>
            </a:r>
            <a:br>
              <a:rPr lang="en-US" sz="800" b="1" dirty="0"/>
            </a:br>
            <a:r>
              <a:rPr lang="en-US" sz="800" b="1" dirty="0"/>
              <a:t>(1932 – 2020)</a:t>
            </a:r>
          </a:p>
        </p:txBody>
      </p:sp>
    </p:spTree>
    <p:extLst>
      <p:ext uri="{BB962C8B-B14F-4D97-AF65-F5344CB8AC3E}">
        <p14:creationId xmlns:p14="http://schemas.microsoft.com/office/powerpoint/2010/main" val="1609784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6FF8DDC-3407-28BB-A0C6-989925FF8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193930" y="1381376"/>
                <a:ext cx="2629048" cy="331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1580AD-36D3-0BDE-42FE-3CB8F60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Coding: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014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sz="8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800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0C63B6D-9C86-AC5D-2A1E-3D78CCFAC3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550156"/>
                  </p:ext>
                </p:extLst>
              </p:nvPr>
            </p:nvGraphicFramePr>
            <p:xfrm>
              <a:off x="6334974" y="1239837"/>
              <a:ext cx="2450251" cy="114941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41282">
                      <a:extLst>
                        <a:ext uri="{9D8B030D-6E8A-4147-A177-3AD203B41FA5}">
                          <a16:colId xmlns:a16="http://schemas.microsoft.com/office/drawing/2014/main" val="1498520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3905329509"/>
                        </a:ext>
                      </a:extLst>
                    </a:gridCol>
                    <a:gridCol w="1188889">
                      <a:extLst>
                        <a:ext uri="{9D8B030D-6E8A-4147-A177-3AD203B41FA5}">
                          <a16:colId xmlns:a16="http://schemas.microsoft.com/office/drawing/2014/main" val="256738419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5882" r="-358140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5882" r="-170175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5882" r="-3191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124465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72000" r="-35814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72000" r="-17017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72000" r="-3191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7062832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172000" r="-358140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172000" r="-170175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172000" r="-3191" b="-1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1200326"/>
                      </a:ext>
                    </a:extLst>
                  </a:tr>
                  <a:tr h="312018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t="-272000" r="-35814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75439" t="-272000" r="-17017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blipFill>
                          <a:blip r:embed="rId3"/>
                          <a:stretch>
                            <a:fillRect l="-106383" t="-272000" r="-3191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37889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/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F6225B-0529-F50E-1F3A-0DEC8991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7501" y="1419622"/>
                <a:ext cx="323028" cy="331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/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DCC5BD-417F-A4C9-6F8A-AA06ED080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021514"/>
                <a:ext cx="323028" cy="331043"/>
              </a:xfrm>
              <a:prstGeom prst="rect">
                <a:avLst/>
              </a:prstGeom>
              <a:blipFill>
                <a:blip r:embed="rId5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/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A1AA6E-D1FC-4BBC-8C42-94005D87D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231" y="3824531"/>
                <a:ext cx="323028" cy="331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A75F0F4-BC46-51FB-7598-896CB59CE0A0}"/>
              </a:ext>
            </a:extLst>
          </p:cNvPr>
          <p:cNvSpPr txBox="1"/>
          <p:nvPr/>
        </p:nvSpPr>
        <p:spPr bwMode="gray">
          <a:xfrm>
            <a:off x="3621024" y="390448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/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AB3BCC-B24A-64F6-D5A9-CE918396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410" y="4592484"/>
                <a:ext cx="323028" cy="331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F0CF87-6D38-A675-9701-F6258F4BB83D}"/>
              </a:ext>
            </a:extLst>
          </p:cNvPr>
          <p:cNvSpPr txBox="1"/>
          <p:nvPr/>
        </p:nvSpPr>
        <p:spPr bwMode="gray">
          <a:xfrm>
            <a:off x="6250072" y="387569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0.01001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 Placeholder 1">
                <a:extLst>
                  <a:ext uri="{FF2B5EF4-FFF2-40B4-BE49-F238E27FC236}">
                    <a16:creationId xmlns:a16="http://schemas.microsoft.com/office/drawing/2014/main" id="{4358BA33-B4A4-539B-54F6-30B7D5E79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93142" y="3285286"/>
                <a:ext cx="2727373" cy="5857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0.01011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 Placeholder 1">
                <a:extLst>
                  <a:ext uri="{FF2B5EF4-FFF2-40B4-BE49-F238E27FC236}">
                    <a16:creationId xmlns:a16="http://schemas.microsoft.com/office/drawing/2014/main" id="{ED269A8F-BAB3-E4AE-730F-1F7F746D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11760" y="3767593"/>
                <a:ext cx="2871858" cy="5857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 Placeholder 1">
                <a:extLst>
                  <a:ext uri="{FF2B5EF4-FFF2-40B4-BE49-F238E27FC236}">
                    <a16:creationId xmlns:a16="http://schemas.microsoft.com/office/drawing/2014/main" id="{62A6BCCD-4FA8-FB91-E593-CD3FB312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93930" y="2577481"/>
                <a:ext cx="2629048" cy="3310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233E68-D943-71A4-39C3-5B77C8402493}"/>
              </a:ext>
            </a:extLst>
          </p:cNvPr>
          <p:cNvSpPr/>
          <p:nvPr/>
        </p:nvSpPr>
        <p:spPr bwMode="gray">
          <a:xfrm>
            <a:off x="4427984" y="3342458"/>
            <a:ext cx="288032" cy="822235"/>
          </a:xfrm>
          <a:prstGeom prst="roundRect">
            <a:avLst/>
          </a:prstGeom>
          <a:solidFill>
            <a:srgbClr val="B1063A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/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=(1,1)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A23883-7AEB-3E00-945F-0C867FBB9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1549762"/>
                <a:ext cx="1379370" cy="803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/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BA7567-6237-5CFD-E928-368AB5D0C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5" y="2353622"/>
                <a:ext cx="1379369" cy="4032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/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12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8FB9C87-C581-20FA-FA8B-9BD71FF87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36446" y="2754184"/>
                <a:ext cx="1379368" cy="403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/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7EEC07-99F0-5FE2-768B-0181F219F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156114"/>
                <a:ext cx="360040" cy="8038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/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=3) 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2279223-AA54-5BFE-AC19-3C66996BC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3944219"/>
                <a:ext cx="360040" cy="905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/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2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B07A37C-6AF1-8E9E-120F-1F8BBBEE0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1379" y="1549762"/>
                <a:ext cx="360040" cy="160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/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86F900-4B7F-403F-1EDD-0BEA4EEB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1419622"/>
                <a:ext cx="323028" cy="3310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/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BB74D1-2CEE-6AE2-EEB9-45063E33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193860"/>
                <a:ext cx="323028" cy="331043"/>
              </a:xfrm>
              <a:prstGeom prst="rect">
                <a:avLst/>
              </a:prstGeom>
              <a:blipFill>
                <a:blip r:embed="rId1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/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111982-765D-F5F8-AEFA-26D0BE01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603993"/>
                <a:ext cx="323028" cy="331043"/>
              </a:xfrm>
              <a:prstGeom prst="rect">
                <a:avLst/>
              </a:prstGeom>
              <a:blipFill>
                <a:blip r:embed="rId1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/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9FB066-7D19-DCEF-0E91-E224DBEDF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00388" y="2992030"/>
                <a:ext cx="323028" cy="3310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41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/>
      <p:bldP spid="19" grpId="0"/>
      <p:bldP spid="20" grpId="0"/>
      <p:bldP spid="34" grpId="0"/>
      <p:bldP spid="38" grpId="0"/>
      <p:bldP spid="39" grpId="0"/>
      <p:bldP spid="40" grpId="0"/>
      <p:bldP spid="41" grpId="0" animBg="1"/>
      <p:bldP spid="45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7" grpId="0"/>
      <p:bldP spid="58" grpId="0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Question</a:t>
                </a:r>
                <a:r>
                  <a:rPr lang="en-DE" dirty="0"/>
                  <a:t>: How large will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dirty="0"/>
                  <a:t> be for a given data stream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DE" dirty="0"/>
                  <a:t>? </a:t>
                </a:r>
              </a:p>
              <a:p>
                <a:pPr marL="0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b="1" dirty="0"/>
              </a:p>
              <a:p>
                <a:r>
                  <a:rPr lang="en-DE" b="1" dirty="0"/>
                  <a:t>Proof</a:t>
                </a:r>
                <a:r>
                  <a:rPr lang="en-DE" dirty="0"/>
                  <a:t>. Assume that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r>
                      <a:rPr lang="en-DE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DE" dirty="0"/>
                  <a:t> differ first at bit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.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Intuitively</a:t>
                </a:r>
                <a:r>
                  <a:rPr lang="en-DE" dirty="0"/>
                  <a:t>: Between 0 and 1 there are exactly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DE" dirty="0"/>
                  <a:t> many intervals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DE" dirty="0"/>
                  <a:t> and one needs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og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dirty="0"/>
                  <a:t> many bits to index them with a number.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/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02E4C6-69D4-5004-AF99-2AA07C5CA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07004" y="1779662"/>
                <a:ext cx="4685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Optimal Code Length</a:t>
            </a:r>
          </a:p>
        </p:txBody>
      </p:sp>
    </p:spTree>
    <p:extLst>
      <p:ext uri="{BB962C8B-B14F-4D97-AF65-F5344CB8AC3E}">
        <p14:creationId xmlns:p14="http://schemas.microsoft.com/office/powerpoint/2010/main" val="793668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</p:spPr>
            <p:txBody>
              <a:bodyPr/>
              <a:lstStyle/>
              <a:p>
                <a:r>
                  <a:rPr lang="en-DE" b="1" dirty="0"/>
                  <a:t>Problem</a:t>
                </a:r>
                <a:r>
                  <a:rPr lang="en-DE" dirty="0"/>
                  <a:t>: Arbitrary precision multiplication and addition in binary numbers!</a:t>
                </a:r>
              </a:p>
              <a:p>
                <a:r>
                  <a:rPr lang="en-DE" b="1" dirty="0"/>
                  <a:t>Idea</a:t>
                </a:r>
                <a:r>
                  <a:rPr lang="en-DE" dirty="0"/>
                  <a:t>: Fixed point arithmetic with 32-bit registers and 64-bit addition/multiplication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Instead of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represent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as as unsigned 32-bit integer 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When updating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, multiply them by two whenever the most significant bit of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DE" sz="1200" dirty="0"/>
                  <a:t> </a:t>
                </a:r>
                <a:r>
                  <a:rPr lang="en-DE" sz="1200" b="1" dirty="0"/>
                  <a:t>and</a:t>
                </a:r>
                <a:r>
                  <a:rPr lang="en-DE" sz="1200" dirty="0"/>
                  <a:t> </a:t>
                </a:r>
                <a14:m>
                  <m:oMath xmlns:m="http://schemas.openxmlformats.org/officeDocument/2006/math">
                    <m:r>
                      <a:rPr lang="en-DE" sz="12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DE" sz="1200" dirty="0"/>
                  <a:t> are identical (because they cannot change anymore!)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dirty="0"/>
                  <a:t>Represent the probabilities as fixed points to the basis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DE" sz="1200" dirty="0"/>
                  <a:t> (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DE" sz="1200" dirty="0"/>
                  <a:t> typically)</a:t>
                </a:r>
              </a:p>
              <a:p>
                <a:r>
                  <a:rPr lang="en-DE" b="1" dirty="0"/>
                  <a:t>Update</a:t>
                </a:r>
                <a:r>
                  <a:rPr lang="en-DE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lower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upper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0,…,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lower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UInt</m:t>
                      </m:r>
                      <m:r>
                        <a:rPr lang="en-US" sz="1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UInt</m:t>
                          </m:r>
                          <m:r>
                            <a:rPr lang="en-US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upper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DE" dirty="0"/>
              </a:p>
              <a:p>
                <a:r>
                  <a:rPr lang="en-DE" dirty="0"/>
                  <a:t>Implement all multiplications and divisions by 2 via left-/right-shifts</a:t>
                </a:r>
              </a:p>
              <a:p>
                <a:r>
                  <a:rPr lang="en-DE" b="1" dirty="0"/>
                  <a:t>Practical Considerations</a:t>
                </a:r>
                <a:r>
                  <a:rPr lang="en-DE" dirty="0"/>
                  <a:t>: The decoder would never stop because even a </a:t>
                </a:r>
                <a14:m>
                  <m:oMath xmlns:m="http://schemas.openxmlformats.org/officeDocument/2006/math">
                    <m:r>
                      <a:rPr lang="en-DE" sz="14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DE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DE" dirty="0"/>
                  <a:t> is true for the most likely value </a:t>
                </a:r>
                <a14:m>
                  <m:oMath xmlns:m="http://schemas.openxmlformats.org/officeDocument/2006/math">
                    <m:r>
                      <a:rPr lang="en-DE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DE" dirty="0"/>
                  <a:t>!</a:t>
                </a:r>
              </a:p>
              <a:p>
                <a:pPr lvl="1"/>
                <a:r>
                  <a:rPr lang="en-DE" sz="1200" dirty="0"/>
                  <a:t>Add a special symbol that indicates end-of-stream and encode it to later stop the decoder.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CFA99DA-A4DA-9FB8-2822-0DC343933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81576" cy="3563938"/>
              </a:xfrm>
              <a:blipFill>
                <a:blip r:embed="rId2"/>
                <a:stretch>
                  <a:fillRect t="-355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B08005-FF0E-1541-E140-6E31E96C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Arithmetic Coding: Fixed Point Arithmetic</a:t>
            </a:r>
          </a:p>
        </p:txBody>
      </p:sp>
    </p:spTree>
    <p:extLst>
      <p:ext uri="{BB962C8B-B14F-4D97-AF65-F5344CB8AC3E}">
        <p14:creationId xmlns:p14="http://schemas.microsoft.com/office/powerpoint/2010/main" val="4008345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Bayesian Probabilities and Conjugacy</a:t>
            </a:r>
          </a:p>
          <a:p>
            <a:r>
              <a:rPr lang="en-US" dirty="0">
                <a:solidFill>
                  <a:schemeClr val="accent5"/>
                </a:solidFill>
              </a:rPr>
              <a:t>Graphical Models </a:t>
            </a:r>
          </a:p>
          <a:p>
            <a:r>
              <a:rPr lang="en-US" dirty="0">
                <a:solidFill>
                  <a:schemeClr val="accent5"/>
                </a:solidFill>
              </a:rPr>
              <a:t>The Sum-Product Algorithm</a:t>
            </a:r>
          </a:p>
          <a:p>
            <a:r>
              <a:rPr lang="en-US" b="1" dirty="0"/>
              <a:t>Bayesian Ranking: TrueSkill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Arithmetic Coding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57448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dirty="0"/>
                  <a:t> of a match between them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69547" y="1824061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165552" cy="3563938"/>
          </a:xfrm>
        </p:spPr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Skill of a team is the sum of the skill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67745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players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1428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Graphs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8955" t="-114706" r="-7463" b="-179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847469" cy="422788"/>
              </a:xfrm>
              <a:prstGeom prst="rect">
                <a:avLst/>
              </a:prstGeom>
              <a:blipFill>
                <a:blip r:embed="rId28"/>
                <a:stretch>
                  <a:fillRect l="-5970" r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29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27645</TotalTime>
  <Words>2625</Words>
  <Application>Microsoft Macintosh PowerPoint</Application>
  <PresentationFormat>On-screen Show (16:9)</PresentationFormat>
  <Paragraphs>658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Open Sans</vt:lpstr>
      <vt:lpstr>Verdana</vt:lpstr>
      <vt:lpstr>TEMPLATE DEF Faculty v2022</vt:lpstr>
      <vt:lpstr>Mathe III</vt:lpstr>
      <vt:lpstr>Overview</vt:lpstr>
      <vt:lpstr>Overview</vt:lpstr>
      <vt:lpstr>The Skill Rating Problem</vt:lpstr>
      <vt:lpstr>Two-Player Match Outcome Model</vt:lpstr>
      <vt:lpstr>Two-Team Match Outcome Model</vt:lpstr>
      <vt:lpstr>Multi-Team Match Outcome Model</vt:lpstr>
      <vt:lpstr>From Match Outcomes to Pairwise Rankings</vt:lpstr>
      <vt:lpstr>TrueSkill Factor Graphs</vt:lpstr>
      <vt:lpstr>(Approximate) Message Passing in TrueSkill Factor Graphs</vt:lpstr>
      <vt:lpstr>Message Update Equations</vt:lpstr>
      <vt:lpstr>Truncated Gaussians</vt:lpstr>
      <vt:lpstr>Decision Making: Match Quality and Leaderboards</vt:lpstr>
      <vt:lpstr>Skill Dynamics</vt:lpstr>
      <vt:lpstr>TrueSkill Through Time: Message Schedule</vt:lpstr>
      <vt:lpstr>TrueSkill-Through-Time: Chess Players</vt:lpstr>
      <vt:lpstr>Overview</vt:lpstr>
      <vt:lpstr>Motivating Example: Information and Coin Tosses</vt:lpstr>
      <vt:lpstr>Measure of Information: Entropy</vt:lpstr>
      <vt:lpstr>Example: Binary Entropy</vt:lpstr>
      <vt:lpstr>Entropy and the Noiseless Coding Theorem</vt:lpstr>
      <vt:lpstr>Noiseless Coding Theorem: An Example</vt:lpstr>
      <vt:lpstr>Overview</vt:lpstr>
      <vt:lpstr>Arithmetic Coding</vt:lpstr>
      <vt:lpstr>Arithmetic Coding: Algorithm</vt:lpstr>
      <vt:lpstr>Arithmetic Coding: An Example</vt:lpstr>
      <vt:lpstr>Arithmetic Coding: Optimal Code Length</vt:lpstr>
      <vt:lpstr>Arithmetic Coding: Fixed Point Arithmetic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335</cp:revision>
  <cp:lastPrinted>2014-05-07T12:19:03Z</cp:lastPrinted>
  <dcterms:created xsi:type="dcterms:W3CDTF">2022-08-10T08:10:37Z</dcterms:created>
  <dcterms:modified xsi:type="dcterms:W3CDTF">2024-01-07T11:00:35Z</dcterms:modified>
</cp:coreProperties>
</file>