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4" r:id="rId11"/>
    <p:sldId id="312" r:id="rId12"/>
    <p:sldId id="313" r:id="rId13"/>
    <p:sldId id="315" r:id="rId14"/>
    <p:sldId id="320" r:id="rId15"/>
    <p:sldId id="316" r:id="rId16"/>
    <p:sldId id="317" r:id="rId17"/>
    <p:sldId id="318" r:id="rId18"/>
    <p:sldId id="319" r:id="rId19"/>
    <p:sldId id="304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A5A5A5"/>
    <a:srgbClr val="323232"/>
    <a:srgbClr val="FFFFFF"/>
    <a:srgbClr val="B4B4B4"/>
    <a:srgbClr val="C00000"/>
    <a:srgbClr val="B1063A"/>
    <a:srgbClr val="00000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7"/>
    <p:restoredTop sz="94082"/>
  </p:normalViewPr>
  <p:slideViewPr>
    <p:cSldViewPr snapToObjects="1" showGuides="1">
      <p:cViewPr varScale="1">
        <p:scale>
          <a:sx n="141" d="100"/>
          <a:sy n="141" d="100"/>
        </p:scale>
        <p:origin x="128" y="48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65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28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7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3a – </a:t>
            </a:r>
            <a:br>
              <a:rPr lang="de-DE" sz="800" noProof="0" dirty="0"/>
            </a:br>
            <a:r>
              <a:rPr lang="de-DE" sz="800" noProof="0" dirty="0"/>
              <a:t>Eindimensionale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Eindimensionale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(Zähldichte)</a:t>
                </a:r>
                <a:r>
                  <a:rPr lang="de-DE" dirty="0"/>
                  <a:t>. Für eine diskrete Ergebnismenge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Zähldichte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Die Zähldichte wird auch Gewichtung genannt.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einen fairen Würfel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 1, 2, 3, 4, 5, 6 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1200" dirty="0"/>
                  <a:t> eine Zähldichte.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nicht normiert ist.</a:t>
                </a:r>
              </a:p>
              <a:p>
                <a:pPr lvl="2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mit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zwar normiert ist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200" dirty="0"/>
                  <a:t>, allerdings Werte außerhalb des Wertebereiches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annimmt.</a:t>
                </a: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4BFA14D-56C2-C53A-6E0C-DB3BAA06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Zähldichte (Diskrete Zufallsvariablen)</a:t>
            </a:r>
          </a:p>
        </p:txBody>
      </p:sp>
    </p:spTree>
    <p:extLst>
      <p:ext uri="{BB962C8B-B14F-4D97-AF65-F5344CB8AC3E}">
        <p14:creationId xmlns:p14="http://schemas.microsoft.com/office/powerpoint/2010/main" val="3076468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(Diskrete und stetige Wahrscheinlichkeitsräume)</a:t>
                </a:r>
              </a:p>
              <a:p>
                <a:pPr lvl="1"/>
                <a:r>
                  <a:rPr lang="de-DE" sz="1200" b="1" dirty="0"/>
                  <a:t>Wir betrachten die Augenzahl beim Wurf eines Würfels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|=6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messen die Körpergröße einer zufällig gewählten Person im Raum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dirty="0"/>
                  <a:t>Stetiger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zählen die Anzahl von Münzen in einem Brunnen zu einem zufällig gewählten Zeitpunkt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dirty="0"/>
                  <a:t>Angenommen, wir suchen eine Person, welche exakt 180cm groß ist. Aber selbst bei vielfacher Wiederholung werden wir keine Person finden, die </a:t>
                </a:r>
                <a:r>
                  <a:rPr lang="de-DE" b="1" dirty="0"/>
                  <a:t>exakt</a:t>
                </a:r>
                <a:r>
                  <a:rPr lang="de-DE" dirty="0"/>
                  <a:t> 180cm groß ist. Warum?</a:t>
                </a:r>
                <a:endParaRPr lang="de-DE" sz="1200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(Wahrscheinlichkeit von Einzelergebnissen im stetigen Raum)</a:t>
                </a:r>
                <a:r>
                  <a:rPr lang="de-DE" dirty="0"/>
                  <a:t>. In einem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50654C-0F8F-3DBF-1063-6EF53D06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Diskrete und stetige Zufallsversuche</a:t>
            </a:r>
          </a:p>
        </p:txBody>
      </p:sp>
    </p:spTree>
    <p:extLst>
      <p:ext uri="{BB962C8B-B14F-4D97-AF65-F5344CB8AC3E}">
        <p14:creationId xmlns:p14="http://schemas.microsoft.com/office/powerpoint/2010/main" val="2379769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F293D6-9BB3-33BC-43A7-DF5AC68DA5E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de-DE" dirty="0"/>
                  <a:t>Folgt hier aus der Additivität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dirty="0"/>
                  <a:t>Nein, da die Additivität nur eine Aussage über die </a:t>
                </a:r>
                <a:r>
                  <a:rPr lang="de-DE" sz="1200" b="1" dirty="0"/>
                  <a:t>abzählbare</a:t>
                </a:r>
                <a:r>
                  <a:rPr lang="de-DE" sz="1200" dirty="0"/>
                  <a:t> Vereinigung trifft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1200" dirty="0"/>
                  <a:t>-Additivität)</a:t>
                </a:r>
              </a:p>
              <a:p>
                <a:r>
                  <a:rPr lang="de-DE" dirty="0"/>
                  <a:t>Aber welche Ergebnisse sind dann messbar?</a:t>
                </a:r>
              </a:p>
              <a:p>
                <a:pPr lvl="1"/>
                <a:r>
                  <a:rPr lang="de-DE" sz="1200" dirty="0"/>
                  <a:t>Da die Wahrscheinlichkeit von Einzelergebnissen stets 0 ist, ist die Betrachtung der vollständigen Potenzmenge als Ereignissystem nicht möglich. </a:t>
                </a:r>
              </a:p>
              <a:p>
                <a:pPr lvl="1"/>
                <a:r>
                  <a:rPr lang="de-DE" sz="1200" dirty="0"/>
                  <a:t>Stattdessen wird als Ereignissystem in der Regel die sogenannte </a:t>
                </a:r>
                <a:r>
                  <a:rPr lang="de-DE" sz="1200" b="1" dirty="0" err="1"/>
                  <a:t>Borelalgebra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genutzt.</a:t>
                </a:r>
              </a:p>
              <a:p>
                <a:pPr lvl="1"/>
                <a:r>
                  <a:rPr lang="de-DE" sz="1200" dirty="0"/>
                  <a:t>Ereignissystem, welches durch die folgende Ergebnismenge gegeben ist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uns reicht es zu wissen, dass wir bei stetigen Zufallsversuchen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verwenden, und dass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„praktisch alle“ Teilmengen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enthält.</a:t>
                </a:r>
              </a:p>
              <a:p>
                <a:pPr lvl="1"/>
                <a:endParaRPr lang="de-DE" sz="1200" dirty="0"/>
              </a:p>
              <a:p>
                <a:pPr marL="0" indent="0">
                  <a:buNone/>
                </a:pPr>
                <a:endParaRPr lang="de-DE" sz="12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F293D6-9BB3-33BC-43A7-DF5AC68DA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120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3DD994-8D09-B28F-65E2-780A846E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Paradox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C15D92F-B2A7-4B88-CAE6-D5694E5BE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03598"/>
            <a:ext cx="762397" cy="10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B2949-193A-8051-0A00-C735E16AEFF2}"/>
              </a:ext>
            </a:extLst>
          </p:cNvPr>
          <p:cNvSpPr txBox="1"/>
          <p:nvPr/>
        </p:nvSpPr>
        <p:spPr bwMode="gray">
          <a:xfrm>
            <a:off x="7799752" y="2283718"/>
            <a:ext cx="931628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>
                <a:solidFill>
                  <a:srgbClr val="000000"/>
                </a:solidFill>
                <a:latin typeface="Arial" panose="020B0604020202020204" pitchFamily="34" charset="0"/>
              </a:rPr>
              <a:t>Émile </a:t>
            </a:r>
            <a:r>
              <a:rPr lang="en-GB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Borel</a:t>
            </a:r>
            <a:b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(1871 – 1956)</a:t>
            </a:r>
            <a:endParaRPr lang="en-US" sz="800" dirty="0" err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169A77-73AA-989B-A4B8-E02A6779EBA7}"/>
              </a:ext>
            </a:extLst>
          </p:cNvPr>
          <p:cNvSpPr/>
          <p:nvPr/>
        </p:nvSpPr>
        <p:spPr bwMode="gray">
          <a:xfrm>
            <a:off x="2123728" y="1707654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9948E8-AFA6-7E86-5800-F5476874613B}"/>
              </a:ext>
            </a:extLst>
          </p:cNvPr>
          <p:cNvSpPr/>
          <p:nvPr/>
        </p:nvSpPr>
        <p:spPr bwMode="gray">
          <a:xfrm>
            <a:off x="5148064" y="1707653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042B2D-8220-D770-BB92-EAE10B0F28FA}"/>
              </a:ext>
            </a:extLst>
          </p:cNvPr>
          <p:cNvCxnSpPr>
            <a:cxnSpLocks/>
          </p:cNvCxnSpPr>
          <p:nvPr/>
        </p:nvCxnSpPr>
        <p:spPr bwMode="gray">
          <a:xfrm flipH="1">
            <a:off x="4142163" y="2041231"/>
            <a:ext cx="1869997" cy="165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E1792C-B204-37B3-50E0-A9D635500A9D}"/>
              </a:ext>
            </a:extLst>
          </p:cNvPr>
          <p:cNvSpPr txBox="1"/>
          <p:nvPr/>
        </p:nvSpPr>
        <p:spPr bwMode="gray">
          <a:xfrm>
            <a:off x="5993274" y="1874096"/>
            <a:ext cx="1728192" cy="3342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50" dirty="0">
                <a:solidFill>
                  <a:srgbClr val="C00000"/>
                </a:solidFill>
              </a:rPr>
              <a:t>überabzählbar unendlich!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C57FA5-B7EA-05A2-A6AD-4EB288CD399D}"/>
              </a:ext>
            </a:extLst>
          </p:cNvPr>
          <p:cNvSpPr/>
          <p:nvPr/>
        </p:nvSpPr>
        <p:spPr bwMode="gray">
          <a:xfrm>
            <a:off x="4067944" y="1995686"/>
            <a:ext cx="72008" cy="12204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5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 animBg="1"/>
      <p:bldP spid="6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(Dichte)</a:t>
                </a:r>
                <a:r>
                  <a:rPr lang="de-DE" dirty="0"/>
                  <a:t>. Für eine stetige Ergebnismenge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eines stetigen Ergebnisraumes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induziert genau eine Wahrscheinlichkeitsverteilung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mit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den Ausrichtungswinkel eines Glücksrades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=[0, 2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200" dirty="0"/>
                  <a:t> und die 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sz="1200" dirty="0"/>
                  <a:t>. Ist dies eine Dichte?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nun das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, dass das Glücksrad im dritten Viertel stoppt, gegeben die Dichte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Wie groß ist die Wahrscheinlichkeit?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5319" b="-28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82A4BE-666D-DF50-BE41-63A095F4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(Reelle Zufallsvariablen)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55E8254-8920-731B-CAA3-E1F749257C68}"/>
              </a:ext>
            </a:extLst>
          </p:cNvPr>
          <p:cNvGrpSpPr/>
          <p:nvPr/>
        </p:nvGrpSpPr>
        <p:grpSpPr>
          <a:xfrm>
            <a:off x="7171627" y="1429249"/>
            <a:ext cx="1686834" cy="1093186"/>
            <a:chOff x="7171627" y="1429249"/>
            <a:chExt cx="1686834" cy="10931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AF33BF-1D16-DA65-8D0E-9D78EECD0F3B}"/>
                </a:ext>
              </a:extLst>
            </p:cNvPr>
            <p:cNvSpPr/>
            <p:nvPr/>
          </p:nvSpPr>
          <p:spPr>
            <a:xfrm>
              <a:off x="7533615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A912DC-554E-D401-51DF-081DBF8BA6FF}"/>
                </a:ext>
              </a:extLst>
            </p:cNvPr>
            <p:cNvSpPr/>
            <p:nvPr/>
          </p:nvSpPr>
          <p:spPr>
            <a:xfrm>
              <a:off x="7843626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BEE26C-369A-B4B5-DAD6-AFB457735E84}"/>
                </a:ext>
              </a:extLst>
            </p:cNvPr>
            <p:cNvSpPr/>
            <p:nvPr/>
          </p:nvSpPr>
          <p:spPr>
            <a:xfrm>
              <a:off x="8153634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F34AF5A-793A-48C6-6E8F-9F6EF7081811}"/>
                </a:ext>
              </a:extLst>
            </p:cNvPr>
            <p:cNvSpPr/>
            <p:nvPr/>
          </p:nvSpPr>
          <p:spPr>
            <a:xfrm>
              <a:off x="84636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6814CB-0923-2C97-4796-BA9C3344E665}"/>
                </a:ext>
              </a:extLst>
            </p:cNvPr>
            <p:cNvSpPr/>
            <p:nvPr/>
          </p:nvSpPr>
          <p:spPr>
            <a:xfrm>
              <a:off x="8773658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AC4F96-2F27-E6A0-4C4D-A58AF9D84BCF}"/>
                </a:ext>
              </a:extLst>
            </p:cNvPr>
            <p:cNvSpPr/>
            <p:nvPr/>
          </p:nvSpPr>
          <p:spPr>
            <a:xfrm>
              <a:off x="7413149" y="2385815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10FA8F-FB14-80CA-AAEB-90C7AAC77E7C}"/>
                </a:ext>
              </a:extLst>
            </p:cNvPr>
            <p:cNvSpPr/>
            <p:nvPr/>
          </p:nvSpPr>
          <p:spPr>
            <a:xfrm>
              <a:off x="7533615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67F9C9-53FA-151B-639A-D3CC522E2336}"/>
                </a:ext>
              </a:extLst>
            </p:cNvPr>
            <p:cNvSpPr/>
            <p:nvPr/>
          </p:nvSpPr>
          <p:spPr>
            <a:xfrm>
              <a:off x="7843626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0DDD930-DA13-BBED-3F80-C6B1470D1FB9}"/>
                </a:ext>
              </a:extLst>
            </p:cNvPr>
            <p:cNvSpPr/>
            <p:nvPr/>
          </p:nvSpPr>
          <p:spPr>
            <a:xfrm>
              <a:off x="8153634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A34A53-33CF-37B6-78C1-5836991032EB}"/>
                </a:ext>
              </a:extLst>
            </p:cNvPr>
            <p:cNvSpPr/>
            <p:nvPr/>
          </p:nvSpPr>
          <p:spPr>
            <a:xfrm>
              <a:off x="8463649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90A02A-2691-6866-5C23-2CA4DBCE2E4E}"/>
                </a:ext>
              </a:extLst>
            </p:cNvPr>
            <p:cNvSpPr/>
            <p:nvPr/>
          </p:nvSpPr>
          <p:spPr>
            <a:xfrm>
              <a:off x="8773658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BE0BD49-99FD-A5CB-AEB0-C05CAC4C1FA4}"/>
                </a:ext>
              </a:extLst>
            </p:cNvPr>
            <p:cNvSpPr/>
            <p:nvPr/>
          </p:nvSpPr>
          <p:spPr>
            <a:xfrm>
              <a:off x="7466860" y="2432872"/>
              <a:ext cx="37395" cy="4961"/>
            </a:xfrm>
            <a:custGeom>
              <a:avLst/>
              <a:gdLst>
                <a:gd name="connsiteX0" fmla="*/ 0 w 37395"/>
                <a:gd name="connsiteY0" fmla="*/ 0 h 4961"/>
                <a:gd name="connsiteX1" fmla="*/ 37396 w 37395"/>
                <a:gd name="connsiteY1" fmla="*/ 0 h 4961"/>
                <a:gd name="connsiteX2" fmla="*/ 37396 w 37395"/>
                <a:gd name="connsiteY2" fmla="*/ 4961 h 4961"/>
                <a:gd name="connsiteX3" fmla="*/ 0 w 37395"/>
                <a:gd name="connsiteY3" fmla="*/ 4961 h 4961"/>
                <a:gd name="connsiteX4" fmla="*/ 0 w 37395"/>
                <a:gd name="connsiteY4" fmla="*/ 0 h 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5" h="4961">
                  <a:moveTo>
                    <a:pt x="0" y="0"/>
                  </a:moveTo>
                  <a:lnTo>
                    <a:pt x="37396" y="0"/>
                  </a:lnTo>
                  <a:lnTo>
                    <a:pt x="37396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575D81-CBAE-7A60-6B37-7F65DDAD409F}"/>
                </a:ext>
              </a:extLst>
            </p:cNvPr>
            <p:cNvSpPr/>
            <p:nvPr/>
          </p:nvSpPr>
          <p:spPr>
            <a:xfrm>
              <a:off x="7514960" y="2409743"/>
              <a:ext cx="27653" cy="44335"/>
            </a:xfrm>
            <a:custGeom>
              <a:avLst/>
              <a:gdLst>
                <a:gd name="connsiteX0" fmla="*/ 7088 w 27653"/>
                <a:gd name="connsiteY0" fmla="*/ 39374 h 44335"/>
                <a:gd name="connsiteX1" fmla="*/ 27653 w 27653"/>
                <a:gd name="connsiteY1" fmla="*/ 39374 h 44335"/>
                <a:gd name="connsiteX2" fmla="*/ 27653 w 27653"/>
                <a:gd name="connsiteY2" fmla="*/ 44335 h 44335"/>
                <a:gd name="connsiteX3" fmla="*/ 0 w 27653"/>
                <a:gd name="connsiteY3" fmla="*/ 44335 h 44335"/>
                <a:gd name="connsiteX4" fmla="*/ 0 w 27653"/>
                <a:gd name="connsiteY4" fmla="*/ 39374 h 44335"/>
                <a:gd name="connsiteX5" fmla="*/ 9131 w 27653"/>
                <a:gd name="connsiteY5" fmla="*/ 30071 h 44335"/>
                <a:gd name="connsiteX6" fmla="*/ 16423 w 27653"/>
                <a:gd name="connsiteY6" fmla="*/ 22517 h 44335"/>
                <a:gd name="connsiteX7" fmla="*/ 20361 w 27653"/>
                <a:gd name="connsiteY7" fmla="*/ 17152 h 44335"/>
                <a:gd name="connsiteX8" fmla="*/ 21498 w 27653"/>
                <a:gd name="connsiteY8" fmla="*/ 12803 h 44335"/>
                <a:gd name="connsiteX9" fmla="*/ 19048 w 27653"/>
                <a:gd name="connsiteY9" fmla="*/ 7143 h 44335"/>
                <a:gd name="connsiteX10" fmla="*/ 12718 w 27653"/>
                <a:gd name="connsiteY10" fmla="*/ 4954 h 44335"/>
                <a:gd name="connsiteX11" fmla="*/ 6855 w 27653"/>
                <a:gd name="connsiteY11" fmla="*/ 5919 h 44335"/>
                <a:gd name="connsiteX12" fmla="*/ 292 w 27653"/>
                <a:gd name="connsiteY12" fmla="*/ 8835 h 44335"/>
                <a:gd name="connsiteX13" fmla="*/ 292 w 27653"/>
                <a:gd name="connsiteY13" fmla="*/ 2888 h 44335"/>
                <a:gd name="connsiteX14" fmla="*/ 6942 w 27653"/>
                <a:gd name="connsiteY14" fmla="*/ 727 h 44335"/>
                <a:gd name="connsiteX15" fmla="*/ 12601 w 27653"/>
                <a:gd name="connsiteY15" fmla="*/ 0 h 44335"/>
                <a:gd name="connsiteX16" fmla="*/ 23395 w 27653"/>
                <a:gd name="connsiteY16" fmla="*/ 3384 h 44335"/>
                <a:gd name="connsiteX17" fmla="*/ 27420 w 27653"/>
                <a:gd name="connsiteY17" fmla="*/ 12421 h 44335"/>
                <a:gd name="connsiteX18" fmla="*/ 26399 w 27653"/>
                <a:gd name="connsiteY18" fmla="*/ 17527 h 44335"/>
                <a:gd name="connsiteX19" fmla="*/ 22752 w 27653"/>
                <a:gd name="connsiteY19" fmla="*/ 23187 h 44335"/>
                <a:gd name="connsiteX20" fmla="*/ 18114 w 27653"/>
                <a:gd name="connsiteY20" fmla="*/ 28090 h 44335"/>
                <a:gd name="connsiteX21" fmla="*/ 7088 w 27653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3" h="44335">
                  <a:moveTo>
                    <a:pt x="7088" y="39374"/>
                  </a:moveTo>
                  <a:lnTo>
                    <a:pt x="27653" y="39374"/>
                  </a:lnTo>
                  <a:lnTo>
                    <a:pt x="27653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7" y="37062"/>
                    <a:pt x="5280" y="33959"/>
                    <a:pt x="9131" y="30071"/>
                  </a:cubicBezTo>
                  <a:cubicBezTo>
                    <a:pt x="13000" y="26160"/>
                    <a:pt x="15431" y="23647"/>
                    <a:pt x="16423" y="22517"/>
                  </a:cubicBezTo>
                  <a:cubicBezTo>
                    <a:pt x="18309" y="20393"/>
                    <a:pt x="19621" y="18607"/>
                    <a:pt x="20361" y="17152"/>
                  </a:cubicBezTo>
                  <a:cubicBezTo>
                    <a:pt x="21119" y="15676"/>
                    <a:pt x="21498" y="14222"/>
                    <a:pt x="21498" y="12803"/>
                  </a:cubicBezTo>
                  <a:cubicBezTo>
                    <a:pt x="21498" y="10492"/>
                    <a:pt x="20681" y="8605"/>
                    <a:pt x="19048" y="7143"/>
                  </a:cubicBezTo>
                  <a:cubicBezTo>
                    <a:pt x="17434" y="5681"/>
                    <a:pt x="15324" y="4954"/>
                    <a:pt x="12718" y="4954"/>
                  </a:cubicBezTo>
                  <a:cubicBezTo>
                    <a:pt x="10871" y="4954"/>
                    <a:pt x="8917" y="5278"/>
                    <a:pt x="6855" y="5919"/>
                  </a:cubicBezTo>
                  <a:cubicBezTo>
                    <a:pt x="4814" y="6560"/>
                    <a:pt x="2625" y="7532"/>
                    <a:pt x="292" y="8835"/>
                  </a:cubicBezTo>
                  <a:lnTo>
                    <a:pt x="292" y="2888"/>
                  </a:lnTo>
                  <a:cubicBezTo>
                    <a:pt x="2664" y="1930"/>
                    <a:pt x="4881" y="1210"/>
                    <a:pt x="6942" y="727"/>
                  </a:cubicBezTo>
                  <a:cubicBezTo>
                    <a:pt x="9004" y="245"/>
                    <a:pt x="10890" y="0"/>
                    <a:pt x="12601" y="0"/>
                  </a:cubicBezTo>
                  <a:cubicBezTo>
                    <a:pt x="17113" y="0"/>
                    <a:pt x="20711" y="1130"/>
                    <a:pt x="23395" y="3384"/>
                  </a:cubicBezTo>
                  <a:cubicBezTo>
                    <a:pt x="26078" y="5638"/>
                    <a:pt x="27420" y="8648"/>
                    <a:pt x="27420" y="12421"/>
                  </a:cubicBezTo>
                  <a:cubicBezTo>
                    <a:pt x="27420" y="14214"/>
                    <a:pt x="27079" y="15914"/>
                    <a:pt x="26399" y="17527"/>
                  </a:cubicBezTo>
                  <a:cubicBezTo>
                    <a:pt x="25738" y="19118"/>
                    <a:pt x="24522" y="21005"/>
                    <a:pt x="22752" y="23187"/>
                  </a:cubicBezTo>
                  <a:cubicBezTo>
                    <a:pt x="22266" y="23755"/>
                    <a:pt x="20720" y="25390"/>
                    <a:pt x="18114" y="28090"/>
                  </a:cubicBezTo>
                  <a:cubicBezTo>
                    <a:pt x="15508" y="30776"/>
                    <a:pt x="11833" y="34535"/>
                    <a:pt x="7088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C430C9-A27F-E47C-877F-AD9498C31BF6}"/>
                </a:ext>
              </a:extLst>
            </p:cNvPr>
            <p:cNvSpPr/>
            <p:nvPr/>
          </p:nvSpPr>
          <p:spPr>
            <a:xfrm>
              <a:off x="7554982" y="2446669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98AF1C-0A4D-4E76-3221-C7A6D42836AC}"/>
                </a:ext>
              </a:extLst>
            </p:cNvPr>
            <p:cNvSpPr/>
            <p:nvPr/>
          </p:nvSpPr>
          <p:spPr>
            <a:xfrm>
              <a:off x="7572192" y="2410528"/>
              <a:ext cx="28178" cy="44392"/>
            </a:xfrm>
            <a:custGeom>
              <a:avLst/>
              <a:gdLst>
                <a:gd name="connsiteX0" fmla="*/ 1838 w 28178"/>
                <a:gd name="connsiteY0" fmla="*/ 0 h 44392"/>
                <a:gd name="connsiteX1" fmla="*/ 24969 w 28178"/>
                <a:gd name="connsiteY1" fmla="*/ 0 h 44392"/>
                <a:gd name="connsiteX2" fmla="*/ 24969 w 28178"/>
                <a:gd name="connsiteY2" fmla="*/ 4961 h 44392"/>
                <a:gd name="connsiteX3" fmla="*/ 7234 w 28178"/>
                <a:gd name="connsiteY3" fmla="*/ 4961 h 44392"/>
                <a:gd name="connsiteX4" fmla="*/ 7234 w 28178"/>
                <a:gd name="connsiteY4" fmla="*/ 15633 h 44392"/>
                <a:gd name="connsiteX5" fmla="*/ 9801 w 28178"/>
                <a:gd name="connsiteY5" fmla="*/ 14992 h 44392"/>
                <a:gd name="connsiteX6" fmla="*/ 12368 w 28178"/>
                <a:gd name="connsiteY6" fmla="*/ 14762 h 44392"/>
                <a:gd name="connsiteX7" fmla="*/ 23919 w 28178"/>
                <a:gd name="connsiteY7" fmla="*/ 18758 h 44392"/>
                <a:gd name="connsiteX8" fmla="*/ 28178 w 28178"/>
                <a:gd name="connsiteY8" fmla="*/ 29581 h 44392"/>
                <a:gd name="connsiteX9" fmla="*/ 23802 w 28178"/>
                <a:gd name="connsiteY9" fmla="*/ 40519 h 44392"/>
                <a:gd name="connsiteX10" fmla="*/ 11464 w 28178"/>
                <a:gd name="connsiteY10" fmla="*/ 44393 h 44392"/>
                <a:gd name="connsiteX11" fmla="*/ 5863 w 28178"/>
                <a:gd name="connsiteY11" fmla="*/ 43932 h 44392"/>
                <a:gd name="connsiteX12" fmla="*/ 0 w 28178"/>
                <a:gd name="connsiteY12" fmla="*/ 42528 h 44392"/>
                <a:gd name="connsiteX13" fmla="*/ 0 w 28178"/>
                <a:gd name="connsiteY13" fmla="*/ 36609 h 44392"/>
                <a:gd name="connsiteX14" fmla="*/ 5426 w 28178"/>
                <a:gd name="connsiteY14" fmla="*/ 38740 h 44392"/>
                <a:gd name="connsiteX15" fmla="*/ 11347 w 28178"/>
                <a:gd name="connsiteY15" fmla="*/ 39439 h 44392"/>
                <a:gd name="connsiteX16" fmla="*/ 19340 w 28178"/>
                <a:gd name="connsiteY16" fmla="*/ 36782 h 44392"/>
                <a:gd name="connsiteX17" fmla="*/ 22286 w 28178"/>
                <a:gd name="connsiteY17" fmla="*/ 29581 h 44392"/>
                <a:gd name="connsiteX18" fmla="*/ 19340 w 28178"/>
                <a:gd name="connsiteY18" fmla="*/ 22373 h 44392"/>
                <a:gd name="connsiteX19" fmla="*/ 11347 w 28178"/>
                <a:gd name="connsiteY19" fmla="*/ 19716 h 44392"/>
                <a:gd name="connsiteX20" fmla="*/ 6622 w 28178"/>
                <a:gd name="connsiteY20" fmla="*/ 20241 h 44392"/>
                <a:gd name="connsiteX21" fmla="*/ 1838 w 28178"/>
                <a:gd name="connsiteY21" fmla="*/ 21876 h 44392"/>
                <a:gd name="connsiteX22" fmla="*/ 1838 w 28178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8" h="44392">
                  <a:moveTo>
                    <a:pt x="1838" y="0"/>
                  </a:moveTo>
                  <a:lnTo>
                    <a:pt x="24969" y="0"/>
                  </a:lnTo>
                  <a:lnTo>
                    <a:pt x="24969" y="4961"/>
                  </a:lnTo>
                  <a:lnTo>
                    <a:pt x="7234" y="4961"/>
                  </a:lnTo>
                  <a:lnTo>
                    <a:pt x="7234" y="15633"/>
                  </a:lnTo>
                  <a:cubicBezTo>
                    <a:pt x="8090" y="15345"/>
                    <a:pt x="8946" y="15129"/>
                    <a:pt x="9801" y="14992"/>
                  </a:cubicBezTo>
                  <a:cubicBezTo>
                    <a:pt x="10657" y="14841"/>
                    <a:pt x="11513" y="14762"/>
                    <a:pt x="12368" y="14762"/>
                  </a:cubicBezTo>
                  <a:cubicBezTo>
                    <a:pt x="17229" y="14762"/>
                    <a:pt x="21080" y="16094"/>
                    <a:pt x="23919" y="18758"/>
                  </a:cubicBezTo>
                  <a:cubicBezTo>
                    <a:pt x="26758" y="21422"/>
                    <a:pt x="28178" y="25030"/>
                    <a:pt x="28178" y="29581"/>
                  </a:cubicBezTo>
                  <a:cubicBezTo>
                    <a:pt x="28178" y="34269"/>
                    <a:pt x="26719" y="37912"/>
                    <a:pt x="23802" y="40519"/>
                  </a:cubicBezTo>
                  <a:cubicBezTo>
                    <a:pt x="20885" y="43104"/>
                    <a:pt x="16773" y="44393"/>
                    <a:pt x="11464" y="44393"/>
                  </a:cubicBezTo>
                  <a:cubicBezTo>
                    <a:pt x="9635" y="44393"/>
                    <a:pt x="7769" y="44242"/>
                    <a:pt x="5863" y="43932"/>
                  </a:cubicBezTo>
                  <a:cubicBezTo>
                    <a:pt x="3977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9" y="38272"/>
                    <a:pt x="5426" y="38740"/>
                  </a:cubicBezTo>
                  <a:cubicBezTo>
                    <a:pt x="7293" y="39208"/>
                    <a:pt x="9267" y="39439"/>
                    <a:pt x="11347" y="39439"/>
                  </a:cubicBezTo>
                  <a:cubicBezTo>
                    <a:pt x="14711" y="39439"/>
                    <a:pt x="17376" y="38553"/>
                    <a:pt x="19340" y="36782"/>
                  </a:cubicBezTo>
                  <a:cubicBezTo>
                    <a:pt x="21304" y="35017"/>
                    <a:pt x="22286" y="32612"/>
                    <a:pt x="22286" y="29581"/>
                  </a:cubicBezTo>
                  <a:cubicBezTo>
                    <a:pt x="22286" y="26549"/>
                    <a:pt x="21304" y="24144"/>
                    <a:pt x="19340" y="22373"/>
                  </a:cubicBezTo>
                  <a:cubicBezTo>
                    <a:pt x="17376" y="20601"/>
                    <a:pt x="14711" y="19716"/>
                    <a:pt x="11347" y="19716"/>
                  </a:cubicBezTo>
                  <a:cubicBezTo>
                    <a:pt x="9772" y="19716"/>
                    <a:pt x="8197" y="19889"/>
                    <a:pt x="6622" y="20241"/>
                  </a:cubicBezTo>
                  <a:cubicBezTo>
                    <a:pt x="5066" y="20594"/>
                    <a:pt x="3471" y="21134"/>
                    <a:pt x="1838" y="21876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D7FD8F0-AD53-8A61-D4E1-C0C818EC23E8}"/>
                </a:ext>
              </a:extLst>
            </p:cNvPr>
            <p:cNvSpPr/>
            <p:nvPr/>
          </p:nvSpPr>
          <p:spPr>
            <a:xfrm>
              <a:off x="7800075" y="2409743"/>
              <a:ext cx="30102" cy="45177"/>
            </a:xfrm>
            <a:custGeom>
              <a:avLst/>
              <a:gdLst>
                <a:gd name="connsiteX0" fmla="*/ 15052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2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2 w 30102"/>
                <a:gd name="connsiteY8" fmla="*/ 4666 h 45177"/>
                <a:gd name="connsiteX9" fmla="*/ 15052 w 30102"/>
                <a:gd name="connsiteY9" fmla="*/ 0 h 45177"/>
                <a:gd name="connsiteX10" fmla="*/ 26224 w 30102"/>
                <a:gd name="connsiteY10" fmla="*/ 5804 h 45177"/>
                <a:gd name="connsiteX11" fmla="*/ 30103 w 30102"/>
                <a:gd name="connsiteY11" fmla="*/ 22603 h 45177"/>
                <a:gd name="connsiteX12" fmla="*/ 26224 w 30102"/>
                <a:gd name="connsiteY12" fmla="*/ 39403 h 45177"/>
                <a:gd name="connsiteX13" fmla="*/ 15052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2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2"/>
                    <a:pt x="15052" y="40512"/>
                  </a:cubicBezTo>
                  <a:cubicBezTo>
                    <a:pt x="18105" y="40512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12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34"/>
                    <a:pt x="28810" y="35536"/>
                    <a:pt x="26224" y="39403"/>
                  </a:cubicBezTo>
                  <a:cubicBezTo>
                    <a:pt x="23657" y="43255"/>
                    <a:pt x="19933" y="45178"/>
                    <a:pt x="15052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D01F286-2A48-CA64-FF5C-F47C19C8AC52}"/>
                </a:ext>
              </a:extLst>
            </p:cNvPr>
            <p:cNvSpPr/>
            <p:nvPr/>
          </p:nvSpPr>
          <p:spPr>
            <a:xfrm>
              <a:off x="7840534" y="2446669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7D85B65-EE59-D797-E1B2-AD3A3D531FE2}"/>
                </a:ext>
              </a:extLst>
            </p:cNvPr>
            <p:cNvSpPr/>
            <p:nvPr/>
          </p:nvSpPr>
          <p:spPr>
            <a:xfrm>
              <a:off x="7857073" y="2409743"/>
              <a:ext cx="30102" cy="45177"/>
            </a:xfrm>
            <a:custGeom>
              <a:avLst/>
              <a:gdLst>
                <a:gd name="connsiteX0" fmla="*/ 15051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1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1 w 30102"/>
                <a:gd name="connsiteY8" fmla="*/ 4666 h 45177"/>
                <a:gd name="connsiteX9" fmla="*/ 15051 w 30102"/>
                <a:gd name="connsiteY9" fmla="*/ 0 h 45177"/>
                <a:gd name="connsiteX10" fmla="*/ 26223 w 30102"/>
                <a:gd name="connsiteY10" fmla="*/ 5804 h 45177"/>
                <a:gd name="connsiteX11" fmla="*/ 30102 w 30102"/>
                <a:gd name="connsiteY11" fmla="*/ 22603 h 45177"/>
                <a:gd name="connsiteX12" fmla="*/ 26223 w 30102"/>
                <a:gd name="connsiteY12" fmla="*/ 39403 h 45177"/>
                <a:gd name="connsiteX13" fmla="*/ 15051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1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2"/>
                    <a:pt x="15051" y="40512"/>
                  </a:cubicBezTo>
                  <a:cubicBezTo>
                    <a:pt x="18104" y="40512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12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06" y="9656"/>
                    <a:pt x="30102" y="15251"/>
                    <a:pt x="30102" y="22603"/>
                  </a:cubicBezTo>
                  <a:cubicBezTo>
                    <a:pt x="30102" y="29934"/>
                    <a:pt x="28806" y="35536"/>
                    <a:pt x="26223" y="39403"/>
                  </a:cubicBezTo>
                  <a:cubicBezTo>
                    <a:pt x="23656" y="43255"/>
                    <a:pt x="19933" y="45178"/>
                    <a:pt x="15051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00A1E8A-892F-A183-07C7-1F0FC5AD2B3B}"/>
                </a:ext>
              </a:extLst>
            </p:cNvPr>
            <p:cNvSpPr/>
            <p:nvPr/>
          </p:nvSpPr>
          <p:spPr>
            <a:xfrm>
              <a:off x="8110933" y="2409743"/>
              <a:ext cx="27651" cy="44335"/>
            </a:xfrm>
            <a:custGeom>
              <a:avLst/>
              <a:gdLst>
                <a:gd name="connsiteX0" fmla="*/ 7086 w 27651"/>
                <a:gd name="connsiteY0" fmla="*/ 39374 h 44335"/>
                <a:gd name="connsiteX1" fmla="*/ 27651 w 27651"/>
                <a:gd name="connsiteY1" fmla="*/ 39374 h 44335"/>
                <a:gd name="connsiteX2" fmla="*/ 27651 w 27651"/>
                <a:gd name="connsiteY2" fmla="*/ 44335 h 44335"/>
                <a:gd name="connsiteX3" fmla="*/ 0 w 27651"/>
                <a:gd name="connsiteY3" fmla="*/ 44335 h 44335"/>
                <a:gd name="connsiteX4" fmla="*/ 0 w 27651"/>
                <a:gd name="connsiteY4" fmla="*/ 39374 h 44335"/>
                <a:gd name="connsiteX5" fmla="*/ 9131 w 27651"/>
                <a:gd name="connsiteY5" fmla="*/ 30071 h 44335"/>
                <a:gd name="connsiteX6" fmla="*/ 16425 w 27651"/>
                <a:gd name="connsiteY6" fmla="*/ 22517 h 44335"/>
                <a:gd name="connsiteX7" fmla="*/ 20357 w 27651"/>
                <a:gd name="connsiteY7" fmla="*/ 17152 h 44335"/>
                <a:gd name="connsiteX8" fmla="*/ 21494 w 27651"/>
                <a:gd name="connsiteY8" fmla="*/ 12803 h 44335"/>
                <a:gd name="connsiteX9" fmla="*/ 19046 w 27651"/>
                <a:gd name="connsiteY9" fmla="*/ 7143 h 44335"/>
                <a:gd name="connsiteX10" fmla="*/ 12717 w 27651"/>
                <a:gd name="connsiteY10" fmla="*/ 4954 h 44335"/>
                <a:gd name="connsiteX11" fmla="*/ 6855 w 27651"/>
                <a:gd name="connsiteY11" fmla="*/ 5919 h 44335"/>
                <a:gd name="connsiteX12" fmla="*/ 288 w 27651"/>
                <a:gd name="connsiteY12" fmla="*/ 8835 h 44335"/>
                <a:gd name="connsiteX13" fmla="*/ 288 w 27651"/>
                <a:gd name="connsiteY13" fmla="*/ 2888 h 44335"/>
                <a:gd name="connsiteX14" fmla="*/ 6942 w 27651"/>
                <a:gd name="connsiteY14" fmla="*/ 727 h 44335"/>
                <a:gd name="connsiteX15" fmla="*/ 12601 w 27651"/>
                <a:gd name="connsiteY15" fmla="*/ 0 h 44335"/>
                <a:gd name="connsiteX16" fmla="*/ 23395 w 27651"/>
                <a:gd name="connsiteY16" fmla="*/ 3384 h 44335"/>
                <a:gd name="connsiteX17" fmla="*/ 27421 w 27651"/>
                <a:gd name="connsiteY17" fmla="*/ 12421 h 44335"/>
                <a:gd name="connsiteX18" fmla="*/ 26398 w 27651"/>
                <a:gd name="connsiteY18" fmla="*/ 17527 h 44335"/>
                <a:gd name="connsiteX19" fmla="*/ 22754 w 27651"/>
                <a:gd name="connsiteY19" fmla="*/ 23187 h 44335"/>
                <a:gd name="connsiteX20" fmla="*/ 18117 w 27651"/>
                <a:gd name="connsiteY20" fmla="*/ 28090 h 44335"/>
                <a:gd name="connsiteX21" fmla="*/ 7086 w 27651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1" h="44335">
                  <a:moveTo>
                    <a:pt x="7086" y="39374"/>
                  </a:moveTo>
                  <a:lnTo>
                    <a:pt x="27651" y="39374"/>
                  </a:lnTo>
                  <a:lnTo>
                    <a:pt x="27651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9" y="37062"/>
                    <a:pt x="5278" y="33959"/>
                    <a:pt x="9131" y="30071"/>
                  </a:cubicBezTo>
                  <a:cubicBezTo>
                    <a:pt x="12997" y="26160"/>
                    <a:pt x="15431" y="23647"/>
                    <a:pt x="16425" y="22517"/>
                  </a:cubicBezTo>
                  <a:cubicBezTo>
                    <a:pt x="18312" y="20393"/>
                    <a:pt x="19622" y="18607"/>
                    <a:pt x="20357" y="17152"/>
                  </a:cubicBezTo>
                  <a:cubicBezTo>
                    <a:pt x="21113" y="15676"/>
                    <a:pt x="21494" y="14222"/>
                    <a:pt x="21494" y="12803"/>
                  </a:cubicBezTo>
                  <a:cubicBezTo>
                    <a:pt x="21494" y="10492"/>
                    <a:pt x="20681" y="8605"/>
                    <a:pt x="19046" y="7143"/>
                  </a:cubicBezTo>
                  <a:cubicBezTo>
                    <a:pt x="17433" y="5681"/>
                    <a:pt x="15323" y="4954"/>
                    <a:pt x="12717" y="4954"/>
                  </a:cubicBezTo>
                  <a:cubicBezTo>
                    <a:pt x="10866" y="4954"/>
                    <a:pt x="8915" y="5278"/>
                    <a:pt x="6855" y="5919"/>
                  </a:cubicBezTo>
                  <a:cubicBezTo>
                    <a:pt x="4817" y="6560"/>
                    <a:pt x="2628" y="7532"/>
                    <a:pt x="288" y="8835"/>
                  </a:cubicBezTo>
                  <a:lnTo>
                    <a:pt x="288" y="2888"/>
                  </a:lnTo>
                  <a:cubicBezTo>
                    <a:pt x="2664" y="1930"/>
                    <a:pt x="4882" y="1210"/>
                    <a:pt x="6942" y="727"/>
                  </a:cubicBezTo>
                  <a:cubicBezTo>
                    <a:pt x="9001" y="245"/>
                    <a:pt x="10888" y="0"/>
                    <a:pt x="12601" y="0"/>
                  </a:cubicBezTo>
                  <a:cubicBezTo>
                    <a:pt x="17116" y="0"/>
                    <a:pt x="20709" y="1130"/>
                    <a:pt x="23395" y="3384"/>
                  </a:cubicBezTo>
                  <a:cubicBezTo>
                    <a:pt x="26081" y="5638"/>
                    <a:pt x="27421" y="8648"/>
                    <a:pt x="27421" y="12421"/>
                  </a:cubicBezTo>
                  <a:cubicBezTo>
                    <a:pt x="27421" y="14214"/>
                    <a:pt x="27082" y="15914"/>
                    <a:pt x="26398" y="17527"/>
                  </a:cubicBezTo>
                  <a:cubicBezTo>
                    <a:pt x="25736" y="19118"/>
                    <a:pt x="24519" y="21005"/>
                    <a:pt x="22754" y="23187"/>
                  </a:cubicBezTo>
                  <a:cubicBezTo>
                    <a:pt x="22265" y="23755"/>
                    <a:pt x="20717" y="25390"/>
                    <a:pt x="18117" y="28090"/>
                  </a:cubicBezTo>
                  <a:cubicBezTo>
                    <a:pt x="15511" y="30776"/>
                    <a:pt x="11831" y="34535"/>
                    <a:pt x="7086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D2ADE2-7155-697E-CABF-ECCB31173F1D}"/>
                </a:ext>
              </a:extLst>
            </p:cNvPr>
            <p:cNvSpPr/>
            <p:nvPr/>
          </p:nvSpPr>
          <p:spPr>
            <a:xfrm>
              <a:off x="8150955" y="2446669"/>
              <a:ext cx="6149" cy="7409"/>
            </a:xfrm>
            <a:custGeom>
              <a:avLst/>
              <a:gdLst>
                <a:gd name="connsiteX0" fmla="*/ 0 w 6149"/>
                <a:gd name="connsiteY0" fmla="*/ 0 h 7409"/>
                <a:gd name="connsiteX1" fmla="*/ 6150 w 6149"/>
                <a:gd name="connsiteY1" fmla="*/ 0 h 7409"/>
                <a:gd name="connsiteX2" fmla="*/ 6150 w 6149"/>
                <a:gd name="connsiteY2" fmla="*/ 7410 h 7409"/>
                <a:gd name="connsiteX3" fmla="*/ 0 w 6149"/>
                <a:gd name="connsiteY3" fmla="*/ 7410 h 7409"/>
                <a:gd name="connsiteX4" fmla="*/ 0 w 6149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9" h="7409">
                  <a:moveTo>
                    <a:pt x="0" y="0"/>
                  </a:moveTo>
                  <a:lnTo>
                    <a:pt x="6150" y="0"/>
                  </a:lnTo>
                  <a:lnTo>
                    <a:pt x="6150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F5C8FBF-CED7-2E65-1091-C68D0AA2144A}"/>
                </a:ext>
              </a:extLst>
            </p:cNvPr>
            <p:cNvSpPr/>
            <p:nvPr/>
          </p:nvSpPr>
          <p:spPr>
            <a:xfrm>
              <a:off x="8168165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65 w 28176"/>
                <a:gd name="connsiteY1" fmla="*/ 0 h 44392"/>
                <a:gd name="connsiteX2" fmla="*/ 24965 w 28176"/>
                <a:gd name="connsiteY2" fmla="*/ 4961 h 44392"/>
                <a:gd name="connsiteX3" fmla="*/ 7230 w 28176"/>
                <a:gd name="connsiteY3" fmla="*/ 4961 h 44392"/>
                <a:gd name="connsiteX4" fmla="*/ 7230 w 28176"/>
                <a:gd name="connsiteY4" fmla="*/ 15633 h 44392"/>
                <a:gd name="connsiteX5" fmla="*/ 9800 w 28176"/>
                <a:gd name="connsiteY5" fmla="*/ 14992 h 44392"/>
                <a:gd name="connsiteX6" fmla="*/ 12364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799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18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65" y="0"/>
                  </a:lnTo>
                  <a:lnTo>
                    <a:pt x="24965" y="4961"/>
                  </a:lnTo>
                  <a:lnTo>
                    <a:pt x="7230" y="4961"/>
                  </a:lnTo>
                  <a:lnTo>
                    <a:pt x="7230" y="15633"/>
                  </a:lnTo>
                  <a:cubicBezTo>
                    <a:pt x="8086" y="15345"/>
                    <a:pt x="8943" y="15129"/>
                    <a:pt x="9800" y="14992"/>
                  </a:cubicBezTo>
                  <a:cubicBezTo>
                    <a:pt x="10657" y="14841"/>
                    <a:pt x="11507" y="14762"/>
                    <a:pt x="12364" y="14762"/>
                  </a:cubicBezTo>
                  <a:cubicBezTo>
                    <a:pt x="17224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15" y="37912"/>
                    <a:pt x="23799" y="40519"/>
                  </a:cubicBezTo>
                  <a:cubicBezTo>
                    <a:pt x="20882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1" y="19716"/>
                    <a:pt x="8195" y="19889"/>
                    <a:pt x="6618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4765344-1F93-0BA7-3FEE-29C08C8EDED3}"/>
                </a:ext>
              </a:extLst>
            </p:cNvPr>
            <p:cNvSpPr/>
            <p:nvPr/>
          </p:nvSpPr>
          <p:spPr>
            <a:xfrm>
              <a:off x="8420430" y="2410528"/>
              <a:ext cx="28183" cy="44392"/>
            </a:xfrm>
            <a:custGeom>
              <a:avLst/>
              <a:gdLst>
                <a:gd name="connsiteX0" fmla="*/ 1843 w 28183"/>
                <a:gd name="connsiteY0" fmla="*/ 0 h 44392"/>
                <a:gd name="connsiteX1" fmla="*/ 24972 w 28183"/>
                <a:gd name="connsiteY1" fmla="*/ 0 h 44392"/>
                <a:gd name="connsiteX2" fmla="*/ 24972 w 28183"/>
                <a:gd name="connsiteY2" fmla="*/ 4961 h 44392"/>
                <a:gd name="connsiteX3" fmla="*/ 7237 w 28183"/>
                <a:gd name="connsiteY3" fmla="*/ 4961 h 44392"/>
                <a:gd name="connsiteX4" fmla="*/ 7237 w 28183"/>
                <a:gd name="connsiteY4" fmla="*/ 15633 h 44392"/>
                <a:gd name="connsiteX5" fmla="*/ 9800 w 28183"/>
                <a:gd name="connsiteY5" fmla="*/ 14992 h 44392"/>
                <a:gd name="connsiteX6" fmla="*/ 12371 w 28183"/>
                <a:gd name="connsiteY6" fmla="*/ 14762 h 44392"/>
                <a:gd name="connsiteX7" fmla="*/ 23921 w 28183"/>
                <a:gd name="connsiteY7" fmla="*/ 18758 h 44392"/>
                <a:gd name="connsiteX8" fmla="*/ 28184 w 28183"/>
                <a:gd name="connsiteY8" fmla="*/ 29581 h 44392"/>
                <a:gd name="connsiteX9" fmla="*/ 23806 w 28183"/>
                <a:gd name="connsiteY9" fmla="*/ 40519 h 44392"/>
                <a:gd name="connsiteX10" fmla="*/ 11464 w 28183"/>
                <a:gd name="connsiteY10" fmla="*/ 44393 h 44392"/>
                <a:gd name="connsiteX11" fmla="*/ 5869 w 28183"/>
                <a:gd name="connsiteY11" fmla="*/ 43932 h 44392"/>
                <a:gd name="connsiteX12" fmla="*/ 0 w 28183"/>
                <a:gd name="connsiteY12" fmla="*/ 42528 h 44392"/>
                <a:gd name="connsiteX13" fmla="*/ 0 w 28183"/>
                <a:gd name="connsiteY13" fmla="*/ 36609 h 44392"/>
                <a:gd name="connsiteX14" fmla="*/ 5429 w 28183"/>
                <a:gd name="connsiteY14" fmla="*/ 38740 h 44392"/>
                <a:gd name="connsiteX15" fmla="*/ 11348 w 28183"/>
                <a:gd name="connsiteY15" fmla="*/ 39439 h 44392"/>
                <a:gd name="connsiteX16" fmla="*/ 19341 w 28183"/>
                <a:gd name="connsiteY16" fmla="*/ 36782 h 44392"/>
                <a:gd name="connsiteX17" fmla="*/ 22287 w 28183"/>
                <a:gd name="connsiteY17" fmla="*/ 29581 h 44392"/>
                <a:gd name="connsiteX18" fmla="*/ 19341 w 28183"/>
                <a:gd name="connsiteY18" fmla="*/ 22373 h 44392"/>
                <a:gd name="connsiteX19" fmla="*/ 11348 w 28183"/>
                <a:gd name="connsiteY19" fmla="*/ 19716 h 44392"/>
                <a:gd name="connsiteX20" fmla="*/ 6625 w 28183"/>
                <a:gd name="connsiteY20" fmla="*/ 20241 h 44392"/>
                <a:gd name="connsiteX21" fmla="*/ 1843 w 28183"/>
                <a:gd name="connsiteY21" fmla="*/ 21876 h 44392"/>
                <a:gd name="connsiteX22" fmla="*/ 1843 w 28183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83" h="44392">
                  <a:moveTo>
                    <a:pt x="1843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2" y="14762"/>
                    <a:pt x="21084" y="16094"/>
                    <a:pt x="23921" y="18758"/>
                  </a:cubicBezTo>
                  <a:cubicBezTo>
                    <a:pt x="26765" y="21422"/>
                    <a:pt x="28184" y="25030"/>
                    <a:pt x="28184" y="29581"/>
                  </a:cubicBezTo>
                  <a:cubicBezTo>
                    <a:pt x="28184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42" y="44393"/>
                    <a:pt x="7777" y="44242"/>
                    <a:pt x="5869" y="43932"/>
                  </a:cubicBezTo>
                  <a:cubicBezTo>
                    <a:pt x="3982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64" y="38272"/>
                    <a:pt x="5429" y="38740"/>
                  </a:cubicBezTo>
                  <a:cubicBezTo>
                    <a:pt x="7294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7" y="32612"/>
                    <a:pt x="22287" y="29581"/>
                  </a:cubicBezTo>
                  <a:cubicBezTo>
                    <a:pt x="22287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9" y="20594"/>
                    <a:pt x="3478" y="21134"/>
                    <a:pt x="1843" y="2187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3CFB363-82E0-5B38-1474-C022BD5C4EF7}"/>
                </a:ext>
              </a:extLst>
            </p:cNvPr>
            <p:cNvSpPr/>
            <p:nvPr/>
          </p:nvSpPr>
          <p:spPr>
            <a:xfrm>
              <a:off x="8460222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F0790DE-3446-FFF0-C8E1-7FB6D2A2EA6B}"/>
                </a:ext>
              </a:extLst>
            </p:cNvPr>
            <p:cNvSpPr/>
            <p:nvPr/>
          </p:nvSpPr>
          <p:spPr>
            <a:xfrm>
              <a:off x="8476762" y="2409743"/>
              <a:ext cx="30099" cy="45177"/>
            </a:xfrm>
            <a:custGeom>
              <a:avLst/>
              <a:gdLst>
                <a:gd name="connsiteX0" fmla="*/ 15050 w 30099"/>
                <a:gd name="connsiteY0" fmla="*/ 4666 h 45177"/>
                <a:gd name="connsiteX1" fmla="*/ 8195 w 30099"/>
                <a:gd name="connsiteY1" fmla="*/ 9159 h 45177"/>
                <a:gd name="connsiteX2" fmla="*/ 5919 w 30099"/>
                <a:gd name="connsiteY2" fmla="*/ 22603 h 45177"/>
                <a:gd name="connsiteX3" fmla="*/ 8195 w 30099"/>
                <a:gd name="connsiteY3" fmla="*/ 36054 h 45177"/>
                <a:gd name="connsiteX4" fmla="*/ 15050 w 30099"/>
                <a:gd name="connsiteY4" fmla="*/ 40512 h 45177"/>
                <a:gd name="connsiteX5" fmla="*/ 21905 w 30099"/>
                <a:gd name="connsiteY5" fmla="*/ 36054 h 45177"/>
                <a:gd name="connsiteX6" fmla="*/ 24209 w 30099"/>
                <a:gd name="connsiteY6" fmla="*/ 22603 h 45177"/>
                <a:gd name="connsiteX7" fmla="*/ 21905 w 30099"/>
                <a:gd name="connsiteY7" fmla="*/ 9159 h 45177"/>
                <a:gd name="connsiteX8" fmla="*/ 15050 w 30099"/>
                <a:gd name="connsiteY8" fmla="*/ 4666 h 45177"/>
                <a:gd name="connsiteX9" fmla="*/ 15050 w 30099"/>
                <a:gd name="connsiteY9" fmla="*/ 0 h 45177"/>
                <a:gd name="connsiteX10" fmla="*/ 26218 w 30099"/>
                <a:gd name="connsiteY10" fmla="*/ 5804 h 45177"/>
                <a:gd name="connsiteX11" fmla="*/ 30099 w 30099"/>
                <a:gd name="connsiteY11" fmla="*/ 22603 h 45177"/>
                <a:gd name="connsiteX12" fmla="*/ 26218 w 30099"/>
                <a:gd name="connsiteY12" fmla="*/ 39403 h 45177"/>
                <a:gd name="connsiteX13" fmla="*/ 15050 w 30099"/>
                <a:gd name="connsiteY13" fmla="*/ 45178 h 45177"/>
                <a:gd name="connsiteX14" fmla="*/ 3845 w 30099"/>
                <a:gd name="connsiteY14" fmla="*/ 39403 h 45177"/>
                <a:gd name="connsiteX15" fmla="*/ 0 w 30099"/>
                <a:gd name="connsiteY15" fmla="*/ 22603 h 45177"/>
                <a:gd name="connsiteX16" fmla="*/ 3845 w 30099"/>
                <a:gd name="connsiteY16" fmla="*/ 5804 h 45177"/>
                <a:gd name="connsiteX17" fmla="*/ 15050 w 30099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99" h="45177">
                  <a:moveTo>
                    <a:pt x="15050" y="4666"/>
                  </a:moveTo>
                  <a:cubicBezTo>
                    <a:pt x="12018" y="4666"/>
                    <a:pt x="9728" y="6164"/>
                    <a:pt x="8195" y="9159"/>
                  </a:cubicBezTo>
                  <a:cubicBezTo>
                    <a:pt x="6675" y="12133"/>
                    <a:pt x="5919" y="16612"/>
                    <a:pt x="5919" y="22603"/>
                  </a:cubicBezTo>
                  <a:cubicBezTo>
                    <a:pt x="5919" y="28573"/>
                    <a:pt x="6675" y="33059"/>
                    <a:pt x="8195" y="36054"/>
                  </a:cubicBezTo>
                  <a:cubicBezTo>
                    <a:pt x="9728" y="39028"/>
                    <a:pt x="12018" y="40512"/>
                    <a:pt x="15050" y="40512"/>
                  </a:cubicBezTo>
                  <a:cubicBezTo>
                    <a:pt x="18103" y="40512"/>
                    <a:pt x="20385" y="39028"/>
                    <a:pt x="21905" y="36054"/>
                  </a:cubicBezTo>
                  <a:cubicBezTo>
                    <a:pt x="23439" y="33059"/>
                    <a:pt x="24209" y="28573"/>
                    <a:pt x="24209" y="22603"/>
                  </a:cubicBezTo>
                  <a:cubicBezTo>
                    <a:pt x="24209" y="16612"/>
                    <a:pt x="23439" y="12133"/>
                    <a:pt x="21905" y="9159"/>
                  </a:cubicBezTo>
                  <a:cubicBezTo>
                    <a:pt x="20385" y="6164"/>
                    <a:pt x="18103" y="4666"/>
                    <a:pt x="15050" y="4666"/>
                  </a:cubicBezTo>
                  <a:moveTo>
                    <a:pt x="15050" y="0"/>
                  </a:moveTo>
                  <a:cubicBezTo>
                    <a:pt x="19932" y="0"/>
                    <a:pt x="23655" y="1937"/>
                    <a:pt x="26218" y="5804"/>
                  </a:cubicBezTo>
                  <a:cubicBezTo>
                    <a:pt x="28803" y="9656"/>
                    <a:pt x="30099" y="15251"/>
                    <a:pt x="30099" y="22603"/>
                  </a:cubicBezTo>
                  <a:cubicBezTo>
                    <a:pt x="30099" y="29934"/>
                    <a:pt x="28803" y="35536"/>
                    <a:pt x="26218" y="39403"/>
                  </a:cubicBezTo>
                  <a:cubicBezTo>
                    <a:pt x="23655" y="43255"/>
                    <a:pt x="19932" y="45178"/>
                    <a:pt x="15050" y="45178"/>
                  </a:cubicBezTo>
                  <a:cubicBezTo>
                    <a:pt x="10168" y="45178"/>
                    <a:pt x="6430" y="43255"/>
                    <a:pt x="3845" y="39403"/>
                  </a:cubicBezTo>
                  <a:cubicBezTo>
                    <a:pt x="1282" y="35536"/>
                    <a:pt x="0" y="29934"/>
                    <a:pt x="0" y="22603"/>
                  </a:cubicBezTo>
                  <a:cubicBezTo>
                    <a:pt x="0" y="15251"/>
                    <a:pt x="1282" y="9656"/>
                    <a:pt x="3845" y="5804"/>
                  </a:cubicBezTo>
                  <a:cubicBezTo>
                    <a:pt x="6430" y="1937"/>
                    <a:pt x="10168" y="0"/>
                    <a:pt x="15050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44576CF-03A3-73B2-551F-7F4BABD42EA2}"/>
                </a:ext>
              </a:extLst>
            </p:cNvPr>
            <p:cNvSpPr/>
            <p:nvPr/>
          </p:nvSpPr>
          <p:spPr>
            <a:xfrm>
              <a:off x="8731217" y="2410528"/>
              <a:ext cx="28003" cy="43550"/>
            </a:xfrm>
            <a:custGeom>
              <a:avLst/>
              <a:gdLst>
                <a:gd name="connsiteX0" fmla="*/ 0 w 28003"/>
                <a:gd name="connsiteY0" fmla="*/ 0 h 43550"/>
                <a:gd name="connsiteX1" fmla="*/ 28004 w 28003"/>
                <a:gd name="connsiteY1" fmla="*/ 0 h 43550"/>
                <a:gd name="connsiteX2" fmla="*/ 28004 w 28003"/>
                <a:gd name="connsiteY2" fmla="*/ 2506 h 43550"/>
                <a:gd name="connsiteX3" fmla="*/ 12191 w 28003"/>
                <a:gd name="connsiteY3" fmla="*/ 43550 h 43550"/>
                <a:gd name="connsiteX4" fmla="*/ 6041 w 28003"/>
                <a:gd name="connsiteY4" fmla="*/ 43550 h 43550"/>
                <a:gd name="connsiteX5" fmla="*/ 20918 w 28003"/>
                <a:gd name="connsiteY5" fmla="*/ 4961 h 43550"/>
                <a:gd name="connsiteX6" fmla="*/ 0 w 28003"/>
                <a:gd name="connsiteY6" fmla="*/ 4961 h 43550"/>
                <a:gd name="connsiteX7" fmla="*/ 0 w 28003"/>
                <a:gd name="connsiteY7" fmla="*/ 0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3" h="43550">
                  <a:moveTo>
                    <a:pt x="0" y="0"/>
                  </a:moveTo>
                  <a:lnTo>
                    <a:pt x="28004" y="0"/>
                  </a:lnTo>
                  <a:lnTo>
                    <a:pt x="28004" y="2506"/>
                  </a:lnTo>
                  <a:lnTo>
                    <a:pt x="12191" y="43550"/>
                  </a:lnTo>
                  <a:lnTo>
                    <a:pt x="6041" y="43550"/>
                  </a:lnTo>
                  <a:lnTo>
                    <a:pt x="20918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0A9C71-D74E-A3B4-543E-EEAF813F461C}"/>
                </a:ext>
              </a:extLst>
            </p:cNvPr>
            <p:cNvSpPr/>
            <p:nvPr/>
          </p:nvSpPr>
          <p:spPr>
            <a:xfrm>
              <a:off x="8770713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0B91EF0-9C43-3F73-5521-A35FA592ED4B}"/>
                </a:ext>
              </a:extLst>
            </p:cNvPr>
            <p:cNvSpPr/>
            <p:nvPr/>
          </p:nvSpPr>
          <p:spPr>
            <a:xfrm>
              <a:off x="8787923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72 w 28176"/>
                <a:gd name="connsiteY1" fmla="*/ 0 h 44392"/>
                <a:gd name="connsiteX2" fmla="*/ 24972 w 28176"/>
                <a:gd name="connsiteY2" fmla="*/ 4961 h 44392"/>
                <a:gd name="connsiteX3" fmla="*/ 7237 w 28176"/>
                <a:gd name="connsiteY3" fmla="*/ 4961 h 44392"/>
                <a:gd name="connsiteX4" fmla="*/ 7237 w 28176"/>
                <a:gd name="connsiteY4" fmla="*/ 15633 h 44392"/>
                <a:gd name="connsiteX5" fmla="*/ 9800 w 28176"/>
                <a:gd name="connsiteY5" fmla="*/ 14992 h 44392"/>
                <a:gd name="connsiteX6" fmla="*/ 12371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806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25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1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5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5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4328D16-69AB-4749-5E1C-CFA422D2CAD8}"/>
                </a:ext>
              </a:extLst>
            </p:cNvPr>
            <p:cNvSpPr/>
            <p:nvPr/>
          </p:nvSpPr>
          <p:spPr>
            <a:xfrm>
              <a:off x="8114541" y="2491134"/>
              <a:ext cx="40814" cy="31301"/>
            </a:xfrm>
            <a:custGeom>
              <a:avLst/>
              <a:gdLst>
                <a:gd name="connsiteX0" fmla="*/ 40814 w 40814"/>
                <a:gd name="connsiteY0" fmla="*/ 4825 h 31301"/>
                <a:gd name="connsiteX1" fmla="*/ 39230 w 40814"/>
                <a:gd name="connsiteY1" fmla="*/ 14034 h 31301"/>
                <a:gd name="connsiteX2" fmla="*/ 37711 w 40814"/>
                <a:gd name="connsiteY2" fmla="*/ 19060 h 31301"/>
                <a:gd name="connsiteX3" fmla="*/ 35622 w 40814"/>
                <a:gd name="connsiteY3" fmla="*/ 23712 h 31301"/>
                <a:gd name="connsiteX4" fmla="*/ 32922 w 40814"/>
                <a:gd name="connsiteY4" fmla="*/ 27658 h 31301"/>
                <a:gd name="connsiteX5" fmla="*/ 29581 w 40814"/>
                <a:gd name="connsiteY5" fmla="*/ 30287 h 31301"/>
                <a:gd name="connsiteX6" fmla="*/ 25599 w 40814"/>
                <a:gd name="connsiteY6" fmla="*/ 31302 h 31301"/>
                <a:gd name="connsiteX7" fmla="*/ 20342 w 40814"/>
                <a:gd name="connsiteY7" fmla="*/ 29343 h 31301"/>
                <a:gd name="connsiteX8" fmla="*/ 17808 w 40814"/>
                <a:gd name="connsiteY8" fmla="*/ 23950 h 31301"/>
                <a:gd name="connsiteX9" fmla="*/ 7251 w 40814"/>
                <a:gd name="connsiteY9" fmla="*/ 31302 h 31301"/>
                <a:gd name="connsiteX10" fmla="*/ 1757 w 40814"/>
                <a:gd name="connsiteY10" fmla="*/ 28638 h 31301"/>
                <a:gd name="connsiteX11" fmla="*/ 0 w 40814"/>
                <a:gd name="connsiteY11" fmla="*/ 21415 h 31301"/>
                <a:gd name="connsiteX12" fmla="*/ 1015 w 40814"/>
                <a:gd name="connsiteY12" fmla="*/ 13660 h 31301"/>
                <a:gd name="connsiteX13" fmla="*/ 6675 w 40814"/>
                <a:gd name="connsiteY13" fmla="*/ 943 h 31301"/>
                <a:gd name="connsiteX14" fmla="*/ 7928 w 40814"/>
                <a:gd name="connsiteY14" fmla="*/ 338 h 31301"/>
                <a:gd name="connsiteX15" fmla="*/ 8569 w 40814"/>
                <a:gd name="connsiteY15" fmla="*/ 468 h 31301"/>
                <a:gd name="connsiteX16" fmla="*/ 9174 w 40814"/>
                <a:gd name="connsiteY16" fmla="*/ 1447 h 31301"/>
                <a:gd name="connsiteX17" fmla="*/ 8835 w 40814"/>
                <a:gd name="connsiteY17" fmla="*/ 2326 h 31301"/>
                <a:gd name="connsiteX18" fmla="*/ 4925 w 40814"/>
                <a:gd name="connsiteY18" fmla="*/ 8396 h 31301"/>
                <a:gd name="connsiteX19" fmla="*/ 2664 w 40814"/>
                <a:gd name="connsiteY19" fmla="*/ 14034 h 31301"/>
                <a:gd name="connsiteX20" fmla="*/ 2124 w 40814"/>
                <a:gd name="connsiteY20" fmla="*/ 18520 h 31301"/>
                <a:gd name="connsiteX21" fmla="*/ 3608 w 40814"/>
                <a:gd name="connsiteY21" fmla="*/ 24151 h 31301"/>
                <a:gd name="connsiteX22" fmla="*/ 8130 w 40814"/>
                <a:gd name="connsiteY22" fmla="*/ 26312 h 31301"/>
                <a:gd name="connsiteX23" fmla="*/ 13321 w 40814"/>
                <a:gd name="connsiteY23" fmla="*/ 24591 h 31301"/>
                <a:gd name="connsiteX24" fmla="*/ 17541 w 40814"/>
                <a:gd name="connsiteY24" fmla="*/ 19903 h 31301"/>
                <a:gd name="connsiteX25" fmla="*/ 18420 w 40814"/>
                <a:gd name="connsiteY25" fmla="*/ 13660 h 31301"/>
                <a:gd name="connsiteX26" fmla="*/ 20781 w 40814"/>
                <a:gd name="connsiteY26" fmla="*/ 10420 h 31301"/>
                <a:gd name="connsiteX27" fmla="*/ 22092 w 40814"/>
                <a:gd name="connsiteY27" fmla="*/ 12213 h 31301"/>
                <a:gd name="connsiteX28" fmla="*/ 21826 w 40814"/>
                <a:gd name="connsiteY28" fmla="*/ 14034 h 31301"/>
                <a:gd name="connsiteX29" fmla="*/ 19730 w 40814"/>
                <a:gd name="connsiteY29" fmla="*/ 20105 h 31301"/>
                <a:gd name="connsiteX30" fmla="*/ 21962 w 40814"/>
                <a:gd name="connsiteY30" fmla="*/ 24619 h 31301"/>
                <a:gd name="connsiteX31" fmla="*/ 26513 w 40814"/>
                <a:gd name="connsiteY31" fmla="*/ 26312 h 31301"/>
                <a:gd name="connsiteX32" fmla="*/ 31403 w 40814"/>
                <a:gd name="connsiteY32" fmla="*/ 24418 h 31301"/>
                <a:gd name="connsiteX33" fmla="*/ 35219 w 40814"/>
                <a:gd name="connsiteY33" fmla="*/ 19766 h 31301"/>
                <a:gd name="connsiteX34" fmla="*/ 37574 w 40814"/>
                <a:gd name="connsiteY34" fmla="*/ 13660 h 31301"/>
                <a:gd name="connsiteX35" fmla="*/ 37847 w 40814"/>
                <a:gd name="connsiteY35" fmla="*/ 11132 h 31301"/>
                <a:gd name="connsiteX36" fmla="*/ 35219 w 40814"/>
                <a:gd name="connsiteY36" fmla="*/ 5026 h 31301"/>
                <a:gd name="connsiteX37" fmla="*/ 34477 w 40814"/>
                <a:gd name="connsiteY37" fmla="*/ 3305 h 31301"/>
                <a:gd name="connsiteX38" fmla="*/ 35421 w 40814"/>
                <a:gd name="connsiteY38" fmla="*/ 1109 h 31301"/>
                <a:gd name="connsiteX39" fmla="*/ 37847 w 40814"/>
                <a:gd name="connsiteY39" fmla="*/ 0 h 31301"/>
                <a:gd name="connsiteX40" fmla="*/ 39432 w 40814"/>
                <a:gd name="connsiteY40" fmla="*/ 605 h 31301"/>
                <a:gd name="connsiteX41" fmla="*/ 40814 w 40814"/>
                <a:gd name="connsiteY41" fmla="*/ 4825 h 3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814" h="31301">
                  <a:moveTo>
                    <a:pt x="40814" y="4825"/>
                  </a:moveTo>
                  <a:cubicBezTo>
                    <a:pt x="40814" y="6913"/>
                    <a:pt x="40288" y="9980"/>
                    <a:pt x="39230" y="14034"/>
                  </a:cubicBezTo>
                  <a:cubicBezTo>
                    <a:pt x="38805" y="15784"/>
                    <a:pt x="38294" y="17462"/>
                    <a:pt x="37711" y="19060"/>
                  </a:cubicBezTo>
                  <a:cubicBezTo>
                    <a:pt x="37149" y="20630"/>
                    <a:pt x="36450" y="22178"/>
                    <a:pt x="35622" y="23712"/>
                  </a:cubicBezTo>
                  <a:cubicBezTo>
                    <a:pt x="34787" y="25246"/>
                    <a:pt x="33887" y="26557"/>
                    <a:pt x="32922" y="27658"/>
                  </a:cubicBezTo>
                  <a:cubicBezTo>
                    <a:pt x="31957" y="28738"/>
                    <a:pt x="30841" y="29617"/>
                    <a:pt x="29581" y="30287"/>
                  </a:cubicBezTo>
                  <a:cubicBezTo>
                    <a:pt x="28321" y="30963"/>
                    <a:pt x="26996" y="31302"/>
                    <a:pt x="25599" y="31302"/>
                  </a:cubicBezTo>
                  <a:cubicBezTo>
                    <a:pt x="23395" y="31302"/>
                    <a:pt x="21646" y="30647"/>
                    <a:pt x="20342" y="29343"/>
                  </a:cubicBezTo>
                  <a:cubicBezTo>
                    <a:pt x="19060" y="28018"/>
                    <a:pt x="18218" y="26218"/>
                    <a:pt x="17808" y="23950"/>
                  </a:cubicBezTo>
                  <a:cubicBezTo>
                    <a:pt x="14798" y="28854"/>
                    <a:pt x="11276" y="31302"/>
                    <a:pt x="7251" y="31302"/>
                  </a:cubicBezTo>
                  <a:cubicBezTo>
                    <a:pt x="4753" y="31302"/>
                    <a:pt x="2923" y="30416"/>
                    <a:pt x="1757" y="28638"/>
                  </a:cubicBezTo>
                  <a:cubicBezTo>
                    <a:pt x="583" y="26837"/>
                    <a:pt x="0" y="24432"/>
                    <a:pt x="0" y="21415"/>
                  </a:cubicBezTo>
                  <a:cubicBezTo>
                    <a:pt x="0" y="18873"/>
                    <a:pt x="338" y="16288"/>
                    <a:pt x="1015" y="13660"/>
                  </a:cubicBezTo>
                  <a:cubicBezTo>
                    <a:pt x="2297" y="8670"/>
                    <a:pt x="4184" y="4428"/>
                    <a:pt x="6675" y="943"/>
                  </a:cubicBezTo>
                  <a:cubicBezTo>
                    <a:pt x="7014" y="540"/>
                    <a:pt x="7431" y="338"/>
                    <a:pt x="7928" y="338"/>
                  </a:cubicBezTo>
                  <a:cubicBezTo>
                    <a:pt x="8223" y="338"/>
                    <a:pt x="8432" y="382"/>
                    <a:pt x="8569" y="468"/>
                  </a:cubicBezTo>
                  <a:cubicBezTo>
                    <a:pt x="8972" y="720"/>
                    <a:pt x="9174" y="1044"/>
                    <a:pt x="9174" y="1447"/>
                  </a:cubicBezTo>
                  <a:cubicBezTo>
                    <a:pt x="9174" y="1743"/>
                    <a:pt x="9059" y="2031"/>
                    <a:pt x="8835" y="2326"/>
                  </a:cubicBezTo>
                  <a:cubicBezTo>
                    <a:pt x="7258" y="4508"/>
                    <a:pt x="5955" y="6531"/>
                    <a:pt x="4925" y="8396"/>
                  </a:cubicBezTo>
                  <a:cubicBezTo>
                    <a:pt x="3888" y="10261"/>
                    <a:pt x="3132" y="12141"/>
                    <a:pt x="2664" y="14034"/>
                  </a:cubicBezTo>
                  <a:cubicBezTo>
                    <a:pt x="2304" y="15655"/>
                    <a:pt x="2124" y="17145"/>
                    <a:pt x="2124" y="18520"/>
                  </a:cubicBezTo>
                  <a:cubicBezTo>
                    <a:pt x="2124" y="20832"/>
                    <a:pt x="2621" y="22711"/>
                    <a:pt x="3608" y="24151"/>
                  </a:cubicBezTo>
                  <a:cubicBezTo>
                    <a:pt x="4623" y="25592"/>
                    <a:pt x="6128" y="26312"/>
                    <a:pt x="8130" y="26312"/>
                  </a:cubicBezTo>
                  <a:cubicBezTo>
                    <a:pt x="9973" y="26312"/>
                    <a:pt x="11701" y="25736"/>
                    <a:pt x="13321" y="24591"/>
                  </a:cubicBezTo>
                  <a:cubicBezTo>
                    <a:pt x="14942" y="23417"/>
                    <a:pt x="16353" y="21854"/>
                    <a:pt x="17541" y="19903"/>
                  </a:cubicBezTo>
                  <a:cubicBezTo>
                    <a:pt x="17606" y="17764"/>
                    <a:pt x="17901" y="15683"/>
                    <a:pt x="18420" y="13660"/>
                  </a:cubicBezTo>
                  <a:cubicBezTo>
                    <a:pt x="18888" y="11500"/>
                    <a:pt x="19680" y="10420"/>
                    <a:pt x="20781" y="10420"/>
                  </a:cubicBezTo>
                  <a:cubicBezTo>
                    <a:pt x="21653" y="10420"/>
                    <a:pt x="22092" y="11017"/>
                    <a:pt x="22092" y="12213"/>
                  </a:cubicBezTo>
                  <a:cubicBezTo>
                    <a:pt x="22092" y="12616"/>
                    <a:pt x="22006" y="13221"/>
                    <a:pt x="21826" y="14034"/>
                  </a:cubicBezTo>
                  <a:cubicBezTo>
                    <a:pt x="21329" y="16173"/>
                    <a:pt x="20630" y="18196"/>
                    <a:pt x="19730" y="20105"/>
                  </a:cubicBezTo>
                  <a:cubicBezTo>
                    <a:pt x="20047" y="21970"/>
                    <a:pt x="20789" y="23475"/>
                    <a:pt x="21962" y="24619"/>
                  </a:cubicBezTo>
                  <a:cubicBezTo>
                    <a:pt x="23129" y="25750"/>
                    <a:pt x="24648" y="26312"/>
                    <a:pt x="26513" y="26312"/>
                  </a:cubicBezTo>
                  <a:cubicBezTo>
                    <a:pt x="28249" y="26312"/>
                    <a:pt x="29876" y="25678"/>
                    <a:pt x="31403" y="24418"/>
                  </a:cubicBezTo>
                  <a:cubicBezTo>
                    <a:pt x="32951" y="23158"/>
                    <a:pt x="34225" y="21610"/>
                    <a:pt x="35219" y="19766"/>
                  </a:cubicBezTo>
                  <a:cubicBezTo>
                    <a:pt x="36227" y="17901"/>
                    <a:pt x="37012" y="15863"/>
                    <a:pt x="37574" y="13660"/>
                  </a:cubicBezTo>
                  <a:cubicBezTo>
                    <a:pt x="37754" y="12918"/>
                    <a:pt x="37847" y="12076"/>
                    <a:pt x="37847" y="11132"/>
                  </a:cubicBezTo>
                  <a:cubicBezTo>
                    <a:pt x="37847" y="8612"/>
                    <a:pt x="36969" y="6574"/>
                    <a:pt x="35219" y="5026"/>
                  </a:cubicBezTo>
                  <a:cubicBezTo>
                    <a:pt x="34722" y="4529"/>
                    <a:pt x="34477" y="3960"/>
                    <a:pt x="34477" y="3305"/>
                  </a:cubicBezTo>
                  <a:cubicBezTo>
                    <a:pt x="34477" y="2542"/>
                    <a:pt x="34794" y="1807"/>
                    <a:pt x="35421" y="1109"/>
                  </a:cubicBezTo>
                  <a:cubicBezTo>
                    <a:pt x="36162" y="367"/>
                    <a:pt x="36969" y="0"/>
                    <a:pt x="37847" y="0"/>
                  </a:cubicBezTo>
                  <a:cubicBezTo>
                    <a:pt x="38503" y="0"/>
                    <a:pt x="39028" y="202"/>
                    <a:pt x="39432" y="605"/>
                  </a:cubicBezTo>
                  <a:cubicBezTo>
                    <a:pt x="40353" y="1419"/>
                    <a:pt x="40814" y="2823"/>
                    <a:pt x="40814" y="4825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5E0995-4376-E82A-D252-F8509093A4F5}"/>
                </a:ext>
              </a:extLst>
            </p:cNvPr>
            <p:cNvSpPr/>
            <p:nvPr/>
          </p:nvSpPr>
          <p:spPr>
            <a:xfrm>
              <a:off x="7413149" y="2358740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816D8C1-2B06-36AD-89CF-92CF5EF969DB}"/>
                </a:ext>
              </a:extLst>
            </p:cNvPr>
            <p:cNvSpPr/>
            <p:nvPr/>
          </p:nvSpPr>
          <p:spPr>
            <a:xfrm>
              <a:off x="7413149" y="2075238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F454D0-D777-D73C-7A11-1C33DE30643D}"/>
                </a:ext>
              </a:extLst>
            </p:cNvPr>
            <p:cNvSpPr/>
            <p:nvPr/>
          </p:nvSpPr>
          <p:spPr>
            <a:xfrm>
              <a:off x="7413149" y="1791734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01D31C5-0483-6C12-F5A6-301E5C736E02}"/>
                </a:ext>
              </a:extLst>
            </p:cNvPr>
            <p:cNvSpPr/>
            <p:nvPr/>
          </p:nvSpPr>
          <p:spPr>
            <a:xfrm>
              <a:off x="7413149" y="1508231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1C5D3D1-4759-B37C-2A60-D9A4864DC22C}"/>
                </a:ext>
              </a:extLst>
            </p:cNvPr>
            <p:cNvSpPr/>
            <p:nvPr/>
          </p:nvSpPr>
          <p:spPr>
            <a:xfrm>
              <a:off x="74131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2B7BDE-D74C-9CF0-10DD-4C70B5F95009}"/>
                </a:ext>
              </a:extLst>
            </p:cNvPr>
            <p:cNvSpPr/>
            <p:nvPr/>
          </p:nvSpPr>
          <p:spPr>
            <a:xfrm>
              <a:off x="7413149" y="2358740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A406FE5-26F6-4E40-0411-D17657A1357A}"/>
                </a:ext>
              </a:extLst>
            </p:cNvPr>
            <p:cNvSpPr/>
            <p:nvPr/>
          </p:nvSpPr>
          <p:spPr>
            <a:xfrm>
              <a:off x="7413149" y="2075238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679669D-325D-0289-624F-AF145CE86712}"/>
                </a:ext>
              </a:extLst>
            </p:cNvPr>
            <p:cNvSpPr/>
            <p:nvPr/>
          </p:nvSpPr>
          <p:spPr>
            <a:xfrm>
              <a:off x="7413149" y="1791734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677764A-3C07-AC0F-E550-9D3829B5265E}"/>
                </a:ext>
              </a:extLst>
            </p:cNvPr>
            <p:cNvSpPr/>
            <p:nvPr/>
          </p:nvSpPr>
          <p:spPr>
            <a:xfrm>
              <a:off x="7413149" y="1508231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8435844-C0C5-B0CA-0D7D-CDAFCCA1D26C}"/>
                </a:ext>
              </a:extLst>
            </p:cNvPr>
            <p:cNvSpPr/>
            <p:nvPr/>
          </p:nvSpPr>
          <p:spPr>
            <a:xfrm>
              <a:off x="7262118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178C383-5877-6C04-2A84-7F1E40FCA916}"/>
                </a:ext>
              </a:extLst>
            </p:cNvPr>
            <p:cNvSpPr/>
            <p:nvPr/>
          </p:nvSpPr>
          <p:spPr>
            <a:xfrm>
              <a:off x="7302576" y="2373105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3ACEAF5-5CA6-DC61-07BE-E1DC8487560C}"/>
                </a:ext>
              </a:extLst>
            </p:cNvPr>
            <p:cNvSpPr/>
            <p:nvPr/>
          </p:nvSpPr>
          <p:spPr>
            <a:xfrm>
              <a:off x="7319115" y="2336180"/>
              <a:ext cx="30102" cy="45185"/>
            </a:xfrm>
            <a:custGeom>
              <a:avLst/>
              <a:gdLst>
                <a:gd name="connsiteX0" fmla="*/ 15051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1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1 w 30102"/>
                <a:gd name="connsiteY8" fmla="*/ 4666 h 45185"/>
                <a:gd name="connsiteX9" fmla="*/ 15051 w 30102"/>
                <a:gd name="connsiteY9" fmla="*/ 0 h 45185"/>
                <a:gd name="connsiteX10" fmla="*/ 26223 w 30102"/>
                <a:gd name="connsiteY10" fmla="*/ 5804 h 45185"/>
                <a:gd name="connsiteX11" fmla="*/ 30103 w 30102"/>
                <a:gd name="connsiteY11" fmla="*/ 22603 h 45185"/>
                <a:gd name="connsiteX12" fmla="*/ 26223 w 30102"/>
                <a:gd name="connsiteY12" fmla="*/ 39410 h 45185"/>
                <a:gd name="connsiteX13" fmla="*/ 15051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1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9"/>
                    <a:pt x="15051" y="40519"/>
                  </a:cubicBezTo>
                  <a:cubicBezTo>
                    <a:pt x="18104" y="40519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20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3" y="39410"/>
                  </a:cubicBezTo>
                  <a:cubicBezTo>
                    <a:pt x="23656" y="43262"/>
                    <a:pt x="19933" y="45185"/>
                    <a:pt x="15051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010471F-67EA-4768-9F6E-540E074DDBEE}"/>
                </a:ext>
              </a:extLst>
            </p:cNvPr>
            <p:cNvSpPr/>
            <p:nvPr/>
          </p:nvSpPr>
          <p:spPr>
            <a:xfrm>
              <a:off x="7357123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C2587D-924C-05C9-A325-0B821A1FE82D}"/>
                </a:ext>
              </a:extLst>
            </p:cNvPr>
            <p:cNvSpPr/>
            <p:nvPr/>
          </p:nvSpPr>
          <p:spPr>
            <a:xfrm>
              <a:off x="7263372" y="2052676"/>
              <a:ext cx="30102" cy="45184"/>
            </a:xfrm>
            <a:custGeom>
              <a:avLst/>
              <a:gdLst>
                <a:gd name="connsiteX0" fmla="*/ 15052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7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7"/>
                  </a:moveTo>
                  <a:cubicBezTo>
                    <a:pt x="12018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8C97FEA-7C2C-EAE4-3818-DEFCE028D3C0}"/>
                </a:ext>
              </a:extLst>
            </p:cNvPr>
            <p:cNvSpPr/>
            <p:nvPr/>
          </p:nvSpPr>
          <p:spPr>
            <a:xfrm>
              <a:off x="7303830" y="2089604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ED5DA02-79DF-5592-1FC7-B4C2B95B4041}"/>
                </a:ext>
              </a:extLst>
            </p:cNvPr>
            <p:cNvSpPr/>
            <p:nvPr/>
          </p:nvSpPr>
          <p:spPr>
            <a:xfrm>
              <a:off x="7320370" y="2052676"/>
              <a:ext cx="30102" cy="45184"/>
            </a:xfrm>
            <a:custGeom>
              <a:avLst/>
              <a:gdLst>
                <a:gd name="connsiteX0" fmla="*/ 15051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1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1 w 30102"/>
                <a:gd name="connsiteY8" fmla="*/ 4667 h 45184"/>
                <a:gd name="connsiteX9" fmla="*/ 15051 w 30102"/>
                <a:gd name="connsiteY9" fmla="*/ 0 h 45184"/>
                <a:gd name="connsiteX10" fmla="*/ 26223 w 30102"/>
                <a:gd name="connsiteY10" fmla="*/ 5805 h 45184"/>
                <a:gd name="connsiteX11" fmla="*/ 30103 w 30102"/>
                <a:gd name="connsiteY11" fmla="*/ 22607 h 45184"/>
                <a:gd name="connsiteX12" fmla="*/ 26223 w 30102"/>
                <a:gd name="connsiteY12" fmla="*/ 39409 h 45184"/>
                <a:gd name="connsiteX13" fmla="*/ 15051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1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1" y="4667"/>
                  </a:moveTo>
                  <a:cubicBezTo>
                    <a:pt x="12017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7" y="40517"/>
                    <a:pt x="15051" y="40517"/>
                  </a:cubicBezTo>
                  <a:cubicBezTo>
                    <a:pt x="18104" y="40517"/>
                    <a:pt x="20389" y="39029"/>
                    <a:pt x="21906" y="36054"/>
                  </a:cubicBezTo>
                  <a:cubicBezTo>
                    <a:pt x="23442" y="33059"/>
                    <a:pt x="24211" y="28577"/>
                    <a:pt x="24211" y="22607"/>
                  </a:cubicBezTo>
                  <a:cubicBezTo>
                    <a:pt x="24211" y="16617"/>
                    <a:pt x="23442" y="12135"/>
                    <a:pt x="21906" y="9159"/>
                  </a:cubicBezTo>
                  <a:cubicBezTo>
                    <a:pt x="20389" y="6165"/>
                    <a:pt x="18104" y="4667"/>
                    <a:pt x="15051" y="4667"/>
                  </a:cubicBezTo>
                  <a:moveTo>
                    <a:pt x="15051" y="0"/>
                  </a:moveTo>
                  <a:cubicBezTo>
                    <a:pt x="19933" y="0"/>
                    <a:pt x="23656" y="1935"/>
                    <a:pt x="26223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3" y="39409"/>
                  </a:cubicBezTo>
                  <a:cubicBezTo>
                    <a:pt x="23656" y="43259"/>
                    <a:pt x="19933" y="45184"/>
                    <a:pt x="15051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1A48D80-F1E5-9D90-2716-3D2FFE81803C}"/>
                </a:ext>
              </a:extLst>
            </p:cNvPr>
            <p:cNvSpPr/>
            <p:nvPr/>
          </p:nvSpPr>
          <p:spPr>
            <a:xfrm>
              <a:off x="7359049" y="2053463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3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29"/>
                    <a:pt x="9801" y="14993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2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F86030B-CCEE-EC61-C961-74FA996671B8}"/>
                </a:ext>
              </a:extLst>
            </p:cNvPr>
            <p:cNvSpPr/>
            <p:nvPr/>
          </p:nvSpPr>
          <p:spPr>
            <a:xfrm>
              <a:off x="7262118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17E9D2-94B5-539B-8997-1C0C2D4EC24C}"/>
                </a:ext>
              </a:extLst>
            </p:cNvPr>
            <p:cNvSpPr/>
            <p:nvPr/>
          </p:nvSpPr>
          <p:spPr>
            <a:xfrm>
              <a:off x="7302576" y="1806101"/>
              <a:ext cx="6155" cy="7408"/>
            </a:xfrm>
            <a:custGeom>
              <a:avLst/>
              <a:gdLst>
                <a:gd name="connsiteX0" fmla="*/ 0 w 6155"/>
                <a:gd name="connsiteY0" fmla="*/ 0 h 7408"/>
                <a:gd name="connsiteX1" fmla="*/ 6155 w 6155"/>
                <a:gd name="connsiteY1" fmla="*/ 0 h 7408"/>
                <a:gd name="connsiteX2" fmla="*/ 6155 w 6155"/>
                <a:gd name="connsiteY2" fmla="*/ 7409 h 7408"/>
                <a:gd name="connsiteX3" fmla="*/ 0 w 6155"/>
                <a:gd name="connsiteY3" fmla="*/ 7409 h 7408"/>
                <a:gd name="connsiteX4" fmla="*/ 0 w 6155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96AB5EA-5F53-E6E8-B1A0-7B45A2AC1562}"/>
                </a:ext>
              </a:extLst>
            </p:cNvPr>
            <p:cNvSpPr/>
            <p:nvPr/>
          </p:nvSpPr>
          <p:spPr>
            <a:xfrm>
              <a:off x="7321741" y="1769959"/>
              <a:ext cx="25931" cy="43550"/>
            </a:xfrm>
            <a:custGeom>
              <a:avLst/>
              <a:gdLst>
                <a:gd name="connsiteX0" fmla="*/ 845 w 25931"/>
                <a:gd name="connsiteY0" fmla="*/ 38592 h 43550"/>
                <a:gd name="connsiteX1" fmla="*/ 10471 w 25931"/>
                <a:gd name="connsiteY1" fmla="*/ 38592 h 43550"/>
                <a:gd name="connsiteX2" fmla="*/ 10471 w 25931"/>
                <a:gd name="connsiteY2" fmla="*/ 5367 h 43550"/>
                <a:gd name="connsiteX3" fmla="*/ 0 w 25931"/>
                <a:gd name="connsiteY3" fmla="*/ 7468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2 h 43550"/>
                <a:gd name="connsiteX8" fmla="*/ 25932 w 25931"/>
                <a:gd name="connsiteY8" fmla="*/ 38592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2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2"/>
                  </a:moveTo>
                  <a:lnTo>
                    <a:pt x="10471" y="38592"/>
                  </a:lnTo>
                  <a:lnTo>
                    <a:pt x="10471" y="5367"/>
                  </a:lnTo>
                  <a:lnTo>
                    <a:pt x="0" y="7468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2"/>
                  </a:lnTo>
                  <a:lnTo>
                    <a:pt x="25932" y="38592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2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A71D1B0-60B8-FEC2-1053-029C76342F7E}"/>
                </a:ext>
              </a:extLst>
            </p:cNvPr>
            <p:cNvSpPr/>
            <p:nvPr/>
          </p:nvSpPr>
          <p:spPr>
            <a:xfrm>
              <a:off x="7357123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9DAD367-BB42-3892-AA00-11F9AEFF8FA9}"/>
                </a:ext>
              </a:extLst>
            </p:cNvPr>
            <p:cNvSpPr/>
            <p:nvPr/>
          </p:nvSpPr>
          <p:spPr>
            <a:xfrm>
              <a:off x="7263372" y="1485668"/>
              <a:ext cx="30102" cy="45184"/>
            </a:xfrm>
            <a:custGeom>
              <a:avLst/>
              <a:gdLst>
                <a:gd name="connsiteX0" fmla="*/ 15052 w 30102"/>
                <a:gd name="connsiteY0" fmla="*/ 4668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8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8"/>
                  </a:moveTo>
                  <a:cubicBezTo>
                    <a:pt x="12018" y="4668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8"/>
                    <a:pt x="15052" y="4668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9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9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C534AC6-A715-203C-F0F5-BF37209DAAFA}"/>
                </a:ext>
              </a:extLst>
            </p:cNvPr>
            <p:cNvSpPr/>
            <p:nvPr/>
          </p:nvSpPr>
          <p:spPr>
            <a:xfrm>
              <a:off x="7303830" y="1522597"/>
              <a:ext cx="6154" cy="7408"/>
            </a:xfrm>
            <a:custGeom>
              <a:avLst/>
              <a:gdLst>
                <a:gd name="connsiteX0" fmla="*/ 0 w 6154"/>
                <a:gd name="connsiteY0" fmla="*/ 0 h 7408"/>
                <a:gd name="connsiteX1" fmla="*/ 6155 w 6154"/>
                <a:gd name="connsiteY1" fmla="*/ 0 h 7408"/>
                <a:gd name="connsiteX2" fmla="*/ 6155 w 6154"/>
                <a:gd name="connsiteY2" fmla="*/ 7409 h 7408"/>
                <a:gd name="connsiteX3" fmla="*/ 0 w 6154"/>
                <a:gd name="connsiteY3" fmla="*/ 7409 h 7408"/>
                <a:gd name="connsiteX4" fmla="*/ 0 w 6154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0FB3559-913E-CF2F-DFC4-5DE6DD344D42}"/>
                </a:ext>
              </a:extLst>
            </p:cNvPr>
            <p:cNvSpPr/>
            <p:nvPr/>
          </p:nvSpPr>
          <p:spPr>
            <a:xfrm>
              <a:off x="7322995" y="1486456"/>
              <a:ext cx="25931" cy="43550"/>
            </a:xfrm>
            <a:custGeom>
              <a:avLst/>
              <a:gdLst>
                <a:gd name="connsiteX0" fmla="*/ 845 w 25931"/>
                <a:gd name="connsiteY0" fmla="*/ 38591 h 43550"/>
                <a:gd name="connsiteX1" fmla="*/ 10471 w 25931"/>
                <a:gd name="connsiteY1" fmla="*/ 38591 h 43550"/>
                <a:gd name="connsiteX2" fmla="*/ 10471 w 25931"/>
                <a:gd name="connsiteY2" fmla="*/ 5367 h 43550"/>
                <a:gd name="connsiteX3" fmla="*/ 0 w 25931"/>
                <a:gd name="connsiteY3" fmla="*/ 7467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1 h 43550"/>
                <a:gd name="connsiteX8" fmla="*/ 25932 w 25931"/>
                <a:gd name="connsiteY8" fmla="*/ 38591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1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1"/>
                  </a:moveTo>
                  <a:lnTo>
                    <a:pt x="10471" y="38591"/>
                  </a:lnTo>
                  <a:lnTo>
                    <a:pt x="10471" y="5367"/>
                  </a:lnTo>
                  <a:lnTo>
                    <a:pt x="0" y="7467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1"/>
                  </a:lnTo>
                  <a:lnTo>
                    <a:pt x="25932" y="38591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B24D5F2-F34C-DFB6-4D70-570EB2A20F3A}"/>
                </a:ext>
              </a:extLst>
            </p:cNvPr>
            <p:cNvSpPr/>
            <p:nvPr/>
          </p:nvSpPr>
          <p:spPr>
            <a:xfrm>
              <a:off x="7359049" y="1486456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4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30"/>
                    <a:pt x="9801" y="14994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3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7CA4AAA-1DEB-9939-357D-47152D4CC111}"/>
                </a:ext>
              </a:extLst>
            </p:cNvPr>
            <p:cNvSpPr/>
            <p:nvPr/>
          </p:nvSpPr>
          <p:spPr>
            <a:xfrm>
              <a:off x="7192912" y="1941134"/>
              <a:ext cx="43918" cy="36093"/>
            </a:xfrm>
            <a:custGeom>
              <a:avLst/>
              <a:gdLst>
                <a:gd name="connsiteX0" fmla="*/ 11030 w 43918"/>
                <a:gd name="connsiteY0" fmla="*/ 0 h 36093"/>
                <a:gd name="connsiteX1" fmla="*/ 20712 w 43918"/>
                <a:gd name="connsiteY1" fmla="*/ 2497 h 36093"/>
                <a:gd name="connsiteX2" fmla="*/ 28402 w 43918"/>
                <a:gd name="connsiteY2" fmla="*/ 8838 h 36093"/>
                <a:gd name="connsiteX3" fmla="*/ 31303 w 43918"/>
                <a:gd name="connsiteY3" fmla="*/ 16664 h 36093"/>
                <a:gd name="connsiteX4" fmla="*/ 30022 w 43918"/>
                <a:gd name="connsiteY4" fmla="*/ 20610 h 36093"/>
                <a:gd name="connsiteX5" fmla="*/ 26851 w 43918"/>
                <a:gd name="connsiteY5" fmla="*/ 23005 h 36093"/>
                <a:gd name="connsiteX6" fmla="*/ 34643 w 43918"/>
                <a:gd name="connsiteY6" fmla="*/ 25029 h 36093"/>
                <a:gd name="connsiteX7" fmla="*/ 40681 w 43918"/>
                <a:gd name="connsiteY7" fmla="*/ 26413 h 36093"/>
                <a:gd name="connsiteX8" fmla="*/ 41119 w 43918"/>
                <a:gd name="connsiteY8" fmla="*/ 26345 h 36093"/>
                <a:gd name="connsiteX9" fmla="*/ 41423 w 43918"/>
                <a:gd name="connsiteY9" fmla="*/ 25974 h 36093"/>
                <a:gd name="connsiteX10" fmla="*/ 41693 w 43918"/>
                <a:gd name="connsiteY10" fmla="*/ 24928 h 36093"/>
                <a:gd name="connsiteX11" fmla="*/ 41794 w 43918"/>
                <a:gd name="connsiteY11" fmla="*/ 22938 h 36093"/>
                <a:gd name="connsiteX12" fmla="*/ 41794 w 43918"/>
                <a:gd name="connsiteY12" fmla="*/ 22061 h 36093"/>
                <a:gd name="connsiteX13" fmla="*/ 41996 w 43918"/>
                <a:gd name="connsiteY13" fmla="*/ 21555 h 36093"/>
                <a:gd name="connsiteX14" fmla="*/ 42536 w 43918"/>
                <a:gd name="connsiteY14" fmla="*/ 21285 h 36093"/>
                <a:gd name="connsiteX15" fmla="*/ 43919 w 43918"/>
                <a:gd name="connsiteY15" fmla="*/ 22533 h 36093"/>
                <a:gd name="connsiteX16" fmla="*/ 43818 w 43918"/>
                <a:gd name="connsiteY16" fmla="*/ 25940 h 36093"/>
                <a:gd name="connsiteX17" fmla="*/ 43717 w 43918"/>
                <a:gd name="connsiteY17" fmla="*/ 29381 h 36093"/>
                <a:gd name="connsiteX18" fmla="*/ 43818 w 43918"/>
                <a:gd name="connsiteY18" fmla="*/ 32316 h 36093"/>
                <a:gd name="connsiteX19" fmla="*/ 43919 w 43918"/>
                <a:gd name="connsiteY19" fmla="*/ 35182 h 36093"/>
                <a:gd name="connsiteX20" fmla="*/ 43110 w 43918"/>
                <a:gd name="connsiteY20" fmla="*/ 36093 h 36093"/>
                <a:gd name="connsiteX21" fmla="*/ 42334 w 43918"/>
                <a:gd name="connsiteY21" fmla="*/ 35959 h 36093"/>
                <a:gd name="connsiteX22" fmla="*/ 41929 w 43918"/>
                <a:gd name="connsiteY22" fmla="*/ 35587 h 36093"/>
                <a:gd name="connsiteX23" fmla="*/ 41794 w 43918"/>
                <a:gd name="connsiteY23" fmla="*/ 35082 h 36093"/>
                <a:gd name="connsiteX24" fmla="*/ 41794 w 43918"/>
                <a:gd name="connsiteY24" fmla="*/ 34475 h 36093"/>
                <a:gd name="connsiteX25" fmla="*/ 41524 w 43918"/>
                <a:gd name="connsiteY25" fmla="*/ 32248 h 36093"/>
                <a:gd name="connsiteX26" fmla="*/ 40782 w 43918"/>
                <a:gd name="connsiteY26" fmla="*/ 31337 h 36093"/>
                <a:gd name="connsiteX27" fmla="*/ 38961 w 43918"/>
                <a:gd name="connsiteY27" fmla="*/ 30764 h 36093"/>
                <a:gd name="connsiteX28" fmla="*/ 8197 w 43918"/>
                <a:gd name="connsiteY28" fmla="*/ 23005 h 36093"/>
                <a:gd name="connsiteX29" fmla="*/ 4689 w 43918"/>
                <a:gd name="connsiteY29" fmla="*/ 22533 h 36093"/>
                <a:gd name="connsiteX30" fmla="*/ 2193 w 43918"/>
                <a:gd name="connsiteY30" fmla="*/ 23107 h 36093"/>
                <a:gd name="connsiteX31" fmla="*/ 1518 w 43918"/>
                <a:gd name="connsiteY31" fmla="*/ 24692 h 36093"/>
                <a:gd name="connsiteX32" fmla="*/ 3609 w 43918"/>
                <a:gd name="connsiteY32" fmla="*/ 27593 h 36093"/>
                <a:gd name="connsiteX33" fmla="*/ 9749 w 43918"/>
                <a:gd name="connsiteY33" fmla="*/ 29718 h 36093"/>
                <a:gd name="connsiteX34" fmla="*/ 11098 w 43918"/>
                <a:gd name="connsiteY34" fmla="*/ 30224 h 36093"/>
                <a:gd name="connsiteX35" fmla="*/ 11334 w 43918"/>
                <a:gd name="connsiteY35" fmla="*/ 30899 h 36093"/>
                <a:gd name="connsiteX36" fmla="*/ 10626 w 43918"/>
                <a:gd name="connsiteY36" fmla="*/ 31742 h 36093"/>
                <a:gd name="connsiteX37" fmla="*/ 9378 w 43918"/>
                <a:gd name="connsiteY37" fmla="*/ 31472 h 36093"/>
                <a:gd name="connsiteX38" fmla="*/ 6645 w 43918"/>
                <a:gd name="connsiteY38" fmla="*/ 30696 h 36093"/>
                <a:gd name="connsiteX39" fmla="*/ 3947 w 43918"/>
                <a:gd name="connsiteY39" fmla="*/ 29583 h 36093"/>
                <a:gd name="connsiteX40" fmla="*/ 2766 w 43918"/>
                <a:gd name="connsiteY40" fmla="*/ 28942 h 36093"/>
                <a:gd name="connsiteX41" fmla="*/ 1552 w 43918"/>
                <a:gd name="connsiteY41" fmla="*/ 28031 h 36093"/>
                <a:gd name="connsiteX42" fmla="*/ 405 w 43918"/>
                <a:gd name="connsiteY42" fmla="*/ 26479 h 36093"/>
                <a:gd name="connsiteX43" fmla="*/ 0 w 43918"/>
                <a:gd name="connsiteY43" fmla="*/ 24456 h 36093"/>
                <a:gd name="connsiteX44" fmla="*/ 1282 w 43918"/>
                <a:gd name="connsiteY44" fmla="*/ 20509 h 36093"/>
                <a:gd name="connsiteX45" fmla="*/ 5161 w 43918"/>
                <a:gd name="connsiteY45" fmla="*/ 18249 h 36093"/>
                <a:gd name="connsiteX46" fmla="*/ 1451 w 43918"/>
                <a:gd name="connsiteY46" fmla="*/ 13965 h 36093"/>
                <a:gd name="connsiteX47" fmla="*/ 0 w 43918"/>
                <a:gd name="connsiteY47" fmla="*/ 9209 h 36093"/>
                <a:gd name="connsiteX48" fmla="*/ 3103 w 43918"/>
                <a:gd name="connsiteY48" fmla="*/ 2631 h 36093"/>
                <a:gd name="connsiteX49" fmla="*/ 11030 w 43918"/>
                <a:gd name="connsiteY49" fmla="*/ 0 h 36093"/>
                <a:gd name="connsiteX50" fmla="*/ 7995 w 43918"/>
                <a:gd name="connsiteY50" fmla="*/ 4992 h 36093"/>
                <a:gd name="connsiteX51" fmla="*/ 3238 w 43918"/>
                <a:gd name="connsiteY51" fmla="*/ 6173 h 36093"/>
                <a:gd name="connsiteX52" fmla="*/ 1518 w 43918"/>
                <a:gd name="connsiteY52" fmla="*/ 9411 h 36093"/>
                <a:gd name="connsiteX53" fmla="*/ 4149 w 43918"/>
                <a:gd name="connsiteY53" fmla="*/ 15011 h 36093"/>
                <a:gd name="connsiteX54" fmla="*/ 8973 w 43918"/>
                <a:gd name="connsiteY54" fmla="*/ 18587 h 36093"/>
                <a:gd name="connsiteX55" fmla="*/ 22499 w 43918"/>
                <a:gd name="connsiteY55" fmla="*/ 21993 h 36093"/>
                <a:gd name="connsiteX56" fmla="*/ 23612 w 43918"/>
                <a:gd name="connsiteY56" fmla="*/ 22196 h 36093"/>
                <a:gd name="connsiteX57" fmla="*/ 24422 w 43918"/>
                <a:gd name="connsiteY57" fmla="*/ 22095 h 36093"/>
                <a:gd name="connsiteX58" fmla="*/ 25940 w 43918"/>
                <a:gd name="connsiteY58" fmla="*/ 21589 h 36093"/>
                <a:gd name="connsiteX59" fmla="*/ 27728 w 43918"/>
                <a:gd name="connsiteY59" fmla="*/ 20644 h 36093"/>
                <a:gd name="connsiteX60" fmla="*/ 29145 w 43918"/>
                <a:gd name="connsiteY60" fmla="*/ 19059 h 36093"/>
                <a:gd name="connsiteX61" fmla="*/ 29752 w 43918"/>
                <a:gd name="connsiteY61" fmla="*/ 16731 h 36093"/>
                <a:gd name="connsiteX62" fmla="*/ 27930 w 43918"/>
                <a:gd name="connsiteY62" fmla="*/ 12447 h 36093"/>
                <a:gd name="connsiteX63" fmla="*/ 22668 w 43918"/>
                <a:gd name="connsiteY63" fmla="*/ 8501 h 36093"/>
                <a:gd name="connsiteX64" fmla="*/ 15652 w 43918"/>
                <a:gd name="connsiteY64" fmla="*/ 6240 h 36093"/>
                <a:gd name="connsiteX65" fmla="*/ 7995 w 43918"/>
                <a:gd name="connsiteY65" fmla="*/ 4992 h 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3918" h="36093">
                  <a:moveTo>
                    <a:pt x="11030" y="0"/>
                  </a:moveTo>
                  <a:cubicBezTo>
                    <a:pt x="14314" y="0"/>
                    <a:pt x="17541" y="832"/>
                    <a:pt x="20712" y="2497"/>
                  </a:cubicBezTo>
                  <a:cubicBezTo>
                    <a:pt x="23882" y="4138"/>
                    <a:pt x="26446" y="6252"/>
                    <a:pt x="28402" y="8838"/>
                  </a:cubicBezTo>
                  <a:cubicBezTo>
                    <a:pt x="30336" y="11424"/>
                    <a:pt x="31303" y="14033"/>
                    <a:pt x="31303" y="16664"/>
                  </a:cubicBezTo>
                  <a:cubicBezTo>
                    <a:pt x="31303" y="18238"/>
                    <a:pt x="30876" y="19554"/>
                    <a:pt x="30022" y="20610"/>
                  </a:cubicBezTo>
                  <a:cubicBezTo>
                    <a:pt x="29145" y="21645"/>
                    <a:pt x="28088" y="22443"/>
                    <a:pt x="26851" y="23005"/>
                  </a:cubicBezTo>
                  <a:cubicBezTo>
                    <a:pt x="28380" y="23432"/>
                    <a:pt x="30977" y="24107"/>
                    <a:pt x="34643" y="25029"/>
                  </a:cubicBezTo>
                  <a:cubicBezTo>
                    <a:pt x="38308" y="25952"/>
                    <a:pt x="40321" y="26413"/>
                    <a:pt x="40681" y="26413"/>
                  </a:cubicBezTo>
                  <a:cubicBezTo>
                    <a:pt x="40883" y="26413"/>
                    <a:pt x="41029" y="26390"/>
                    <a:pt x="41119" y="26345"/>
                  </a:cubicBezTo>
                  <a:cubicBezTo>
                    <a:pt x="41209" y="26299"/>
                    <a:pt x="41311" y="26176"/>
                    <a:pt x="41423" y="25974"/>
                  </a:cubicBezTo>
                  <a:cubicBezTo>
                    <a:pt x="41558" y="25772"/>
                    <a:pt x="41648" y="25423"/>
                    <a:pt x="41693" y="24928"/>
                  </a:cubicBezTo>
                  <a:cubicBezTo>
                    <a:pt x="41760" y="24434"/>
                    <a:pt x="41794" y="23770"/>
                    <a:pt x="41794" y="22938"/>
                  </a:cubicBezTo>
                  <a:cubicBezTo>
                    <a:pt x="41794" y="22511"/>
                    <a:pt x="41794" y="22219"/>
                    <a:pt x="41794" y="22061"/>
                  </a:cubicBezTo>
                  <a:cubicBezTo>
                    <a:pt x="41817" y="21881"/>
                    <a:pt x="41884" y="21713"/>
                    <a:pt x="41996" y="21555"/>
                  </a:cubicBezTo>
                  <a:cubicBezTo>
                    <a:pt x="42109" y="21375"/>
                    <a:pt x="42289" y="21285"/>
                    <a:pt x="42536" y="21285"/>
                  </a:cubicBezTo>
                  <a:cubicBezTo>
                    <a:pt x="43458" y="21285"/>
                    <a:pt x="43919" y="21701"/>
                    <a:pt x="43919" y="22533"/>
                  </a:cubicBezTo>
                  <a:cubicBezTo>
                    <a:pt x="43919" y="23275"/>
                    <a:pt x="43885" y="24411"/>
                    <a:pt x="43818" y="25940"/>
                  </a:cubicBezTo>
                  <a:cubicBezTo>
                    <a:pt x="43750" y="27469"/>
                    <a:pt x="43717" y="28616"/>
                    <a:pt x="43717" y="29381"/>
                  </a:cubicBezTo>
                  <a:cubicBezTo>
                    <a:pt x="43717" y="30033"/>
                    <a:pt x="43750" y="31012"/>
                    <a:pt x="43818" y="32316"/>
                  </a:cubicBezTo>
                  <a:cubicBezTo>
                    <a:pt x="43885" y="33620"/>
                    <a:pt x="43919" y="34575"/>
                    <a:pt x="43919" y="35182"/>
                  </a:cubicBezTo>
                  <a:cubicBezTo>
                    <a:pt x="43919" y="35789"/>
                    <a:pt x="43649" y="36093"/>
                    <a:pt x="43110" y="36093"/>
                  </a:cubicBezTo>
                  <a:cubicBezTo>
                    <a:pt x="42795" y="36093"/>
                    <a:pt x="42536" y="36049"/>
                    <a:pt x="42334" y="35959"/>
                  </a:cubicBezTo>
                  <a:cubicBezTo>
                    <a:pt x="42154" y="35891"/>
                    <a:pt x="42019" y="35767"/>
                    <a:pt x="41929" y="35587"/>
                  </a:cubicBezTo>
                  <a:cubicBezTo>
                    <a:pt x="41861" y="35408"/>
                    <a:pt x="41817" y="35239"/>
                    <a:pt x="41794" y="35082"/>
                  </a:cubicBezTo>
                  <a:cubicBezTo>
                    <a:pt x="41794" y="34947"/>
                    <a:pt x="41794" y="34745"/>
                    <a:pt x="41794" y="34475"/>
                  </a:cubicBezTo>
                  <a:cubicBezTo>
                    <a:pt x="41794" y="33440"/>
                    <a:pt x="41704" y="32698"/>
                    <a:pt x="41524" y="32248"/>
                  </a:cubicBezTo>
                  <a:cubicBezTo>
                    <a:pt x="41367" y="31798"/>
                    <a:pt x="41119" y="31495"/>
                    <a:pt x="40782" y="31337"/>
                  </a:cubicBezTo>
                  <a:cubicBezTo>
                    <a:pt x="40467" y="31157"/>
                    <a:pt x="39860" y="30966"/>
                    <a:pt x="38961" y="30764"/>
                  </a:cubicBezTo>
                  <a:lnTo>
                    <a:pt x="8197" y="23005"/>
                  </a:lnTo>
                  <a:cubicBezTo>
                    <a:pt x="6825" y="22690"/>
                    <a:pt x="5656" y="22533"/>
                    <a:pt x="4689" y="22533"/>
                  </a:cubicBezTo>
                  <a:cubicBezTo>
                    <a:pt x="3474" y="22533"/>
                    <a:pt x="2642" y="22724"/>
                    <a:pt x="2193" y="23107"/>
                  </a:cubicBezTo>
                  <a:cubicBezTo>
                    <a:pt x="1743" y="23489"/>
                    <a:pt x="1518" y="24018"/>
                    <a:pt x="1518" y="24692"/>
                  </a:cubicBezTo>
                  <a:cubicBezTo>
                    <a:pt x="1518" y="25862"/>
                    <a:pt x="2215" y="26829"/>
                    <a:pt x="3609" y="27593"/>
                  </a:cubicBezTo>
                  <a:cubicBezTo>
                    <a:pt x="5004" y="28357"/>
                    <a:pt x="7050" y="29066"/>
                    <a:pt x="9749" y="29718"/>
                  </a:cubicBezTo>
                  <a:cubicBezTo>
                    <a:pt x="10491" y="29920"/>
                    <a:pt x="10940" y="30089"/>
                    <a:pt x="11098" y="30224"/>
                  </a:cubicBezTo>
                  <a:cubicBezTo>
                    <a:pt x="11255" y="30336"/>
                    <a:pt x="11334" y="30561"/>
                    <a:pt x="11334" y="30899"/>
                  </a:cubicBezTo>
                  <a:cubicBezTo>
                    <a:pt x="11312" y="31461"/>
                    <a:pt x="11075" y="31742"/>
                    <a:pt x="10626" y="31742"/>
                  </a:cubicBezTo>
                  <a:cubicBezTo>
                    <a:pt x="10513" y="31742"/>
                    <a:pt x="10097" y="31652"/>
                    <a:pt x="9378" y="31472"/>
                  </a:cubicBezTo>
                  <a:cubicBezTo>
                    <a:pt x="8635" y="31292"/>
                    <a:pt x="7725" y="31034"/>
                    <a:pt x="6645" y="30696"/>
                  </a:cubicBezTo>
                  <a:cubicBezTo>
                    <a:pt x="5543" y="30336"/>
                    <a:pt x="4644" y="29965"/>
                    <a:pt x="3947" y="29583"/>
                  </a:cubicBezTo>
                  <a:cubicBezTo>
                    <a:pt x="3474" y="29358"/>
                    <a:pt x="3081" y="29145"/>
                    <a:pt x="2766" y="28942"/>
                  </a:cubicBezTo>
                  <a:cubicBezTo>
                    <a:pt x="2451" y="28740"/>
                    <a:pt x="2046" y="28436"/>
                    <a:pt x="1552" y="28031"/>
                  </a:cubicBezTo>
                  <a:cubicBezTo>
                    <a:pt x="1057" y="27604"/>
                    <a:pt x="675" y="27087"/>
                    <a:pt x="405" y="26479"/>
                  </a:cubicBezTo>
                  <a:cubicBezTo>
                    <a:pt x="135" y="25872"/>
                    <a:pt x="0" y="25198"/>
                    <a:pt x="0" y="24456"/>
                  </a:cubicBezTo>
                  <a:cubicBezTo>
                    <a:pt x="0" y="23017"/>
                    <a:pt x="427" y="21701"/>
                    <a:pt x="1282" y="20509"/>
                  </a:cubicBezTo>
                  <a:cubicBezTo>
                    <a:pt x="2136" y="19318"/>
                    <a:pt x="3429" y="18564"/>
                    <a:pt x="5161" y="18249"/>
                  </a:cubicBezTo>
                  <a:cubicBezTo>
                    <a:pt x="3654" y="16967"/>
                    <a:pt x="2418" y="15539"/>
                    <a:pt x="1451" y="13965"/>
                  </a:cubicBezTo>
                  <a:cubicBezTo>
                    <a:pt x="484" y="12391"/>
                    <a:pt x="0" y="10806"/>
                    <a:pt x="0" y="9209"/>
                  </a:cubicBezTo>
                  <a:cubicBezTo>
                    <a:pt x="0" y="6556"/>
                    <a:pt x="1034" y="4363"/>
                    <a:pt x="3103" y="2631"/>
                  </a:cubicBezTo>
                  <a:cubicBezTo>
                    <a:pt x="5150" y="877"/>
                    <a:pt x="7792" y="0"/>
                    <a:pt x="11030" y="0"/>
                  </a:cubicBezTo>
                  <a:moveTo>
                    <a:pt x="7995" y="4992"/>
                  </a:moveTo>
                  <a:cubicBezTo>
                    <a:pt x="5948" y="4992"/>
                    <a:pt x="4363" y="5386"/>
                    <a:pt x="3238" y="6173"/>
                  </a:cubicBezTo>
                  <a:cubicBezTo>
                    <a:pt x="2091" y="6937"/>
                    <a:pt x="1518" y="8017"/>
                    <a:pt x="1518" y="9411"/>
                  </a:cubicBezTo>
                  <a:cubicBezTo>
                    <a:pt x="1518" y="11143"/>
                    <a:pt x="2395" y="13010"/>
                    <a:pt x="4149" y="15011"/>
                  </a:cubicBezTo>
                  <a:cubicBezTo>
                    <a:pt x="5813" y="16990"/>
                    <a:pt x="7421" y="18181"/>
                    <a:pt x="8973" y="18587"/>
                  </a:cubicBezTo>
                  <a:lnTo>
                    <a:pt x="22499" y="21993"/>
                  </a:lnTo>
                  <a:lnTo>
                    <a:pt x="23612" y="22196"/>
                  </a:lnTo>
                  <a:cubicBezTo>
                    <a:pt x="23747" y="22196"/>
                    <a:pt x="24017" y="22162"/>
                    <a:pt x="24422" y="22095"/>
                  </a:cubicBezTo>
                  <a:cubicBezTo>
                    <a:pt x="24804" y="22005"/>
                    <a:pt x="25310" y="21836"/>
                    <a:pt x="25940" y="21589"/>
                  </a:cubicBezTo>
                  <a:cubicBezTo>
                    <a:pt x="26570" y="21319"/>
                    <a:pt x="27166" y="21004"/>
                    <a:pt x="27728" y="20644"/>
                  </a:cubicBezTo>
                  <a:cubicBezTo>
                    <a:pt x="28267" y="20262"/>
                    <a:pt x="28740" y="19734"/>
                    <a:pt x="29145" y="19059"/>
                  </a:cubicBezTo>
                  <a:cubicBezTo>
                    <a:pt x="29549" y="18361"/>
                    <a:pt x="29752" y="17586"/>
                    <a:pt x="29752" y="16731"/>
                  </a:cubicBezTo>
                  <a:cubicBezTo>
                    <a:pt x="29752" y="15359"/>
                    <a:pt x="29145" y="13931"/>
                    <a:pt x="27930" y="12447"/>
                  </a:cubicBezTo>
                  <a:cubicBezTo>
                    <a:pt x="26716" y="10940"/>
                    <a:pt x="24962" y="9625"/>
                    <a:pt x="22668" y="8501"/>
                  </a:cubicBezTo>
                  <a:cubicBezTo>
                    <a:pt x="21184" y="7803"/>
                    <a:pt x="18845" y="7050"/>
                    <a:pt x="15652" y="6240"/>
                  </a:cubicBezTo>
                  <a:cubicBezTo>
                    <a:pt x="12436" y="5409"/>
                    <a:pt x="9884" y="4992"/>
                    <a:pt x="7995" y="499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86E290D-82ED-5A39-D154-E3F4669D9562}"/>
                </a:ext>
              </a:extLst>
            </p:cNvPr>
            <p:cNvSpPr/>
            <p:nvPr/>
          </p:nvSpPr>
          <p:spPr>
            <a:xfrm>
              <a:off x="7171627" y="1917393"/>
              <a:ext cx="69083" cy="16022"/>
            </a:xfrm>
            <a:custGeom>
              <a:avLst/>
              <a:gdLst>
                <a:gd name="connsiteX0" fmla="*/ 34542 w 69083"/>
                <a:gd name="connsiteY0" fmla="*/ 16023 h 16022"/>
                <a:gd name="connsiteX1" fmla="*/ 13459 w 69083"/>
                <a:gd name="connsiteY1" fmla="*/ 11671 h 16022"/>
                <a:gd name="connsiteX2" fmla="*/ 6207 w 69083"/>
                <a:gd name="connsiteY2" fmla="*/ 7218 h 16022"/>
                <a:gd name="connsiteX3" fmla="*/ 1451 w 69083"/>
                <a:gd name="connsiteY3" fmla="*/ 2900 h 16022"/>
                <a:gd name="connsiteX4" fmla="*/ 0 w 69083"/>
                <a:gd name="connsiteY4" fmla="*/ 708 h 16022"/>
                <a:gd name="connsiteX5" fmla="*/ 675 w 69083"/>
                <a:gd name="connsiteY5" fmla="*/ 0 h 16022"/>
                <a:gd name="connsiteX6" fmla="*/ 1855 w 69083"/>
                <a:gd name="connsiteY6" fmla="*/ 910 h 16022"/>
                <a:gd name="connsiteX7" fmla="*/ 34542 w 69083"/>
                <a:gd name="connsiteY7" fmla="*/ 12008 h 16022"/>
                <a:gd name="connsiteX8" fmla="*/ 66857 w 69083"/>
                <a:gd name="connsiteY8" fmla="*/ 1180 h 16022"/>
                <a:gd name="connsiteX9" fmla="*/ 68409 w 69083"/>
                <a:gd name="connsiteY9" fmla="*/ 0 h 16022"/>
                <a:gd name="connsiteX10" fmla="*/ 69084 w 69083"/>
                <a:gd name="connsiteY10" fmla="*/ 708 h 16022"/>
                <a:gd name="connsiteX11" fmla="*/ 67700 w 69083"/>
                <a:gd name="connsiteY11" fmla="*/ 2834 h 16022"/>
                <a:gd name="connsiteX12" fmla="*/ 63146 w 69083"/>
                <a:gd name="connsiteY12" fmla="*/ 7050 h 16022"/>
                <a:gd name="connsiteX13" fmla="*/ 56096 w 69083"/>
                <a:gd name="connsiteY13" fmla="*/ 11469 h 16022"/>
                <a:gd name="connsiteX14" fmla="*/ 34542 w 69083"/>
                <a:gd name="connsiteY14" fmla="*/ 1602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34542" y="16023"/>
                  </a:moveTo>
                  <a:cubicBezTo>
                    <a:pt x="26761" y="16023"/>
                    <a:pt x="19733" y="14572"/>
                    <a:pt x="13459" y="11671"/>
                  </a:cubicBezTo>
                  <a:cubicBezTo>
                    <a:pt x="10828" y="10435"/>
                    <a:pt x="8411" y="8950"/>
                    <a:pt x="6207" y="7218"/>
                  </a:cubicBezTo>
                  <a:cubicBezTo>
                    <a:pt x="4003" y="5486"/>
                    <a:pt x="2418" y="4048"/>
                    <a:pt x="1451" y="2900"/>
                  </a:cubicBezTo>
                  <a:cubicBezTo>
                    <a:pt x="484" y="1753"/>
                    <a:pt x="0" y="1023"/>
                    <a:pt x="0" y="708"/>
                  </a:cubicBezTo>
                  <a:cubicBezTo>
                    <a:pt x="0" y="259"/>
                    <a:pt x="225" y="22"/>
                    <a:pt x="675" y="0"/>
                  </a:cubicBezTo>
                  <a:cubicBezTo>
                    <a:pt x="900" y="0"/>
                    <a:pt x="1293" y="303"/>
                    <a:pt x="1855" y="910"/>
                  </a:cubicBezTo>
                  <a:cubicBezTo>
                    <a:pt x="9411" y="8331"/>
                    <a:pt x="20307" y="12030"/>
                    <a:pt x="34542" y="12008"/>
                  </a:cubicBezTo>
                  <a:cubicBezTo>
                    <a:pt x="48822" y="12008"/>
                    <a:pt x="59593" y="8399"/>
                    <a:pt x="66857" y="1180"/>
                  </a:cubicBezTo>
                  <a:cubicBezTo>
                    <a:pt x="67644" y="393"/>
                    <a:pt x="68161" y="0"/>
                    <a:pt x="68409" y="0"/>
                  </a:cubicBezTo>
                  <a:cubicBezTo>
                    <a:pt x="68859" y="0"/>
                    <a:pt x="69084" y="236"/>
                    <a:pt x="69084" y="708"/>
                  </a:cubicBezTo>
                  <a:cubicBezTo>
                    <a:pt x="69084" y="1023"/>
                    <a:pt x="68623" y="1731"/>
                    <a:pt x="67700" y="2834"/>
                  </a:cubicBezTo>
                  <a:cubicBezTo>
                    <a:pt x="66778" y="3935"/>
                    <a:pt x="65260" y="5341"/>
                    <a:pt x="63146" y="7050"/>
                  </a:cubicBezTo>
                  <a:cubicBezTo>
                    <a:pt x="61033" y="8758"/>
                    <a:pt x="58683" y="10232"/>
                    <a:pt x="56096" y="11469"/>
                  </a:cubicBezTo>
                  <a:cubicBezTo>
                    <a:pt x="49822" y="14505"/>
                    <a:pt x="42637" y="16023"/>
                    <a:pt x="34542" y="16023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855DD2-11F3-439C-10C6-F93916B6F4E9}"/>
                </a:ext>
              </a:extLst>
            </p:cNvPr>
            <p:cNvSpPr/>
            <p:nvPr/>
          </p:nvSpPr>
          <p:spPr>
            <a:xfrm>
              <a:off x="7192912" y="1872711"/>
              <a:ext cx="31303" cy="40815"/>
            </a:xfrm>
            <a:custGeom>
              <a:avLst/>
              <a:gdLst>
                <a:gd name="connsiteX0" fmla="*/ 4824 w 31303"/>
                <a:gd name="connsiteY0" fmla="*/ 0 h 40815"/>
                <a:gd name="connsiteX1" fmla="*/ 14033 w 31303"/>
                <a:gd name="connsiteY1" fmla="*/ 1585 h 40815"/>
                <a:gd name="connsiteX2" fmla="*/ 19059 w 31303"/>
                <a:gd name="connsiteY2" fmla="*/ 3103 h 40815"/>
                <a:gd name="connsiteX3" fmla="*/ 23714 w 31303"/>
                <a:gd name="connsiteY3" fmla="*/ 5195 h 40815"/>
                <a:gd name="connsiteX4" fmla="*/ 27660 w 31303"/>
                <a:gd name="connsiteY4" fmla="*/ 7893 h 40815"/>
                <a:gd name="connsiteX5" fmla="*/ 30291 w 31303"/>
                <a:gd name="connsiteY5" fmla="*/ 11233 h 40815"/>
                <a:gd name="connsiteX6" fmla="*/ 31303 w 31303"/>
                <a:gd name="connsiteY6" fmla="*/ 15213 h 40815"/>
                <a:gd name="connsiteX7" fmla="*/ 29347 w 31303"/>
                <a:gd name="connsiteY7" fmla="*/ 20475 h 40815"/>
                <a:gd name="connsiteX8" fmla="*/ 23950 w 31303"/>
                <a:gd name="connsiteY8" fmla="*/ 23005 h 40815"/>
                <a:gd name="connsiteX9" fmla="*/ 31303 w 31303"/>
                <a:gd name="connsiteY9" fmla="*/ 33563 h 40815"/>
                <a:gd name="connsiteX10" fmla="*/ 28639 w 31303"/>
                <a:gd name="connsiteY10" fmla="*/ 39061 h 40815"/>
                <a:gd name="connsiteX11" fmla="*/ 21420 w 31303"/>
                <a:gd name="connsiteY11" fmla="*/ 40816 h 40815"/>
                <a:gd name="connsiteX12" fmla="*/ 13661 w 31303"/>
                <a:gd name="connsiteY12" fmla="*/ 39804 h 40815"/>
                <a:gd name="connsiteX13" fmla="*/ 945 w 31303"/>
                <a:gd name="connsiteY13" fmla="*/ 34137 h 40815"/>
                <a:gd name="connsiteX14" fmla="*/ 337 w 31303"/>
                <a:gd name="connsiteY14" fmla="*/ 32888 h 40815"/>
                <a:gd name="connsiteX15" fmla="*/ 472 w 31303"/>
                <a:gd name="connsiteY15" fmla="*/ 32247 h 40815"/>
                <a:gd name="connsiteX16" fmla="*/ 1451 w 31303"/>
                <a:gd name="connsiteY16" fmla="*/ 31640 h 40815"/>
                <a:gd name="connsiteX17" fmla="*/ 2328 w 31303"/>
                <a:gd name="connsiteY17" fmla="*/ 31978 h 40815"/>
                <a:gd name="connsiteX18" fmla="*/ 8399 w 31303"/>
                <a:gd name="connsiteY18" fmla="*/ 35891 h 40815"/>
                <a:gd name="connsiteX19" fmla="*/ 14033 w 31303"/>
                <a:gd name="connsiteY19" fmla="*/ 38151 h 40815"/>
                <a:gd name="connsiteX20" fmla="*/ 18519 w 31303"/>
                <a:gd name="connsiteY20" fmla="*/ 38691 h 40815"/>
                <a:gd name="connsiteX21" fmla="*/ 24152 w 31303"/>
                <a:gd name="connsiteY21" fmla="*/ 37206 h 40815"/>
                <a:gd name="connsiteX22" fmla="*/ 26311 w 31303"/>
                <a:gd name="connsiteY22" fmla="*/ 32686 h 40815"/>
                <a:gd name="connsiteX23" fmla="*/ 24591 w 31303"/>
                <a:gd name="connsiteY23" fmla="*/ 27491 h 40815"/>
                <a:gd name="connsiteX24" fmla="*/ 19902 w 31303"/>
                <a:gd name="connsiteY24" fmla="*/ 23275 h 40815"/>
                <a:gd name="connsiteX25" fmla="*/ 13661 w 31303"/>
                <a:gd name="connsiteY25" fmla="*/ 22398 h 40815"/>
                <a:gd name="connsiteX26" fmla="*/ 10423 w 31303"/>
                <a:gd name="connsiteY26" fmla="*/ 20036 h 40815"/>
                <a:gd name="connsiteX27" fmla="*/ 12211 w 31303"/>
                <a:gd name="connsiteY27" fmla="*/ 18721 h 40815"/>
                <a:gd name="connsiteX28" fmla="*/ 14033 w 31303"/>
                <a:gd name="connsiteY28" fmla="*/ 18991 h 40815"/>
                <a:gd name="connsiteX29" fmla="*/ 20104 w 31303"/>
                <a:gd name="connsiteY29" fmla="*/ 21083 h 40815"/>
                <a:gd name="connsiteX30" fmla="*/ 24624 w 31303"/>
                <a:gd name="connsiteY30" fmla="*/ 18856 h 40815"/>
                <a:gd name="connsiteX31" fmla="*/ 26311 w 31303"/>
                <a:gd name="connsiteY31" fmla="*/ 14302 h 40815"/>
                <a:gd name="connsiteX32" fmla="*/ 24422 w 31303"/>
                <a:gd name="connsiteY32" fmla="*/ 9411 h 40815"/>
                <a:gd name="connsiteX33" fmla="*/ 19767 w 31303"/>
                <a:gd name="connsiteY33" fmla="*/ 5599 h 40815"/>
                <a:gd name="connsiteX34" fmla="*/ 13661 w 31303"/>
                <a:gd name="connsiteY34" fmla="*/ 3238 h 40815"/>
                <a:gd name="connsiteX35" fmla="*/ 11132 w 31303"/>
                <a:gd name="connsiteY35" fmla="*/ 2968 h 40815"/>
                <a:gd name="connsiteX36" fmla="*/ 5026 w 31303"/>
                <a:gd name="connsiteY36" fmla="*/ 5599 h 40815"/>
                <a:gd name="connsiteX37" fmla="*/ 3306 w 31303"/>
                <a:gd name="connsiteY37" fmla="*/ 6341 h 40815"/>
                <a:gd name="connsiteX38" fmla="*/ 1113 w 31303"/>
                <a:gd name="connsiteY38" fmla="*/ 5397 h 40815"/>
                <a:gd name="connsiteX39" fmla="*/ 0 w 31303"/>
                <a:gd name="connsiteY39" fmla="*/ 2968 h 40815"/>
                <a:gd name="connsiteX40" fmla="*/ 607 w 31303"/>
                <a:gd name="connsiteY40" fmla="*/ 1383 h 40815"/>
                <a:gd name="connsiteX41" fmla="*/ 4824 w 31303"/>
                <a:gd name="connsiteY41" fmla="*/ 0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1303" h="40815">
                  <a:moveTo>
                    <a:pt x="4824" y="0"/>
                  </a:moveTo>
                  <a:cubicBezTo>
                    <a:pt x="6915" y="0"/>
                    <a:pt x="9985" y="529"/>
                    <a:pt x="14033" y="1585"/>
                  </a:cubicBezTo>
                  <a:cubicBezTo>
                    <a:pt x="15787" y="2012"/>
                    <a:pt x="17462" y="2518"/>
                    <a:pt x="19059" y="3103"/>
                  </a:cubicBezTo>
                  <a:cubicBezTo>
                    <a:pt x="20633" y="3665"/>
                    <a:pt x="22184" y="4362"/>
                    <a:pt x="23714" y="5195"/>
                  </a:cubicBezTo>
                  <a:cubicBezTo>
                    <a:pt x="25243" y="6026"/>
                    <a:pt x="26558" y="6926"/>
                    <a:pt x="27660" y="7893"/>
                  </a:cubicBezTo>
                  <a:cubicBezTo>
                    <a:pt x="28740" y="8860"/>
                    <a:pt x="29617" y="9973"/>
                    <a:pt x="30291" y="11233"/>
                  </a:cubicBezTo>
                  <a:cubicBezTo>
                    <a:pt x="30966" y="12492"/>
                    <a:pt x="31303" y="13818"/>
                    <a:pt x="31303" y="15213"/>
                  </a:cubicBezTo>
                  <a:cubicBezTo>
                    <a:pt x="31303" y="17417"/>
                    <a:pt x="30651" y="19171"/>
                    <a:pt x="29347" y="20475"/>
                  </a:cubicBezTo>
                  <a:cubicBezTo>
                    <a:pt x="28020" y="21757"/>
                    <a:pt x="26221" y="22600"/>
                    <a:pt x="23950" y="23005"/>
                  </a:cubicBezTo>
                  <a:cubicBezTo>
                    <a:pt x="28852" y="26019"/>
                    <a:pt x="31303" y="29538"/>
                    <a:pt x="31303" y="33563"/>
                  </a:cubicBezTo>
                  <a:cubicBezTo>
                    <a:pt x="31303" y="36059"/>
                    <a:pt x="30415" y="37892"/>
                    <a:pt x="28639" y="39061"/>
                  </a:cubicBezTo>
                  <a:cubicBezTo>
                    <a:pt x="26840" y="40231"/>
                    <a:pt x="24433" y="40816"/>
                    <a:pt x="21420" y="40816"/>
                  </a:cubicBezTo>
                  <a:cubicBezTo>
                    <a:pt x="18879" y="40816"/>
                    <a:pt x="16293" y="40479"/>
                    <a:pt x="13661" y="39804"/>
                  </a:cubicBezTo>
                  <a:cubicBezTo>
                    <a:pt x="8669" y="38521"/>
                    <a:pt x="4430" y="36633"/>
                    <a:pt x="945" y="34137"/>
                  </a:cubicBezTo>
                  <a:cubicBezTo>
                    <a:pt x="540" y="33799"/>
                    <a:pt x="337" y="33383"/>
                    <a:pt x="337" y="32888"/>
                  </a:cubicBezTo>
                  <a:cubicBezTo>
                    <a:pt x="337" y="32596"/>
                    <a:pt x="382" y="32382"/>
                    <a:pt x="472" y="32247"/>
                  </a:cubicBezTo>
                  <a:cubicBezTo>
                    <a:pt x="720" y="31843"/>
                    <a:pt x="1046" y="31640"/>
                    <a:pt x="1451" y="31640"/>
                  </a:cubicBezTo>
                  <a:cubicBezTo>
                    <a:pt x="1743" y="31640"/>
                    <a:pt x="2035" y="31753"/>
                    <a:pt x="2328" y="31978"/>
                  </a:cubicBezTo>
                  <a:cubicBezTo>
                    <a:pt x="4509" y="33552"/>
                    <a:pt x="6533" y="34856"/>
                    <a:pt x="8399" y="35891"/>
                  </a:cubicBezTo>
                  <a:cubicBezTo>
                    <a:pt x="10266" y="36925"/>
                    <a:pt x="12144" y="37678"/>
                    <a:pt x="14033" y="38151"/>
                  </a:cubicBezTo>
                  <a:cubicBezTo>
                    <a:pt x="15652" y="38511"/>
                    <a:pt x="17147" y="38691"/>
                    <a:pt x="18519" y="38691"/>
                  </a:cubicBezTo>
                  <a:cubicBezTo>
                    <a:pt x="20835" y="38691"/>
                    <a:pt x="22713" y="38196"/>
                    <a:pt x="24152" y="37206"/>
                  </a:cubicBezTo>
                  <a:cubicBezTo>
                    <a:pt x="25591" y="36194"/>
                    <a:pt x="26311" y="34687"/>
                    <a:pt x="26311" y="32686"/>
                  </a:cubicBezTo>
                  <a:cubicBezTo>
                    <a:pt x="26311" y="30842"/>
                    <a:pt x="25738" y="29111"/>
                    <a:pt x="24591" y="27491"/>
                  </a:cubicBezTo>
                  <a:cubicBezTo>
                    <a:pt x="23421" y="25872"/>
                    <a:pt x="21858" y="24467"/>
                    <a:pt x="19902" y="23275"/>
                  </a:cubicBezTo>
                  <a:cubicBezTo>
                    <a:pt x="17766" y="23207"/>
                    <a:pt x="15685" y="22915"/>
                    <a:pt x="13661" y="22398"/>
                  </a:cubicBezTo>
                  <a:cubicBezTo>
                    <a:pt x="11503" y="21926"/>
                    <a:pt x="10423" y="21139"/>
                    <a:pt x="10423" y="20036"/>
                  </a:cubicBezTo>
                  <a:cubicBezTo>
                    <a:pt x="10423" y="19159"/>
                    <a:pt x="11019" y="18721"/>
                    <a:pt x="12211" y="18721"/>
                  </a:cubicBezTo>
                  <a:cubicBezTo>
                    <a:pt x="12616" y="18721"/>
                    <a:pt x="13223" y="18811"/>
                    <a:pt x="14033" y="18991"/>
                  </a:cubicBezTo>
                  <a:cubicBezTo>
                    <a:pt x="16169" y="19485"/>
                    <a:pt x="18193" y="20183"/>
                    <a:pt x="20104" y="21083"/>
                  </a:cubicBezTo>
                  <a:cubicBezTo>
                    <a:pt x="21971" y="20768"/>
                    <a:pt x="23478" y="20025"/>
                    <a:pt x="24624" y="18856"/>
                  </a:cubicBezTo>
                  <a:cubicBezTo>
                    <a:pt x="25749" y="17687"/>
                    <a:pt x="26311" y="16169"/>
                    <a:pt x="26311" y="14302"/>
                  </a:cubicBezTo>
                  <a:cubicBezTo>
                    <a:pt x="26311" y="12570"/>
                    <a:pt x="25681" y="10940"/>
                    <a:pt x="24422" y="9411"/>
                  </a:cubicBezTo>
                  <a:cubicBezTo>
                    <a:pt x="23163" y="7859"/>
                    <a:pt x="21611" y="6589"/>
                    <a:pt x="19767" y="5599"/>
                  </a:cubicBezTo>
                  <a:cubicBezTo>
                    <a:pt x="17901" y="4588"/>
                    <a:pt x="15865" y="3801"/>
                    <a:pt x="13661" y="3238"/>
                  </a:cubicBezTo>
                  <a:cubicBezTo>
                    <a:pt x="12919" y="3058"/>
                    <a:pt x="12076" y="2968"/>
                    <a:pt x="11132" y="2968"/>
                  </a:cubicBezTo>
                  <a:cubicBezTo>
                    <a:pt x="8613" y="2968"/>
                    <a:pt x="6578" y="3845"/>
                    <a:pt x="5026" y="5599"/>
                  </a:cubicBezTo>
                  <a:cubicBezTo>
                    <a:pt x="4531" y="6094"/>
                    <a:pt x="3958" y="6341"/>
                    <a:pt x="3306" y="6341"/>
                  </a:cubicBezTo>
                  <a:cubicBezTo>
                    <a:pt x="2541" y="6341"/>
                    <a:pt x="1810" y="6026"/>
                    <a:pt x="1113" y="5397"/>
                  </a:cubicBezTo>
                  <a:cubicBezTo>
                    <a:pt x="371" y="4655"/>
                    <a:pt x="0" y="3845"/>
                    <a:pt x="0" y="2968"/>
                  </a:cubicBezTo>
                  <a:cubicBezTo>
                    <a:pt x="0" y="2316"/>
                    <a:pt x="202" y="1787"/>
                    <a:pt x="607" y="1383"/>
                  </a:cubicBezTo>
                  <a:cubicBezTo>
                    <a:pt x="1417" y="461"/>
                    <a:pt x="2822" y="0"/>
                    <a:pt x="4824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747D9E2-363A-12A0-BC93-2BDCD4101C72}"/>
                </a:ext>
              </a:extLst>
            </p:cNvPr>
            <p:cNvSpPr/>
            <p:nvPr/>
          </p:nvSpPr>
          <p:spPr>
            <a:xfrm>
              <a:off x="7171627" y="1848340"/>
              <a:ext cx="69083" cy="16022"/>
            </a:xfrm>
            <a:custGeom>
              <a:avLst/>
              <a:gdLst>
                <a:gd name="connsiteX0" fmla="*/ 68409 w 69083"/>
                <a:gd name="connsiteY0" fmla="*/ 16022 h 16022"/>
                <a:gd name="connsiteX1" fmla="*/ 67228 w 69083"/>
                <a:gd name="connsiteY1" fmla="*/ 15145 h 16022"/>
                <a:gd name="connsiteX2" fmla="*/ 34542 w 69083"/>
                <a:gd name="connsiteY2" fmla="*/ 4014 h 16022"/>
                <a:gd name="connsiteX3" fmla="*/ 2294 w 69083"/>
                <a:gd name="connsiteY3" fmla="*/ 14707 h 16022"/>
                <a:gd name="connsiteX4" fmla="*/ 675 w 69083"/>
                <a:gd name="connsiteY4" fmla="*/ 16022 h 16022"/>
                <a:gd name="connsiteX5" fmla="*/ 0 w 69083"/>
                <a:gd name="connsiteY5" fmla="*/ 15348 h 16022"/>
                <a:gd name="connsiteX6" fmla="*/ 1383 w 69083"/>
                <a:gd name="connsiteY6" fmla="*/ 13223 h 16022"/>
                <a:gd name="connsiteX7" fmla="*/ 5937 w 69083"/>
                <a:gd name="connsiteY7" fmla="*/ 9006 h 16022"/>
                <a:gd name="connsiteX8" fmla="*/ 12987 w 69083"/>
                <a:gd name="connsiteY8" fmla="*/ 4554 h 16022"/>
                <a:gd name="connsiteX9" fmla="*/ 34542 w 69083"/>
                <a:gd name="connsiteY9" fmla="*/ 0 h 16022"/>
                <a:gd name="connsiteX10" fmla="*/ 55624 w 69083"/>
                <a:gd name="connsiteY10" fmla="*/ 4351 h 16022"/>
                <a:gd name="connsiteX11" fmla="*/ 62877 w 69083"/>
                <a:gd name="connsiteY11" fmla="*/ 8804 h 16022"/>
                <a:gd name="connsiteX12" fmla="*/ 67633 w 69083"/>
                <a:gd name="connsiteY12" fmla="*/ 13121 h 16022"/>
                <a:gd name="connsiteX13" fmla="*/ 69084 w 69083"/>
                <a:gd name="connsiteY13" fmla="*/ 15348 h 16022"/>
                <a:gd name="connsiteX14" fmla="*/ 68409 w 69083"/>
                <a:gd name="connsiteY14" fmla="*/ 16022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68409" y="16022"/>
                  </a:moveTo>
                  <a:cubicBezTo>
                    <a:pt x="68183" y="16022"/>
                    <a:pt x="67790" y="15730"/>
                    <a:pt x="67228" y="15145"/>
                  </a:cubicBezTo>
                  <a:cubicBezTo>
                    <a:pt x="59672" y="7724"/>
                    <a:pt x="48777" y="4014"/>
                    <a:pt x="34542" y="4014"/>
                  </a:cubicBezTo>
                  <a:cubicBezTo>
                    <a:pt x="20262" y="4014"/>
                    <a:pt x="9512" y="7578"/>
                    <a:pt x="2294" y="14707"/>
                  </a:cubicBezTo>
                  <a:cubicBezTo>
                    <a:pt x="1462" y="15584"/>
                    <a:pt x="922" y="16022"/>
                    <a:pt x="675" y="16022"/>
                  </a:cubicBezTo>
                  <a:cubicBezTo>
                    <a:pt x="225" y="16022"/>
                    <a:pt x="0" y="15798"/>
                    <a:pt x="0" y="15348"/>
                  </a:cubicBezTo>
                  <a:cubicBezTo>
                    <a:pt x="0" y="15033"/>
                    <a:pt x="461" y="14325"/>
                    <a:pt x="1383" y="13223"/>
                  </a:cubicBezTo>
                  <a:cubicBezTo>
                    <a:pt x="2305" y="12099"/>
                    <a:pt x="3823" y="10693"/>
                    <a:pt x="5937" y="9006"/>
                  </a:cubicBezTo>
                  <a:cubicBezTo>
                    <a:pt x="8051" y="7297"/>
                    <a:pt x="10401" y="5813"/>
                    <a:pt x="12987" y="4554"/>
                  </a:cubicBezTo>
                  <a:cubicBezTo>
                    <a:pt x="19261" y="1518"/>
                    <a:pt x="26446" y="0"/>
                    <a:pt x="34542" y="0"/>
                  </a:cubicBezTo>
                  <a:cubicBezTo>
                    <a:pt x="42322" y="0"/>
                    <a:pt x="49350" y="1450"/>
                    <a:pt x="55624" y="4351"/>
                  </a:cubicBezTo>
                  <a:cubicBezTo>
                    <a:pt x="58255" y="5588"/>
                    <a:pt x="60673" y="7072"/>
                    <a:pt x="62877" y="8804"/>
                  </a:cubicBezTo>
                  <a:cubicBezTo>
                    <a:pt x="65081" y="10535"/>
                    <a:pt x="66666" y="11974"/>
                    <a:pt x="67633" y="13121"/>
                  </a:cubicBezTo>
                  <a:cubicBezTo>
                    <a:pt x="68600" y="14268"/>
                    <a:pt x="69084" y="15010"/>
                    <a:pt x="69084" y="15348"/>
                  </a:cubicBezTo>
                  <a:cubicBezTo>
                    <a:pt x="69084" y="15798"/>
                    <a:pt x="68859" y="16022"/>
                    <a:pt x="68409" y="1602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F4B1E176-A6CE-8F66-6446-AA78DA624710}"/>
              </a:ext>
            </a:extLst>
          </p:cNvPr>
          <p:cNvSpPr/>
          <p:nvPr/>
        </p:nvSpPr>
        <p:spPr>
          <a:xfrm>
            <a:off x="7454055" y="1456322"/>
            <a:ext cx="1363499" cy="902418"/>
          </a:xfrm>
          <a:custGeom>
            <a:avLst/>
            <a:gdLst>
              <a:gd name="connsiteX0" fmla="*/ 0 w 1363499"/>
              <a:gd name="connsiteY0" fmla="*/ 902418 h 902418"/>
              <a:gd name="connsiteX1" fmla="*/ 1365 w 1363499"/>
              <a:gd name="connsiteY1" fmla="*/ 902418 h 902418"/>
              <a:gd name="connsiteX2" fmla="*/ 2730 w 1363499"/>
              <a:gd name="connsiteY2" fmla="*/ 902418 h 902418"/>
              <a:gd name="connsiteX3" fmla="*/ 4094 w 1363499"/>
              <a:gd name="connsiteY3" fmla="*/ 902418 h 902418"/>
              <a:gd name="connsiteX4" fmla="*/ 5459 w 1363499"/>
              <a:gd name="connsiteY4" fmla="*/ 902418 h 902418"/>
              <a:gd name="connsiteX5" fmla="*/ 6824 w 1363499"/>
              <a:gd name="connsiteY5" fmla="*/ 902418 h 902418"/>
              <a:gd name="connsiteX6" fmla="*/ 8189 w 1363499"/>
              <a:gd name="connsiteY6" fmla="*/ 902418 h 902418"/>
              <a:gd name="connsiteX7" fmla="*/ 9554 w 1363499"/>
              <a:gd name="connsiteY7" fmla="*/ 902418 h 902418"/>
              <a:gd name="connsiteX8" fmla="*/ 10919 w 1363499"/>
              <a:gd name="connsiteY8" fmla="*/ 902418 h 902418"/>
              <a:gd name="connsiteX9" fmla="*/ 12284 w 1363499"/>
              <a:gd name="connsiteY9" fmla="*/ 902418 h 902418"/>
              <a:gd name="connsiteX10" fmla="*/ 13648 w 1363499"/>
              <a:gd name="connsiteY10" fmla="*/ 902418 h 902418"/>
              <a:gd name="connsiteX11" fmla="*/ 15013 w 1363499"/>
              <a:gd name="connsiteY11" fmla="*/ 902418 h 902418"/>
              <a:gd name="connsiteX12" fmla="*/ 16378 w 1363499"/>
              <a:gd name="connsiteY12" fmla="*/ 902418 h 902418"/>
              <a:gd name="connsiteX13" fmla="*/ 17743 w 1363499"/>
              <a:gd name="connsiteY13" fmla="*/ 902418 h 902418"/>
              <a:gd name="connsiteX14" fmla="*/ 19108 w 1363499"/>
              <a:gd name="connsiteY14" fmla="*/ 902418 h 902418"/>
              <a:gd name="connsiteX15" fmla="*/ 20473 w 1363499"/>
              <a:gd name="connsiteY15" fmla="*/ 902418 h 902418"/>
              <a:gd name="connsiteX16" fmla="*/ 21838 w 1363499"/>
              <a:gd name="connsiteY16" fmla="*/ 902418 h 902418"/>
              <a:gd name="connsiteX17" fmla="*/ 23202 w 1363499"/>
              <a:gd name="connsiteY17" fmla="*/ 902418 h 902418"/>
              <a:gd name="connsiteX18" fmla="*/ 24567 w 1363499"/>
              <a:gd name="connsiteY18" fmla="*/ 902418 h 902418"/>
              <a:gd name="connsiteX19" fmla="*/ 25932 w 1363499"/>
              <a:gd name="connsiteY19" fmla="*/ 902418 h 902418"/>
              <a:gd name="connsiteX20" fmla="*/ 27297 w 1363499"/>
              <a:gd name="connsiteY20" fmla="*/ 902418 h 902418"/>
              <a:gd name="connsiteX21" fmla="*/ 28662 w 1363499"/>
              <a:gd name="connsiteY21" fmla="*/ 902418 h 902418"/>
              <a:gd name="connsiteX22" fmla="*/ 30027 w 1363499"/>
              <a:gd name="connsiteY22" fmla="*/ 902418 h 902418"/>
              <a:gd name="connsiteX23" fmla="*/ 31392 w 1363499"/>
              <a:gd name="connsiteY23" fmla="*/ 902418 h 902418"/>
              <a:gd name="connsiteX24" fmla="*/ 32756 w 1363499"/>
              <a:gd name="connsiteY24" fmla="*/ 902418 h 902418"/>
              <a:gd name="connsiteX25" fmla="*/ 34122 w 1363499"/>
              <a:gd name="connsiteY25" fmla="*/ 902418 h 902418"/>
              <a:gd name="connsiteX26" fmla="*/ 35486 w 1363499"/>
              <a:gd name="connsiteY26" fmla="*/ 902418 h 902418"/>
              <a:gd name="connsiteX27" fmla="*/ 36851 w 1363499"/>
              <a:gd name="connsiteY27" fmla="*/ 902418 h 902418"/>
              <a:gd name="connsiteX28" fmla="*/ 38216 w 1363499"/>
              <a:gd name="connsiteY28" fmla="*/ 902418 h 902418"/>
              <a:gd name="connsiteX29" fmla="*/ 39581 w 1363499"/>
              <a:gd name="connsiteY29" fmla="*/ 902418 h 902418"/>
              <a:gd name="connsiteX30" fmla="*/ 40946 w 1363499"/>
              <a:gd name="connsiteY30" fmla="*/ 902418 h 902418"/>
              <a:gd name="connsiteX31" fmla="*/ 42310 w 1363499"/>
              <a:gd name="connsiteY31" fmla="*/ 902418 h 902418"/>
              <a:gd name="connsiteX32" fmla="*/ 43676 w 1363499"/>
              <a:gd name="connsiteY32" fmla="*/ 902418 h 902418"/>
              <a:gd name="connsiteX33" fmla="*/ 45040 w 1363499"/>
              <a:gd name="connsiteY33" fmla="*/ 902418 h 902418"/>
              <a:gd name="connsiteX34" fmla="*/ 46405 w 1363499"/>
              <a:gd name="connsiteY34" fmla="*/ 902418 h 902418"/>
              <a:gd name="connsiteX35" fmla="*/ 47770 w 1363499"/>
              <a:gd name="connsiteY35" fmla="*/ 902418 h 902418"/>
              <a:gd name="connsiteX36" fmla="*/ 49135 w 1363499"/>
              <a:gd name="connsiteY36" fmla="*/ 902418 h 902418"/>
              <a:gd name="connsiteX37" fmla="*/ 50500 w 1363499"/>
              <a:gd name="connsiteY37" fmla="*/ 902418 h 902418"/>
              <a:gd name="connsiteX38" fmla="*/ 51864 w 1363499"/>
              <a:gd name="connsiteY38" fmla="*/ 902418 h 902418"/>
              <a:gd name="connsiteX39" fmla="*/ 53230 w 1363499"/>
              <a:gd name="connsiteY39" fmla="*/ 902418 h 902418"/>
              <a:gd name="connsiteX40" fmla="*/ 54594 w 1363499"/>
              <a:gd name="connsiteY40" fmla="*/ 902418 h 902418"/>
              <a:gd name="connsiteX41" fmla="*/ 55959 w 1363499"/>
              <a:gd name="connsiteY41" fmla="*/ 902418 h 902418"/>
              <a:gd name="connsiteX42" fmla="*/ 57324 w 1363499"/>
              <a:gd name="connsiteY42" fmla="*/ 902418 h 902418"/>
              <a:gd name="connsiteX43" fmla="*/ 58689 w 1363499"/>
              <a:gd name="connsiteY43" fmla="*/ 902418 h 902418"/>
              <a:gd name="connsiteX44" fmla="*/ 60054 w 1363499"/>
              <a:gd name="connsiteY44" fmla="*/ 902418 h 902418"/>
              <a:gd name="connsiteX45" fmla="*/ 61418 w 1363499"/>
              <a:gd name="connsiteY45" fmla="*/ 902418 h 902418"/>
              <a:gd name="connsiteX46" fmla="*/ 62784 w 1363499"/>
              <a:gd name="connsiteY46" fmla="*/ 902418 h 902418"/>
              <a:gd name="connsiteX47" fmla="*/ 64148 w 1363499"/>
              <a:gd name="connsiteY47" fmla="*/ 902418 h 902418"/>
              <a:gd name="connsiteX48" fmla="*/ 65514 w 1363499"/>
              <a:gd name="connsiteY48" fmla="*/ 902418 h 902418"/>
              <a:gd name="connsiteX49" fmla="*/ 66878 w 1363499"/>
              <a:gd name="connsiteY49" fmla="*/ 902418 h 902418"/>
              <a:gd name="connsiteX50" fmla="*/ 68243 w 1363499"/>
              <a:gd name="connsiteY50" fmla="*/ 902418 h 902418"/>
              <a:gd name="connsiteX51" fmla="*/ 69608 w 1363499"/>
              <a:gd name="connsiteY51" fmla="*/ 902418 h 902418"/>
              <a:gd name="connsiteX52" fmla="*/ 70972 w 1363499"/>
              <a:gd name="connsiteY52" fmla="*/ 902418 h 902418"/>
              <a:gd name="connsiteX53" fmla="*/ 72338 w 1363499"/>
              <a:gd name="connsiteY53" fmla="*/ 902418 h 902418"/>
              <a:gd name="connsiteX54" fmla="*/ 73702 w 1363499"/>
              <a:gd name="connsiteY54" fmla="*/ 902418 h 902418"/>
              <a:gd name="connsiteX55" fmla="*/ 75068 w 1363499"/>
              <a:gd name="connsiteY55" fmla="*/ 902418 h 902418"/>
              <a:gd name="connsiteX56" fmla="*/ 76432 w 1363499"/>
              <a:gd name="connsiteY56" fmla="*/ 902418 h 902418"/>
              <a:gd name="connsiteX57" fmla="*/ 77797 w 1363499"/>
              <a:gd name="connsiteY57" fmla="*/ 902418 h 902418"/>
              <a:gd name="connsiteX58" fmla="*/ 79162 w 1363499"/>
              <a:gd name="connsiteY58" fmla="*/ 902418 h 902418"/>
              <a:gd name="connsiteX59" fmla="*/ 80526 w 1363499"/>
              <a:gd name="connsiteY59" fmla="*/ 902418 h 902418"/>
              <a:gd name="connsiteX60" fmla="*/ 81892 w 1363499"/>
              <a:gd name="connsiteY60" fmla="*/ 902418 h 902418"/>
              <a:gd name="connsiteX61" fmla="*/ 83256 w 1363499"/>
              <a:gd name="connsiteY61" fmla="*/ 902418 h 902418"/>
              <a:gd name="connsiteX62" fmla="*/ 84622 w 1363499"/>
              <a:gd name="connsiteY62" fmla="*/ 902418 h 902418"/>
              <a:gd name="connsiteX63" fmla="*/ 85986 w 1363499"/>
              <a:gd name="connsiteY63" fmla="*/ 902418 h 902418"/>
              <a:gd name="connsiteX64" fmla="*/ 87351 w 1363499"/>
              <a:gd name="connsiteY64" fmla="*/ 902418 h 902418"/>
              <a:gd name="connsiteX65" fmla="*/ 88716 w 1363499"/>
              <a:gd name="connsiteY65" fmla="*/ 902418 h 902418"/>
              <a:gd name="connsiteX66" fmla="*/ 90081 w 1363499"/>
              <a:gd name="connsiteY66" fmla="*/ 902418 h 902418"/>
              <a:gd name="connsiteX67" fmla="*/ 91446 w 1363499"/>
              <a:gd name="connsiteY67" fmla="*/ 902418 h 902418"/>
              <a:gd name="connsiteX68" fmla="*/ 92810 w 1363499"/>
              <a:gd name="connsiteY68" fmla="*/ 902418 h 902418"/>
              <a:gd name="connsiteX69" fmla="*/ 94176 w 1363499"/>
              <a:gd name="connsiteY69" fmla="*/ 902418 h 902418"/>
              <a:gd name="connsiteX70" fmla="*/ 95540 w 1363499"/>
              <a:gd name="connsiteY70" fmla="*/ 902418 h 902418"/>
              <a:gd name="connsiteX71" fmla="*/ 96905 w 1363499"/>
              <a:gd name="connsiteY71" fmla="*/ 902418 h 902418"/>
              <a:gd name="connsiteX72" fmla="*/ 98270 w 1363499"/>
              <a:gd name="connsiteY72" fmla="*/ 902418 h 902418"/>
              <a:gd name="connsiteX73" fmla="*/ 99635 w 1363499"/>
              <a:gd name="connsiteY73" fmla="*/ 902418 h 902418"/>
              <a:gd name="connsiteX74" fmla="*/ 101000 w 1363499"/>
              <a:gd name="connsiteY74" fmla="*/ 902418 h 902418"/>
              <a:gd name="connsiteX75" fmla="*/ 102364 w 1363499"/>
              <a:gd name="connsiteY75" fmla="*/ 902418 h 902418"/>
              <a:gd name="connsiteX76" fmla="*/ 103730 w 1363499"/>
              <a:gd name="connsiteY76" fmla="*/ 902418 h 902418"/>
              <a:gd name="connsiteX77" fmla="*/ 105094 w 1363499"/>
              <a:gd name="connsiteY77" fmla="*/ 902418 h 902418"/>
              <a:gd name="connsiteX78" fmla="*/ 106459 w 1363499"/>
              <a:gd name="connsiteY78" fmla="*/ 902418 h 902418"/>
              <a:gd name="connsiteX79" fmla="*/ 107824 w 1363499"/>
              <a:gd name="connsiteY79" fmla="*/ 902418 h 902418"/>
              <a:gd name="connsiteX80" fmla="*/ 109189 w 1363499"/>
              <a:gd name="connsiteY80" fmla="*/ 902418 h 902418"/>
              <a:gd name="connsiteX81" fmla="*/ 110554 w 1363499"/>
              <a:gd name="connsiteY81" fmla="*/ 902418 h 902418"/>
              <a:gd name="connsiteX82" fmla="*/ 111918 w 1363499"/>
              <a:gd name="connsiteY82" fmla="*/ 902418 h 902418"/>
              <a:gd name="connsiteX83" fmla="*/ 113284 w 1363499"/>
              <a:gd name="connsiteY83" fmla="*/ 902418 h 902418"/>
              <a:gd name="connsiteX84" fmla="*/ 114648 w 1363499"/>
              <a:gd name="connsiteY84" fmla="*/ 902418 h 902418"/>
              <a:gd name="connsiteX85" fmla="*/ 116013 w 1363499"/>
              <a:gd name="connsiteY85" fmla="*/ 902418 h 902418"/>
              <a:gd name="connsiteX86" fmla="*/ 117378 w 1363499"/>
              <a:gd name="connsiteY86" fmla="*/ 902418 h 902418"/>
              <a:gd name="connsiteX87" fmla="*/ 118743 w 1363499"/>
              <a:gd name="connsiteY87" fmla="*/ 902418 h 902418"/>
              <a:gd name="connsiteX88" fmla="*/ 120108 w 1363499"/>
              <a:gd name="connsiteY88" fmla="*/ 902418 h 902418"/>
              <a:gd name="connsiteX89" fmla="*/ 121472 w 1363499"/>
              <a:gd name="connsiteY89" fmla="*/ 902418 h 902418"/>
              <a:gd name="connsiteX90" fmla="*/ 122838 w 1363499"/>
              <a:gd name="connsiteY90" fmla="*/ 902418 h 902418"/>
              <a:gd name="connsiteX91" fmla="*/ 124202 w 1363499"/>
              <a:gd name="connsiteY91" fmla="*/ 902418 h 902418"/>
              <a:gd name="connsiteX92" fmla="*/ 125567 w 1363499"/>
              <a:gd name="connsiteY92" fmla="*/ 902418 h 902418"/>
              <a:gd name="connsiteX93" fmla="*/ 126932 w 1363499"/>
              <a:gd name="connsiteY93" fmla="*/ 902418 h 902418"/>
              <a:gd name="connsiteX94" fmla="*/ 128297 w 1363499"/>
              <a:gd name="connsiteY94" fmla="*/ 902418 h 902418"/>
              <a:gd name="connsiteX95" fmla="*/ 129662 w 1363499"/>
              <a:gd name="connsiteY95" fmla="*/ 902418 h 902418"/>
              <a:gd name="connsiteX96" fmla="*/ 131026 w 1363499"/>
              <a:gd name="connsiteY96" fmla="*/ 902418 h 902418"/>
              <a:gd name="connsiteX97" fmla="*/ 132392 w 1363499"/>
              <a:gd name="connsiteY97" fmla="*/ 902418 h 902418"/>
              <a:gd name="connsiteX98" fmla="*/ 133756 w 1363499"/>
              <a:gd name="connsiteY98" fmla="*/ 902418 h 902418"/>
              <a:gd name="connsiteX99" fmla="*/ 135121 w 1363499"/>
              <a:gd name="connsiteY99" fmla="*/ 902418 h 902418"/>
              <a:gd name="connsiteX100" fmla="*/ 136486 w 1363499"/>
              <a:gd name="connsiteY100" fmla="*/ 902418 h 902418"/>
              <a:gd name="connsiteX101" fmla="*/ 137851 w 1363499"/>
              <a:gd name="connsiteY101" fmla="*/ 902418 h 902418"/>
              <a:gd name="connsiteX102" fmla="*/ 139216 w 1363499"/>
              <a:gd name="connsiteY102" fmla="*/ 902418 h 902418"/>
              <a:gd name="connsiteX103" fmla="*/ 140580 w 1363499"/>
              <a:gd name="connsiteY103" fmla="*/ 902418 h 902418"/>
              <a:gd name="connsiteX104" fmla="*/ 141946 w 1363499"/>
              <a:gd name="connsiteY104" fmla="*/ 902418 h 902418"/>
              <a:gd name="connsiteX105" fmla="*/ 143310 w 1363499"/>
              <a:gd name="connsiteY105" fmla="*/ 902418 h 902418"/>
              <a:gd name="connsiteX106" fmla="*/ 144676 w 1363499"/>
              <a:gd name="connsiteY106" fmla="*/ 902418 h 902418"/>
              <a:gd name="connsiteX107" fmla="*/ 146040 w 1363499"/>
              <a:gd name="connsiteY107" fmla="*/ 902418 h 902418"/>
              <a:gd name="connsiteX108" fmla="*/ 147405 w 1363499"/>
              <a:gd name="connsiteY108" fmla="*/ 902418 h 902418"/>
              <a:gd name="connsiteX109" fmla="*/ 148770 w 1363499"/>
              <a:gd name="connsiteY109" fmla="*/ 902418 h 902418"/>
              <a:gd name="connsiteX110" fmla="*/ 150135 w 1363499"/>
              <a:gd name="connsiteY110" fmla="*/ 902418 h 902418"/>
              <a:gd name="connsiteX111" fmla="*/ 151500 w 1363499"/>
              <a:gd name="connsiteY111" fmla="*/ 902418 h 902418"/>
              <a:gd name="connsiteX112" fmla="*/ 152864 w 1363499"/>
              <a:gd name="connsiteY112" fmla="*/ 902418 h 902418"/>
              <a:gd name="connsiteX113" fmla="*/ 154230 w 1363499"/>
              <a:gd name="connsiteY113" fmla="*/ 902418 h 902418"/>
              <a:gd name="connsiteX114" fmla="*/ 155594 w 1363499"/>
              <a:gd name="connsiteY114" fmla="*/ 902418 h 902418"/>
              <a:gd name="connsiteX115" fmla="*/ 156959 w 1363499"/>
              <a:gd name="connsiteY115" fmla="*/ 902418 h 902418"/>
              <a:gd name="connsiteX116" fmla="*/ 158324 w 1363499"/>
              <a:gd name="connsiteY116" fmla="*/ 902418 h 902418"/>
              <a:gd name="connsiteX117" fmla="*/ 159689 w 1363499"/>
              <a:gd name="connsiteY117" fmla="*/ 902418 h 902418"/>
              <a:gd name="connsiteX118" fmla="*/ 161054 w 1363499"/>
              <a:gd name="connsiteY118" fmla="*/ 902418 h 902418"/>
              <a:gd name="connsiteX119" fmla="*/ 162418 w 1363499"/>
              <a:gd name="connsiteY119" fmla="*/ 902418 h 902418"/>
              <a:gd name="connsiteX120" fmla="*/ 163784 w 1363499"/>
              <a:gd name="connsiteY120" fmla="*/ 902418 h 902418"/>
              <a:gd name="connsiteX121" fmla="*/ 165148 w 1363499"/>
              <a:gd name="connsiteY121" fmla="*/ 902418 h 902418"/>
              <a:gd name="connsiteX122" fmla="*/ 166513 w 1363499"/>
              <a:gd name="connsiteY122" fmla="*/ 902418 h 902418"/>
              <a:gd name="connsiteX123" fmla="*/ 167878 w 1363499"/>
              <a:gd name="connsiteY123" fmla="*/ 902418 h 902418"/>
              <a:gd name="connsiteX124" fmla="*/ 169243 w 1363499"/>
              <a:gd name="connsiteY124" fmla="*/ 902418 h 902418"/>
              <a:gd name="connsiteX125" fmla="*/ 170608 w 1363499"/>
              <a:gd name="connsiteY125" fmla="*/ 902418 h 902418"/>
              <a:gd name="connsiteX126" fmla="*/ 171973 w 1363499"/>
              <a:gd name="connsiteY126" fmla="*/ 902418 h 902418"/>
              <a:gd name="connsiteX127" fmla="*/ 173338 w 1363499"/>
              <a:gd name="connsiteY127" fmla="*/ 902418 h 902418"/>
              <a:gd name="connsiteX128" fmla="*/ 174702 w 1363499"/>
              <a:gd name="connsiteY128" fmla="*/ 902418 h 902418"/>
              <a:gd name="connsiteX129" fmla="*/ 176067 w 1363499"/>
              <a:gd name="connsiteY129" fmla="*/ 902418 h 902418"/>
              <a:gd name="connsiteX130" fmla="*/ 177432 w 1363499"/>
              <a:gd name="connsiteY130" fmla="*/ 902418 h 902418"/>
              <a:gd name="connsiteX131" fmla="*/ 178797 w 1363499"/>
              <a:gd name="connsiteY131" fmla="*/ 902418 h 902418"/>
              <a:gd name="connsiteX132" fmla="*/ 180162 w 1363499"/>
              <a:gd name="connsiteY132" fmla="*/ 902418 h 902418"/>
              <a:gd name="connsiteX133" fmla="*/ 181527 w 1363499"/>
              <a:gd name="connsiteY133" fmla="*/ 902418 h 902418"/>
              <a:gd name="connsiteX134" fmla="*/ 182892 w 1363499"/>
              <a:gd name="connsiteY134" fmla="*/ 902418 h 902418"/>
              <a:gd name="connsiteX135" fmla="*/ 184256 w 1363499"/>
              <a:gd name="connsiteY135" fmla="*/ 902418 h 902418"/>
              <a:gd name="connsiteX136" fmla="*/ 185621 w 1363499"/>
              <a:gd name="connsiteY136" fmla="*/ 902418 h 902418"/>
              <a:gd name="connsiteX137" fmla="*/ 186986 w 1363499"/>
              <a:gd name="connsiteY137" fmla="*/ 902418 h 902418"/>
              <a:gd name="connsiteX138" fmla="*/ 188351 w 1363499"/>
              <a:gd name="connsiteY138" fmla="*/ 902418 h 902418"/>
              <a:gd name="connsiteX139" fmla="*/ 189716 w 1363499"/>
              <a:gd name="connsiteY139" fmla="*/ 902418 h 902418"/>
              <a:gd name="connsiteX140" fmla="*/ 191081 w 1363499"/>
              <a:gd name="connsiteY140" fmla="*/ 902418 h 902418"/>
              <a:gd name="connsiteX141" fmla="*/ 192446 w 1363499"/>
              <a:gd name="connsiteY141" fmla="*/ 902418 h 902418"/>
              <a:gd name="connsiteX142" fmla="*/ 193810 w 1363499"/>
              <a:gd name="connsiteY142" fmla="*/ 902418 h 902418"/>
              <a:gd name="connsiteX143" fmla="*/ 195175 w 1363499"/>
              <a:gd name="connsiteY143" fmla="*/ 902418 h 902418"/>
              <a:gd name="connsiteX144" fmla="*/ 196540 w 1363499"/>
              <a:gd name="connsiteY144" fmla="*/ 902418 h 902418"/>
              <a:gd name="connsiteX145" fmla="*/ 197905 w 1363499"/>
              <a:gd name="connsiteY145" fmla="*/ 902418 h 902418"/>
              <a:gd name="connsiteX146" fmla="*/ 199270 w 1363499"/>
              <a:gd name="connsiteY146" fmla="*/ 902418 h 902418"/>
              <a:gd name="connsiteX147" fmla="*/ 200635 w 1363499"/>
              <a:gd name="connsiteY147" fmla="*/ 902418 h 902418"/>
              <a:gd name="connsiteX148" fmla="*/ 202000 w 1363499"/>
              <a:gd name="connsiteY148" fmla="*/ 902418 h 902418"/>
              <a:gd name="connsiteX149" fmla="*/ 203365 w 1363499"/>
              <a:gd name="connsiteY149" fmla="*/ 902418 h 902418"/>
              <a:gd name="connsiteX150" fmla="*/ 204729 w 1363499"/>
              <a:gd name="connsiteY150" fmla="*/ 902418 h 902418"/>
              <a:gd name="connsiteX151" fmla="*/ 206094 w 1363499"/>
              <a:gd name="connsiteY151" fmla="*/ 902418 h 902418"/>
              <a:gd name="connsiteX152" fmla="*/ 207459 w 1363499"/>
              <a:gd name="connsiteY152" fmla="*/ 902418 h 902418"/>
              <a:gd name="connsiteX153" fmla="*/ 208824 w 1363499"/>
              <a:gd name="connsiteY153" fmla="*/ 902418 h 902418"/>
              <a:gd name="connsiteX154" fmla="*/ 210189 w 1363499"/>
              <a:gd name="connsiteY154" fmla="*/ 902418 h 902418"/>
              <a:gd name="connsiteX155" fmla="*/ 211554 w 1363499"/>
              <a:gd name="connsiteY155" fmla="*/ 902418 h 902418"/>
              <a:gd name="connsiteX156" fmla="*/ 212919 w 1363499"/>
              <a:gd name="connsiteY156" fmla="*/ 902418 h 902418"/>
              <a:gd name="connsiteX157" fmla="*/ 214283 w 1363499"/>
              <a:gd name="connsiteY157" fmla="*/ 902418 h 902418"/>
              <a:gd name="connsiteX158" fmla="*/ 215648 w 1363499"/>
              <a:gd name="connsiteY158" fmla="*/ 902418 h 902418"/>
              <a:gd name="connsiteX159" fmla="*/ 217013 w 1363499"/>
              <a:gd name="connsiteY159" fmla="*/ 902418 h 902418"/>
              <a:gd name="connsiteX160" fmla="*/ 218378 w 1363499"/>
              <a:gd name="connsiteY160" fmla="*/ 902418 h 902418"/>
              <a:gd name="connsiteX161" fmla="*/ 219743 w 1363499"/>
              <a:gd name="connsiteY161" fmla="*/ 902418 h 902418"/>
              <a:gd name="connsiteX162" fmla="*/ 221108 w 1363499"/>
              <a:gd name="connsiteY162" fmla="*/ 902418 h 902418"/>
              <a:gd name="connsiteX163" fmla="*/ 222473 w 1363499"/>
              <a:gd name="connsiteY163" fmla="*/ 902418 h 902418"/>
              <a:gd name="connsiteX164" fmla="*/ 223837 w 1363499"/>
              <a:gd name="connsiteY164" fmla="*/ 902418 h 902418"/>
              <a:gd name="connsiteX165" fmla="*/ 225202 w 1363499"/>
              <a:gd name="connsiteY165" fmla="*/ 902418 h 902418"/>
              <a:gd name="connsiteX166" fmla="*/ 226567 w 1363499"/>
              <a:gd name="connsiteY166" fmla="*/ 902418 h 902418"/>
              <a:gd name="connsiteX167" fmla="*/ 227932 w 1363499"/>
              <a:gd name="connsiteY167" fmla="*/ 902418 h 902418"/>
              <a:gd name="connsiteX168" fmla="*/ 229297 w 1363499"/>
              <a:gd name="connsiteY168" fmla="*/ 902418 h 902418"/>
              <a:gd name="connsiteX169" fmla="*/ 230662 w 1363499"/>
              <a:gd name="connsiteY169" fmla="*/ 902418 h 902418"/>
              <a:gd name="connsiteX170" fmla="*/ 232027 w 1363499"/>
              <a:gd name="connsiteY170" fmla="*/ 902418 h 902418"/>
              <a:gd name="connsiteX171" fmla="*/ 233391 w 1363499"/>
              <a:gd name="connsiteY171" fmla="*/ 902418 h 902418"/>
              <a:gd name="connsiteX172" fmla="*/ 234757 w 1363499"/>
              <a:gd name="connsiteY172" fmla="*/ 902418 h 902418"/>
              <a:gd name="connsiteX173" fmla="*/ 236121 w 1363499"/>
              <a:gd name="connsiteY173" fmla="*/ 902418 h 902418"/>
              <a:gd name="connsiteX174" fmla="*/ 237486 w 1363499"/>
              <a:gd name="connsiteY174" fmla="*/ 902418 h 902418"/>
              <a:gd name="connsiteX175" fmla="*/ 238851 w 1363499"/>
              <a:gd name="connsiteY175" fmla="*/ 902418 h 902418"/>
              <a:gd name="connsiteX176" fmla="*/ 240216 w 1363499"/>
              <a:gd name="connsiteY176" fmla="*/ 902418 h 902418"/>
              <a:gd name="connsiteX177" fmla="*/ 241581 w 1363499"/>
              <a:gd name="connsiteY177" fmla="*/ 902418 h 902418"/>
              <a:gd name="connsiteX178" fmla="*/ 242945 w 1363499"/>
              <a:gd name="connsiteY178" fmla="*/ 902418 h 902418"/>
              <a:gd name="connsiteX179" fmla="*/ 244311 w 1363499"/>
              <a:gd name="connsiteY179" fmla="*/ 902418 h 902418"/>
              <a:gd name="connsiteX180" fmla="*/ 245675 w 1363499"/>
              <a:gd name="connsiteY180" fmla="*/ 902418 h 902418"/>
              <a:gd name="connsiteX181" fmla="*/ 247040 w 1363499"/>
              <a:gd name="connsiteY181" fmla="*/ 902418 h 902418"/>
              <a:gd name="connsiteX182" fmla="*/ 248405 w 1363499"/>
              <a:gd name="connsiteY182" fmla="*/ 902418 h 902418"/>
              <a:gd name="connsiteX183" fmla="*/ 249770 w 1363499"/>
              <a:gd name="connsiteY183" fmla="*/ 902418 h 902418"/>
              <a:gd name="connsiteX184" fmla="*/ 251135 w 1363499"/>
              <a:gd name="connsiteY184" fmla="*/ 902418 h 902418"/>
              <a:gd name="connsiteX185" fmla="*/ 252500 w 1363499"/>
              <a:gd name="connsiteY185" fmla="*/ 902418 h 902418"/>
              <a:gd name="connsiteX186" fmla="*/ 253865 w 1363499"/>
              <a:gd name="connsiteY186" fmla="*/ 902418 h 902418"/>
              <a:gd name="connsiteX187" fmla="*/ 255229 w 1363499"/>
              <a:gd name="connsiteY187" fmla="*/ 902418 h 902418"/>
              <a:gd name="connsiteX188" fmla="*/ 256595 w 1363499"/>
              <a:gd name="connsiteY188" fmla="*/ 902418 h 902418"/>
              <a:gd name="connsiteX189" fmla="*/ 257959 w 1363499"/>
              <a:gd name="connsiteY189" fmla="*/ 902418 h 902418"/>
              <a:gd name="connsiteX190" fmla="*/ 259324 w 1363499"/>
              <a:gd name="connsiteY190" fmla="*/ 902418 h 902418"/>
              <a:gd name="connsiteX191" fmla="*/ 260689 w 1363499"/>
              <a:gd name="connsiteY191" fmla="*/ 902418 h 902418"/>
              <a:gd name="connsiteX192" fmla="*/ 262054 w 1363499"/>
              <a:gd name="connsiteY192" fmla="*/ 902418 h 902418"/>
              <a:gd name="connsiteX193" fmla="*/ 263419 w 1363499"/>
              <a:gd name="connsiteY193" fmla="*/ 902418 h 902418"/>
              <a:gd name="connsiteX194" fmla="*/ 264783 w 1363499"/>
              <a:gd name="connsiteY194" fmla="*/ 902418 h 902418"/>
              <a:gd name="connsiteX195" fmla="*/ 266149 w 1363499"/>
              <a:gd name="connsiteY195" fmla="*/ 902418 h 902418"/>
              <a:gd name="connsiteX196" fmla="*/ 267513 w 1363499"/>
              <a:gd name="connsiteY196" fmla="*/ 902418 h 902418"/>
              <a:gd name="connsiteX197" fmla="*/ 268878 w 1363499"/>
              <a:gd name="connsiteY197" fmla="*/ 902418 h 902418"/>
              <a:gd name="connsiteX198" fmla="*/ 270243 w 1363499"/>
              <a:gd name="connsiteY198" fmla="*/ 902418 h 902418"/>
              <a:gd name="connsiteX199" fmla="*/ 271608 w 1363499"/>
              <a:gd name="connsiteY199" fmla="*/ 902418 h 902418"/>
              <a:gd name="connsiteX200" fmla="*/ 272973 w 1363499"/>
              <a:gd name="connsiteY200" fmla="*/ 902418 h 902418"/>
              <a:gd name="connsiteX201" fmla="*/ 274337 w 1363499"/>
              <a:gd name="connsiteY201" fmla="*/ 902418 h 902418"/>
              <a:gd name="connsiteX202" fmla="*/ 275703 w 1363499"/>
              <a:gd name="connsiteY202" fmla="*/ 902418 h 902418"/>
              <a:gd name="connsiteX203" fmla="*/ 277067 w 1363499"/>
              <a:gd name="connsiteY203" fmla="*/ 902418 h 902418"/>
              <a:gd name="connsiteX204" fmla="*/ 278432 w 1363499"/>
              <a:gd name="connsiteY204" fmla="*/ 902418 h 902418"/>
              <a:gd name="connsiteX205" fmla="*/ 279797 w 1363499"/>
              <a:gd name="connsiteY205" fmla="*/ 902418 h 902418"/>
              <a:gd name="connsiteX206" fmla="*/ 281162 w 1363499"/>
              <a:gd name="connsiteY206" fmla="*/ 902418 h 902418"/>
              <a:gd name="connsiteX207" fmla="*/ 282527 w 1363499"/>
              <a:gd name="connsiteY207" fmla="*/ 902418 h 902418"/>
              <a:gd name="connsiteX208" fmla="*/ 283891 w 1363499"/>
              <a:gd name="connsiteY208" fmla="*/ 902418 h 902418"/>
              <a:gd name="connsiteX209" fmla="*/ 285257 w 1363499"/>
              <a:gd name="connsiteY209" fmla="*/ 902418 h 902418"/>
              <a:gd name="connsiteX210" fmla="*/ 286621 w 1363499"/>
              <a:gd name="connsiteY210" fmla="*/ 902418 h 902418"/>
              <a:gd name="connsiteX211" fmla="*/ 287986 w 1363499"/>
              <a:gd name="connsiteY211" fmla="*/ 902418 h 902418"/>
              <a:gd name="connsiteX212" fmla="*/ 289351 w 1363499"/>
              <a:gd name="connsiteY212" fmla="*/ 902418 h 902418"/>
              <a:gd name="connsiteX213" fmla="*/ 290716 w 1363499"/>
              <a:gd name="connsiteY213" fmla="*/ 902418 h 902418"/>
              <a:gd name="connsiteX214" fmla="*/ 292081 w 1363499"/>
              <a:gd name="connsiteY214" fmla="*/ 902418 h 902418"/>
              <a:gd name="connsiteX215" fmla="*/ 293445 w 1363499"/>
              <a:gd name="connsiteY215" fmla="*/ 902418 h 902418"/>
              <a:gd name="connsiteX216" fmla="*/ 294811 w 1363499"/>
              <a:gd name="connsiteY216" fmla="*/ 902418 h 902418"/>
              <a:gd name="connsiteX217" fmla="*/ 296175 w 1363499"/>
              <a:gd name="connsiteY217" fmla="*/ 902418 h 902418"/>
              <a:gd name="connsiteX218" fmla="*/ 297540 w 1363499"/>
              <a:gd name="connsiteY218" fmla="*/ 902418 h 902418"/>
              <a:gd name="connsiteX219" fmla="*/ 298905 w 1363499"/>
              <a:gd name="connsiteY219" fmla="*/ 902418 h 902418"/>
              <a:gd name="connsiteX220" fmla="*/ 300270 w 1363499"/>
              <a:gd name="connsiteY220" fmla="*/ 902418 h 902418"/>
              <a:gd name="connsiteX221" fmla="*/ 301635 w 1363499"/>
              <a:gd name="connsiteY221" fmla="*/ 902418 h 902418"/>
              <a:gd name="connsiteX222" fmla="*/ 302999 w 1363499"/>
              <a:gd name="connsiteY222" fmla="*/ 902418 h 902418"/>
              <a:gd name="connsiteX223" fmla="*/ 304365 w 1363499"/>
              <a:gd name="connsiteY223" fmla="*/ 902418 h 902418"/>
              <a:gd name="connsiteX224" fmla="*/ 305729 w 1363499"/>
              <a:gd name="connsiteY224" fmla="*/ 902418 h 902418"/>
              <a:gd name="connsiteX225" fmla="*/ 307095 w 1363499"/>
              <a:gd name="connsiteY225" fmla="*/ 902418 h 902418"/>
              <a:gd name="connsiteX226" fmla="*/ 308459 w 1363499"/>
              <a:gd name="connsiteY226" fmla="*/ 902418 h 902418"/>
              <a:gd name="connsiteX227" fmla="*/ 309824 w 1363499"/>
              <a:gd name="connsiteY227" fmla="*/ 902418 h 902418"/>
              <a:gd name="connsiteX228" fmla="*/ 311189 w 1363499"/>
              <a:gd name="connsiteY228" fmla="*/ 902418 h 902418"/>
              <a:gd name="connsiteX229" fmla="*/ 312553 w 1363499"/>
              <a:gd name="connsiteY229" fmla="*/ 902418 h 902418"/>
              <a:gd name="connsiteX230" fmla="*/ 313919 w 1363499"/>
              <a:gd name="connsiteY230" fmla="*/ 902418 h 902418"/>
              <a:gd name="connsiteX231" fmla="*/ 315283 w 1363499"/>
              <a:gd name="connsiteY231" fmla="*/ 902418 h 902418"/>
              <a:gd name="connsiteX232" fmla="*/ 316649 w 1363499"/>
              <a:gd name="connsiteY232" fmla="*/ 902418 h 902418"/>
              <a:gd name="connsiteX233" fmla="*/ 318013 w 1363499"/>
              <a:gd name="connsiteY233" fmla="*/ 902418 h 902418"/>
              <a:gd name="connsiteX234" fmla="*/ 319378 w 1363499"/>
              <a:gd name="connsiteY234" fmla="*/ 902418 h 902418"/>
              <a:gd name="connsiteX235" fmla="*/ 320743 w 1363499"/>
              <a:gd name="connsiteY235" fmla="*/ 902418 h 902418"/>
              <a:gd name="connsiteX236" fmla="*/ 322107 w 1363499"/>
              <a:gd name="connsiteY236" fmla="*/ 902418 h 902418"/>
              <a:gd name="connsiteX237" fmla="*/ 323473 w 1363499"/>
              <a:gd name="connsiteY237" fmla="*/ 902418 h 902418"/>
              <a:gd name="connsiteX238" fmla="*/ 324837 w 1363499"/>
              <a:gd name="connsiteY238" fmla="*/ 902418 h 902418"/>
              <a:gd name="connsiteX239" fmla="*/ 326203 w 1363499"/>
              <a:gd name="connsiteY239" fmla="*/ 902418 h 902418"/>
              <a:gd name="connsiteX240" fmla="*/ 327567 w 1363499"/>
              <a:gd name="connsiteY240" fmla="*/ 902418 h 902418"/>
              <a:gd name="connsiteX241" fmla="*/ 328932 w 1363499"/>
              <a:gd name="connsiteY241" fmla="*/ 902418 h 902418"/>
              <a:gd name="connsiteX242" fmla="*/ 330297 w 1363499"/>
              <a:gd name="connsiteY242" fmla="*/ 902418 h 902418"/>
              <a:gd name="connsiteX243" fmla="*/ 331661 w 1363499"/>
              <a:gd name="connsiteY243" fmla="*/ 902418 h 902418"/>
              <a:gd name="connsiteX244" fmla="*/ 333027 w 1363499"/>
              <a:gd name="connsiteY244" fmla="*/ 902418 h 902418"/>
              <a:gd name="connsiteX245" fmla="*/ 334391 w 1363499"/>
              <a:gd name="connsiteY245" fmla="*/ 902418 h 902418"/>
              <a:gd name="connsiteX246" fmla="*/ 335757 w 1363499"/>
              <a:gd name="connsiteY246" fmla="*/ 902418 h 902418"/>
              <a:gd name="connsiteX247" fmla="*/ 337121 w 1363499"/>
              <a:gd name="connsiteY247" fmla="*/ 902418 h 902418"/>
              <a:gd name="connsiteX248" fmla="*/ 338486 w 1363499"/>
              <a:gd name="connsiteY248" fmla="*/ 902418 h 902418"/>
              <a:gd name="connsiteX249" fmla="*/ 339851 w 1363499"/>
              <a:gd name="connsiteY249" fmla="*/ 902418 h 902418"/>
              <a:gd name="connsiteX250" fmla="*/ 341216 w 1363499"/>
              <a:gd name="connsiteY250" fmla="*/ 902418 h 902418"/>
              <a:gd name="connsiteX251" fmla="*/ 342581 w 1363499"/>
              <a:gd name="connsiteY251" fmla="*/ 902418 h 902418"/>
              <a:gd name="connsiteX252" fmla="*/ 343945 w 1363499"/>
              <a:gd name="connsiteY252" fmla="*/ 902418 h 902418"/>
              <a:gd name="connsiteX253" fmla="*/ 345311 w 1363499"/>
              <a:gd name="connsiteY253" fmla="*/ 902418 h 902418"/>
              <a:gd name="connsiteX254" fmla="*/ 346675 w 1363499"/>
              <a:gd name="connsiteY254" fmla="*/ 902418 h 902418"/>
              <a:gd name="connsiteX255" fmla="*/ 348040 w 1363499"/>
              <a:gd name="connsiteY255" fmla="*/ 902418 h 902418"/>
              <a:gd name="connsiteX256" fmla="*/ 349405 w 1363499"/>
              <a:gd name="connsiteY256" fmla="*/ 902418 h 902418"/>
              <a:gd name="connsiteX257" fmla="*/ 350770 w 1363499"/>
              <a:gd name="connsiteY257" fmla="*/ 902418 h 902418"/>
              <a:gd name="connsiteX258" fmla="*/ 352135 w 1363499"/>
              <a:gd name="connsiteY258" fmla="*/ 902418 h 902418"/>
              <a:gd name="connsiteX259" fmla="*/ 353499 w 1363499"/>
              <a:gd name="connsiteY259" fmla="*/ 902418 h 902418"/>
              <a:gd name="connsiteX260" fmla="*/ 354865 w 1363499"/>
              <a:gd name="connsiteY260" fmla="*/ 902418 h 902418"/>
              <a:gd name="connsiteX261" fmla="*/ 356229 w 1363499"/>
              <a:gd name="connsiteY261" fmla="*/ 902418 h 902418"/>
              <a:gd name="connsiteX262" fmla="*/ 357594 w 1363499"/>
              <a:gd name="connsiteY262" fmla="*/ 902418 h 902418"/>
              <a:gd name="connsiteX263" fmla="*/ 358959 w 1363499"/>
              <a:gd name="connsiteY263" fmla="*/ 902418 h 902418"/>
              <a:gd name="connsiteX264" fmla="*/ 360324 w 1363499"/>
              <a:gd name="connsiteY264" fmla="*/ 902418 h 902418"/>
              <a:gd name="connsiteX265" fmla="*/ 361689 w 1363499"/>
              <a:gd name="connsiteY265" fmla="*/ 902418 h 902418"/>
              <a:gd name="connsiteX266" fmla="*/ 363053 w 1363499"/>
              <a:gd name="connsiteY266" fmla="*/ 902418 h 902418"/>
              <a:gd name="connsiteX267" fmla="*/ 364419 w 1363499"/>
              <a:gd name="connsiteY267" fmla="*/ 902418 h 902418"/>
              <a:gd name="connsiteX268" fmla="*/ 365783 w 1363499"/>
              <a:gd name="connsiteY268" fmla="*/ 902418 h 902418"/>
              <a:gd name="connsiteX269" fmla="*/ 367148 w 1363499"/>
              <a:gd name="connsiteY269" fmla="*/ 902418 h 902418"/>
              <a:gd name="connsiteX270" fmla="*/ 368513 w 1363499"/>
              <a:gd name="connsiteY270" fmla="*/ 902418 h 902418"/>
              <a:gd name="connsiteX271" fmla="*/ 369878 w 1363499"/>
              <a:gd name="connsiteY271" fmla="*/ 902418 h 902418"/>
              <a:gd name="connsiteX272" fmla="*/ 371243 w 1363499"/>
              <a:gd name="connsiteY272" fmla="*/ 902418 h 902418"/>
              <a:gd name="connsiteX273" fmla="*/ 372608 w 1363499"/>
              <a:gd name="connsiteY273" fmla="*/ 902418 h 902418"/>
              <a:gd name="connsiteX274" fmla="*/ 373973 w 1363499"/>
              <a:gd name="connsiteY274" fmla="*/ 902418 h 902418"/>
              <a:gd name="connsiteX275" fmla="*/ 375337 w 1363499"/>
              <a:gd name="connsiteY275" fmla="*/ 902418 h 902418"/>
              <a:gd name="connsiteX276" fmla="*/ 376702 w 1363499"/>
              <a:gd name="connsiteY276" fmla="*/ 902418 h 902418"/>
              <a:gd name="connsiteX277" fmla="*/ 378067 w 1363499"/>
              <a:gd name="connsiteY277" fmla="*/ 902418 h 902418"/>
              <a:gd name="connsiteX278" fmla="*/ 379432 w 1363499"/>
              <a:gd name="connsiteY278" fmla="*/ 902418 h 902418"/>
              <a:gd name="connsiteX279" fmla="*/ 380797 w 1363499"/>
              <a:gd name="connsiteY279" fmla="*/ 902418 h 902418"/>
              <a:gd name="connsiteX280" fmla="*/ 382162 w 1363499"/>
              <a:gd name="connsiteY280" fmla="*/ 902418 h 902418"/>
              <a:gd name="connsiteX281" fmla="*/ 383527 w 1363499"/>
              <a:gd name="connsiteY281" fmla="*/ 902418 h 902418"/>
              <a:gd name="connsiteX282" fmla="*/ 384891 w 1363499"/>
              <a:gd name="connsiteY282" fmla="*/ 902418 h 902418"/>
              <a:gd name="connsiteX283" fmla="*/ 386256 w 1363499"/>
              <a:gd name="connsiteY283" fmla="*/ 902418 h 902418"/>
              <a:gd name="connsiteX284" fmla="*/ 387621 w 1363499"/>
              <a:gd name="connsiteY284" fmla="*/ 902418 h 902418"/>
              <a:gd name="connsiteX285" fmla="*/ 388986 w 1363499"/>
              <a:gd name="connsiteY285" fmla="*/ 902418 h 902418"/>
              <a:gd name="connsiteX286" fmla="*/ 390351 w 1363499"/>
              <a:gd name="connsiteY286" fmla="*/ 0 h 902418"/>
              <a:gd name="connsiteX287" fmla="*/ 391716 w 1363499"/>
              <a:gd name="connsiteY287" fmla="*/ 0 h 902418"/>
              <a:gd name="connsiteX288" fmla="*/ 393081 w 1363499"/>
              <a:gd name="connsiteY288" fmla="*/ 0 h 902418"/>
              <a:gd name="connsiteX289" fmla="*/ 394446 w 1363499"/>
              <a:gd name="connsiteY289" fmla="*/ 0 h 902418"/>
              <a:gd name="connsiteX290" fmla="*/ 395810 w 1363499"/>
              <a:gd name="connsiteY290" fmla="*/ 0 h 902418"/>
              <a:gd name="connsiteX291" fmla="*/ 397175 w 1363499"/>
              <a:gd name="connsiteY291" fmla="*/ 0 h 902418"/>
              <a:gd name="connsiteX292" fmla="*/ 398540 w 1363499"/>
              <a:gd name="connsiteY292" fmla="*/ 0 h 902418"/>
              <a:gd name="connsiteX293" fmla="*/ 399905 w 1363499"/>
              <a:gd name="connsiteY293" fmla="*/ 0 h 902418"/>
              <a:gd name="connsiteX294" fmla="*/ 401270 w 1363499"/>
              <a:gd name="connsiteY294" fmla="*/ 0 h 902418"/>
              <a:gd name="connsiteX295" fmla="*/ 402635 w 1363499"/>
              <a:gd name="connsiteY295" fmla="*/ 0 h 902418"/>
              <a:gd name="connsiteX296" fmla="*/ 404000 w 1363499"/>
              <a:gd name="connsiteY296" fmla="*/ 0 h 902418"/>
              <a:gd name="connsiteX297" fmla="*/ 405364 w 1363499"/>
              <a:gd name="connsiteY297" fmla="*/ 0 h 902418"/>
              <a:gd name="connsiteX298" fmla="*/ 406729 w 1363499"/>
              <a:gd name="connsiteY298" fmla="*/ 0 h 902418"/>
              <a:gd name="connsiteX299" fmla="*/ 408094 w 1363499"/>
              <a:gd name="connsiteY299" fmla="*/ 0 h 902418"/>
              <a:gd name="connsiteX300" fmla="*/ 409459 w 1363499"/>
              <a:gd name="connsiteY300" fmla="*/ 0 h 902418"/>
              <a:gd name="connsiteX301" fmla="*/ 410824 w 1363499"/>
              <a:gd name="connsiteY301" fmla="*/ 0 h 902418"/>
              <a:gd name="connsiteX302" fmla="*/ 412189 w 1363499"/>
              <a:gd name="connsiteY302" fmla="*/ 0 h 902418"/>
              <a:gd name="connsiteX303" fmla="*/ 413554 w 1363499"/>
              <a:gd name="connsiteY303" fmla="*/ 0 h 902418"/>
              <a:gd name="connsiteX304" fmla="*/ 414919 w 1363499"/>
              <a:gd name="connsiteY304" fmla="*/ 0 h 902418"/>
              <a:gd name="connsiteX305" fmla="*/ 416283 w 1363499"/>
              <a:gd name="connsiteY305" fmla="*/ 0 h 902418"/>
              <a:gd name="connsiteX306" fmla="*/ 417648 w 1363499"/>
              <a:gd name="connsiteY306" fmla="*/ 0 h 902418"/>
              <a:gd name="connsiteX307" fmla="*/ 419013 w 1363499"/>
              <a:gd name="connsiteY307" fmla="*/ 0 h 902418"/>
              <a:gd name="connsiteX308" fmla="*/ 420378 w 1363499"/>
              <a:gd name="connsiteY308" fmla="*/ 0 h 902418"/>
              <a:gd name="connsiteX309" fmla="*/ 421743 w 1363499"/>
              <a:gd name="connsiteY309" fmla="*/ 0 h 902418"/>
              <a:gd name="connsiteX310" fmla="*/ 423108 w 1363499"/>
              <a:gd name="connsiteY310" fmla="*/ 0 h 902418"/>
              <a:gd name="connsiteX311" fmla="*/ 424473 w 1363499"/>
              <a:gd name="connsiteY311" fmla="*/ 0 h 902418"/>
              <a:gd name="connsiteX312" fmla="*/ 425838 w 1363499"/>
              <a:gd name="connsiteY312" fmla="*/ 0 h 902418"/>
              <a:gd name="connsiteX313" fmla="*/ 427202 w 1363499"/>
              <a:gd name="connsiteY313" fmla="*/ 0 h 902418"/>
              <a:gd name="connsiteX314" fmla="*/ 428567 w 1363499"/>
              <a:gd name="connsiteY314" fmla="*/ 0 h 902418"/>
              <a:gd name="connsiteX315" fmla="*/ 429932 w 1363499"/>
              <a:gd name="connsiteY315" fmla="*/ 0 h 902418"/>
              <a:gd name="connsiteX316" fmla="*/ 431299 w 1363499"/>
              <a:gd name="connsiteY316" fmla="*/ 0 h 902418"/>
              <a:gd name="connsiteX317" fmla="*/ 432660 w 1363499"/>
              <a:gd name="connsiteY317" fmla="*/ 0 h 902418"/>
              <a:gd name="connsiteX318" fmla="*/ 434028 w 1363499"/>
              <a:gd name="connsiteY318" fmla="*/ 0 h 902418"/>
              <a:gd name="connsiteX319" fmla="*/ 435389 w 1363499"/>
              <a:gd name="connsiteY319" fmla="*/ 0 h 902418"/>
              <a:gd name="connsiteX320" fmla="*/ 436757 w 1363499"/>
              <a:gd name="connsiteY320" fmla="*/ 0 h 902418"/>
              <a:gd name="connsiteX321" fmla="*/ 438118 w 1363499"/>
              <a:gd name="connsiteY321" fmla="*/ 0 h 902418"/>
              <a:gd name="connsiteX322" fmla="*/ 439486 w 1363499"/>
              <a:gd name="connsiteY322" fmla="*/ 0 h 902418"/>
              <a:gd name="connsiteX323" fmla="*/ 440854 w 1363499"/>
              <a:gd name="connsiteY323" fmla="*/ 0 h 902418"/>
              <a:gd name="connsiteX324" fmla="*/ 442215 w 1363499"/>
              <a:gd name="connsiteY324" fmla="*/ 0 h 902418"/>
              <a:gd name="connsiteX325" fmla="*/ 443583 w 1363499"/>
              <a:gd name="connsiteY325" fmla="*/ 0 h 902418"/>
              <a:gd name="connsiteX326" fmla="*/ 444944 w 1363499"/>
              <a:gd name="connsiteY326" fmla="*/ 0 h 902418"/>
              <a:gd name="connsiteX327" fmla="*/ 446313 w 1363499"/>
              <a:gd name="connsiteY327" fmla="*/ 0 h 902418"/>
              <a:gd name="connsiteX328" fmla="*/ 447673 w 1363499"/>
              <a:gd name="connsiteY328" fmla="*/ 0 h 902418"/>
              <a:gd name="connsiteX329" fmla="*/ 449042 w 1363499"/>
              <a:gd name="connsiteY329" fmla="*/ 0 h 902418"/>
              <a:gd name="connsiteX330" fmla="*/ 450403 w 1363499"/>
              <a:gd name="connsiteY330" fmla="*/ 0 h 902418"/>
              <a:gd name="connsiteX331" fmla="*/ 451771 w 1363499"/>
              <a:gd name="connsiteY331" fmla="*/ 0 h 902418"/>
              <a:gd name="connsiteX332" fmla="*/ 453132 w 1363499"/>
              <a:gd name="connsiteY332" fmla="*/ 0 h 902418"/>
              <a:gd name="connsiteX333" fmla="*/ 454500 w 1363499"/>
              <a:gd name="connsiteY333" fmla="*/ 0 h 902418"/>
              <a:gd name="connsiteX334" fmla="*/ 455868 w 1363499"/>
              <a:gd name="connsiteY334" fmla="*/ 0 h 902418"/>
              <a:gd name="connsiteX335" fmla="*/ 457229 w 1363499"/>
              <a:gd name="connsiteY335" fmla="*/ 0 h 902418"/>
              <a:gd name="connsiteX336" fmla="*/ 458597 w 1363499"/>
              <a:gd name="connsiteY336" fmla="*/ 0 h 902418"/>
              <a:gd name="connsiteX337" fmla="*/ 459958 w 1363499"/>
              <a:gd name="connsiteY337" fmla="*/ 0 h 902418"/>
              <a:gd name="connsiteX338" fmla="*/ 461326 w 1363499"/>
              <a:gd name="connsiteY338" fmla="*/ 0 h 902418"/>
              <a:gd name="connsiteX339" fmla="*/ 462687 w 1363499"/>
              <a:gd name="connsiteY339" fmla="*/ 0 h 902418"/>
              <a:gd name="connsiteX340" fmla="*/ 464055 w 1363499"/>
              <a:gd name="connsiteY340" fmla="*/ 0 h 902418"/>
              <a:gd name="connsiteX341" fmla="*/ 465416 w 1363499"/>
              <a:gd name="connsiteY341" fmla="*/ 0 h 902418"/>
              <a:gd name="connsiteX342" fmla="*/ 466784 w 1363499"/>
              <a:gd name="connsiteY342" fmla="*/ 0 h 902418"/>
              <a:gd name="connsiteX343" fmla="*/ 468145 w 1363499"/>
              <a:gd name="connsiteY343" fmla="*/ 0 h 902418"/>
              <a:gd name="connsiteX344" fmla="*/ 469513 w 1363499"/>
              <a:gd name="connsiteY344" fmla="*/ 0 h 902418"/>
              <a:gd name="connsiteX345" fmla="*/ 470874 w 1363499"/>
              <a:gd name="connsiteY345" fmla="*/ 0 h 902418"/>
              <a:gd name="connsiteX346" fmla="*/ 472243 w 1363499"/>
              <a:gd name="connsiteY346" fmla="*/ 0 h 902418"/>
              <a:gd name="connsiteX347" fmla="*/ 473611 w 1363499"/>
              <a:gd name="connsiteY347" fmla="*/ 0 h 902418"/>
              <a:gd name="connsiteX348" fmla="*/ 474972 w 1363499"/>
              <a:gd name="connsiteY348" fmla="*/ 0 h 902418"/>
              <a:gd name="connsiteX349" fmla="*/ 476340 w 1363499"/>
              <a:gd name="connsiteY349" fmla="*/ 0 h 902418"/>
              <a:gd name="connsiteX350" fmla="*/ 477701 w 1363499"/>
              <a:gd name="connsiteY350" fmla="*/ 0 h 902418"/>
              <a:gd name="connsiteX351" fmla="*/ 479069 w 1363499"/>
              <a:gd name="connsiteY351" fmla="*/ 0 h 902418"/>
              <a:gd name="connsiteX352" fmla="*/ 480430 w 1363499"/>
              <a:gd name="connsiteY352" fmla="*/ 0 h 902418"/>
              <a:gd name="connsiteX353" fmla="*/ 481798 w 1363499"/>
              <a:gd name="connsiteY353" fmla="*/ 0 h 902418"/>
              <a:gd name="connsiteX354" fmla="*/ 483159 w 1363499"/>
              <a:gd name="connsiteY354" fmla="*/ 0 h 902418"/>
              <a:gd name="connsiteX355" fmla="*/ 484527 w 1363499"/>
              <a:gd name="connsiteY355" fmla="*/ 0 h 902418"/>
              <a:gd name="connsiteX356" fmla="*/ 485888 w 1363499"/>
              <a:gd name="connsiteY356" fmla="*/ 0 h 902418"/>
              <a:gd name="connsiteX357" fmla="*/ 487256 w 1363499"/>
              <a:gd name="connsiteY357" fmla="*/ 0 h 902418"/>
              <a:gd name="connsiteX358" fmla="*/ 488624 w 1363499"/>
              <a:gd name="connsiteY358" fmla="*/ 0 h 902418"/>
              <a:gd name="connsiteX359" fmla="*/ 489985 w 1363499"/>
              <a:gd name="connsiteY359" fmla="*/ 0 h 902418"/>
              <a:gd name="connsiteX360" fmla="*/ 491354 w 1363499"/>
              <a:gd name="connsiteY360" fmla="*/ 0 h 902418"/>
              <a:gd name="connsiteX361" fmla="*/ 492714 w 1363499"/>
              <a:gd name="connsiteY361" fmla="*/ 0 h 902418"/>
              <a:gd name="connsiteX362" fmla="*/ 494083 w 1363499"/>
              <a:gd name="connsiteY362" fmla="*/ 0 h 902418"/>
              <a:gd name="connsiteX363" fmla="*/ 495444 w 1363499"/>
              <a:gd name="connsiteY363" fmla="*/ 0 h 902418"/>
              <a:gd name="connsiteX364" fmla="*/ 496812 w 1363499"/>
              <a:gd name="connsiteY364" fmla="*/ 0 h 902418"/>
              <a:gd name="connsiteX365" fmla="*/ 498173 w 1363499"/>
              <a:gd name="connsiteY365" fmla="*/ 0 h 902418"/>
              <a:gd name="connsiteX366" fmla="*/ 499541 w 1363499"/>
              <a:gd name="connsiteY366" fmla="*/ 0 h 902418"/>
              <a:gd name="connsiteX367" fmla="*/ 500902 w 1363499"/>
              <a:gd name="connsiteY367" fmla="*/ 0 h 902418"/>
              <a:gd name="connsiteX368" fmla="*/ 502270 w 1363499"/>
              <a:gd name="connsiteY368" fmla="*/ 0 h 902418"/>
              <a:gd name="connsiteX369" fmla="*/ 503638 w 1363499"/>
              <a:gd name="connsiteY369" fmla="*/ 0 h 902418"/>
              <a:gd name="connsiteX370" fmla="*/ 504999 w 1363499"/>
              <a:gd name="connsiteY370" fmla="*/ 0 h 902418"/>
              <a:gd name="connsiteX371" fmla="*/ 506367 w 1363499"/>
              <a:gd name="connsiteY371" fmla="*/ 0 h 902418"/>
              <a:gd name="connsiteX372" fmla="*/ 507728 w 1363499"/>
              <a:gd name="connsiteY372" fmla="*/ 0 h 902418"/>
              <a:gd name="connsiteX373" fmla="*/ 509096 w 1363499"/>
              <a:gd name="connsiteY373" fmla="*/ 0 h 902418"/>
              <a:gd name="connsiteX374" fmla="*/ 510457 w 1363499"/>
              <a:gd name="connsiteY374" fmla="*/ 0 h 902418"/>
              <a:gd name="connsiteX375" fmla="*/ 511825 w 1363499"/>
              <a:gd name="connsiteY375" fmla="*/ 0 h 902418"/>
              <a:gd name="connsiteX376" fmla="*/ 513186 w 1363499"/>
              <a:gd name="connsiteY376" fmla="*/ 0 h 902418"/>
              <a:gd name="connsiteX377" fmla="*/ 514554 w 1363499"/>
              <a:gd name="connsiteY377" fmla="*/ 0 h 902418"/>
              <a:gd name="connsiteX378" fmla="*/ 515915 w 1363499"/>
              <a:gd name="connsiteY378" fmla="*/ 0 h 902418"/>
              <a:gd name="connsiteX379" fmla="*/ 517284 w 1363499"/>
              <a:gd name="connsiteY379" fmla="*/ 0 h 902418"/>
              <a:gd name="connsiteX380" fmla="*/ 518652 w 1363499"/>
              <a:gd name="connsiteY380" fmla="*/ 0 h 902418"/>
              <a:gd name="connsiteX381" fmla="*/ 520013 w 1363499"/>
              <a:gd name="connsiteY381" fmla="*/ 0 h 902418"/>
              <a:gd name="connsiteX382" fmla="*/ 521381 w 1363499"/>
              <a:gd name="connsiteY382" fmla="*/ 0 h 902418"/>
              <a:gd name="connsiteX383" fmla="*/ 522742 w 1363499"/>
              <a:gd name="connsiteY383" fmla="*/ 0 h 902418"/>
              <a:gd name="connsiteX384" fmla="*/ 524110 w 1363499"/>
              <a:gd name="connsiteY384" fmla="*/ 0 h 902418"/>
              <a:gd name="connsiteX385" fmla="*/ 525471 w 1363499"/>
              <a:gd name="connsiteY385" fmla="*/ 0 h 902418"/>
              <a:gd name="connsiteX386" fmla="*/ 526839 w 1363499"/>
              <a:gd name="connsiteY386" fmla="*/ 0 h 902418"/>
              <a:gd name="connsiteX387" fmla="*/ 528200 w 1363499"/>
              <a:gd name="connsiteY387" fmla="*/ 0 h 902418"/>
              <a:gd name="connsiteX388" fmla="*/ 529568 w 1363499"/>
              <a:gd name="connsiteY388" fmla="*/ 0 h 902418"/>
              <a:gd name="connsiteX389" fmla="*/ 530929 w 1363499"/>
              <a:gd name="connsiteY389" fmla="*/ 0 h 902418"/>
              <a:gd name="connsiteX390" fmla="*/ 532297 w 1363499"/>
              <a:gd name="connsiteY390" fmla="*/ 0 h 902418"/>
              <a:gd name="connsiteX391" fmla="*/ 533658 w 1363499"/>
              <a:gd name="connsiteY391" fmla="*/ 0 h 902418"/>
              <a:gd name="connsiteX392" fmla="*/ 535026 w 1363499"/>
              <a:gd name="connsiteY392" fmla="*/ 0 h 902418"/>
              <a:gd name="connsiteX393" fmla="*/ 536394 w 1363499"/>
              <a:gd name="connsiteY393" fmla="*/ 0 h 902418"/>
              <a:gd name="connsiteX394" fmla="*/ 537755 w 1363499"/>
              <a:gd name="connsiteY394" fmla="*/ 0 h 902418"/>
              <a:gd name="connsiteX395" fmla="*/ 539124 w 1363499"/>
              <a:gd name="connsiteY395" fmla="*/ 0 h 902418"/>
              <a:gd name="connsiteX396" fmla="*/ 540485 w 1363499"/>
              <a:gd name="connsiteY396" fmla="*/ 0 h 902418"/>
              <a:gd name="connsiteX397" fmla="*/ 541853 w 1363499"/>
              <a:gd name="connsiteY397" fmla="*/ 0 h 902418"/>
              <a:gd name="connsiteX398" fmla="*/ 543214 w 1363499"/>
              <a:gd name="connsiteY398" fmla="*/ 0 h 902418"/>
              <a:gd name="connsiteX399" fmla="*/ 544582 w 1363499"/>
              <a:gd name="connsiteY399" fmla="*/ 0 h 902418"/>
              <a:gd name="connsiteX400" fmla="*/ 545943 w 1363499"/>
              <a:gd name="connsiteY400" fmla="*/ 0 h 902418"/>
              <a:gd name="connsiteX401" fmla="*/ 547311 w 1363499"/>
              <a:gd name="connsiteY401" fmla="*/ 0 h 902418"/>
              <a:gd name="connsiteX402" fmla="*/ 548672 w 1363499"/>
              <a:gd name="connsiteY402" fmla="*/ 0 h 902418"/>
              <a:gd name="connsiteX403" fmla="*/ 550040 w 1363499"/>
              <a:gd name="connsiteY403" fmla="*/ 0 h 902418"/>
              <a:gd name="connsiteX404" fmla="*/ 551408 w 1363499"/>
              <a:gd name="connsiteY404" fmla="*/ 0 h 902418"/>
              <a:gd name="connsiteX405" fmla="*/ 552769 w 1363499"/>
              <a:gd name="connsiteY405" fmla="*/ 0 h 902418"/>
              <a:gd name="connsiteX406" fmla="*/ 554137 w 1363499"/>
              <a:gd name="connsiteY406" fmla="*/ 0 h 902418"/>
              <a:gd name="connsiteX407" fmla="*/ 555498 w 1363499"/>
              <a:gd name="connsiteY407" fmla="*/ 0 h 902418"/>
              <a:gd name="connsiteX408" fmla="*/ 556866 w 1363499"/>
              <a:gd name="connsiteY408" fmla="*/ 0 h 902418"/>
              <a:gd name="connsiteX409" fmla="*/ 558227 w 1363499"/>
              <a:gd name="connsiteY409" fmla="*/ 0 h 902418"/>
              <a:gd name="connsiteX410" fmla="*/ 559596 w 1363499"/>
              <a:gd name="connsiteY410" fmla="*/ 0 h 902418"/>
              <a:gd name="connsiteX411" fmla="*/ 560956 w 1363499"/>
              <a:gd name="connsiteY411" fmla="*/ 0 h 902418"/>
              <a:gd name="connsiteX412" fmla="*/ 562325 w 1363499"/>
              <a:gd name="connsiteY412" fmla="*/ 0 h 902418"/>
              <a:gd name="connsiteX413" fmla="*/ 563686 w 1363499"/>
              <a:gd name="connsiteY413" fmla="*/ 0 h 902418"/>
              <a:gd name="connsiteX414" fmla="*/ 565054 w 1363499"/>
              <a:gd name="connsiteY414" fmla="*/ 0 h 902418"/>
              <a:gd name="connsiteX415" fmla="*/ 566422 w 1363499"/>
              <a:gd name="connsiteY415" fmla="*/ 0 h 902418"/>
              <a:gd name="connsiteX416" fmla="*/ 567783 w 1363499"/>
              <a:gd name="connsiteY416" fmla="*/ 0 h 902418"/>
              <a:gd name="connsiteX417" fmla="*/ 569151 w 1363499"/>
              <a:gd name="connsiteY417" fmla="*/ 0 h 902418"/>
              <a:gd name="connsiteX418" fmla="*/ 570512 w 1363499"/>
              <a:gd name="connsiteY418" fmla="*/ 0 h 902418"/>
              <a:gd name="connsiteX419" fmla="*/ 571880 w 1363499"/>
              <a:gd name="connsiteY419" fmla="*/ 0 h 902418"/>
              <a:gd name="connsiteX420" fmla="*/ 573241 w 1363499"/>
              <a:gd name="connsiteY420" fmla="*/ 0 h 902418"/>
              <a:gd name="connsiteX421" fmla="*/ 574609 w 1363499"/>
              <a:gd name="connsiteY421" fmla="*/ 0 h 902418"/>
              <a:gd name="connsiteX422" fmla="*/ 575970 w 1363499"/>
              <a:gd name="connsiteY422" fmla="*/ 0 h 902418"/>
              <a:gd name="connsiteX423" fmla="*/ 577338 w 1363499"/>
              <a:gd name="connsiteY423" fmla="*/ 0 h 902418"/>
              <a:gd name="connsiteX424" fmla="*/ 578699 w 1363499"/>
              <a:gd name="connsiteY424" fmla="*/ 0 h 902418"/>
              <a:gd name="connsiteX425" fmla="*/ 580067 w 1363499"/>
              <a:gd name="connsiteY425" fmla="*/ 0 h 902418"/>
              <a:gd name="connsiteX426" fmla="*/ 581435 w 1363499"/>
              <a:gd name="connsiteY426" fmla="*/ 0 h 902418"/>
              <a:gd name="connsiteX427" fmla="*/ 582796 w 1363499"/>
              <a:gd name="connsiteY427" fmla="*/ 0 h 902418"/>
              <a:gd name="connsiteX428" fmla="*/ 584165 w 1363499"/>
              <a:gd name="connsiteY428" fmla="*/ 0 h 902418"/>
              <a:gd name="connsiteX429" fmla="*/ 585526 w 1363499"/>
              <a:gd name="connsiteY429" fmla="*/ 0 h 902418"/>
              <a:gd name="connsiteX430" fmla="*/ 586894 w 1363499"/>
              <a:gd name="connsiteY430" fmla="*/ 0 h 902418"/>
              <a:gd name="connsiteX431" fmla="*/ 588255 w 1363499"/>
              <a:gd name="connsiteY431" fmla="*/ 0 h 902418"/>
              <a:gd name="connsiteX432" fmla="*/ 589623 w 1363499"/>
              <a:gd name="connsiteY432" fmla="*/ 0 h 902418"/>
              <a:gd name="connsiteX433" fmla="*/ 590984 w 1363499"/>
              <a:gd name="connsiteY433" fmla="*/ 0 h 902418"/>
              <a:gd name="connsiteX434" fmla="*/ 592352 w 1363499"/>
              <a:gd name="connsiteY434" fmla="*/ 0 h 902418"/>
              <a:gd name="connsiteX435" fmla="*/ 593713 w 1363499"/>
              <a:gd name="connsiteY435" fmla="*/ 0 h 902418"/>
              <a:gd name="connsiteX436" fmla="*/ 595081 w 1363499"/>
              <a:gd name="connsiteY436" fmla="*/ 0 h 902418"/>
              <a:gd name="connsiteX437" fmla="*/ 596442 w 1363499"/>
              <a:gd name="connsiteY437" fmla="*/ 0 h 902418"/>
              <a:gd name="connsiteX438" fmla="*/ 597810 w 1363499"/>
              <a:gd name="connsiteY438" fmla="*/ 0 h 902418"/>
              <a:gd name="connsiteX439" fmla="*/ 599178 w 1363499"/>
              <a:gd name="connsiteY439" fmla="*/ 0 h 902418"/>
              <a:gd name="connsiteX440" fmla="*/ 600539 w 1363499"/>
              <a:gd name="connsiteY440" fmla="*/ 0 h 902418"/>
              <a:gd name="connsiteX441" fmla="*/ 601907 w 1363499"/>
              <a:gd name="connsiteY441" fmla="*/ 0 h 902418"/>
              <a:gd name="connsiteX442" fmla="*/ 603268 w 1363499"/>
              <a:gd name="connsiteY442" fmla="*/ 0 h 902418"/>
              <a:gd name="connsiteX443" fmla="*/ 604636 w 1363499"/>
              <a:gd name="connsiteY443" fmla="*/ 0 h 902418"/>
              <a:gd name="connsiteX444" fmla="*/ 605997 w 1363499"/>
              <a:gd name="connsiteY444" fmla="*/ 0 h 902418"/>
              <a:gd name="connsiteX445" fmla="*/ 607366 w 1363499"/>
              <a:gd name="connsiteY445" fmla="*/ 0 h 902418"/>
              <a:gd name="connsiteX446" fmla="*/ 608727 w 1363499"/>
              <a:gd name="connsiteY446" fmla="*/ 0 h 902418"/>
              <a:gd name="connsiteX447" fmla="*/ 610095 w 1363499"/>
              <a:gd name="connsiteY447" fmla="*/ 0 h 902418"/>
              <a:gd name="connsiteX448" fmla="*/ 611456 w 1363499"/>
              <a:gd name="connsiteY448" fmla="*/ 0 h 902418"/>
              <a:gd name="connsiteX449" fmla="*/ 612824 w 1363499"/>
              <a:gd name="connsiteY449" fmla="*/ 0 h 902418"/>
              <a:gd name="connsiteX450" fmla="*/ 614192 w 1363499"/>
              <a:gd name="connsiteY450" fmla="*/ 0 h 902418"/>
              <a:gd name="connsiteX451" fmla="*/ 615553 w 1363499"/>
              <a:gd name="connsiteY451" fmla="*/ 0 h 902418"/>
              <a:gd name="connsiteX452" fmla="*/ 616921 w 1363499"/>
              <a:gd name="connsiteY452" fmla="*/ 0 h 902418"/>
              <a:gd name="connsiteX453" fmla="*/ 618282 w 1363499"/>
              <a:gd name="connsiteY453" fmla="*/ 0 h 902418"/>
              <a:gd name="connsiteX454" fmla="*/ 619650 w 1363499"/>
              <a:gd name="connsiteY454" fmla="*/ 0 h 902418"/>
              <a:gd name="connsiteX455" fmla="*/ 621011 w 1363499"/>
              <a:gd name="connsiteY455" fmla="*/ 0 h 902418"/>
              <a:gd name="connsiteX456" fmla="*/ 622379 w 1363499"/>
              <a:gd name="connsiteY456" fmla="*/ 0 h 902418"/>
              <a:gd name="connsiteX457" fmla="*/ 623740 w 1363499"/>
              <a:gd name="connsiteY457" fmla="*/ 0 h 902418"/>
              <a:gd name="connsiteX458" fmla="*/ 625108 w 1363499"/>
              <a:gd name="connsiteY458" fmla="*/ 0 h 902418"/>
              <a:gd name="connsiteX459" fmla="*/ 626469 w 1363499"/>
              <a:gd name="connsiteY459" fmla="*/ 0 h 902418"/>
              <a:gd name="connsiteX460" fmla="*/ 627837 w 1363499"/>
              <a:gd name="connsiteY460" fmla="*/ 0 h 902418"/>
              <a:gd name="connsiteX461" fmla="*/ 629206 w 1363499"/>
              <a:gd name="connsiteY461" fmla="*/ 0 h 902418"/>
              <a:gd name="connsiteX462" fmla="*/ 630567 w 1363499"/>
              <a:gd name="connsiteY462" fmla="*/ 0 h 902418"/>
              <a:gd name="connsiteX463" fmla="*/ 631935 w 1363499"/>
              <a:gd name="connsiteY463" fmla="*/ 0 h 902418"/>
              <a:gd name="connsiteX464" fmla="*/ 633296 w 1363499"/>
              <a:gd name="connsiteY464" fmla="*/ 0 h 902418"/>
              <a:gd name="connsiteX465" fmla="*/ 634664 w 1363499"/>
              <a:gd name="connsiteY465" fmla="*/ 0 h 902418"/>
              <a:gd name="connsiteX466" fmla="*/ 636025 w 1363499"/>
              <a:gd name="connsiteY466" fmla="*/ 0 h 902418"/>
              <a:gd name="connsiteX467" fmla="*/ 637393 w 1363499"/>
              <a:gd name="connsiteY467" fmla="*/ 0 h 902418"/>
              <a:gd name="connsiteX468" fmla="*/ 638754 w 1363499"/>
              <a:gd name="connsiteY468" fmla="*/ 0 h 902418"/>
              <a:gd name="connsiteX469" fmla="*/ 640122 w 1363499"/>
              <a:gd name="connsiteY469" fmla="*/ 0 h 902418"/>
              <a:gd name="connsiteX470" fmla="*/ 641483 w 1363499"/>
              <a:gd name="connsiteY470" fmla="*/ 0 h 902418"/>
              <a:gd name="connsiteX471" fmla="*/ 642851 w 1363499"/>
              <a:gd name="connsiteY471" fmla="*/ 0 h 902418"/>
              <a:gd name="connsiteX472" fmla="*/ 644219 w 1363499"/>
              <a:gd name="connsiteY472" fmla="*/ 0 h 902418"/>
              <a:gd name="connsiteX473" fmla="*/ 645580 w 1363499"/>
              <a:gd name="connsiteY473" fmla="*/ 0 h 902418"/>
              <a:gd name="connsiteX474" fmla="*/ 646948 w 1363499"/>
              <a:gd name="connsiteY474" fmla="*/ 0 h 902418"/>
              <a:gd name="connsiteX475" fmla="*/ 648309 w 1363499"/>
              <a:gd name="connsiteY475" fmla="*/ 0 h 902418"/>
              <a:gd name="connsiteX476" fmla="*/ 649677 w 1363499"/>
              <a:gd name="connsiteY476" fmla="*/ 0 h 902418"/>
              <a:gd name="connsiteX477" fmla="*/ 651038 w 1363499"/>
              <a:gd name="connsiteY477" fmla="*/ 0 h 902418"/>
              <a:gd name="connsiteX478" fmla="*/ 652407 w 1363499"/>
              <a:gd name="connsiteY478" fmla="*/ 0 h 902418"/>
              <a:gd name="connsiteX479" fmla="*/ 653767 w 1363499"/>
              <a:gd name="connsiteY479" fmla="*/ 0 h 902418"/>
              <a:gd name="connsiteX480" fmla="*/ 655136 w 1363499"/>
              <a:gd name="connsiteY480" fmla="*/ 0 h 902418"/>
              <a:gd name="connsiteX481" fmla="*/ 656497 w 1363499"/>
              <a:gd name="connsiteY481" fmla="*/ 0 h 902418"/>
              <a:gd name="connsiteX482" fmla="*/ 657865 w 1363499"/>
              <a:gd name="connsiteY482" fmla="*/ 0 h 902418"/>
              <a:gd name="connsiteX483" fmla="*/ 659226 w 1363499"/>
              <a:gd name="connsiteY483" fmla="*/ 0 h 902418"/>
              <a:gd name="connsiteX484" fmla="*/ 660594 w 1363499"/>
              <a:gd name="connsiteY484" fmla="*/ 0 h 902418"/>
              <a:gd name="connsiteX485" fmla="*/ 661962 w 1363499"/>
              <a:gd name="connsiteY485" fmla="*/ 0 h 902418"/>
              <a:gd name="connsiteX486" fmla="*/ 663323 w 1363499"/>
              <a:gd name="connsiteY486" fmla="*/ 0 h 902418"/>
              <a:gd name="connsiteX487" fmla="*/ 664691 w 1363499"/>
              <a:gd name="connsiteY487" fmla="*/ 0 h 902418"/>
              <a:gd name="connsiteX488" fmla="*/ 666052 w 1363499"/>
              <a:gd name="connsiteY488" fmla="*/ 0 h 902418"/>
              <a:gd name="connsiteX489" fmla="*/ 667420 w 1363499"/>
              <a:gd name="connsiteY489" fmla="*/ 0 h 902418"/>
              <a:gd name="connsiteX490" fmla="*/ 668781 w 1363499"/>
              <a:gd name="connsiteY490" fmla="*/ 0 h 902418"/>
              <a:gd name="connsiteX491" fmla="*/ 670149 w 1363499"/>
              <a:gd name="connsiteY491" fmla="*/ 0 h 902418"/>
              <a:gd name="connsiteX492" fmla="*/ 671510 w 1363499"/>
              <a:gd name="connsiteY492" fmla="*/ 0 h 902418"/>
              <a:gd name="connsiteX493" fmla="*/ 672878 w 1363499"/>
              <a:gd name="connsiteY493" fmla="*/ 0 h 902418"/>
              <a:gd name="connsiteX494" fmla="*/ 674239 w 1363499"/>
              <a:gd name="connsiteY494" fmla="*/ 0 h 902418"/>
              <a:gd name="connsiteX495" fmla="*/ 675608 w 1363499"/>
              <a:gd name="connsiteY495" fmla="*/ 0 h 902418"/>
              <a:gd name="connsiteX496" fmla="*/ 676976 w 1363499"/>
              <a:gd name="connsiteY496" fmla="*/ 0 h 902418"/>
              <a:gd name="connsiteX497" fmla="*/ 678337 w 1363499"/>
              <a:gd name="connsiteY497" fmla="*/ 0 h 902418"/>
              <a:gd name="connsiteX498" fmla="*/ 679705 w 1363499"/>
              <a:gd name="connsiteY498" fmla="*/ 0 h 902418"/>
              <a:gd name="connsiteX499" fmla="*/ 681066 w 1363499"/>
              <a:gd name="connsiteY499" fmla="*/ 0 h 902418"/>
              <a:gd name="connsiteX500" fmla="*/ 682434 w 1363499"/>
              <a:gd name="connsiteY500" fmla="*/ 0 h 902418"/>
              <a:gd name="connsiteX501" fmla="*/ 683795 w 1363499"/>
              <a:gd name="connsiteY501" fmla="*/ 0 h 902418"/>
              <a:gd name="connsiteX502" fmla="*/ 685163 w 1363499"/>
              <a:gd name="connsiteY502" fmla="*/ 0 h 902418"/>
              <a:gd name="connsiteX503" fmla="*/ 686524 w 1363499"/>
              <a:gd name="connsiteY503" fmla="*/ 0 h 902418"/>
              <a:gd name="connsiteX504" fmla="*/ 687892 w 1363499"/>
              <a:gd name="connsiteY504" fmla="*/ 0 h 902418"/>
              <a:gd name="connsiteX505" fmla="*/ 689253 w 1363499"/>
              <a:gd name="connsiteY505" fmla="*/ 0 h 902418"/>
              <a:gd name="connsiteX506" fmla="*/ 690621 w 1363499"/>
              <a:gd name="connsiteY506" fmla="*/ 0 h 902418"/>
              <a:gd name="connsiteX507" fmla="*/ 691989 w 1363499"/>
              <a:gd name="connsiteY507" fmla="*/ 0 h 902418"/>
              <a:gd name="connsiteX508" fmla="*/ 693350 w 1363499"/>
              <a:gd name="connsiteY508" fmla="*/ 0 h 902418"/>
              <a:gd name="connsiteX509" fmla="*/ 694718 w 1363499"/>
              <a:gd name="connsiteY509" fmla="*/ 0 h 902418"/>
              <a:gd name="connsiteX510" fmla="*/ 696079 w 1363499"/>
              <a:gd name="connsiteY510" fmla="*/ 0 h 902418"/>
              <a:gd name="connsiteX511" fmla="*/ 697447 w 1363499"/>
              <a:gd name="connsiteY511" fmla="*/ 0 h 902418"/>
              <a:gd name="connsiteX512" fmla="*/ 698808 w 1363499"/>
              <a:gd name="connsiteY512" fmla="*/ 0 h 902418"/>
              <a:gd name="connsiteX513" fmla="*/ 700177 w 1363499"/>
              <a:gd name="connsiteY513" fmla="*/ 0 h 902418"/>
              <a:gd name="connsiteX514" fmla="*/ 701538 w 1363499"/>
              <a:gd name="connsiteY514" fmla="*/ 0 h 902418"/>
              <a:gd name="connsiteX515" fmla="*/ 702906 w 1363499"/>
              <a:gd name="connsiteY515" fmla="*/ 0 h 902418"/>
              <a:gd name="connsiteX516" fmla="*/ 704267 w 1363499"/>
              <a:gd name="connsiteY516" fmla="*/ 0 h 902418"/>
              <a:gd name="connsiteX517" fmla="*/ 705635 w 1363499"/>
              <a:gd name="connsiteY517" fmla="*/ 0 h 902418"/>
              <a:gd name="connsiteX518" fmla="*/ 707003 w 1363499"/>
              <a:gd name="connsiteY518" fmla="*/ 0 h 902418"/>
              <a:gd name="connsiteX519" fmla="*/ 708364 w 1363499"/>
              <a:gd name="connsiteY519" fmla="*/ 0 h 902418"/>
              <a:gd name="connsiteX520" fmla="*/ 709732 w 1363499"/>
              <a:gd name="connsiteY520" fmla="*/ 0 h 902418"/>
              <a:gd name="connsiteX521" fmla="*/ 711093 w 1363499"/>
              <a:gd name="connsiteY521" fmla="*/ 0 h 902418"/>
              <a:gd name="connsiteX522" fmla="*/ 712461 w 1363499"/>
              <a:gd name="connsiteY522" fmla="*/ 0 h 902418"/>
              <a:gd name="connsiteX523" fmla="*/ 713822 w 1363499"/>
              <a:gd name="connsiteY523" fmla="*/ 0 h 902418"/>
              <a:gd name="connsiteX524" fmla="*/ 715190 w 1363499"/>
              <a:gd name="connsiteY524" fmla="*/ 0 h 902418"/>
              <a:gd name="connsiteX525" fmla="*/ 716551 w 1363499"/>
              <a:gd name="connsiteY525" fmla="*/ 0 h 902418"/>
              <a:gd name="connsiteX526" fmla="*/ 717919 w 1363499"/>
              <a:gd name="connsiteY526" fmla="*/ 0 h 902418"/>
              <a:gd name="connsiteX527" fmla="*/ 719280 w 1363499"/>
              <a:gd name="connsiteY527" fmla="*/ 0 h 902418"/>
              <a:gd name="connsiteX528" fmla="*/ 720648 w 1363499"/>
              <a:gd name="connsiteY528" fmla="*/ 0 h 902418"/>
              <a:gd name="connsiteX529" fmla="*/ 722017 w 1363499"/>
              <a:gd name="connsiteY529" fmla="*/ 0 h 902418"/>
              <a:gd name="connsiteX530" fmla="*/ 723378 w 1363499"/>
              <a:gd name="connsiteY530" fmla="*/ 0 h 902418"/>
              <a:gd name="connsiteX531" fmla="*/ 724746 w 1363499"/>
              <a:gd name="connsiteY531" fmla="*/ 0 h 902418"/>
              <a:gd name="connsiteX532" fmla="*/ 726107 w 1363499"/>
              <a:gd name="connsiteY532" fmla="*/ 0 h 902418"/>
              <a:gd name="connsiteX533" fmla="*/ 727475 w 1363499"/>
              <a:gd name="connsiteY533" fmla="*/ 0 h 902418"/>
              <a:gd name="connsiteX534" fmla="*/ 728836 w 1363499"/>
              <a:gd name="connsiteY534" fmla="*/ 0 h 902418"/>
              <a:gd name="connsiteX535" fmla="*/ 730204 w 1363499"/>
              <a:gd name="connsiteY535" fmla="*/ 0 h 902418"/>
              <a:gd name="connsiteX536" fmla="*/ 731565 w 1363499"/>
              <a:gd name="connsiteY536" fmla="*/ 0 h 902418"/>
              <a:gd name="connsiteX537" fmla="*/ 732933 w 1363499"/>
              <a:gd name="connsiteY537" fmla="*/ 0 h 902418"/>
              <a:gd name="connsiteX538" fmla="*/ 734294 w 1363499"/>
              <a:gd name="connsiteY538" fmla="*/ 0 h 902418"/>
              <a:gd name="connsiteX539" fmla="*/ 735662 w 1363499"/>
              <a:gd name="connsiteY539" fmla="*/ 0 h 902418"/>
              <a:gd name="connsiteX540" fmla="*/ 737023 w 1363499"/>
              <a:gd name="connsiteY540" fmla="*/ 0 h 902418"/>
              <a:gd name="connsiteX541" fmla="*/ 738391 w 1363499"/>
              <a:gd name="connsiteY541" fmla="*/ 0 h 902418"/>
              <a:gd name="connsiteX542" fmla="*/ 739759 w 1363499"/>
              <a:gd name="connsiteY542" fmla="*/ 0 h 902418"/>
              <a:gd name="connsiteX543" fmla="*/ 741120 w 1363499"/>
              <a:gd name="connsiteY543" fmla="*/ 0 h 902418"/>
              <a:gd name="connsiteX544" fmla="*/ 742489 w 1363499"/>
              <a:gd name="connsiteY544" fmla="*/ 0 h 902418"/>
              <a:gd name="connsiteX545" fmla="*/ 743849 w 1363499"/>
              <a:gd name="connsiteY545" fmla="*/ 0 h 902418"/>
              <a:gd name="connsiteX546" fmla="*/ 745218 w 1363499"/>
              <a:gd name="connsiteY546" fmla="*/ 0 h 902418"/>
              <a:gd name="connsiteX547" fmla="*/ 746579 w 1363499"/>
              <a:gd name="connsiteY547" fmla="*/ 0 h 902418"/>
              <a:gd name="connsiteX548" fmla="*/ 747947 w 1363499"/>
              <a:gd name="connsiteY548" fmla="*/ 0 h 902418"/>
              <a:gd name="connsiteX549" fmla="*/ 749308 w 1363499"/>
              <a:gd name="connsiteY549" fmla="*/ 0 h 902418"/>
              <a:gd name="connsiteX550" fmla="*/ 750676 w 1363499"/>
              <a:gd name="connsiteY550" fmla="*/ 0 h 902418"/>
              <a:gd name="connsiteX551" fmla="*/ 752037 w 1363499"/>
              <a:gd name="connsiteY551" fmla="*/ 0 h 902418"/>
              <a:gd name="connsiteX552" fmla="*/ 753405 w 1363499"/>
              <a:gd name="connsiteY552" fmla="*/ 0 h 902418"/>
              <a:gd name="connsiteX553" fmla="*/ 754773 w 1363499"/>
              <a:gd name="connsiteY553" fmla="*/ 0 h 902418"/>
              <a:gd name="connsiteX554" fmla="*/ 756134 w 1363499"/>
              <a:gd name="connsiteY554" fmla="*/ 0 h 902418"/>
              <a:gd name="connsiteX555" fmla="*/ 757502 w 1363499"/>
              <a:gd name="connsiteY555" fmla="*/ 0 h 902418"/>
              <a:gd name="connsiteX556" fmla="*/ 758863 w 1363499"/>
              <a:gd name="connsiteY556" fmla="*/ 0 h 902418"/>
              <a:gd name="connsiteX557" fmla="*/ 760231 w 1363499"/>
              <a:gd name="connsiteY557" fmla="*/ 0 h 902418"/>
              <a:gd name="connsiteX558" fmla="*/ 761592 w 1363499"/>
              <a:gd name="connsiteY558" fmla="*/ 0 h 902418"/>
              <a:gd name="connsiteX559" fmla="*/ 762960 w 1363499"/>
              <a:gd name="connsiteY559" fmla="*/ 0 h 902418"/>
              <a:gd name="connsiteX560" fmla="*/ 764321 w 1363499"/>
              <a:gd name="connsiteY560" fmla="*/ 0 h 902418"/>
              <a:gd name="connsiteX561" fmla="*/ 765689 w 1363499"/>
              <a:gd name="connsiteY561" fmla="*/ 0 h 902418"/>
              <a:gd name="connsiteX562" fmla="*/ 767050 w 1363499"/>
              <a:gd name="connsiteY562" fmla="*/ 0 h 902418"/>
              <a:gd name="connsiteX563" fmla="*/ 768419 w 1363499"/>
              <a:gd name="connsiteY563" fmla="*/ 0 h 902418"/>
              <a:gd name="connsiteX564" fmla="*/ 769787 w 1363499"/>
              <a:gd name="connsiteY564" fmla="*/ 0 h 902418"/>
              <a:gd name="connsiteX565" fmla="*/ 771148 w 1363499"/>
              <a:gd name="connsiteY565" fmla="*/ 0 h 902418"/>
              <a:gd name="connsiteX566" fmla="*/ 772516 w 1363499"/>
              <a:gd name="connsiteY566" fmla="*/ 0 h 902418"/>
              <a:gd name="connsiteX567" fmla="*/ 773877 w 1363499"/>
              <a:gd name="connsiteY567" fmla="*/ 0 h 902418"/>
              <a:gd name="connsiteX568" fmla="*/ 775245 w 1363499"/>
              <a:gd name="connsiteY568" fmla="*/ 0 h 902418"/>
              <a:gd name="connsiteX569" fmla="*/ 776606 w 1363499"/>
              <a:gd name="connsiteY569" fmla="*/ 0 h 902418"/>
              <a:gd name="connsiteX570" fmla="*/ 777974 w 1363499"/>
              <a:gd name="connsiteY570" fmla="*/ 0 h 902418"/>
              <a:gd name="connsiteX571" fmla="*/ 779335 w 1363499"/>
              <a:gd name="connsiteY571" fmla="*/ 0 h 902418"/>
              <a:gd name="connsiteX572" fmla="*/ 780703 w 1363499"/>
              <a:gd name="connsiteY572" fmla="*/ 0 h 902418"/>
              <a:gd name="connsiteX573" fmla="*/ 782064 w 1363499"/>
              <a:gd name="connsiteY573" fmla="*/ 0 h 902418"/>
              <a:gd name="connsiteX574" fmla="*/ 783432 w 1363499"/>
              <a:gd name="connsiteY574" fmla="*/ 0 h 902418"/>
              <a:gd name="connsiteX575" fmla="*/ 784800 w 1363499"/>
              <a:gd name="connsiteY575" fmla="*/ 0 h 902418"/>
              <a:gd name="connsiteX576" fmla="*/ 786161 w 1363499"/>
              <a:gd name="connsiteY576" fmla="*/ 0 h 902418"/>
              <a:gd name="connsiteX577" fmla="*/ 787529 w 1363499"/>
              <a:gd name="connsiteY577" fmla="*/ 0 h 902418"/>
              <a:gd name="connsiteX578" fmla="*/ 788890 w 1363499"/>
              <a:gd name="connsiteY578" fmla="*/ 0 h 902418"/>
              <a:gd name="connsiteX579" fmla="*/ 790259 w 1363499"/>
              <a:gd name="connsiteY579" fmla="*/ 0 h 902418"/>
              <a:gd name="connsiteX580" fmla="*/ 791620 w 1363499"/>
              <a:gd name="connsiteY580" fmla="*/ 0 h 902418"/>
              <a:gd name="connsiteX581" fmla="*/ 792988 w 1363499"/>
              <a:gd name="connsiteY581" fmla="*/ 0 h 902418"/>
              <a:gd name="connsiteX582" fmla="*/ 794349 w 1363499"/>
              <a:gd name="connsiteY582" fmla="*/ 0 h 902418"/>
              <a:gd name="connsiteX583" fmla="*/ 795717 w 1363499"/>
              <a:gd name="connsiteY583" fmla="*/ 0 h 902418"/>
              <a:gd name="connsiteX584" fmla="*/ 797078 w 1363499"/>
              <a:gd name="connsiteY584" fmla="*/ 0 h 902418"/>
              <a:gd name="connsiteX585" fmla="*/ 798446 w 1363499"/>
              <a:gd name="connsiteY585" fmla="*/ 0 h 902418"/>
              <a:gd name="connsiteX586" fmla="*/ 799807 w 1363499"/>
              <a:gd name="connsiteY586" fmla="*/ 0 h 902418"/>
              <a:gd name="connsiteX587" fmla="*/ 801175 w 1363499"/>
              <a:gd name="connsiteY587" fmla="*/ 0 h 902418"/>
              <a:gd name="connsiteX588" fmla="*/ 802543 w 1363499"/>
              <a:gd name="connsiteY588" fmla="*/ 0 h 902418"/>
              <a:gd name="connsiteX589" fmla="*/ 803904 w 1363499"/>
              <a:gd name="connsiteY589" fmla="*/ 0 h 902418"/>
              <a:gd name="connsiteX590" fmla="*/ 805272 w 1363499"/>
              <a:gd name="connsiteY590" fmla="*/ 0 h 902418"/>
              <a:gd name="connsiteX591" fmla="*/ 806633 w 1363499"/>
              <a:gd name="connsiteY591" fmla="*/ 0 h 902418"/>
              <a:gd name="connsiteX592" fmla="*/ 808001 w 1363499"/>
              <a:gd name="connsiteY592" fmla="*/ 0 h 902418"/>
              <a:gd name="connsiteX593" fmla="*/ 809362 w 1363499"/>
              <a:gd name="connsiteY593" fmla="*/ 0 h 902418"/>
              <a:gd name="connsiteX594" fmla="*/ 810730 w 1363499"/>
              <a:gd name="connsiteY594" fmla="*/ 0 h 902418"/>
              <a:gd name="connsiteX595" fmla="*/ 812091 w 1363499"/>
              <a:gd name="connsiteY595" fmla="*/ 0 h 902418"/>
              <a:gd name="connsiteX596" fmla="*/ 813460 w 1363499"/>
              <a:gd name="connsiteY596" fmla="*/ 0 h 902418"/>
              <a:gd name="connsiteX597" fmla="*/ 814820 w 1363499"/>
              <a:gd name="connsiteY597" fmla="*/ 0 h 902418"/>
              <a:gd name="connsiteX598" fmla="*/ 816189 w 1363499"/>
              <a:gd name="connsiteY598" fmla="*/ 0 h 902418"/>
              <a:gd name="connsiteX599" fmla="*/ 817557 w 1363499"/>
              <a:gd name="connsiteY599" fmla="*/ 0 h 902418"/>
              <a:gd name="connsiteX600" fmla="*/ 818918 w 1363499"/>
              <a:gd name="connsiteY600" fmla="*/ 0 h 902418"/>
              <a:gd name="connsiteX601" fmla="*/ 820286 w 1363499"/>
              <a:gd name="connsiteY601" fmla="*/ 0 h 902418"/>
              <a:gd name="connsiteX602" fmla="*/ 821647 w 1363499"/>
              <a:gd name="connsiteY602" fmla="*/ 0 h 902418"/>
              <a:gd name="connsiteX603" fmla="*/ 823015 w 1363499"/>
              <a:gd name="connsiteY603" fmla="*/ 0 h 902418"/>
              <a:gd name="connsiteX604" fmla="*/ 824376 w 1363499"/>
              <a:gd name="connsiteY604" fmla="*/ 0 h 902418"/>
              <a:gd name="connsiteX605" fmla="*/ 825744 w 1363499"/>
              <a:gd name="connsiteY605" fmla="*/ 0 h 902418"/>
              <a:gd name="connsiteX606" fmla="*/ 827105 w 1363499"/>
              <a:gd name="connsiteY606" fmla="*/ 0 h 902418"/>
              <a:gd name="connsiteX607" fmla="*/ 828473 w 1363499"/>
              <a:gd name="connsiteY607" fmla="*/ 0 h 902418"/>
              <a:gd name="connsiteX608" fmla="*/ 829834 w 1363499"/>
              <a:gd name="connsiteY608" fmla="*/ 0 h 902418"/>
              <a:gd name="connsiteX609" fmla="*/ 831202 w 1363499"/>
              <a:gd name="connsiteY609" fmla="*/ 0 h 902418"/>
              <a:gd name="connsiteX610" fmla="*/ 832570 w 1363499"/>
              <a:gd name="connsiteY610" fmla="*/ 0 h 902418"/>
              <a:gd name="connsiteX611" fmla="*/ 833931 w 1363499"/>
              <a:gd name="connsiteY611" fmla="*/ 0 h 902418"/>
              <a:gd name="connsiteX612" fmla="*/ 835300 w 1363499"/>
              <a:gd name="connsiteY612" fmla="*/ 0 h 902418"/>
              <a:gd name="connsiteX613" fmla="*/ 836661 w 1363499"/>
              <a:gd name="connsiteY613" fmla="*/ 0 h 902418"/>
              <a:gd name="connsiteX614" fmla="*/ 838029 w 1363499"/>
              <a:gd name="connsiteY614" fmla="*/ 0 h 902418"/>
              <a:gd name="connsiteX615" fmla="*/ 839390 w 1363499"/>
              <a:gd name="connsiteY615" fmla="*/ 0 h 902418"/>
              <a:gd name="connsiteX616" fmla="*/ 840758 w 1363499"/>
              <a:gd name="connsiteY616" fmla="*/ 0 h 902418"/>
              <a:gd name="connsiteX617" fmla="*/ 842119 w 1363499"/>
              <a:gd name="connsiteY617" fmla="*/ 0 h 902418"/>
              <a:gd name="connsiteX618" fmla="*/ 843487 w 1363499"/>
              <a:gd name="connsiteY618" fmla="*/ 0 h 902418"/>
              <a:gd name="connsiteX619" fmla="*/ 844848 w 1363499"/>
              <a:gd name="connsiteY619" fmla="*/ 0 h 902418"/>
              <a:gd name="connsiteX620" fmla="*/ 846216 w 1363499"/>
              <a:gd name="connsiteY620" fmla="*/ 0 h 902418"/>
              <a:gd name="connsiteX621" fmla="*/ 847584 w 1363499"/>
              <a:gd name="connsiteY621" fmla="*/ 0 h 902418"/>
              <a:gd name="connsiteX622" fmla="*/ 848945 w 1363499"/>
              <a:gd name="connsiteY622" fmla="*/ 0 h 902418"/>
              <a:gd name="connsiteX623" fmla="*/ 850313 w 1363499"/>
              <a:gd name="connsiteY623" fmla="*/ 0 h 902418"/>
              <a:gd name="connsiteX624" fmla="*/ 851674 w 1363499"/>
              <a:gd name="connsiteY624" fmla="*/ 0 h 902418"/>
              <a:gd name="connsiteX625" fmla="*/ 853042 w 1363499"/>
              <a:gd name="connsiteY625" fmla="*/ 0 h 902418"/>
              <a:gd name="connsiteX626" fmla="*/ 854403 w 1363499"/>
              <a:gd name="connsiteY626" fmla="*/ 0 h 902418"/>
              <a:gd name="connsiteX627" fmla="*/ 855771 w 1363499"/>
              <a:gd name="connsiteY627" fmla="*/ 0 h 902418"/>
              <a:gd name="connsiteX628" fmla="*/ 857132 w 1363499"/>
              <a:gd name="connsiteY628" fmla="*/ 0 h 902418"/>
              <a:gd name="connsiteX629" fmla="*/ 858501 w 1363499"/>
              <a:gd name="connsiteY629" fmla="*/ 0 h 902418"/>
              <a:gd name="connsiteX630" fmla="*/ 859861 w 1363499"/>
              <a:gd name="connsiteY630" fmla="*/ 0 h 902418"/>
              <a:gd name="connsiteX631" fmla="*/ 861230 w 1363499"/>
              <a:gd name="connsiteY631" fmla="*/ 0 h 902418"/>
              <a:gd name="connsiteX632" fmla="*/ 862591 w 1363499"/>
              <a:gd name="connsiteY632" fmla="*/ 0 h 902418"/>
              <a:gd name="connsiteX633" fmla="*/ 863959 w 1363499"/>
              <a:gd name="connsiteY633" fmla="*/ 0 h 902418"/>
              <a:gd name="connsiteX634" fmla="*/ 865327 w 1363499"/>
              <a:gd name="connsiteY634" fmla="*/ 0 h 902418"/>
              <a:gd name="connsiteX635" fmla="*/ 866688 w 1363499"/>
              <a:gd name="connsiteY635" fmla="*/ 0 h 902418"/>
              <a:gd name="connsiteX636" fmla="*/ 868056 w 1363499"/>
              <a:gd name="connsiteY636" fmla="*/ 0 h 902418"/>
              <a:gd name="connsiteX637" fmla="*/ 869417 w 1363499"/>
              <a:gd name="connsiteY637" fmla="*/ 0 h 902418"/>
              <a:gd name="connsiteX638" fmla="*/ 870785 w 1363499"/>
              <a:gd name="connsiteY638" fmla="*/ 0 h 902418"/>
              <a:gd name="connsiteX639" fmla="*/ 872146 w 1363499"/>
              <a:gd name="connsiteY639" fmla="*/ 0 h 902418"/>
              <a:gd name="connsiteX640" fmla="*/ 873514 w 1363499"/>
              <a:gd name="connsiteY640" fmla="*/ 0 h 902418"/>
              <a:gd name="connsiteX641" fmla="*/ 874875 w 1363499"/>
              <a:gd name="connsiteY641" fmla="*/ 0 h 902418"/>
              <a:gd name="connsiteX642" fmla="*/ 876243 w 1363499"/>
              <a:gd name="connsiteY642" fmla="*/ 0 h 902418"/>
              <a:gd name="connsiteX643" fmla="*/ 877604 w 1363499"/>
              <a:gd name="connsiteY643" fmla="*/ 0 h 902418"/>
              <a:gd name="connsiteX644" fmla="*/ 878972 w 1363499"/>
              <a:gd name="connsiteY644" fmla="*/ 0 h 902418"/>
              <a:gd name="connsiteX645" fmla="*/ 880341 w 1363499"/>
              <a:gd name="connsiteY645" fmla="*/ 0 h 902418"/>
              <a:gd name="connsiteX646" fmla="*/ 881701 w 1363499"/>
              <a:gd name="connsiteY646" fmla="*/ 0 h 902418"/>
              <a:gd name="connsiteX647" fmla="*/ 883070 w 1363499"/>
              <a:gd name="connsiteY647" fmla="*/ 0 h 902418"/>
              <a:gd name="connsiteX648" fmla="*/ 884431 w 1363499"/>
              <a:gd name="connsiteY648" fmla="*/ 0 h 902418"/>
              <a:gd name="connsiteX649" fmla="*/ 885799 w 1363499"/>
              <a:gd name="connsiteY649" fmla="*/ 0 h 902418"/>
              <a:gd name="connsiteX650" fmla="*/ 887160 w 1363499"/>
              <a:gd name="connsiteY650" fmla="*/ 0 h 902418"/>
              <a:gd name="connsiteX651" fmla="*/ 888528 w 1363499"/>
              <a:gd name="connsiteY651" fmla="*/ 0 h 902418"/>
              <a:gd name="connsiteX652" fmla="*/ 889889 w 1363499"/>
              <a:gd name="connsiteY652" fmla="*/ 0 h 902418"/>
              <a:gd name="connsiteX653" fmla="*/ 891257 w 1363499"/>
              <a:gd name="connsiteY653" fmla="*/ 0 h 902418"/>
              <a:gd name="connsiteX654" fmla="*/ 892618 w 1363499"/>
              <a:gd name="connsiteY654" fmla="*/ 0 h 902418"/>
              <a:gd name="connsiteX655" fmla="*/ 893986 w 1363499"/>
              <a:gd name="connsiteY655" fmla="*/ 0 h 902418"/>
              <a:gd name="connsiteX656" fmla="*/ 895354 w 1363499"/>
              <a:gd name="connsiteY656" fmla="*/ 0 h 902418"/>
              <a:gd name="connsiteX657" fmla="*/ 896715 w 1363499"/>
              <a:gd name="connsiteY657" fmla="*/ 0 h 902418"/>
              <a:gd name="connsiteX658" fmla="*/ 898083 w 1363499"/>
              <a:gd name="connsiteY658" fmla="*/ 0 h 902418"/>
              <a:gd name="connsiteX659" fmla="*/ 899444 w 1363499"/>
              <a:gd name="connsiteY659" fmla="*/ 0 h 902418"/>
              <a:gd name="connsiteX660" fmla="*/ 900812 w 1363499"/>
              <a:gd name="connsiteY660" fmla="*/ 0 h 902418"/>
              <a:gd name="connsiteX661" fmla="*/ 902173 w 1363499"/>
              <a:gd name="connsiteY661" fmla="*/ 0 h 902418"/>
              <a:gd name="connsiteX662" fmla="*/ 903541 w 1363499"/>
              <a:gd name="connsiteY662" fmla="*/ 0 h 902418"/>
              <a:gd name="connsiteX663" fmla="*/ 904902 w 1363499"/>
              <a:gd name="connsiteY663" fmla="*/ 0 h 902418"/>
              <a:gd name="connsiteX664" fmla="*/ 906271 w 1363499"/>
              <a:gd name="connsiteY664" fmla="*/ 0 h 902418"/>
              <a:gd name="connsiteX665" fmla="*/ 907632 w 1363499"/>
              <a:gd name="connsiteY665" fmla="*/ 0 h 902418"/>
              <a:gd name="connsiteX666" fmla="*/ 909000 w 1363499"/>
              <a:gd name="connsiteY666" fmla="*/ 0 h 902418"/>
              <a:gd name="connsiteX667" fmla="*/ 910368 w 1363499"/>
              <a:gd name="connsiteY667" fmla="*/ 0 h 902418"/>
              <a:gd name="connsiteX668" fmla="*/ 911729 w 1363499"/>
              <a:gd name="connsiteY668" fmla="*/ 0 h 902418"/>
              <a:gd name="connsiteX669" fmla="*/ 913097 w 1363499"/>
              <a:gd name="connsiteY669" fmla="*/ 0 h 902418"/>
              <a:gd name="connsiteX670" fmla="*/ 914458 w 1363499"/>
              <a:gd name="connsiteY670" fmla="*/ 0 h 902418"/>
              <a:gd name="connsiteX671" fmla="*/ 915826 w 1363499"/>
              <a:gd name="connsiteY671" fmla="*/ 0 h 902418"/>
              <a:gd name="connsiteX672" fmla="*/ 917187 w 1363499"/>
              <a:gd name="connsiteY672" fmla="*/ 0 h 902418"/>
              <a:gd name="connsiteX673" fmla="*/ 918555 w 1363499"/>
              <a:gd name="connsiteY673" fmla="*/ 0 h 902418"/>
              <a:gd name="connsiteX674" fmla="*/ 919916 w 1363499"/>
              <a:gd name="connsiteY674" fmla="*/ 0 h 902418"/>
              <a:gd name="connsiteX675" fmla="*/ 921284 w 1363499"/>
              <a:gd name="connsiteY675" fmla="*/ 0 h 902418"/>
              <a:gd name="connsiteX676" fmla="*/ 922645 w 1363499"/>
              <a:gd name="connsiteY676" fmla="*/ 0 h 902418"/>
              <a:gd name="connsiteX677" fmla="*/ 924013 w 1363499"/>
              <a:gd name="connsiteY677" fmla="*/ 0 h 902418"/>
              <a:gd name="connsiteX678" fmla="*/ 925374 w 1363499"/>
              <a:gd name="connsiteY678" fmla="*/ 0 h 902418"/>
              <a:gd name="connsiteX679" fmla="*/ 926742 w 1363499"/>
              <a:gd name="connsiteY679" fmla="*/ 0 h 902418"/>
              <a:gd name="connsiteX680" fmla="*/ 928111 w 1363499"/>
              <a:gd name="connsiteY680" fmla="*/ 0 h 902418"/>
              <a:gd name="connsiteX681" fmla="*/ 929472 w 1363499"/>
              <a:gd name="connsiteY681" fmla="*/ 0 h 902418"/>
              <a:gd name="connsiteX682" fmla="*/ 930840 w 1363499"/>
              <a:gd name="connsiteY682" fmla="*/ 0 h 902418"/>
              <a:gd name="connsiteX683" fmla="*/ 932201 w 1363499"/>
              <a:gd name="connsiteY683" fmla="*/ 0 h 902418"/>
              <a:gd name="connsiteX684" fmla="*/ 933569 w 1363499"/>
              <a:gd name="connsiteY684" fmla="*/ 0 h 902418"/>
              <a:gd name="connsiteX685" fmla="*/ 934930 w 1363499"/>
              <a:gd name="connsiteY685" fmla="*/ 0 h 902418"/>
              <a:gd name="connsiteX686" fmla="*/ 936298 w 1363499"/>
              <a:gd name="connsiteY686" fmla="*/ 0 h 902418"/>
              <a:gd name="connsiteX687" fmla="*/ 937659 w 1363499"/>
              <a:gd name="connsiteY687" fmla="*/ 0 h 902418"/>
              <a:gd name="connsiteX688" fmla="*/ 939027 w 1363499"/>
              <a:gd name="connsiteY688" fmla="*/ 0 h 902418"/>
              <a:gd name="connsiteX689" fmla="*/ 940388 w 1363499"/>
              <a:gd name="connsiteY689" fmla="*/ 0 h 902418"/>
              <a:gd name="connsiteX690" fmla="*/ 941756 w 1363499"/>
              <a:gd name="connsiteY690" fmla="*/ 0 h 902418"/>
              <a:gd name="connsiteX691" fmla="*/ 943124 w 1363499"/>
              <a:gd name="connsiteY691" fmla="*/ 0 h 902418"/>
              <a:gd name="connsiteX692" fmla="*/ 944485 w 1363499"/>
              <a:gd name="connsiteY692" fmla="*/ 0 h 902418"/>
              <a:gd name="connsiteX693" fmla="*/ 945853 w 1363499"/>
              <a:gd name="connsiteY693" fmla="*/ 0 h 902418"/>
              <a:gd name="connsiteX694" fmla="*/ 947214 w 1363499"/>
              <a:gd name="connsiteY694" fmla="*/ 0 h 902418"/>
              <a:gd name="connsiteX695" fmla="*/ 948582 w 1363499"/>
              <a:gd name="connsiteY695" fmla="*/ 0 h 902418"/>
              <a:gd name="connsiteX696" fmla="*/ 949943 w 1363499"/>
              <a:gd name="connsiteY696" fmla="*/ 0 h 902418"/>
              <a:gd name="connsiteX697" fmla="*/ 951312 w 1363499"/>
              <a:gd name="connsiteY697" fmla="*/ 0 h 902418"/>
              <a:gd name="connsiteX698" fmla="*/ 952673 w 1363499"/>
              <a:gd name="connsiteY698" fmla="*/ 0 h 902418"/>
              <a:gd name="connsiteX699" fmla="*/ 954041 w 1363499"/>
              <a:gd name="connsiteY699" fmla="*/ 0 h 902418"/>
              <a:gd name="connsiteX700" fmla="*/ 955402 w 1363499"/>
              <a:gd name="connsiteY700" fmla="*/ 0 h 902418"/>
              <a:gd name="connsiteX701" fmla="*/ 956770 w 1363499"/>
              <a:gd name="connsiteY701" fmla="*/ 0 h 902418"/>
              <a:gd name="connsiteX702" fmla="*/ 958138 w 1363499"/>
              <a:gd name="connsiteY702" fmla="*/ 0 h 902418"/>
              <a:gd name="connsiteX703" fmla="*/ 959499 w 1363499"/>
              <a:gd name="connsiteY703" fmla="*/ 0 h 902418"/>
              <a:gd name="connsiteX704" fmla="*/ 960867 w 1363499"/>
              <a:gd name="connsiteY704" fmla="*/ 0 h 902418"/>
              <a:gd name="connsiteX705" fmla="*/ 962228 w 1363499"/>
              <a:gd name="connsiteY705" fmla="*/ 0 h 902418"/>
              <a:gd name="connsiteX706" fmla="*/ 963596 w 1363499"/>
              <a:gd name="connsiteY706" fmla="*/ 0 h 902418"/>
              <a:gd name="connsiteX707" fmla="*/ 964957 w 1363499"/>
              <a:gd name="connsiteY707" fmla="*/ 0 h 902418"/>
              <a:gd name="connsiteX708" fmla="*/ 966325 w 1363499"/>
              <a:gd name="connsiteY708" fmla="*/ 0 h 902418"/>
              <a:gd name="connsiteX709" fmla="*/ 967686 w 1363499"/>
              <a:gd name="connsiteY709" fmla="*/ 0 h 902418"/>
              <a:gd name="connsiteX710" fmla="*/ 969054 w 1363499"/>
              <a:gd name="connsiteY710" fmla="*/ 0 h 902418"/>
              <a:gd name="connsiteX711" fmla="*/ 970415 w 1363499"/>
              <a:gd name="connsiteY711" fmla="*/ 0 h 902418"/>
              <a:gd name="connsiteX712" fmla="*/ 971783 w 1363499"/>
              <a:gd name="connsiteY712" fmla="*/ 0 h 902418"/>
              <a:gd name="connsiteX713" fmla="*/ 973152 w 1363499"/>
              <a:gd name="connsiteY713" fmla="*/ 0 h 902418"/>
              <a:gd name="connsiteX714" fmla="*/ 974513 w 1363499"/>
              <a:gd name="connsiteY714" fmla="*/ 0 h 902418"/>
              <a:gd name="connsiteX715" fmla="*/ 975881 w 1363499"/>
              <a:gd name="connsiteY715" fmla="*/ 0 h 902418"/>
              <a:gd name="connsiteX716" fmla="*/ 977242 w 1363499"/>
              <a:gd name="connsiteY716" fmla="*/ 0 h 902418"/>
              <a:gd name="connsiteX717" fmla="*/ 978610 w 1363499"/>
              <a:gd name="connsiteY717" fmla="*/ 0 h 902418"/>
              <a:gd name="connsiteX718" fmla="*/ 979971 w 1363499"/>
              <a:gd name="connsiteY718" fmla="*/ 0 h 902418"/>
              <a:gd name="connsiteX719" fmla="*/ 981339 w 1363499"/>
              <a:gd name="connsiteY719" fmla="*/ 0 h 902418"/>
              <a:gd name="connsiteX720" fmla="*/ 982700 w 1363499"/>
              <a:gd name="connsiteY720" fmla="*/ 0 h 902418"/>
              <a:gd name="connsiteX721" fmla="*/ 984068 w 1363499"/>
              <a:gd name="connsiteY721" fmla="*/ 0 h 902418"/>
              <a:gd name="connsiteX722" fmla="*/ 985429 w 1363499"/>
              <a:gd name="connsiteY722" fmla="*/ 0 h 902418"/>
              <a:gd name="connsiteX723" fmla="*/ 986797 w 1363499"/>
              <a:gd name="connsiteY723" fmla="*/ 0 h 902418"/>
              <a:gd name="connsiteX724" fmla="*/ 988158 w 1363499"/>
              <a:gd name="connsiteY724" fmla="*/ 0 h 902418"/>
              <a:gd name="connsiteX725" fmla="*/ 989526 w 1363499"/>
              <a:gd name="connsiteY725" fmla="*/ 0 h 902418"/>
              <a:gd name="connsiteX726" fmla="*/ 990894 w 1363499"/>
              <a:gd name="connsiteY726" fmla="*/ 0 h 902418"/>
              <a:gd name="connsiteX727" fmla="*/ 992255 w 1363499"/>
              <a:gd name="connsiteY727" fmla="*/ 0 h 902418"/>
              <a:gd name="connsiteX728" fmla="*/ 993623 w 1363499"/>
              <a:gd name="connsiteY728" fmla="*/ 0 h 902418"/>
              <a:gd name="connsiteX729" fmla="*/ 994984 w 1363499"/>
              <a:gd name="connsiteY729" fmla="*/ 0 h 902418"/>
              <a:gd name="connsiteX730" fmla="*/ 996353 w 1363499"/>
              <a:gd name="connsiteY730" fmla="*/ 0 h 902418"/>
              <a:gd name="connsiteX731" fmla="*/ 997713 w 1363499"/>
              <a:gd name="connsiteY731" fmla="*/ 0 h 902418"/>
              <a:gd name="connsiteX732" fmla="*/ 999082 w 1363499"/>
              <a:gd name="connsiteY732" fmla="*/ 0 h 902418"/>
              <a:gd name="connsiteX733" fmla="*/ 1000443 w 1363499"/>
              <a:gd name="connsiteY733" fmla="*/ 0 h 902418"/>
              <a:gd name="connsiteX734" fmla="*/ 1001811 w 1363499"/>
              <a:gd name="connsiteY734" fmla="*/ 0 h 902418"/>
              <a:gd name="connsiteX735" fmla="*/ 1003172 w 1363499"/>
              <a:gd name="connsiteY735" fmla="*/ 0 h 902418"/>
              <a:gd name="connsiteX736" fmla="*/ 1004540 w 1363499"/>
              <a:gd name="connsiteY736" fmla="*/ 0 h 902418"/>
              <a:gd name="connsiteX737" fmla="*/ 1005908 w 1363499"/>
              <a:gd name="connsiteY737" fmla="*/ 0 h 902418"/>
              <a:gd name="connsiteX738" fmla="*/ 1007269 w 1363499"/>
              <a:gd name="connsiteY738" fmla="*/ 0 h 902418"/>
              <a:gd name="connsiteX739" fmla="*/ 1008637 w 1363499"/>
              <a:gd name="connsiteY739" fmla="*/ 0 h 902418"/>
              <a:gd name="connsiteX740" fmla="*/ 1009998 w 1363499"/>
              <a:gd name="connsiteY740" fmla="*/ 0 h 902418"/>
              <a:gd name="connsiteX741" fmla="*/ 1011366 w 1363499"/>
              <a:gd name="connsiteY741" fmla="*/ 0 h 902418"/>
              <a:gd name="connsiteX742" fmla="*/ 1012727 w 1363499"/>
              <a:gd name="connsiteY742" fmla="*/ 0 h 902418"/>
              <a:gd name="connsiteX743" fmla="*/ 1014095 w 1363499"/>
              <a:gd name="connsiteY743" fmla="*/ 0 h 902418"/>
              <a:gd name="connsiteX744" fmla="*/ 1015456 w 1363499"/>
              <a:gd name="connsiteY744" fmla="*/ 0 h 902418"/>
              <a:gd name="connsiteX745" fmla="*/ 1016824 w 1363499"/>
              <a:gd name="connsiteY745" fmla="*/ 0 h 902418"/>
              <a:gd name="connsiteX746" fmla="*/ 1018185 w 1363499"/>
              <a:gd name="connsiteY746" fmla="*/ 0 h 902418"/>
              <a:gd name="connsiteX747" fmla="*/ 1019554 w 1363499"/>
              <a:gd name="connsiteY747" fmla="*/ 0 h 902418"/>
              <a:gd name="connsiteX748" fmla="*/ 1020922 w 1363499"/>
              <a:gd name="connsiteY748" fmla="*/ 0 h 902418"/>
              <a:gd name="connsiteX749" fmla="*/ 1022283 w 1363499"/>
              <a:gd name="connsiteY749" fmla="*/ 0 h 902418"/>
              <a:gd name="connsiteX750" fmla="*/ 1023651 w 1363499"/>
              <a:gd name="connsiteY750" fmla="*/ 0 h 902418"/>
              <a:gd name="connsiteX751" fmla="*/ 1025012 w 1363499"/>
              <a:gd name="connsiteY751" fmla="*/ 0 h 902418"/>
              <a:gd name="connsiteX752" fmla="*/ 1026380 w 1363499"/>
              <a:gd name="connsiteY752" fmla="*/ 0 h 902418"/>
              <a:gd name="connsiteX753" fmla="*/ 1027741 w 1363499"/>
              <a:gd name="connsiteY753" fmla="*/ 0 h 902418"/>
              <a:gd name="connsiteX754" fmla="*/ 1029109 w 1363499"/>
              <a:gd name="connsiteY754" fmla="*/ 0 h 902418"/>
              <a:gd name="connsiteX755" fmla="*/ 1030470 w 1363499"/>
              <a:gd name="connsiteY755" fmla="*/ 0 h 902418"/>
              <a:gd name="connsiteX756" fmla="*/ 1031838 w 1363499"/>
              <a:gd name="connsiteY756" fmla="*/ 0 h 902418"/>
              <a:gd name="connsiteX757" fmla="*/ 1033199 w 1363499"/>
              <a:gd name="connsiteY757" fmla="*/ 0 h 902418"/>
              <a:gd name="connsiteX758" fmla="*/ 1034567 w 1363499"/>
              <a:gd name="connsiteY758" fmla="*/ 0 h 902418"/>
              <a:gd name="connsiteX759" fmla="*/ 1035935 w 1363499"/>
              <a:gd name="connsiteY759" fmla="*/ 0 h 902418"/>
              <a:gd name="connsiteX760" fmla="*/ 1037296 w 1363499"/>
              <a:gd name="connsiteY760" fmla="*/ 0 h 902418"/>
              <a:gd name="connsiteX761" fmla="*/ 1038664 w 1363499"/>
              <a:gd name="connsiteY761" fmla="*/ 0 h 902418"/>
              <a:gd name="connsiteX762" fmla="*/ 1040025 w 1363499"/>
              <a:gd name="connsiteY762" fmla="*/ 0 h 902418"/>
              <a:gd name="connsiteX763" fmla="*/ 1041394 w 1363499"/>
              <a:gd name="connsiteY763" fmla="*/ 0 h 902418"/>
              <a:gd name="connsiteX764" fmla="*/ 1042754 w 1363499"/>
              <a:gd name="connsiteY764" fmla="*/ 0 h 902418"/>
              <a:gd name="connsiteX765" fmla="*/ 1044123 w 1363499"/>
              <a:gd name="connsiteY765" fmla="*/ 0 h 902418"/>
              <a:gd name="connsiteX766" fmla="*/ 1045484 w 1363499"/>
              <a:gd name="connsiteY766" fmla="*/ 0 h 902418"/>
              <a:gd name="connsiteX767" fmla="*/ 1046852 w 1363499"/>
              <a:gd name="connsiteY767" fmla="*/ 0 h 902418"/>
              <a:gd name="connsiteX768" fmla="*/ 1048213 w 1363499"/>
              <a:gd name="connsiteY768" fmla="*/ 0 h 902418"/>
              <a:gd name="connsiteX769" fmla="*/ 1049581 w 1363499"/>
              <a:gd name="connsiteY769" fmla="*/ 0 h 902418"/>
              <a:gd name="connsiteX770" fmla="*/ 1050942 w 1363499"/>
              <a:gd name="connsiteY770" fmla="*/ 0 h 902418"/>
              <a:gd name="connsiteX771" fmla="*/ 1052310 w 1363499"/>
              <a:gd name="connsiteY771" fmla="*/ 0 h 902418"/>
              <a:gd name="connsiteX772" fmla="*/ 1053678 w 1363499"/>
              <a:gd name="connsiteY772" fmla="*/ 0 h 902418"/>
              <a:gd name="connsiteX773" fmla="*/ 1055039 w 1363499"/>
              <a:gd name="connsiteY773" fmla="*/ 0 h 902418"/>
              <a:gd name="connsiteX774" fmla="*/ 1056407 w 1363499"/>
              <a:gd name="connsiteY774" fmla="*/ 0 h 902418"/>
              <a:gd name="connsiteX775" fmla="*/ 1057768 w 1363499"/>
              <a:gd name="connsiteY775" fmla="*/ 0 h 902418"/>
              <a:gd name="connsiteX776" fmla="*/ 1059136 w 1363499"/>
              <a:gd name="connsiteY776" fmla="*/ 0 h 902418"/>
              <a:gd name="connsiteX777" fmla="*/ 1060497 w 1363499"/>
              <a:gd name="connsiteY777" fmla="*/ 0 h 902418"/>
              <a:gd name="connsiteX778" fmla="*/ 1061865 w 1363499"/>
              <a:gd name="connsiteY778" fmla="*/ 0 h 902418"/>
              <a:gd name="connsiteX779" fmla="*/ 1063226 w 1363499"/>
              <a:gd name="connsiteY779" fmla="*/ 0 h 902418"/>
              <a:gd name="connsiteX780" fmla="*/ 1064595 w 1363499"/>
              <a:gd name="connsiteY780" fmla="*/ 0 h 902418"/>
              <a:gd name="connsiteX781" fmla="*/ 1065955 w 1363499"/>
              <a:gd name="connsiteY781" fmla="*/ 0 h 902418"/>
              <a:gd name="connsiteX782" fmla="*/ 1067324 w 1363499"/>
              <a:gd name="connsiteY782" fmla="*/ 0 h 902418"/>
              <a:gd name="connsiteX783" fmla="*/ 1068692 w 1363499"/>
              <a:gd name="connsiteY783" fmla="*/ 0 h 902418"/>
              <a:gd name="connsiteX784" fmla="*/ 1070053 w 1363499"/>
              <a:gd name="connsiteY784" fmla="*/ 0 h 902418"/>
              <a:gd name="connsiteX785" fmla="*/ 1071421 w 1363499"/>
              <a:gd name="connsiteY785" fmla="*/ 0 h 902418"/>
              <a:gd name="connsiteX786" fmla="*/ 1072782 w 1363499"/>
              <a:gd name="connsiteY786" fmla="*/ 0 h 902418"/>
              <a:gd name="connsiteX787" fmla="*/ 1074150 w 1363499"/>
              <a:gd name="connsiteY787" fmla="*/ 0 h 902418"/>
              <a:gd name="connsiteX788" fmla="*/ 1075511 w 1363499"/>
              <a:gd name="connsiteY788" fmla="*/ 0 h 902418"/>
              <a:gd name="connsiteX789" fmla="*/ 1076879 w 1363499"/>
              <a:gd name="connsiteY789" fmla="*/ 0 h 902418"/>
              <a:gd name="connsiteX790" fmla="*/ 1078240 w 1363499"/>
              <a:gd name="connsiteY790" fmla="*/ 0 h 902418"/>
              <a:gd name="connsiteX791" fmla="*/ 1079608 w 1363499"/>
              <a:gd name="connsiteY791" fmla="*/ 0 h 902418"/>
              <a:gd name="connsiteX792" fmla="*/ 1080969 w 1363499"/>
              <a:gd name="connsiteY792" fmla="*/ 0 h 902418"/>
              <a:gd name="connsiteX793" fmla="*/ 1082337 w 1363499"/>
              <a:gd name="connsiteY793" fmla="*/ 0 h 902418"/>
              <a:gd name="connsiteX794" fmla="*/ 1083705 w 1363499"/>
              <a:gd name="connsiteY794" fmla="*/ 0 h 902418"/>
              <a:gd name="connsiteX795" fmla="*/ 1085066 w 1363499"/>
              <a:gd name="connsiteY795" fmla="*/ 0 h 902418"/>
              <a:gd name="connsiteX796" fmla="*/ 1086435 w 1363499"/>
              <a:gd name="connsiteY796" fmla="*/ 0 h 902418"/>
              <a:gd name="connsiteX797" fmla="*/ 1087795 w 1363499"/>
              <a:gd name="connsiteY797" fmla="*/ 0 h 902418"/>
              <a:gd name="connsiteX798" fmla="*/ 1089164 w 1363499"/>
              <a:gd name="connsiteY798" fmla="*/ 0 h 902418"/>
              <a:gd name="connsiteX799" fmla="*/ 1090525 w 1363499"/>
              <a:gd name="connsiteY799" fmla="*/ 0 h 902418"/>
              <a:gd name="connsiteX800" fmla="*/ 1091893 w 1363499"/>
              <a:gd name="connsiteY800" fmla="*/ 0 h 902418"/>
              <a:gd name="connsiteX801" fmla="*/ 1093254 w 1363499"/>
              <a:gd name="connsiteY801" fmla="*/ 0 h 902418"/>
              <a:gd name="connsiteX802" fmla="*/ 1094622 w 1363499"/>
              <a:gd name="connsiteY802" fmla="*/ 0 h 902418"/>
              <a:gd name="connsiteX803" fmla="*/ 1095983 w 1363499"/>
              <a:gd name="connsiteY803" fmla="*/ 0 h 902418"/>
              <a:gd name="connsiteX804" fmla="*/ 1097351 w 1363499"/>
              <a:gd name="connsiteY804" fmla="*/ 0 h 902418"/>
              <a:gd name="connsiteX805" fmla="*/ 1098719 w 1363499"/>
              <a:gd name="connsiteY805" fmla="*/ 0 h 902418"/>
              <a:gd name="connsiteX806" fmla="*/ 1100080 w 1363499"/>
              <a:gd name="connsiteY806" fmla="*/ 0 h 902418"/>
              <a:gd name="connsiteX807" fmla="*/ 1101448 w 1363499"/>
              <a:gd name="connsiteY807" fmla="*/ 0 h 902418"/>
              <a:gd name="connsiteX808" fmla="*/ 1102809 w 1363499"/>
              <a:gd name="connsiteY808" fmla="*/ 0 h 902418"/>
              <a:gd name="connsiteX809" fmla="*/ 1104177 w 1363499"/>
              <a:gd name="connsiteY809" fmla="*/ 0 h 902418"/>
              <a:gd name="connsiteX810" fmla="*/ 1105538 w 1363499"/>
              <a:gd name="connsiteY810" fmla="*/ 0 h 902418"/>
              <a:gd name="connsiteX811" fmla="*/ 1106906 w 1363499"/>
              <a:gd name="connsiteY811" fmla="*/ 0 h 902418"/>
              <a:gd name="connsiteX812" fmla="*/ 1108267 w 1363499"/>
              <a:gd name="connsiteY812" fmla="*/ 0 h 902418"/>
              <a:gd name="connsiteX813" fmla="*/ 1109636 w 1363499"/>
              <a:gd name="connsiteY813" fmla="*/ 0 h 902418"/>
              <a:gd name="connsiteX814" fmla="*/ 1110996 w 1363499"/>
              <a:gd name="connsiteY814" fmla="*/ 0 h 902418"/>
              <a:gd name="connsiteX815" fmla="*/ 1112365 w 1363499"/>
              <a:gd name="connsiteY815" fmla="*/ 0 h 902418"/>
              <a:gd name="connsiteX816" fmla="*/ 1113733 w 1363499"/>
              <a:gd name="connsiteY816" fmla="*/ 0 h 902418"/>
              <a:gd name="connsiteX817" fmla="*/ 1115094 w 1363499"/>
              <a:gd name="connsiteY817" fmla="*/ 0 h 902418"/>
              <a:gd name="connsiteX818" fmla="*/ 1116462 w 1363499"/>
              <a:gd name="connsiteY818" fmla="*/ 0 h 902418"/>
              <a:gd name="connsiteX819" fmla="*/ 1117823 w 1363499"/>
              <a:gd name="connsiteY819" fmla="*/ 0 h 902418"/>
              <a:gd name="connsiteX820" fmla="*/ 1119191 w 1363499"/>
              <a:gd name="connsiteY820" fmla="*/ 0 h 902418"/>
              <a:gd name="connsiteX821" fmla="*/ 1120552 w 1363499"/>
              <a:gd name="connsiteY821" fmla="*/ 0 h 902418"/>
              <a:gd name="connsiteX822" fmla="*/ 1121920 w 1363499"/>
              <a:gd name="connsiteY822" fmla="*/ 0 h 902418"/>
              <a:gd name="connsiteX823" fmla="*/ 1123281 w 1363499"/>
              <a:gd name="connsiteY823" fmla="*/ 0 h 902418"/>
              <a:gd name="connsiteX824" fmla="*/ 1124649 w 1363499"/>
              <a:gd name="connsiteY824" fmla="*/ 0 h 902418"/>
              <a:gd name="connsiteX825" fmla="*/ 1126010 w 1363499"/>
              <a:gd name="connsiteY825" fmla="*/ 0 h 902418"/>
              <a:gd name="connsiteX826" fmla="*/ 1127378 w 1363499"/>
              <a:gd name="connsiteY826" fmla="*/ 0 h 902418"/>
              <a:gd name="connsiteX827" fmla="*/ 1128739 w 1363499"/>
              <a:gd name="connsiteY827" fmla="*/ 0 h 902418"/>
              <a:gd name="connsiteX828" fmla="*/ 1130107 w 1363499"/>
              <a:gd name="connsiteY828" fmla="*/ 0 h 902418"/>
              <a:gd name="connsiteX829" fmla="*/ 1131475 w 1363499"/>
              <a:gd name="connsiteY829" fmla="*/ 0 h 902418"/>
              <a:gd name="connsiteX830" fmla="*/ 1132836 w 1363499"/>
              <a:gd name="connsiteY830" fmla="*/ 0 h 902418"/>
              <a:gd name="connsiteX831" fmla="*/ 1134205 w 1363499"/>
              <a:gd name="connsiteY831" fmla="*/ 0 h 902418"/>
              <a:gd name="connsiteX832" fmla="*/ 1135566 w 1363499"/>
              <a:gd name="connsiteY832" fmla="*/ 0 h 902418"/>
              <a:gd name="connsiteX833" fmla="*/ 1136934 w 1363499"/>
              <a:gd name="connsiteY833" fmla="*/ 0 h 902418"/>
              <a:gd name="connsiteX834" fmla="*/ 1138295 w 1363499"/>
              <a:gd name="connsiteY834" fmla="*/ 0 h 902418"/>
              <a:gd name="connsiteX835" fmla="*/ 1139663 w 1363499"/>
              <a:gd name="connsiteY835" fmla="*/ 0 h 902418"/>
              <a:gd name="connsiteX836" fmla="*/ 1141024 w 1363499"/>
              <a:gd name="connsiteY836" fmla="*/ 0 h 902418"/>
              <a:gd name="connsiteX837" fmla="*/ 1142392 w 1363499"/>
              <a:gd name="connsiteY837" fmla="*/ 0 h 902418"/>
              <a:gd name="connsiteX838" fmla="*/ 1143753 w 1363499"/>
              <a:gd name="connsiteY838" fmla="*/ 0 h 902418"/>
              <a:gd name="connsiteX839" fmla="*/ 1145121 w 1363499"/>
              <a:gd name="connsiteY839" fmla="*/ 0 h 902418"/>
              <a:gd name="connsiteX840" fmla="*/ 1146489 w 1363499"/>
              <a:gd name="connsiteY840" fmla="*/ 0 h 902418"/>
              <a:gd name="connsiteX841" fmla="*/ 1147850 w 1363499"/>
              <a:gd name="connsiteY841" fmla="*/ 0 h 902418"/>
              <a:gd name="connsiteX842" fmla="*/ 1149218 w 1363499"/>
              <a:gd name="connsiteY842" fmla="*/ 0 h 902418"/>
              <a:gd name="connsiteX843" fmla="*/ 1150579 w 1363499"/>
              <a:gd name="connsiteY843" fmla="*/ 0 h 902418"/>
              <a:gd name="connsiteX844" fmla="*/ 1151947 w 1363499"/>
              <a:gd name="connsiteY844" fmla="*/ 0 h 902418"/>
              <a:gd name="connsiteX845" fmla="*/ 1153308 w 1363499"/>
              <a:gd name="connsiteY845" fmla="*/ 0 h 902418"/>
              <a:gd name="connsiteX846" fmla="*/ 1154676 w 1363499"/>
              <a:gd name="connsiteY846" fmla="*/ 0 h 902418"/>
              <a:gd name="connsiteX847" fmla="*/ 1156037 w 1363499"/>
              <a:gd name="connsiteY847" fmla="*/ 0 h 902418"/>
              <a:gd name="connsiteX848" fmla="*/ 1157406 w 1363499"/>
              <a:gd name="connsiteY848" fmla="*/ 0 h 902418"/>
              <a:gd name="connsiteX849" fmla="*/ 1158767 w 1363499"/>
              <a:gd name="connsiteY849" fmla="*/ 0 h 902418"/>
              <a:gd name="connsiteX850" fmla="*/ 1160135 w 1363499"/>
              <a:gd name="connsiteY850" fmla="*/ 0 h 902418"/>
              <a:gd name="connsiteX851" fmla="*/ 1161503 w 1363499"/>
              <a:gd name="connsiteY851" fmla="*/ 0 h 902418"/>
              <a:gd name="connsiteX852" fmla="*/ 1162864 w 1363499"/>
              <a:gd name="connsiteY852" fmla="*/ 0 h 902418"/>
              <a:gd name="connsiteX853" fmla="*/ 1164232 w 1363499"/>
              <a:gd name="connsiteY853" fmla="*/ 0 h 902418"/>
              <a:gd name="connsiteX854" fmla="*/ 1165593 w 1363499"/>
              <a:gd name="connsiteY854" fmla="*/ 0 h 902418"/>
              <a:gd name="connsiteX855" fmla="*/ 1166961 w 1363499"/>
              <a:gd name="connsiteY855" fmla="*/ 0 h 902418"/>
              <a:gd name="connsiteX856" fmla="*/ 1168322 w 1363499"/>
              <a:gd name="connsiteY856" fmla="*/ 0 h 902418"/>
              <a:gd name="connsiteX857" fmla="*/ 1169690 w 1363499"/>
              <a:gd name="connsiteY857" fmla="*/ 902418 h 902418"/>
              <a:gd name="connsiteX858" fmla="*/ 1171051 w 1363499"/>
              <a:gd name="connsiteY858" fmla="*/ 902418 h 902418"/>
              <a:gd name="connsiteX859" fmla="*/ 1172419 w 1363499"/>
              <a:gd name="connsiteY859" fmla="*/ 902418 h 902418"/>
              <a:gd name="connsiteX860" fmla="*/ 1173780 w 1363499"/>
              <a:gd name="connsiteY860" fmla="*/ 902418 h 902418"/>
              <a:gd name="connsiteX861" fmla="*/ 1175148 w 1363499"/>
              <a:gd name="connsiteY861" fmla="*/ 902418 h 902418"/>
              <a:gd name="connsiteX862" fmla="*/ 1176517 w 1363499"/>
              <a:gd name="connsiteY862" fmla="*/ 902418 h 902418"/>
              <a:gd name="connsiteX863" fmla="*/ 1177877 w 1363499"/>
              <a:gd name="connsiteY863" fmla="*/ 902418 h 902418"/>
              <a:gd name="connsiteX864" fmla="*/ 1179246 w 1363499"/>
              <a:gd name="connsiteY864" fmla="*/ 902418 h 902418"/>
              <a:gd name="connsiteX865" fmla="*/ 1180607 w 1363499"/>
              <a:gd name="connsiteY865" fmla="*/ 902418 h 902418"/>
              <a:gd name="connsiteX866" fmla="*/ 1181975 w 1363499"/>
              <a:gd name="connsiteY866" fmla="*/ 902418 h 902418"/>
              <a:gd name="connsiteX867" fmla="*/ 1183336 w 1363499"/>
              <a:gd name="connsiteY867" fmla="*/ 902418 h 902418"/>
              <a:gd name="connsiteX868" fmla="*/ 1184704 w 1363499"/>
              <a:gd name="connsiteY868" fmla="*/ 902418 h 902418"/>
              <a:gd name="connsiteX869" fmla="*/ 1186065 w 1363499"/>
              <a:gd name="connsiteY869" fmla="*/ 902418 h 902418"/>
              <a:gd name="connsiteX870" fmla="*/ 1187433 w 1363499"/>
              <a:gd name="connsiteY870" fmla="*/ 902418 h 902418"/>
              <a:gd name="connsiteX871" fmla="*/ 1188794 w 1363499"/>
              <a:gd name="connsiteY871" fmla="*/ 902418 h 902418"/>
              <a:gd name="connsiteX872" fmla="*/ 1190162 w 1363499"/>
              <a:gd name="connsiteY872" fmla="*/ 902418 h 902418"/>
              <a:gd name="connsiteX873" fmla="*/ 1191523 w 1363499"/>
              <a:gd name="connsiteY873" fmla="*/ 902418 h 902418"/>
              <a:gd name="connsiteX874" fmla="*/ 1192891 w 1363499"/>
              <a:gd name="connsiteY874" fmla="*/ 902418 h 902418"/>
              <a:gd name="connsiteX875" fmla="*/ 1194259 w 1363499"/>
              <a:gd name="connsiteY875" fmla="*/ 902418 h 902418"/>
              <a:gd name="connsiteX876" fmla="*/ 1195620 w 1363499"/>
              <a:gd name="connsiteY876" fmla="*/ 902418 h 902418"/>
              <a:gd name="connsiteX877" fmla="*/ 1196988 w 1363499"/>
              <a:gd name="connsiteY877" fmla="*/ 902418 h 902418"/>
              <a:gd name="connsiteX878" fmla="*/ 1198349 w 1363499"/>
              <a:gd name="connsiteY878" fmla="*/ 902418 h 902418"/>
              <a:gd name="connsiteX879" fmla="*/ 1199717 w 1363499"/>
              <a:gd name="connsiteY879" fmla="*/ 902418 h 902418"/>
              <a:gd name="connsiteX880" fmla="*/ 1201078 w 1363499"/>
              <a:gd name="connsiteY880" fmla="*/ 902418 h 902418"/>
              <a:gd name="connsiteX881" fmla="*/ 1202447 w 1363499"/>
              <a:gd name="connsiteY881" fmla="*/ 902418 h 902418"/>
              <a:gd name="connsiteX882" fmla="*/ 1203807 w 1363499"/>
              <a:gd name="connsiteY882" fmla="*/ 902418 h 902418"/>
              <a:gd name="connsiteX883" fmla="*/ 1205176 w 1363499"/>
              <a:gd name="connsiteY883" fmla="*/ 902418 h 902418"/>
              <a:gd name="connsiteX884" fmla="*/ 1206537 w 1363499"/>
              <a:gd name="connsiteY884" fmla="*/ 902418 h 902418"/>
              <a:gd name="connsiteX885" fmla="*/ 1207905 w 1363499"/>
              <a:gd name="connsiteY885" fmla="*/ 902418 h 902418"/>
              <a:gd name="connsiteX886" fmla="*/ 1209273 w 1363499"/>
              <a:gd name="connsiteY886" fmla="*/ 902418 h 902418"/>
              <a:gd name="connsiteX887" fmla="*/ 1210634 w 1363499"/>
              <a:gd name="connsiteY887" fmla="*/ 902418 h 902418"/>
              <a:gd name="connsiteX888" fmla="*/ 1212002 w 1363499"/>
              <a:gd name="connsiteY888" fmla="*/ 902418 h 902418"/>
              <a:gd name="connsiteX889" fmla="*/ 1213363 w 1363499"/>
              <a:gd name="connsiteY889" fmla="*/ 902418 h 902418"/>
              <a:gd name="connsiteX890" fmla="*/ 1214731 w 1363499"/>
              <a:gd name="connsiteY890" fmla="*/ 902418 h 902418"/>
              <a:gd name="connsiteX891" fmla="*/ 1216092 w 1363499"/>
              <a:gd name="connsiteY891" fmla="*/ 902418 h 902418"/>
              <a:gd name="connsiteX892" fmla="*/ 1217460 w 1363499"/>
              <a:gd name="connsiteY892" fmla="*/ 902418 h 902418"/>
              <a:gd name="connsiteX893" fmla="*/ 1218821 w 1363499"/>
              <a:gd name="connsiteY893" fmla="*/ 902418 h 902418"/>
              <a:gd name="connsiteX894" fmla="*/ 1220189 w 1363499"/>
              <a:gd name="connsiteY894" fmla="*/ 902418 h 902418"/>
              <a:gd name="connsiteX895" fmla="*/ 1221550 w 1363499"/>
              <a:gd name="connsiteY895" fmla="*/ 902418 h 902418"/>
              <a:gd name="connsiteX896" fmla="*/ 1222918 w 1363499"/>
              <a:gd name="connsiteY896" fmla="*/ 902418 h 902418"/>
              <a:gd name="connsiteX897" fmla="*/ 1224287 w 1363499"/>
              <a:gd name="connsiteY897" fmla="*/ 902418 h 902418"/>
              <a:gd name="connsiteX898" fmla="*/ 1225648 w 1363499"/>
              <a:gd name="connsiteY898" fmla="*/ 902418 h 902418"/>
              <a:gd name="connsiteX899" fmla="*/ 1227016 w 1363499"/>
              <a:gd name="connsiteY899" fmla="*/ 902418 h 902418"/>
              <a:gd name="connsiteX900" fmla="*/ 1228377 w 1363499"/>
              <a:gd name="connsiteY900" fmla="*/ 902418 h 902418"/>
              <a:gd name="connsiteX901" fmla="*/ 1229745 w 1363499"/>
              <a:gd name="connsiteY901" fmla="*/ 902418 h 902418"/>
              <a:gd name="connsiteX902" fmla="*/ 1231106 w 1363499"/>
              <a:gd name="connsiteY902" fmla="*/ 902418 h 902418"/>
              <a:gd name="connsiteX903" fmla="*/ 1232474 w 1363499"/>
              <a:gd name="connsiteY903" fmla="*/ 902418 h 902418"/>
              <a:gd name="connsiteX904" fmla="*/ 1233835 w 1363499"/>
              <a:gd name="connsiteY904" fmla="*/ 902418 h 902418"/>
              <a:gd name="connsiteX905" fmla="*/ 1235203 w 1363499"/>
              <a:gd name="connsiteY905" fmla="*/ 902418 h 902418"/>
              <a:gd name="connsiteX906" fmla="*/ 1236564 w 1363499"/>
              <a:gd name="connsiteY906" fmla="*/ 902418 h 902418"/>
              <a:gd name="connsiteX907" fmla="*/ 1237932 w 1363499"/>
              <a:gd name="connsiteY907" fmla="*/ 902418 h 902418"/>
              <a:gd name="connsiteX908" fmla="*/ 1239300 w 1363499"/>
              <a:gd name="connsiteY908" fmla="*/ 902418 h 902418"/>
              <a:gd name="connsiteX909" fmla="*/ 1240661 w 1363499"/>
              <a:gd name="connsiteY909" fmla="*/ 902418 h 902418"/>
              <a:gd name="connsiteX910" fmla="*/ 1242029 w 1363499"/>
              <a:gd name="connsiteY910" fmla="*/ 902418 h 902418"/>
              <a:gd name="connsiteX911" fmla="*/ 1243390 w 1363499"/>
              <a:gd name="connsiteY911" fmla="*/ 902418 h 902418"/>
              <a:gd name="connsiteX912" fmla="*/ 1244758 w 1363499"/>
              <a:gd name="connsiteY912" fmla="*/ 902418 h 902418"/>
              <a:gd name="connsiteX913" fmla="*/ 1246119 w 1363499"/>
              <a:gd name="connsiteY913" fmla="*/ 902418 h 902418"/>
              <a:gd name="connsiteX914" fmla="*/ 1247488 w 1363499"/>
              <a:gd name="connsiteY914" fmla="*/ 902418 h 902418"/>
              <a:gd name="connsiteX915" fmla="*/ 1248848 w 1363499"/>
              <a:gd name="connsiteY915" fmla="*/ 902418 h 902418"/>
              <a:gd name="connsiteX916" fmla="*/ 1250217 w 1363499"/>
              <a:gd name="connsiteY916" fmla="*/ 902418 h 902418"/>
              <a:gd name="connsiteX917" fmla="*/ 1251578 w 1363499"/>
              <a:gd name="connsiteY917" fmla="*/ 902418 h 902418"/>
              <a:gd name="connsiteX918" fmla="*/ 1252946 w 1363499"/>
              <a:gd name="connsiteY918" fmla="*/ 902418 h 902418"/>
              <a:gd name="connsiteX919" fmla="*/ 1254307 w 1363499"/>
              <a:gd name="connsiteY919" fmla="*/ 902418 h 902418"/>
              <a:gd name="connsiteX920" fmla="*/ 1255675 w 1363499"/>
              <a:gd name="connsiteY920" fmla="*/ 902418 h 902418"/>
              <a:gd name="connsiteX921" fmla="*/ 1257043 w 1363499"/>
              <a:gd name="connsiteY921" fmla="*/ 902418 h 902418"/>
              <a:gd name="connsiteX922" fmla="*/ 1258404 w 1363499"/>
              <a:gd name="connsiteY922" fmla="*/ 902418 h 902418"/>
              <a:gd name="connsiteX923" fmla="*/ 1259772 w 1363499"/>
              <a:gd name="connsiteY923" fmla="*/ 902418 h 902418"/>
              <a:gd name="connsiteX924" fmla="*/ 1261133 w 1363499"/>
              <a:gd name="connsiteY924" fmla="*/ 902418 h 902418"/>
              <a:gd name="connsiteX925" fmla="*/ 1262501 w 1363499"/>
              <a:gd name="connsiteY925" fmla="*/ 902418 h 902418"/>
              <a:gd name="connsiteX926" fmla="*/ 1263862 w 1363499"/>
              <a:gd name="connsiteY926" fmla="*/ 902418 h 902418"/>
              <a:gd name="connsiteX927" fmla="*/ 1265230 w 1363499"/>
              <a:gd name="connsiteY927" fmla="*/ 902418 h 902418"/>
              <a:gd name="connsiteX928" fmla="*/ 1266591 w 1363499"/>
              <a:gd name="connsiteY928" fmla="*/ 902418 h 902418"/>
              <a:gd name="connsiteX929" fmla="*/ 1267959 w 1363499"/>
              <a:gd name="connsiteY929" fmla="*/ 902418 h 902418"/>
              <a:gd name="connsiteX930" fmla="*/ 1269320 w 1363499"/>
              <a:gd name="connsiteY930" fmla="*/ 902418 h 902418"/>
              <a:gd name="connsiteX931" fmla="*/ 1270689 w 1363499"/>
              <a:gd name="connsiteY931" fmla="*/ 902418 h 902418"/>
              <a:gd name="connsiteX932" fmla="*/ 1272057 w 1363499"/>
              <a:gd name="connsiteY932" fmla="*/ 902418 h 902418"/>
              <a:gd name="connsiteX933" fmla="*/ 1273418 w 1363499"/>
              <a:gd name="connsiteY933" fmla="*/ 902418 h 902418"/>
              <a:gd name="connsiteX934" fmla="*/ 1274786 w 1363499"/>
              <a:gd name="connsiteY934" fmla="*/ 902418 h 902418"/>
              <a:gd name="connsiteX935" fmla="*/ 1276147 w 1363499"/>
              <a:gd name="connsiteY935" fmla="*/ 902418 h 902418"/>
              <a:gd name="connsiteX936" fmla="*/ 1277515 w 1363499"/>
              <a:gd name="connsiteY936" fmla="*/ 902418 h 902418"/>
              <a:gd name="connsiteX937" fmla="*/ 1278876 w 1363499"/>
              <a:gd name="connsiteY937" fmla="*/ 902418 h 902418"/>
              <a:gd name="connsiteX938" fmla="*/ 1280244 w 1363499"/>
              <a:gd name="connsiteY938" fmla="*/ 902418 h 902418"/>
              <a:gd name="connsiteX939" fmla="*/ 1281605 w 1363499"/>
              <a:gd name="connsiteY939" fmla="*/ 902418 h 902418"/>
              <a:gd name="connsiteX940" fmla="*/ 1282973 w 1363499"/>
              <a:gd name="connsiteY940" fmla="*/ 902418 h 902418"/>
              <a:gd name="connsiteX941" fmla="*/ 1284334 w 1363499"/>
              <a:gd name="connsiteY941" fmla="*/ 902418 h 902418"/>
              <a:gd name="connsiteX942" fmla="*/ 1285702 w 1363499"/>
              <a:gd name="connsiteY942" fmla="*/ 902418 h 902418"/>
              <a:gd name="connsiteX943" fmla="*/ 1287070 w 1363499"/>
              <a:gd name="connsiteY943" fmla="*/ 902418 h 902418"/>
              <a:gd name="connsiteX944" fmla="*/ 1288431 w 1363499"/>
              <a:gd name="connsiteY944" fmla="*/ 902418 h 902418"/>
              <a:gd name="connsiteX945" fmla="*/ 1289799 w 1363499"/>
              <a:gd name="connsiteY945" fmla="*/ 902418 h 902418"/>
              <a:gd name="connsiteX946" fmla="*/ 1291160 w 1363499"/>
              <a:gd name="connsiteY946" fmla="*/ 902418 h 902418"/>
              <a:gd name="connsiteX947" fmla="*/ 1292528 w 1363499"/>
              <a:gd name="connsiteY947" fmla="*/ 902418 h 902418"/>
              <a:gd name="connsiteX948" fmla="*/ 1293889 w 1363499"/>
              <a:gd name="connsiteY948" fmla="*/ 902418 h 902418"/>
              <a:gd name="connsiteX949" fmla="*/ 1295258 w 1363499"/>
              <a:gd name="connsiteY949" fmla="*/ 902418 h 902418"/>
              <a:gd name="connsiteX950" fmla="*/ 1296619 w 1363499"/>
              <a:gd name="connsiteY950" fmla="*/ 902418 h 902418"/>
              <a:gd name="connsiteX951" fmla="*/ 1297987 w 1363499"/>
              <a:gd name="connsiteY951" fmla="*/ 902418 h 902418"/>
              <a:gd name="connsiteX952" fmla="*/ 1299348 w 1363499"/>
              <a:gd name="connsiteY952" fmla="*/ 902418 h 902418"/>
              <a:gd name="connsiteX953" fmla="*/ 1300716 w 1363499"/>
              <a:gd name="connsiteY953" fmla="*/ 902418 h 902418"/>
              <a:gd name="connsiteX954" fmla="*/ 1302084 w 1363499"/>
              <a:gd name="connsiteY954" fmla="*/ 902418 h 902418"/>
              <a:gd name="connsiteX955" fmla="*/ 1303445 w 1363499"/>
              <a:gd name="connsiteY955" fmla="*/ 902418 h 902418"/>
              <a:gd name="connsiteX956" fmla="*/ 1304813 w 1363499"/>
              <a:gd name="connsiteY956" fmla="*/ 902418 h 902418"/>
              <a:gd name="connsiteX957" fmla="*/ 1306174 w 1363499"/>
              <a:gd name="connsiteY957" fmla="*/ 902418 h 902418"/>
              <a:gd name="connsiteX958" fmla="*/ 1307542 w 1363499"/>
              <a:gd name="connsiteY958" fmla="*/ 902418 h 902418"/>
              <a:gd name="connsiteX959" fmla="*/ 1308903 w 1363499"/>
              <a:gd name="connsiteY959" fmla="*/ 902418 h 902418"/>
              <a:gd name="connsiteX960" fmla="*/ 1310271 w 1363499"/>
              <a:gd name="connsiteY960" fmla="*/ 902418 h 902418"/>
              <a:gd name="connsiteX961" fmla="*/ 1311632 w 1363499"/>
              <a:gd name="connsiteY961" fmla="*/ 902418 h 902418"/>
              <a:gd name="connsiteX962" fmla="*/ 1313000 w 1363499"/>
              <a:gd name="connsiteY962" fmla="*/ 902418 h 902418"/>
              <a:gd name="connsiteX963" fmla="*/ 1314361 w 1363499"/>
              <a:gd name="connsiteY963" fmla="*/ 902418 h 902418"/>
              <a:gd name="connsiteX964" fmla="*/ 1315730 w 1363499"/>
              <a:gd name="connsiteY964" fmla="*/ 902418 h 902418"/>
              <a:gd name="connsiteX965" fmla="*/ 1317090 w 1363499"/>
              <a:gd name="connsiteY965" fmla="*/ 902418 h 902418"/>
              <a:gd name="connsiteX966" fmla="*/ 1318459 w 1363499"/>
              <a:gd name="connsiteY966" fmla="*/ 902418 h 902418"/>
              <a:gd name="connsiteX967" fmla="*/ 1319827 w 1363499"/>
              <a:gd name="connsiteY967" fmla="*/ 902418 h 902418"/>
              <a:gd name="connsiteX968" fmla="*/ 1321188 w 1363499"/>
              <a:gd name="connsiteY968" fmla="*/ 902418 h 902418"/>
              <a:gd name="connsiteX969" fmla="*/ 1322556 w 1363499"/>
              <a:gd name="connsiteY969" fmla="*/ 902418 h 902418"/>
              <a:gd name="connsiteX970" fmla="*/ 1323917 w 1363499"/>
              <a:gd name="connsiteY970" fmla="*/ 902418 h 902418"/>
              <a:gd name="connsiteX971" fmla="*/ 1325285 w 1363499"/>
              <a:gd name="connsiteY971" fmla="*/ 902418 h 902418"/>
              <a:gd name="connsiteX972" fmla="*/ 1326646 w 1363499"/>
              <a:gd name="connsiteY972" fmla="*/ 902418 h 902418"/>
              <a:gd name="connsiteX973" fmla="*/ 1328014 w 1363499"/>
              <a:gd name="connsiteY973" fmla="*/ 902418 h 902418"/>
              <a:gd name="connsiteX974" fmla="*/ 1329375 w 1363499"/>
              <a:gd name="connsiteY974" fmla="*/ 902418 h 902418"/>
              <a:gd name="connsiteX975" fmla="*/ 1330743 w 1363499"/>
              <a:gd name="connsiteY975" fmla="*/ 902418 h 902418"/>
              <a:gd name="connsiteX976" fmla="*/ 1332104 w 1363499"/>
              <a:gd name="connsiteY976" fmla="*/ 902418 h 902418"/>
              <a:gd name="connsiteX977" fmla="*/ 1333472 w 1363499"/>
              <a:gd name="connsiteY977" fmla="*/ 902418 h 902418"/>
              <a:gd name="connsiteX978" fmla="*/ 1334840 w 1363499"/>
              <a:gd name="connsiteY978" fmla="*/ 902418 h 902418"/>
              <a:gd name="connsiteX979" fmla="*/ 1336201 w 1363499"/>
              <a:gd name="connsiteY979" fmla="*/ 902418 h 902418"/>
              <a:gd name="connsiteX980" fmla="*/ 1337569 w 1363499"/>
              <a:gd name="connsiteY980" fmla="*/ 902418 h 902418"/>
              <a:gd name="connsiteX981" fmla="*/ 1338930 w 1363499"/>
              <a:gd name="connsiteY981" fmla="*/ 902418 h 902418"/>
              <a:gd name="connsiteX982" fmla="*/ 1340299 w 1363499"/>
              <a:gd name="connsiteY982" fmla="*/ 902418 h 902418"/>
              <a:gd name="connsiteX983" fmla="*/ 1341660 w 1363499"/>
              <a:gd name="connsiteY983" fmla="*/ 902418 h 902418"/>
              <a:gd name="connsiteX984" fmla="*/ 1343028 w 1363499"/>
              <a:gd name="connsiteY984" fmla="*/ 902418 h 902418"/>
              <a:gd name="connsiteX985" fmla="*/ 1344389 w 1363499"/>
              <a:gd name="connsiteY985" fmla="*/ 902418 h 902418"/>
              <a:gd name="connsiteX986" fmla="*/ 1345757 w 1363499"/>
              <a:gd name="connsiteY986" fmla="*/ 902418 h 902418"/>
              <a:gd name="connsiteX987" fmla="*/ 1347118 w 1363499"/>
              <a:gd name="connsiteY987" fmla="*/ 902418 h 902418"/>
              <a:gd name="connsiteX988" fmla="*/ 1348486 w 1363499"/>
              <a:gd name="connsiteY988" fmla="*/ 902418 h 902418"/>
              <a:gd name="connsiteX989" fmla="*/ 1349854 w 1363499"/>
              <a:gd name="connsiteY989" fmla="*/ 902418 h 902418"/>
              <a:gd name="connsiteX990" fmla="*/ 1351215 w 1363499"/>
              <a:gd name="connsiteY990" fmla="*/ 902418 h 902418"/>
              <a:gd name="connsiteX991" fmla="*/ 1352583 w 1363499"/>
              <a:gd name="connsiteY991" fmla="*/ 902418 h 902418"/>
              <a:gd name="connsiteX992" fmla="*/ 1353944 w 1363499"/>
              <a:gd name="connsiteY992" fmla="*/ 902418 h 902418"/>
              <a:gd name="connsiteX993" fmla="*/ 1355312 w 1363499"/>
              <a:gd name="connsiteY993" fmla="*/ 902418 h 902418"/>
              <a:gd name="connsiteX994" fmla="*/ 1356673 w 1363499"/>
              <a:gd name="connsiteY994" fmla="*/ 902418 h 902418"/>
              <a:gd name="connsiteX995" fmla="*/ 1358041 w 1363499"/>
              <a:gd name="connsiteY995" fmla="*/ 902418 h 902418"/>
              <a:gd name="connsiteX996" fmla="*/ 1359402 w 1363499"/>
              <a:gd name="connsiteY996" fmla="*/ 902418 h 902418"/>
              <a:gd name="connsiteX997" fmla="*/ 1360770 w 1363499"/>
              <a:gd name="connsiteY997" fmla="*/ 902418 h 902418"/>
              <a:gd name="connsiteX998" fmla="*/ 1362131 w 1363499"/>
              <a:gd name="connsiteY998" fmla="*/ 902418 h 902418"/>
              <a:gd name="connsiteX999" fmla="*/ 1363500 w 1363499"/>
              <a:gd name="connsiteY999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363499" h="902418">
                <a:moveTo>
                  <a:pt x="0" y="902418"/>
                </a:moveTo>
                <a:lnTo>
                  <a:pt x="1365" y="902418"/>
                </a:lnTo>
                <a:lnTo>
                  <a:pt x="2730" y="902418"/>
                </a:lnTo>
                <a:lnTo>
                  <a:pt x="4094" y="902418"/>
                </a:lnTo>
                <a:lnTo>
                  <a:pt x="5459" y="902418"/>
                </a:lnTo>
                <a:lnTo>
                  <a:pt x="6824" y="902418"/>
                </a:lnTo>
                <a:lnTo>
                  <a:pt x="8189" y="902418"/>
                </a:lnTo>
                <a:lnTo>
                  <a:pt x="9554" y="902418"/>
                </a:lnTo>
                <a:lnTo>
                  <a:pt x="10919" y="902418"/>
                </a:lnTo>
                <a:lnTo>
                  <a:pt x="12284" y="902418"/>
                </a:lnTo>
                <a:lnTo>
                  <a:pt x="13648" y="902418"/>
                </a:lnTo>
                <a:lnTo>
                  <a:pt x="15013" y="902418"/>
                </a:lnTo>
                <a:lnTo>
                  <a:pt x="16378" y="902418"/>
                </a:lnTo>
                <a:lnTo>
                  <a:pt x="17743" y="902418"/>
                </a:lnTo>
                <a:lnTo>
                  <a:pt x="19108" y="902418"/>
                </a:lnTo>
                <a:lnTo>
                  <a:pt x="20473" y="902418"/>
                </a:lnTo>
                <a:lnTo>
                  <a:pt x="21838" y="902418"/>
                </a:lnTo>
                <a:lnTo>
                  <a:pt x="23202" y="902418"/>
                </a:lnTo>
                <a:lnTo>
                  <a:pt x="24567" y="902418"/>
                </a:lnTo>
                <a:lnTo>
                  <a:pt x="25932" y="902418"/>
                </a:lnTo>
                <a:lnTo>
                  <a:pt x="27297" y="902418"/>
                </a:lnTo>
                <a:lnTo>
                  <a:pt x="28662" y="902418"/>
                </a:lnTo>
                <a:lnTo>
                  <a:pt x="30027" y="902418"/>
                </a:lnTo>
                <a:lnTo>
                  <a:pt x="31392" y="902418"/>
                </a:lnTo>
                <a:lnTo>
                  <a:pt x="32756" y="902418"/>
                </a:lnTo>
                <a:lnTo>
                  <a:pt x="34122" y="902418"/>
                </a:lnTo>
                <a:lnTo>
                  <a:pt x="35486" y="902418"/>
                </a:lnTo>
                <a:lnTo>
                  <a:pt x="36851" y="902418"/>
                </a:lnTo>
                <a:lnTo>
                  <a:pt x="38216" y="902418"/>
                </a:lnTo>
                <a:lnTo>
                  <a:pt x="39581" y="902418"/>
                </a:lnTo>
                <a:lnTo>
                  <a:pt x="40946" y="902418"/>
                </a:lnTo>
                <a:lnTo>
                  <a:pt x="42310" y="902418"/>
                </a:lnTo>
                <a:lnTo>
                  <a:pt x="43676" y="902418"/>
                </a:lnTo>
                <a:lnTo>
                  <a:pt x="45040" y="902418"/>
                </a:lnTo>
                <a:lnTo>
                  <a:pt x="46405" y="902418"/>
                </a:lnTo>
                <a:lnTo>
                  <a:pt x="47770" y="902418"/>
                </a:lnTo>
                <a:lnTo>
                  <a:pt x="49135" y="902418"/>
                </a:lnTo>
                <a:lnTo>
                  <a:pt x="50500" y="902418"/>
                </a:lnTo>
                <a:lnTo>
                  <a:pt x="51864" y="902418"/>
                </a:lnTo>
                <a:lnTo>
                  <a:pt x="53230" y="902418"/>
                </a:lnTo>
                <a:lnTo>
                  <a:pt x="54594" y="902418"/>
                </a:lnTo>
                <a:lnTo>
                  <a:pt x="55959" y="902418"/>
                </a:lnTo>
                <a:lnTo>
                  <a:pt x="57324" y="902418"/>
                </a:lnTo>
                <a:lnTo>
                  <a:pt x="58689" y="902418"/>
                </a:lnTo>
                <a:lnTo>
                  <a:pt x="60054" y="902418"/>
                </a:lnTo>
                <a:lnTo>
                  <a:pt x="61418" y="902418"/>
                </a:lnTo>
                <a:lnTo>
                  <a:pt x="62784" y="902418"/>
                </a:lnTo>
                <a:lnTo>
                  <a:pt x="64148" y="902418"/>
                </a:lnTo>
                <a:lnTo>
                  <a:pt x="65514" y="902418"/>
                </a:lnTo>
                <a:lnTo>
                  <a:pt x="66878" y="902418"/>
                </a:lnTo>
                <a:lnTo>
                  <a:pt x="68243" y="902418"/>
                </a:lnTo>
                <a:lnTo>
                  <a:pt x="69608" y="902418"/>
                </a:lnTo>
                <a:lnTo>
                  <a:pt x="70972" y="902418"/>
                </a:lnTo>
                <a:lnTo>
                  <a:pt x="72338" y="902418"/>
                </a:lnTo>
                <a:lnTo>
                  <a:pt x="73702" y="902418"/>
                </a:lnTo>
                <a:lnTo>
                  <a:pt x="75068" y="902418"/>
                </a:lnTo>
                <a:lnTo>
                  <a:pt x="76432" y="902418"/>
                </a:lnTo>
                <a:lnTo>
                  <a:pt x="77797" y="902418"/>
                </a:lnTo>
                <a:lnTo>
                  <a:pt x="79162" y="902418"/>
                </a:lnTo>
                <a:lnTo>
                  <a:pt x="80526" y="902418"/>
                </a:lnTo>
                <a:lnTo>
                  <a:pt x="81892" y="902418"/>
                </a:lnTo>
                <a:lnTo>
                  <a:pt x="83256" y="902418"/>
                </a:lnTo>
                <a:lnTo>
                  <a:pt x="84622" y="902418"/>
                </a:lnTo>
                <a:lnTo>
                  <a:pt x="85986" y="902418"/>
                </a:lnTo>
                <a:lnTo>
                  <a:pt x="87351" y="902418"/>
                </a:lnTo>
                <a:lnTo>
                  <a:pt x="88716" y="902418"/>
                </a:lnTo>
                <a:lnTo>
                  <a:pt x="90081" y="902418"/>
                </a:lnTo>
                <a:lnTo>
                  <a:pt x="91446" y="902418"/>
                </a:lnTo>
                <a:lnTo>
                  <a:pt x="92810" y="902418"/>
                </a:lnTo>
                <a:lnTo>
                  <a:pt x="94176" y="902418"/>
                </a:lnTo>
                <a:lnTo>
                  <a:pt x="95540" y="902418"/>
                </a:lnTo>
                <a:lnTo>
                  <a:pt x="96905" y="902418"/>
                </a:lnTo>
                <a:lnTo>
                  <a:pt x="98270" y="902418"/>
                </a:lnTo>
                <a:lnTo>
                  <a:pt x="99635" y="902418"/>
                </a:lnTo>
                <a:lnTo>
                  <a:pt x="101000" y="902418"/>
                </a:lnTo>
                <a:lnTo>
                  <a:pt x="102364" y="902418"/>
                </a:lnTo>
                <a:lnTo>
                  <a:pt x="103730" y="902418"/>
                </a:lnTo>
                <a:lnTo>
                  <a:pt x="105094" y="902418"/>
                </a:lnTo>
                <a:lnTo>
                  <a:pt x="106459" y="902418"/>
                </a:lnTo>
                <a:lnTo>
                  <a:pt x="107824" y="902418"/>
                </a:lnTo>
                <a:lnTo>
                  <a:pt x="109189" y="902418"/>
                </a:lnTo>
                <a:lnTo>
                  <a:pt x="110554" y="902418"/>
                </a:lnTo>
                <a:lnTo>
                  <a:pt x="111918" y="902418"/>
                </a:lnTo>
                <a:lnTo>
                  <a:pt x="113284" y="902418"/>
                </a:lnTo>
                <a:lnTo>
                  <a:pt x="114648" y="902418"/>
                </a:lnTo>
                <a:lnTo>
                  <a:pt x="116013" y="902418"/>
                </a:lnTo>
                <a:lnTo>
                  <a:pt x="117378" y="902418"/>
                </a:lnTo>
                <a:lnTo>
                  <a:pt x="118743" y="902418"/>
                </a:lnTo>
                <a:lnTo>
                  <a:pt x="120108" y="902418"/>
                </a:lnTo>
                <a:lnTo>
                  <a:pt x="121472" y="902418"/>
                </a:lnTo>
                <a:lnTo>
                  <a:pt x="122838" y="902418"/>
                </a:lnTo>
                <a:lnTo>
                  <a:pt x="124202" y="902418"/>
                </a:lnTo>
                <a:lnTo>
                  <a:pt x="125567" y="902418"/>
                </a:lnTo>
                <a:lnTo>
                  <a:pt x="126932" y="902418"/>
                </a:lnTo>
                <a:lnTo>
                  <a:pt x="128297" y="902418"/>
                </a:lnTo>
                <a:lnTo>
                  <a:pt x="129662" y="902418"/>
                </a:lnTo>
                <a:lnTo>
                  <a:pt x="131026" y="902418"/>
                </a:lnTo>
                <a:lnTo>
                  <a:pt x="132392" y="902418"/>
                </a:lnTo>
                <a:lnTo>
                  <a:pt x="133756" y="902418"/>
                </a:lnTo>
                <a:lnTo>
                  <a:pt x="135121" y="902418"/>
                </a:lnTo>
                <a:lnTo>
                  <a:pt x="136486" y="902418"/>
                </a:lnTo>
                <a:lnTo>
                  <a:pt x="137851" y="902418"/>
                </a:lnTo>
                <a:lnTo>
                  <a:pt x="139216" y="902418"/>
                </a:lnTo>
                <a:lnTo>
                  <a:pt x="140580" y="902418"/>
                </a:lnTo>
                <a:lnTo>
                  <a:pt x="141946" y="902418"/>
                </a:lnTo>
                <a:lnTo>
                  <a:pt x="143310" y="902418"/>
                </a:lnTo>
                <a:lnTo>
                  <a:pt x="144676" y="902418"/>
                </a:lnTo>
                <a:lnTo>
                  <a:pt x="146040" y="902418"/>
                </a:lnTo>
                <a:lnTo>
                  <a:pt x="147405" y="902418"/>
                </a:lnTo>
                <a:lnTo>
                  <a:pt x="148770" y="902418"/>
                </a:lnTo>
                <a:lnTo>
                  <a:pt x="150135" y="902418"/>
                </a:lnTo>
                <a:lnTo>
                  <a:pt x="151500" y="902418"/>
                </a:lnTo>
                <a:lnTo>
                  <a:pt x="152864" y="902418"/>
                </a:lnTo>
                <a:lnTo>
                  <a:pt x="154230" y="902418"/>
                </a:lnTo>
                <a:lnTo>
                  <a:pt x="155594" y="902418"/>
                </a:lnTo>
                <a:lnTo>
                  <a:pt x="156959" y="902418"/>
                </a:lnTo>
                <a:lnTo>
                  <a:pt x="158324" y="902418"/>
                </a:lnTo>
                <a:lnTo>
                  <a:pt x="159689" y="902418"/>
                </a:lnTo>
                <a:lnTo>
                  <a:pt x="161054" y="902418"/>
                </a:lnTo>
                <a:lnTo>
                  <a:pt x="162418" y="902418"/>
                </a:lnTo>
                <a:lnTo>
                  <a:pt x="163784" y="902418"/>
                </a:lnTo>
                <a:lnTo>
                  <a:pt x="165148" y="902418"/>
                </a:lnTo>
                <a:lnTo>
                  <a:pt x="166513" y="902418"/>
                </a:lnTo>
                <a:lnTo>
                  <a:pt x="167878" y="902418"/>
                </a:lnTo>
                <a:lnTo>
                  <a:pt x="169243" y="902418"/>
                </a:lnTo>
                <a:lnTo>
                  <a:pt x="170608" y="902418"/>
                </a:lnTo>
                <a:lnTo>
                  <a:pt x="171973" y="902418"/>
                </a:lnTo>
                <a:lnTo>
                  <a:pt x="173338" y="902418"/>
                </a:lnTo>
                <a:lnTo>
                  <a:pt x="174702" y="902418"/>
                </a:lnTo>
                <a:lnTo>
                  <a:pt x="176067" y="902418"/>
                </a:lnTo>
                <a:lnTo>
                  <a:pt x="177432" y="902418"/>
                </a:lnTo>
                <a:lnTo>
                  <a:pt x="178797" y="902418"/>
                </a:lnTo>
                <a:lnTo>
                  <a:pt x="180162" y="902418"/>
                </a:lnTo>
                <a:lnTo>
                  <a:pt x="181527" y="902418"/>
                </a:lnTo>
                <a:lnTo>
                  <a:pt x="182892" y="902418"/>
                </a:lnTo>
                <a:lnTo>
                  <a:pt x="184256" y="902418"/>
                </a:lnTo>
                <a:lnTo>
                  <a:pt x="185621" y="902418"/>
                </a:lnTo>
                <a:lnTo>
                  <a:pt x="186986" y="902418"/>
                </a:lnTo>
                <a:lnTo>
                  <a:pt x="188351" y="902418"/>
                </a:lnTo>
                <a:lnTo>
                  <a:pt x="189716" y="902418"/>
                </a:lnTo>
                <a:lnTo>
                  <a:pt x="191081" y="902418"/>
                </a:lnTo>
                <a:lnTo>
                  <a:pt x="192446" y="902418"/>
                </a:lnTo>
                <a:lnTo>
                  <a:pt x="193810" y="902418"/>
                </a:lnTo>
                <a:lnTo>
                  <a:pt x="195175" y="902418"/>
                </a:lnTo>
                <a:lnTo>
                  <a:pt x="196540" y="902418"/>
                </a:lnTo>
                <a:lnTo>
                  <a:pt x="197905" y="902418"/>
                </a:lnTo>
                <a:lnTo>
                  <a:pt x="199270" y="902418"/>
                </a:lnTo>
                <a:lnTo>
                  <a:pt x="200635" y="902418"/>
                </a:lnTo>
                <a:lnTo>
                  <a:pt x="202000" y="902418"/>
                </a:lnTo>
                <a:lnTo>
                  <a:pt x="203365" y="902418"/>
                </a:lnTo>
                <a:lnTo>
                  <a:pt x="204729" y="902418"/>
                </a:lnTo>
                <a:lnTo>
                  <a:pt x="206094" y="902418"/>
                </a:lnTo>
                <a:lnTo>
                  <a:pt x="207459" y="902418"/>
                </a:lnTo>
                <a:lnTo>
                  <a:pt x="208824" y="902418"/>
                </a:lnTo>
                <a:lnTo>
                  <a:pt x="210189" y="902418"/>
                </a:lnTo>
                <a:lnTo>
                  <a:pt x="211554" y="902418"/>
                </a:lnTo>
                <a:lnTo>
                  <a:pt x="212919" y="902418"/>
                </a:lnTo>
                <a:lnTo>
                  <a:pt x="214283" y="902418"/>
                </a:lnTo>
                <a:lnTo>
                  <a:pt x="215648" y="902418"/>
                </a:lnTo>
                <a:lnTo>
                  <a:pt x="217013" y="902418"/>
                </a:lnTo>
                <a:lnTo>
                  <a:pt x="218378" y="902418"/>
                </a:lnTo>
                <a:lnTo>
                  <a:pt x="219743" y="902418"/>
                </a:lnTo>
                <a:lnTo>
                  <a:pt x="221108" y="902418"/>
                </a:lnTo>
                <a:lnTo>
                  <a:pt x="222473" y="902418"/>
                </a:lnTo>
                <a:lnTo>
                  <a:pt x="223837" y="902418"/>
                </a:lnTo>
                <a:lnTo>
                  <a:pt x="225202" y="902418"/>
                </a:lnTo>
                <a:lnTo>
                  <a:pt x="226567" y="902418"/>
                </a:lnTo>
                <a:lnTo>
                  <a:pt x="227932" y="902418"/>
                </a:lnTo>
                <a:lnTo>
                  <a:pt x="229297" y="902418"/>
                </a:lnTo>
                <a:lnTo>
                  <a:pt x="230662" y="902418"/>
                </a:lnTo>
                <a:lnTo>
                  <a:pt x="232027" y="902418"/>
                </a:lnTo>
                <a:lnTo>
                  <a:pt x="233391" y="902418"/>
                </a:lnTo>
                <a:lnTo>
                  <a:pt x="234757" y="902418"/>
                </a:lnTo>
                <a:lnTo>
                  <a:pt x="236121" y="902418"/>
                </a:lnTo>
                <a:lnTo>
                  <a:pt x="237486" y="902418"/>
                </a:lnTo>
                <a:lnTo>
                  <a:pt x="238851" y="902418"/>
                </a:lnTo>
                <a:lnTo>
                  <a:pt x="240216" y="902418"/>
                </a:lnTo>
                <a:lnTo>
                  <a:pt x="241581" y="902418"/>
                </a:lnTo>
                <a:lnTo>
                  <a:pt x="242945" y="902418"/>
                </a:lnTo>
                <a:lnTo>
                  <a:pt x="244311" y="902418"/>
                </a:lnTo>
                <a:lnTo>
                  <a:pt x="245675" y="902418"/>
                </a:lnTo>
                <a:lnTo>
                  <a:pt x="247040" y="902418"/>
                </a:lnTo>
                <a:lnTo>
                  <a:pt x="248405" y="902418"/>
                </a:lnTo>
                <a:lnTo>
                  <a:pt x="249770" y="902418"/>
                </a:lnTo>
                <a:lnTo>
                  <a:pt x="251135" y="902418"/>
                </a:lnTo>
                <a:lnTo>
                  <a:pt x="252500" y="902418"/>
                </a:lnTo>
                <a:lnTo>
                  <a:pt x="253865" y="902418"/>
                </a:lnTo>
                <a:lnTo>
                  <a:pt x="255229" y="902418"/>
                </a:lnTo>
                <a:lnTo>
                  <a:pt x="256595" y="902418"/>
                </a:lnTo>
                <a:lnTo>
                  <a:pt x="257959" y="902418"/>
                </a:lnTo>
                <a:lnTo>
                  <a:pt x="259324" y="902418"/>
                </a:lnTo>
                <a:lnTo>
                  <a:pt x="260689" y="902418"/>
                </a:lnTo>
                <a:lnTo>
                  <a:pt x="262054" y="902418"/>
                </a:lnTo>
                <a:lnTo>
                  <a:pt x="263419" y="902418"/>
                </a:lnTo>
                <a:lnTo>
                  <a:pt x="264783" y="902418"/>
                </a:lnTo>
                <a:lnTo>
                  <a:pt x="266149" y="902418"/>
                </a:lnTo>
                <a:lnTo>
                  <a:pt x="267513" y="902418"/>
                </a:lnTo>
                <a:lnTo>
                  <a:pt x="268878" y="902418"/>
                </a:lnTo>
                <a:lnTo>
                  <a:pt x="270243" y="902418"/>
                </a:lnTo>
                <a:lnTo>
                  <a:pt x="271608" y="902418"/>
                </a:lnTo>
                <a:lnTo>
                  <a:pt x="272973" y="902418"/>
                </a:lnTo>
                <a:lnTo>
                  <a:pt x="274337" y="902418"/>
                </a:lnTo>
                <a:lnTo>
                  <a:pt x="275703" y="902418"/>
                </a:lnTo>
                <a:lnTo>
                  <a:pt x="277067" y="902418"/>
                </a:lnTo>
                <a:lnTo>
                  <a:pt x="278432" y="902418"/>
                </a:lnTo>
                <a:lnTo>
                  <a:pt x="279797" y="902418"/>
                </a:lnTo>
                <a:lnTo>
                  <a:pt x="281162" y="902418"/>
                </a:lnTo>
                <a:lnTo>
                  <a:pt x="282527" y="902418"/>
                </a:lnTo>
                <a:lnTo>
                  <a:pt x="283891" y="902418"/>
                </a:lnTo>
                <a:lnTo>
                  <a:pt x="285257" y="902418"/>
                </a:lnTo>
                <a:lnTo>
                  <a:pt x="286621" y="902418"/>
                </a:lnTo>
                <a:lnTo>
                  <a:pt x="287986" y="902418"/>
                </a:lnTo>
                <a:lnTo>
                  <a:pt x="289351" y="902418"/>
                </a:lnTo>
                <a:lnTo>
                  <a:pt x="290716" y="902418"/>
                </a:lnTo>
                <a:lnTo>
                  <a:pt x="292081" y="902418"/>
                </a:lnTo>
                <a:lnTo>
                  <a:pt x="293445" y="902418"/>
                </a:lnTo>
                <a:lnTo>
                  <a:pt x="294811" y="902418"/>
                </a:lnTo>
                <a:lnTo>
                  <a:pt x="296175" y="902418"/>
                </a:lnTo>
                <a:lnTo>
                  <a:pt x="297540" y="902418"/>
                </a:lnTo>
                <a:lnTo>
                  <a:pt x="298905" y="902418"/>
                </a:lnTo>
                <a:lnTo>
                  <a:pt x="300270" y="902418"/>
                </a:lnTo>
                <a:lnTo>
                  <a:pt x="301635" y="902418"/>
                </a:lnTo>
                <a:lnTo>
                  <a:pt x="302999" y="902418"/>
                </a:lnTo>
                <a:lnTo>
                  <a:pt x="304365" y="902418"/>
                </a:lnTo>
                <a:lnTo>
                  <a:pt x="305729" y="902418"/>
                </a:lnTo>
                <a:lnTo>
                  <a:pt x="307095" y="902418"/>
                </a:lnTo>
                <a:lnTo>
                  <a:pt x="308459" y="902418"/>
                </a:lnTo>
                <a:lnTo>
                  <a:pt x="309824" y="902418"/>
                </a:lnTo>
                <a:lnTo>
                  <a:pt x="311189" y="902418"/>
                </a:lnTo>
                <a:lnTo>
                  <a:pt x="312553" y="902418"/>
                </a:lnTo>
                <a:lnTo>
                  <a:pt x="313919" y="902418"/>
                </a:lnTo>
                <a:lnTo>
                  <a:pt x="315283" y="902418"/>
                </a:lnTo>
                <a:lnTo>
                  <a:pt x="316649" y="902418"/>
                </a:lnTo>
                <a:lnTo>
                  <a:pt x="318013" y="902418"/>
                </a:lnTo>
                <a:lnTo>
                  <a:pt x="319378" y="902418"/>
                </a:lnTo>
                <a:lnTo>
                  <a:pt x="320743" y="902418"/>
                </a:lnTo>
                <a:lnTo>
                  <a:pt x="322107" y="902418"/>
                </a:lnTo>
                <a:lnTo>
                  <a:pt x="323473" y="902418"/>
                </a:lnTo>
                <a:lnTo>
                  <a:pt x="324837" y="902418"/>
                </a:lnTo>
                <a:lnTo>
                  <a:pt x="326203" y="902418"/>
                </a:lnTo>
                <a:lnTo>
                  <a:pt x="327567" y="902418"/>
                </a:lnTo>
                <a:lnTo>
                  <a:pt x="328932" y="902418"/>
                </a:lnTo>
                <a:lnTo>
                  <a:pt x="330297" y="902418"/>
                </a:lnTo>
                <a:lnTo>
                  <a:pt x="331661" y="902418"/>
                </a:lnTo>
                <a:lnTo>
                  <a:pt x="333027" y="902418"/>
                </a:lnTo>
                <a:lnTo>
                  <a:pt x="334391" y="902418"/>
                </a:lnTo>
                <a:lnTo>
                  <a:pt x="335757" y="902418"/>
                </a:lnTo>
                <a:lnTo>
                  <a:pt x="337121" y="902418"/>
                </a:lnTo>
                <a:lnTo>
                  <a:pt x="338486" y="902418"/>
                </a:lnTo>
                <a:lnTo>
                  <a:pt x="339851" y="902418"/>
                </a:lnTo>
                <a:lnTo>
                  <a:pt x="341216" y="902418"/>
                </a:lnTo>
                <a:lnTo>
                  <a:pt x="342581" y="902418"/>
                </a:lnTo>
                <a:lnTo>
                  <a:pt x="343945" y="902418"/>
                </a:lnTo>
                <a:lnTo>
                  <a:pt x="345311" y="902418"/>
                </a:lnTo>
                <a:lnTo>
                  <a:pt x="346675" y="902418"/>
                </a:lnTo>
                <a:lnTo>
                  <a:pt x="348040" y="902418"/>
                </a:lnTo>
                <a:lnTo>
                  <a:pt x="349405" y="902418"/>
                </a:lnTo>
                <a:lnTo>
                  <a:pt x="350770" y="902418"/>
                </a:lnTo>
                <a:lnTo>
                  <a:pt x="352135" y="902418"/>
                </a:lnTo>
                <a:lnTo>
                  <a:pt x="353499" y="902418"/>
                </a:lnTo>
                <a:lnTo>
                  <a:pt x="354865" y="902418"/>
                </a:lnTo>
                <a:lnTo>
                  <a:pt x="356229" y="902418"/>
                </a:lnTo>
                <a:lnTo>
                  <a:pt x="357594" y="902418"/>
                </a:lnTo>
                <a:lnTo>
                  <a:pt x="358959" y="902418"/>
                </a:lnTo>
                <a:lnTo>
                  <a:pt x="360324" y="902418"/>
                </a:lnTo>
                <a:lnTo>
                  <a:pt x="361689" y="902418"/>
                </a:lnTo>
                <a:lnTo>
                  <a:pt x="363053" y="902418"/>
                </a:lnTo>
                <a:lnTo>
                  <a:pt x="364419" y="902418"/>
                </a:lnTo>
                <a:lnTo>
                  <a:pt x="365783" y="902418"/>
                </a:lnTo>
                <a:lnTo>
                  <a:pt x="367148" y="902418"/>
                </a:lnTo>
                <a:lnTo>
                  <a:pt x="368513" y="902418"/>
                </a:lnTo>
                <a:lnTo>
                  <a:pt x="369878" y="902418"/>
                </a:lnTo>
                <a:lnTo>
                  <a:pt x="371243" y="902418"/>
                </a:lnTo>
                <a:lnTo>
                  <a:pt x="372608" y="902418"/>
                </a:lnTo>
                <a:lnTo>
                  <a:pt x="373973" y="902418"/>
                </a:lnTo>
                <a:lnTo>
                  <a:pt x="375337" y="902418"/>
                </a:lnTo>
                <a:lnTo>
                  <a:pt x="376702" y="902418"/>
                </a:lnTo>
                <a:lnTo>
                  <a:pt x="378067" y="902418"/>
                </a:lnTo>
                <a:lnTo>
                  <a:pt x="379432" y="902418"/>
                </a:lnTo>
                <a:lnTo>
                  <a:pt x="380797" y="902418"/>
                </a:lnTo>
                <a:lnTo>
                  <a:pt x="382162" y="902418"/>
                </a:lnTo>
                <a:lnTo>
                  <a:pt x="383527" y="902418"/>
                </a:lnTo>
                <a:lnTo>
                  <a:pt x="384891" y="902418"/>
                </a:lnTo>
                <a:lnTo>
                  <a:pt x="386256" y="902418"/>
                </a:lnTo>
                <a:lnTo>
                  <a:pt x="387621" y="902418"/>
                </a:lnTo>
                <a:lnTo>
                  <a:pt x="388986" y="902418"/>
                </a:lnTo>
                <a:lnTo>
                  <a:pt x="390351" y="0"/>
                </a:lnTo>
                <a:lnTo>
                  <a:pt x="391716" y="0"/>
                </a:lnTo>
                <a:lnTo>
                  <a:pt x="393081" y="0"/>
                </a:lnTo>
                <a:lnTo>
                  <a:pt x="394446" y="0"/>
                </a:lnTo>
                <a:lnTo>
                  <a:pt x="395810" y="0"/>
                </a:lnTo>
                <a:lnTo>
                  <a:pt x="397175" y="0"/>
                </a:lnTo>
                <a:lnTo>
                  <a:pt x="398540" y="0"/>
                </a:lnTo>
                <a:lnTo>
                  <a:pt x="399905" y="0"/>
                </a:lnTo>
                <a:lnTo>
                  <a:pt x="401270" y="0"/>
                </a:lnTo>
                <a:lnTo>
                  <a:pt x="402635" y="0"/>
                </a:lnTo>
                <a:lnTo>
                  <a:pt x="404000" y="0"/>
                </a:lnTo>
                <a:lnTo>
                  <a:pt x="405364" y="0"/>
                </a:lnTo>
                <a:lnTo>
                  <a:pt x="406729" y="0"/>
                </a:lnTo>
                <a:lnTo>
                  <a:pt x="408094" y="0"/>
                </a:lnTo>
                <a:lnTo>
                  <a:pt x="409459" y="0"/>
                </a:lnTo>
                <a:lnTo>
                  <a:pt x="410824" y="0"/>
                </a:lnTo>
                <a:lnTo>
                  <a:pt x="412189" y="0"/>
                </a:lnTo>
                <a:lnTo>
                  <a:pt x="413554" y="0"/>
                </a:lnTo>
                <a:lnTo>
                  <a:pt x="414919" y="0"/>
                </a:lnTo>
                <a:lnTo>
                  <a:pt x="416283" y="0"/>
                </a:lnTo>
                <a:lnTo>
                  <a:pt x="417648" y="0"/>
                </a:lnTo>
                <a:lnTo>
                  <a:pt x="419013" y="0"/>
                </a:lnTo>
                <a:lnTo>
                  <a:pt x="420378" y="0"/>
                </a:lnTo>
                <a:lnTo>
                  <a:pt x="421743" y="0"/>
                </a:lnTo>
                <a:lnTo>
                  <a:pt x="423108" y="0"/>
                </a:lnTo>
                <a:lnTo>
                  <a:pt x="424473" y="0"/>
                </a:lnTo>
                <a:lnTo>
                  <a:pt x="425838" y="0"/>
                </a:lnTo>
                <a:lnTo>
                  <a:pt x="427202" y="0"/>
                </a:lnTo>
                <a:lnTo>
                  <a:pt x="428567" y="0"/>
                </a:lnTo>
                <a:lnTo>
                  <a:pt x="429932" y="0"/>
                </a:lnTo>
                <a:lnTo>
                  <a:pt x="431299" y="0"/>
                </a:lnTo>
                <a:lnTo>
                  <a:pt x="432660" y="0"/>
                </a:lnTo>
                <a:lnTo>
                  <a:pt x="434028" y="0"/>
                </a:lnTo>
                <a:lnTo>
                  <a:pt x="435389" y="0"/>
                </a:lnTo>
                <a:lnTo>
                  <a:pt x="436757" y="0"/>
                </a:lnTo>
                <a:lnTo>
                  <a:pt x="438118" y="0"/>
                </a:lnTo>
                <a:lnTo>
                  <a:pt x="439486" y="0"/>
                </a:lnTo>
                <a:lnTo>
                  <a:pt x="440854" y="0"/>
                </a:lnTo>
                <a:lnTo>
                  <a:pt x="442215" y="0"/>
                </a:lnTo>
                <a:lnTo>
                  <a:pt x="443583" y="0"/>
                </a:lnTo>
                <a:lnTo>
                  <a:pt x="444944" y="0"/>
                </a:lnTo>
                <a:lnTo>
                  <a:pt x="446313" y="0"/>
                </a:lnTo>
                <a:lnTo>
                  <a:pt x="447673" y="0"/>
                </a:lnTo>
                <a:lnTo>
                  <a:pt x="449042" y="0"/>
                </a:lnTo>
                <a:lnTo>
                  <a:pt x="450403" y="0"/>
                </a:lnTo>
                <a:lnTo>
                  <a:pt x="451771" y="0"/>
                </a:lnTo>
                <a:lnTo>
                  <a:pt x="453132" y="0"/>
                </a:lnTo>
                <a:lnTo>
                  <a:pt x="454500" y="0"/>
                </a:lnTo>
                <a:lnTo>
                  <a:pt x="455868" y="0"/>
                </a:lnTo>
                <a:lnTo>
                  <a:pt x="457229" y="0"/>
                </a:lnTo>
                <a:lnTo>
                  <a:pt x="458597" y="0"/>
                </a:lnTo>
                <a:lnTo>
                  <a:pt x="459958" y="0"/>
                </a:lnTo>
                <a:lnTo>
                  <a:pt x="461326" y="0"/>
                </a:lnTo>
                <a:lnTo>
                  <a:pt x="462687" y="0"/>
                </a:lnTo>
                <a:lnTo>
                  <a:pt x="464055" y="0"/>
                </a:lnTo>
                <a:lnTo>
                  <a:pt x="465416" y="0"/>
                </a:lnTo>
                <a:lnTo>
                  <a:pt x="466784" y="0"/>
                </a:lnTo>
                <a:lnTo>
                  <a:pt x="468145" y="0"/>
                </a:lnTo>
                <a:lnTo>
                  <a:pt x="469513" y="0"/>
                </a:lnTo>
                <a:lnTo>
                  <a:pt x="470874" y="0"/>
                </a:lnTo>
                <a:lnTo>
                  <a:pt x="472243" y="0"/>
                </a:lnTo>
                <a:lnTo>
                  <a:pt x="473611" y="0"/>
                </a:lnTo>
                <a:lnTo>
                  <a:pt x="474972" y="0"/>
                </a:lnTo>
                <a:lnTo>
                  <a:pt x="476340" y="0"/>
                </a:lnTo>
                <a:lnTo>
                  <a:pt x="477701" y="0"/>
                </a:lnTo>
                <a:lnTo>
                  <a:pt x="479069" y="0"/>
                </a:lnTo>
                <a:lnTo>
                  <a:pt x="480430" y="0"/>
                </a:lnTo>
                <a:lnTo>
                  <a:pt x="481798" y="0"/>
                </a:lnTo>
                <a:lnTo>
                  <a:pt x="483159" y="0"/>
                </a:lnTo>
                <a:lnTo>
                  <a:pt x="484527" y="0"/>
                </a:lnTo>
                <a:lnTo>
                  <a:pt x="485888" y="0"/>
                </a:lnTo>
                <a:lnTo>
                  <a:pt x="487256" y="0"/>
                </a:lnTo>
                <a:lnTo>
                  <a:pt x="488624" y="0"/>
                </a:lnTo>
                <a:lnTo>
                  <a:pt x="489985" y="0"/>
                </a:lnTo>
                <a:lnTo>
                  <a:pt x="491354" y="0"/>
                </a:lnTo>
                <a:lnTo>
                  <a:pt x="492714" y="0"/>
                </a:lnTo>
                <a:lnTo>
                  <a:pt x="494083" y="0"/>
                </a:lnTo>
                <a:lnTo>
                  <a:pt x="495444" y="0"/>
                </a:lnTo>
                <a:lnTo>
                  <a:pt x="496812" y="0"/>
                </a:lnTo>
                <a:lnTo>
                  <a:pt x="498173" y="0"/>
                </a:lnTo>
                <a:lnTo>
                  <a:pt x="499541" y="0"/>
                </a:lnTo>
                <a:lnTo>
                  <a:pt x="500902" y="0"/>
                </a:lnTo>
                <a:lnTo>
                  <a:pt x="502270" y="0"/>
                </a:lnTo>
                <a:lnTo>
                  <a:pt x="503638" y="0"/>
                </a:lnTo>
                <a:lnTo>
                  <a:pt x="504999" y="0"/>
                </a:lnTo>
                <a:lnTo>
                  <a:pt x="506367" y="0"/>
                </a:lnTo>
                <a:lnTo>
                  <a:pt x="507728" y="0"/>
                </a:lnTo>
                <a:lnTo>
                  <a:pt x="509096" y="0"/>
                </a:lnTo>
                <a:lnTo>
                  <a:pt x="510457" y="0"/>
                </a:lnTo>
                <a:lnTo>
                  <a:pt x="511825" y="0"/>
                </a:lnTo>
                <a:lnTo>
                  <a:pt x="513186" y="0"/>
                </a:lnTo>
                <a:lnTo>
                  <a:pt x="514554" y="0"/>
                </a:lnTo>
                <a:lnTo>
                  <a:pt x="515915" y="0"/>
                </a:lnTo>
                <a:lnTo>
                  <a:pt x="517284" y="0"/>
                </a:lnTo>
                <a:lnTo>
                  <a:pt x="518652" y="0"/>
                </a:lnTo>
                <a:lnTo>
                  <a:pt x="520013" y="0"/>
                </a:lnTo>
                <a:lnTo>
                  <a:pt x="521381" y="0"/>
                </a:lnTo>
                <a:lnTo>
                  <a:pt x="522742" y="0"/>
                </a:lnTo>
                <a:lnTo>
                  <a:pt x="524110" y="0"/>
                </a:lnTo>
                <a:lnTo>
                  <a:pt x="525471" y="0"/>
                </a:lnTo>
                <a:lnTo>
                  <a:pt x="526839" y="0"/>
                </a:lnTo>
                <a:lnTo>
                  <a:pt x="528200" y="0"/>
                </a:lnTo>
                <a:lnTo>
                  <a:pt x="529568" y="0"/>
                </a:lnTo>
                <a:lnTo>
                  <a:pt x="530929" y="0"/>
                </a:lnTo>
                <a:lnTo>
                  <a:pt x="532297" y="0"/>
                </a:lnTo>
                <a:lnTo>
                  <a:pt x="533658" y="0"/>
                </a:lnTo>
                <a:lnTo>
                  <a:pt x="535026" y="0"/>
                </a:lnTo>
                <a:lnTo>
                  <a:pt x="536394" y="0"/>
                </a:lnTo>
                <a:lnTo>
                  <a:pt x="537755" y="0"/>
                </a:lnTo>
                <a:lnTo>
                  <a:pt x="539124" y="0"/>
                </a:lnTo>
                <a:lnTo>
                  <a:pt x="540485" y="0"/>
                </a:lnTo>
                <a:lnTo>
                  <a:pt x="541853" y="0"/>
                </a:lnTo>
                <a:lnTo>
                  <a:pt x="543214" y="0"/>
                </a:lnTo>
                <a:lnTo>
                  <a:pt x="544582" y="0"/>
                </a:lnTo>
                <a:lnTo>
                  <a:pt x="545943" y="0"/>
                </a:lnTo>
                <a:lnTo>
                  <a:pt x="547311" y="0"/>
                </a:lnTo>
                <a:lnTo>
                  <a:pt x="548672" y="0"/>
                </a:lnTo>
                <a:lnTo>
                  <a:pt x="550040" y="0"/>
                </a:lnTo>
                <a:lnTo>
                  <a:pt x="551408" y="0"/>
                </a:lnTo>
                <a:lnTo>
                  <a:pt x="552769" y="0"/>
                </a:lnTo>
                <a:lnTo>
                  <a:pt x="554137" y="0"/>
                </a:lnTo>
                <a:lnTo>
                  <a:pt x="555498" y="0"/>
                </a:lnTo>
                <a:lnTo>
                  <a:pt x="556866" y="0"/>
                </a:lnTo>
                <a:lnTo>
                  <a:pt x="558227" y="0"/>
                </a:lnTo>
                <a:lnTo>
                  <a:pt x="559596" y="0"/>
                </a:lnTo>
                <a:lnTo>
                  <a:pt x="560956" y="0"/>
                </a:lnTo>
                <a:lnTo>
                  <a:pt x="562325" y="0"/>
                </a:lnTo>
                <a:lnTo>
                  <a:pt x="563686" y="0"/>
                </a:lnTo>
                <a:lnTo>
                  <a:pt x="565054" y="0"/>
                </a:lnTo>
                <a:lnTo>
                  <a:pt x="566422" y="0"/>
                </a:lnTo>
                <a:lnTo>
                  <a:pt x="567783" y="0"/>
                </a:lnTo>
                <a:lnTo>
                  <a:pt x="569151" y="0"/>
                </a:lnTo>
                <a:lnTo>
                  <a:pt x="570512" y="0"/>
                </a:lnTo>
                <a:lnTo>
                  <a:pt x="571880" y="0"/>
                </a:lnTo>
                <a:lnTo>
                  <a:pt x="573241" y="0"/>
                </a:lnTo>
                <a:lnTo>
                  <a:pt x="574609" y="0"/>
                </a:lnTo>
                <a:lnTo>
                  <a:pt x="575970" y="0"/>
                </a:lnTo>
                <a:lnTo>
                  <a:pt x="577338" y="0"/>
                </a:lnTo>
                <a:lnTo>
                  <a:pt x="578699" y="0"/>
                </a:lnTo>
                <a:lnTo>
                  <a:pt x="580067" y="0"/>
                </a:lnTo>
                <a:lnTo>
                  <a:pt x="581435" y="0"/>
                </a:lnTo>
                <a:lnTo>
                  <a:pt x="582796" y="0"/>
                </a:lnTo>
                <a:lnTo>
                  <a:pt x="584165" y="0"/>
                </a:lnTo>
                <a:lnTo>
                  <a:pt x="585526" y="0"/>
                </a:lnTo>
                <a:lnTo>
                  <a:pt x="586894" y="0"/>
                </a:lnTo>
                <a:lnTo>
                  <a:pt x="588255" y="0"/>
                </a:lnTo>
                <a:lnTo>
                  <a:pt x="589623" y="0"/>
                </a:lnTo>
                <a:lnTo>
                  <a:pt x="590984" y="0"/>
                </a:lnTo>
                <a:lnTo>
                  <a:pt x="592352" y="0"/>
                </a:lnTo>
                <a:lnTo>
                  <a:pt x="593713" y="0"/>
                </a:lnTo>
                <a:lnTo>
                  <a:pt x="595081" y="0"/>
                </a:lnTo>
                <a:lnTo>
                  <a:pt x="596442" y="0"/>
                </a:lnTo>
                <a:lnTo>
                  <a:pt x="597810" y="0"/>
                </a:lnTo>
                <a:lnTo>
                  <a:pt x="599178" y="0"/>
                </a:lnTo>
                <a:lnTo>
                  <a:pt x="600539" y="0"/>
                </a:lnTo>
                <a:lnTo>
                  <a:pt x="601907" y="0"/>
                </a:lnTo>
                <a:lnTo>
                  <a:pt x="603268" y="0"/>
                </a:lnTo>
                <a:lnTo>
                  <a:pt x="604636" y="0"/>
                </a:lnTo>
                <a:lnTo>
                  <a:pt x="605997" y="0"/>
                </a:lnTo>
                <a:lnTo>
                  <a:pt x="607366" y="0"/>
                </a:lnTo>
                <a:lnTo>
                  <a:pt x="608727" y="0"/>
                </a:lnTo>
                <a:lnTo>
                  <a:pt x="610095" y="0"/>
                </a:lnTo>
                <a:lnTo>
                  <a:pt x="611456" y="0"/>
                </a:lnTo>
                <a:lnTo>
                  <a:pt x="612824" y="0"/>
                </a:lnTo>
                <a:lnTo>
                  <a:pt x="614192" y="0"/>
                </a:lnTo>
                <a:lnTo>
                  <a:pt x="615553" y="0"/>
                </a:lnTo>
                <a:lnTo>
                  <a:pt x="616921" y="0"/>
                </a:lnTo>
                <a:lnTo>
                  <a:pt x="618282" y="0"/>
                </a:lnTo>
                <a:lnTo>
                  <a:pt x="619650" y="0"/>
                </a:lnTo>
                <a:lnTo>
                  <a:pt x="621011" y="0"/>
                </a:lnTo>
                <a:lnTo>
                  <a:pt x="622379" y="0"/>
                </a:lnTo>
                <a:lnTo>
                  <a:pt x="623740" y="0"/>
                </a:lnTo>
                <a:lnTo>
                  <a:pt x="625108" y="0"/>
                </a:lnTo>
                <a:lnTo>
                  <a:pt x="626469" y="0"/>
                </a:lnTo>
                <a:lnTo>
                  <a:pt x="627837" y="0"/>
                </a:lnTo>
                <a:lnTo>
                  <a:pt x="629206" y="0"/>
                </a:lnTo>
                <a:lnTo>
                  <a:pt x="630567" y="0"/>
                </a:lnTo>
                <a:lnTo>
                  <a:pt x="631935" y="0"/>
                </a:lnTo>
                <a:lnTo>
                  <a:pt x="633296" y="0"/>
                </a:lnTo>
                <a:lnTo>
                  <a:pt x="634664" y="0"/>
                </a:lnTo>
                <a:lnTo>
                  <a:pt x="636025" y="0"/>
                </a:lnTo>
                <a:lnTo>
                  <a:pt x="637393" y="0"/>
                </a:lnTo>
                <a:lnTo>
                  <a:pt x="638754" y="0"/>
                </a:lnTo>
                <a:lnTo>
                  <a:pt x="640122" y="0"/>
                </a:lnTo>
                <a:lnTo>
                  <a:pt x="641483" y="0"/>
                </a:lnTo>
                <a:lnTo>
                  <a:pt x="642851" y="0"/>
                </a:lnTo>
                <a:lnTo>
                  <a:pt x="644219" y="0"/>
                </a:lnTo>
                <a:lnTo>
                  <a:pt x="645580" y="0"/>
                </a:lnTo>
                <a:lnTo>
                  <a:pt x="646948" y="0"/>
                </a:lnTo>
                <a:lnTo>
                  <a:pt x="648309" y="0"/>
                </a:lnTo>
                <a:lnTo>
                  <a:pt x="649677" y="0"/>
                </a:lnTo>
                <a:lnTo>
                  <a:pt x="651038" y="0"/>
                </a:lnTo>
                <a:lnTo>
                  <a:pt x="652407" y="0"/>
                </a:lnTo>
                <a:lnTo>
                  <a:pt x="653767" y="0"/>
                </a:lnTo>
                <a:lnTo>
                  <a:pt x="655136" y="0"/>
                </a:lnTo>
                <a:lnTo>
                  <a:pt x="656497" y="0"/>
                </a:lnTo>
                <a:lnTo>
                  <a:pt x="657865" y="0"/>
                </a:lnTo>
                <a:lnTo>
                  <a:pt x="659226" y="0"/>
                </a:lnTo>
                <a:lnTo>
                  <a:pt x="660594" y="0"/>
                </a:lnTo>
                <a:lnTo>
                  <a:pt x="661962" y="0"/>
                </a:lnTo>
                <a:lnTo>
                  <a:pt x="663323" y="0"/>
                </a:lnTo>
                <a:lnTo>
                  <a:pt x="664691" y="0"/>
                </a:lnTo>
                <a:lnTo>
                  <a:pt x="666052" y="0"/>
                </a:lnTo>
                <a:lnTo>
                  <a:pt x="667420" y="0"/>
                </a:lnTo>
                <a:lnTo>
                  <a:pt x="668781" y="0"/>
                </a:lnTo>
                <a:lnTo>
                  <a:pt x="670149" y="0"/>
                </a:lnTo>
                <a:lnTo>
                  <a:pt x="671510" y="0"/>
                </a:lnTo>
                <a:lnTo>
                  <a:pt x="672878" y="0"/>
                </a:lnTo>
                <a:lnTo>
                  <a:pt x="674239" y="0"/>
                </a:lnTo>
                <a:lnTo>
                  <a:pt x="675608" y="0"/>
                </a:lnTo>
                <a:lnTo>
                  <a:pt x="676976" y="0"/>
                </a:lnTo>
                <a:lnTo>
                  <a:pt x="678337" y="0"/>
                </a:lnTo>
                <a:lnTo>
                  <a:pt x="679705" y="0"/>
                </a:lnTo>
                <a:lnTo>
                  <a:pt x="681066" y="0"/>
                </a:lnTo>
                <a:lnTo>
                  <a:pt x="682434" y="0"/>
                </a:lnTo>
                <a:lnTo>
                  <a:pt x="683795" y="0"/>
                </a:lnTo>
                <a:lnTo>
                  <a:pt x="685163" y="0"/>
                </a:lnTo>
                <a:lnTo>
                  <a:pt x="686524" y="0"/>
                </a:lnTo>
                <a:lnTo>
                  <a:pt x="687892" y="0"/>
                </a:lnTo>
                <a:lnTo>
                  <a:pt x="689253" y="0"/>
                </a:lnTo>
                <a:lnTo>
                  <a:pt x="690621" y="0"/>
                </a:lnTo>
                <a:lnTo>
                  <a:pt x="691989" y="0"/>
                </a:lnTo>
                <a:lnTo>
                  <a:pt x="693350" y="0"/>
                </a:lnTo>
                <a:lnTo>
                  <a:pt x="694718" y="0"/>
                </a:lnTo>
                <a:lnTo>
                  <a:pt x="696079" y="0"/>
                </a:lnTo>
                <a:lnTo>
                  <a:pt x="697447" y="0"/>
                </a:lnTo>
                <a:lnTo>
                  <a:pt x="698808" y="0"/>
                </a:lnTo>
                <a:lnTo>
                  <a:pt x="700177" y="0"/>
                </a:lnTo>
                <a:lnTo>
                  <a:pt x="701538" y="0"/>
                </a:lnTo>
                <a:lnTo>
                  <a:pt x="702906" y="0"/>
                </a:lnTo>
                <a:lnTo>
                  <a:pt x="704267" y="0"/>
                </a:lnTo>
                <a:lnTo>
                  <a:pt x="705635" y="0"/>
                </a:lnTo>
                <a:lnTo>
                  <a:pt x="707003" y="0"/>
                </a:lnTo>
                <a:lnTo>
                  <a:pt x="708364" y="0"/>
                </a:lnTo>
                <a:lnTo>
                  <a:pt x="709732" y="0"/>
                </a:lnTo>
                <a:lnTo>
                  <a:pt x="711093" y="0"/>
                </a:lnTo>
                <a:lnTo>
                  <a:pt x="712461" y="0"/>
                </a:lnTo>
                <a:lnTo>
                  <a:pt x="713822" y="0"/>
                </a:lnTo>
                <a:lnTo>
                  <a:pt x="715190" y="0"/>
                </a:lnTo>
                <a:lnTo>
                  <a:pt x="716551" y="0"/>
                </a:lnTo>
                <a:lnTo>
                  <a:pt x="717919" y="0"/>
                </a:lnTo>
                <a:lnTo>
                  <a:pt x="719280" y="0"/>
                </a:lnTo>
                <a:lnTo>
                  <a:pt x="720648" y="0"/>
                </a:lnTo>
                <a:lnTo>
                  <a:pt x="722017" y="0"/>
                </a:lnTo>
                <a:lnTo>
                  <a:pt x="723378" y="0"/>
                </a:lnTo>
                <a:lnTo>
                  <a:pt x="724746" y="0"/>
                </a:lnTo>
                <a:lnTo>
                  <a:pt x="726107" y="0"/>
                </a:lnTo>
                <a:lnTo>
                  <a:pt x="727475" y="0"/>
                </a:lnTo>
                <a:lnTo>
                  <a:pt x="728836" y="0"/>
                </a:lnTo>
                <a:lnTo>
                  <a:pt x="730204" y="0"/>
                </a:lnTo>
                <a:lnTo>
                  <a:pt x="731565" y="0"/>
                </a:lnTo>
                <a:lnTo>
                  <a:pt x="732933" y="0"/>
                </a:lnTo>
                <a:lnTo>
                  <a:pt x="734294" y="0"/>
                </a:lnTo>
                <a:lnTo>
                  <a:pt x="735662" y="0"/>
                </a:lnTo>
                <a:lnTo>
                  <a:pt x="737023" y="0"/>
                </a:lnTo>
                <a:lnTo>
                  <a:pt x="738391" y="0"/>
                </a:lnTo>
                <a:lnTo>
                  <a:pt x="739759" y="0"/>
                </a:lnTo>
                <a:lnTo>
                  <a:pt x="741120" y="0"/>
                </a:lnTo>
                <a:lnTo>
                  <a:pt x="742489" y="0"/>
                </a:lnTo>
                <a:lnTo>
                  <a:pt x="743849" y="0"/>
                </a:lnTo>
                <a:lnTo>
                  <a:pt x="745218" y="0"/>
                </a:lnTo>
                <a:lnTo>
                  <a:pt x="746579" y="0"/>
                </a:lnTo>
                <a:lnTo>
                  <a:pt x="747947" y="0"/>
                </a:lnTo>
                <a:lnTo>
                  <a:pt x="749308" y="0"/>
                </a:lnTo>
                <a:lnTo>
                  <a:pt x="750676" y="0"/>
                </a:lnTo>
                <a:lnTo>
                  <a:pt x="752037" y="0"/>
                </a:lnTo>
                <a:lnTo>
                  <a:pt x="753405" y="0"/>
                </a:lnTo>
                <a:lnTo>
                  <a:pt x="754773" y="0"/>
                </a:lnTo>
                <a:lnTo>
                  <a:pt x="756134" y="0"/>
                </a:lnTo>
                <a:lnTo>
                  <a:pt x="757502" y="0"/>
                </a:lnTo>
                <a:lnTo>
                  <a:pt x="758863" y="0"/>
                </a:lnTo>
                <a:lnTo>
                  <a:pt x="760231" y="0"/>
                </a:lnTo>
                <a:lnTo>
                  <a:pt x="761592" y="0"/>
                </a:lnTo>
                <a:lnTo>
                  <a:pt x="762960" y="0"/>
                </a:lnTo>
                <a:lnTo>
                  <a:pt x="764321" y="0"/>
                </a:lnTo>
                <a:lnTo>
                  <a:pt x="765689" y="0"/>
                </a:lnTo>
                <a:lnTo>
                  <a:pt x="767050" y="0"/>
                </a:lnTo>
                <a:lnTo>
                  <a:pt x="768419" y="0"/>
                </a:lnTo>
                <a:lnTo>
                  <a:pt x="769787" y="0"/>
                </a:lnTo>
                <a:lnTo>
                  <a:pt x="771148" y="0"/>
                </a:lnTo>
                <a:lnTo>
                  <a:pt x="772516" y="0"/>
                </a:lnTo>
                <a:lnTo>
                  <a:pt x="773877" y="0"/>
                </a:lnTo>
                <a:lnTo>
                  <a:pt x="775245" y="0"/>
                </a:lnTo>
                <a:lnTo>
                  <a:pt x="776606" y="0"/>
                </a:lnTo>
                <a:lnTo>
                  <a:pt x="777974" y="0"/>
                </a:lnTo>
                <a:lnTo>
                  <a:pt x="779335" y="0"/>
                </a:lnTo>
                <a:lnTo>
                  <a:pt x="780703" y="0"/>
                </a:lnTo>
                <a:lnTo>
                  <a:pt x="782064" y="0"/>
                </a:lnTo>
                <a:lnTo>
                  <a:pt x="783432" y="0"/>
                </a:lnTo>
                <a:lnTo>
                  <a:pt x="784800" y="0"/>
                </a:lnTo>
                <a:lnTo>
                  <a:pt x="786161" y="0"/>
                </a:lnTo>
                <a:lnTo>
                  <a:pt x="787529" y="0"/>
                </a:lnTo>
                <a:lnTo>
                  <a:pt x="788890" y="0"/>
                </a:lnTo>
                <a:lnTo>
                  <a:pt x="790259" y="0"/>
                </a:lnTo>
                <a:lnTo>
                  <a:pt x="791620" y="0"/>
                </a:lnTo>
                <a:lnTo>
                  <a:pt x="792988" y="0"/>
                </a:lnTo>
                <a:lnTo>
                  <a:pt x="794349" y="0"/>
                </a:lnTo>
                <a:lnTo>
                  <a:pt x="795717" y="0"/>
                </a:lnTo>
                <a:lnTo>
                  <a:pt x="797078" y="0"/>
                </a:lnTo>
                <a:lnTo>
                  <a:pt x="798446" y="0"/>
                </a:lnTo>
                <a:lnTo>
                  <a:pt x="799807" y="0"/>
                </a:lnTo>
                <a:lnTo>
                  <a:pt x="801175" y="0"/>
                </a:lnTo>
                <a:lnTo>
                  <a:pt x="802543" y="0"/>
                </a:lnTo>
                <a:lnTo>
                  <a:pt x="803904" y="0"/>
                </a:lnTo>
                <a:lnTo>
                  <a:pt x="805272" y="0"/>
                </a:lnTo>
                <a:lnTo>
                  <a:pt x="806633" y="0"/>
                </a:lnTo>
                <a:lnTo>
                  <a:pt x="808001" y="0"/>
                </a:lnTo>
                <a:lnTo>
                  <a:pt x="809362" y="0"/>
                </a:lnTo>
                <a:lnTo>
                  <a:pt x="810730" y="0"/>
                </a:lnTo>
                <a:lnTo>
                  <a:pt x="812091" y="0"/>
                </a:lnTo>
                <a:lnTo>
                  <a:pt x="813460" y="0"/>
                </a:lnTo>
                <a:lnTo>
                  <a:pt x="814820" y="0"/>
                </a:lnTo>
                <a:lnTo>
                  <a:pt x="816189" y="0"/>
                </a:lnTo>
                <a:lnTo>
                  <a:pt x="817557" y="0"/>
                </a:lnTo>
                <a:lnTo>
                  <a:pt x="818918" y="0"/>
                </a:lnTo>
                <a:lnTo>
                  <a:pt x="820286" y="0"/>
                </a:lnTo>
                <a:lnTo>
                  <a:pt x="821647" y="0"/>
                </a:lnTo>
                <a:lnTo>
                  <a:pt x="823015" y="0"/>
                </a:lnTo>
                <a:lnTo>
                  <a:pt x="824376" y="0"/>
                </a:lnTo>
                <a:lnTo>
                  <a:pt x="825744" y="0"/>
                </a:lnTo>
                <a:lnTo>
                  <a:pt x="827105" y="0"/>
                </a:lnTo>
                <a:lnTo>
                  <a:pt x="828473" y="0"/>
                </a:lnTo>
                <a:lnTo>
                  <a:pt x="829834" y="0"/>
                </a:lnTo>
                <a:lnTo>
                  <a:pt x="831202" y="0"/>
                </a:lnTo>
                <a:lnTo>
                  <a:pt x="832570" y="0"/>
                </a:lnTo>
                <a:lnTo>
                  <a:pt x="833931" y="0"/>
                </a:lnTo>
                <a:lnTo>
                  <a:pt x="835300" y="0"/>
                </a:lnTo>
                <a:lnTo>
                  <a:pt x="836661" y="0"/>
                </a:lnTo>
                <a:lnTo>
                  <a:pt x="838029" y="0"/>
                </a:lnTo>
                <a:lnTo>
                  <a:pt x="839390" y="0"/>
                </a:lnTo>
                <a:lnTo>
                  <a:pt x="840758" y="0"/>
                </a:lnTo>
                <a:lnTo>
                  <a:pt x="842119" y="0"/>
                </a:lnTo>
                <a:lnTo>
                  <a:pt x="843487" y="0"/>
                </a:lnTo>
                <a:lnTo>
                  <a:pt x="844848" y="0"/>
                </a:lnTo>
                <a:lnTo>
                  <a:pt x="846216" y="0"/>
                </a:lnTo>
                <a:lnTo>
                  <a:pt x="847584" y="0"/>
                </a:lnTo>
                <a:lnTo>
                  <a:pt x="848945" y="0"/>
                </a:lnTo>
                <a:lnTo>
                  <a:pt x="850313" y="0"/>
                </a:lnTo>
                <a:lnTo>
                  <a:pt x="851674" y="0"/>
                </a:lnTo>
                <a:lnTo>
                  <a:pt x="853042" y="0"/>
                </a:lnTo>
                <a:lnTo>
                  <a:pt x="854403" y="0"/>
                </a:lnTo>
                <a:lnTo>
                  <a:pt x="855771" y="0"/>
                </a:lnTo>
                <a:lnTo>
                  <a:pt x="857132" y="0"/>
                </a:lnTo>
                <a:lnTo>
                  <a:pt x="858501" y="0"/>
                </a:lnTo>
                <a:lnTo>
                  <a:pt x="859861" y="0"/>
                </a:lnTo>
                <a:lnTo>
                  <a:pt x="861230" y="0"/>
                </a:lnTo>
                <a:lnTo>
                  <a:pt x="862591" y="0"/>
                </a:lnTo>
                <a:lnTo>
                  <a:pt x="863959" y="0"/>
                </a:lnTo>
                <a:lnTo>
                  <a:pt x="865327" y="0"/>
                </a:lnTo>
                <a:lnTo>
                  <a:pt x="866688" y="0"/>
                </a:lnTo>
                <a:lnTo>
                  <a:pt x="868056" y="0"/>
                </a:lnTo>
                <a:lnTo>
                  <a:pt x="869417" y="0"/>
                </a:lnTo>
                <a:lnTo>
                  <a:pt x="870785" y="0"/>
                </a:lnTo>
                <a:lnTo>
                  <a:pt x="872146" y="0"/>
                </a:lnTo>
                <a:lnTo>
                  <a:pt x="873514" y="0"/>
                </a:lnTo>
                <a:lnTo>
                  <a:pt x="874875" y="0"/>
                </a:lnTo>
                <a:lnTo>
                  <a:pt x="876243" y="0"/>
                </a:lnTo>
                <a:lnTo>
                  <a:pt x="877604" y="0"/>
                </a:lnTo>
                <a:lnTo>
                  <a:pt x="878972" y="0"/>
                </a:lnTo>
                <a:lnTo>
                  <a:pt x="880341" y="0"/>
                </a:lnTo>
                <a:lnTo>
                  <a:pt x="881701" y="0"/>
                </a:lnTo>
                <a:lnTo>
                  <a:pt x="883070" y="0"/>
                </a:lnTo>
                <a:lnTo>
                  <a:pt x="884431" y="0"/>
                </a:lnTo>
                <a:lnTo>
                  <a:pt x="885799" y="0"/>
                </a:lnTo>
                <a:lnTo>
                  <a:pt x="887160" y="0"/>
                </a:lnTo>
                <a:lnTo>
                  <a:pt x="888528" y="0"/>
                </a:lnTo>
                <a:lnTo>
                  <a:pt x="889889" y="0"/>
                </a:lnTo>
                <a:lnTo>
                  <a:pt x="891257" y="0"/>
                </a:lnTo>
                <a:lnTo>
                  <a:pt x="892618" y="0"/>
                </a:lnTo>
                <a:lnTo>
                  <a:pt x="893986" y="0"/>
                </a:lnTo>
                <a:lnTo>
                  <a:pt x="895354" y="0"/>
                </a:lnTo>
                <a:lnTo>
                  <a:pt x="896715" y="0"/>
                </a:lnTo>
                <a:lnTo>
                  <a:pt x="898083" y="0"/>
                </a:lnTo>
                <a:lnTo>
                  <a:pt x="899444" y="0"/>
                </a:lnTo>
                <a:lnTo>
                  <a:pt x="900812" y="0"/>
                </a:lnTo>
                <a:lnTo>
                  <a:pt x="902173" y="0"/>
                </a:lnTo>
                <a:lnTo>
                  <a:pt x="903541" y="0"/>
                </a:lnTo>
                <a:lnTo>
                  <a:pt x="904902" y="0"/>
                </a:lnTo>
                <a:lnTo>
                  <a:pt x="906271" y="0"/>
                </a:lnTo>
                <a:lnTo>
                  <a:pt x="907632" y="0"/>
                </a:lnTo>
                <a:lnTo>
                  <a:pt x="909000" y="0"/>
                </a:lnTo>
                <a:lnTo>
                  <a:pt x="910368" y="0"/>
                </a:lnTo>
                <a:lnTo>
                  <a:pt x="911729" y="0"/>
                </a:lnTo>
                <a:lnTo>
                  <a:pt x="913097" y="0"/>
                </a:lnTo>
                <a:lnTo>
                  <a:pt x="914458" y="0"/>
                </a:lnTo>
                <a:lnTo>
                  <a:pt x="915826" y="0"/>
                </a:lnTo>
                <a:lnTo>
                  <a:pt x="917187" y="0"/>
                </a:lnTo>
                <a:lnTo>
                  <a:pt x="918555" y="0"/>
                </a:lnTo>
                <a:lnTo>
                  <a:pt x="919916" y="0"/>
                </a:lnTo>
                <a:lnTo>
                  <a:pt x="921284" y="0"/>
                </a:lnTo>
                <a:lnTo>
                  <a:pt x="922645" y="0"/>
                </a:lnTo>
                <a:lnTo>
                  <a:pt x="924013" y="0"/>
                </a:lnTo>
                <a:lnTo>
                  <a:pt x="925374" y="0"/>
                </a:lnTo>
                <a:lnTo>
                  <a:pt x="926742" y="0"/>
                </a:lnTo>
                <a:lnTo>
                  <a:pt x="928111" y="0"/>
                </a:lnTo>
                <a:lnTo>
                  <a:pt x="929472" y="0"/>
                </a:lnTo>
                <a:lnTo>
                  <a:pt x="930840" y="0"/>
                </a:lnTo>
                <a:lnTo>
                  <a:pt x="932201" y="0"/>
                </a:lnTo>
                <a:lnTo>
                  <a:pt x="933569" y="0"/>
                </a:lnTo>
                <a:lnTo>
                  <a:pt x="934930" y="0"/>
                </a:lnTo>
                <a:lnTo>
                  <a:pt x="936298" y="0"/>
                </a:lnTo>
                <a:lnTo>
                  <a:pt x="937659" y="0"/>
                </a:lnTo>
                <a:lnTo>
                  <a:pt x="939027" y="0"/>
                </a:lnTo>
                <a:lnTo>
                  <a:pt x="940388" y="0"/>
                </a:lnTo>
                <a:lnTo>
                  <a:pt x="941756" y="0"/>
                </a:lnTo>
                <a:lnTo>
                  <a:pt x="943124" y="0"/>
                </a:lnTo>
                <a:lnTo>
                  <a:pt x="944485" y="0"/>
                </a:lnTo>
                <a:lnTo>
                  <a:pt x="945853" y="0"/>
                </a:lnTo>
                <a:lnTo>
                  <a:pt x="947214" y="0"/>
                </a:lnTo>
                <a:lnTo>
                  <a:pt x="948582" y="0"/>
                </a:lnTo>
                <a:lnTo>
                  <a:pt x="949943" y="0"/>
                </a:lnTo>
                <a:lnTo>
                  <a:pt x="951312" y="0"/>
                </a:lnTo>
                <a:lnTo>
                  <a:pt x="952673" y="0"/>
                </a:lnTo>
                <a:lnTo>
                  <a:pt x="954041" y="0"/>
                </a:lnTo>
                <a:lnTo>
                  <a:pt x="955402" y="0"/>
                </a:lnTo>
                <a:lnTo>
                  <a:pt x="956770" y="0"/>
                </a:lnTo>
                <a:lnTo>
                  <a:pt x="958138" y="0"/>
                </a:lnTo>
                <a:lnTo>
                  <a:pt x="959499" y="0"/>
                </a:lnTo>
                <a:lnTo>
                  <a:pt x="960867" y="0"/>
                </a:lnTo>
                <a:lnTo>
                  <a:pt x="962228" y="0"/>
                </a:lnTo>
                <a:lnTo>
                  <a:pt x="963596" y="0"/>
                </a:lnTo>
                <a:lnTo>
                  <a:pt x="964957" y="0"/>
                </a:lnTo>
                <a:lnTo>
                  <a:pt x="966325" y="0"/>
                </a:lnTo>
                <a:lnTo>
                  <a:pt x="967686" y="0"/>
                </a:lnTo>
                <a:lnTo>
                  <a:pt x="969054" y="0"/>
                </a:lnTo>
                <a:lnTo>
                  <a:pt x="970415" y="0"/>
                </a:lnTo>
                <a:lnTo>
                  <a:pt x="971783" y="0"/>
                </a:lnTo>
                <a:lnTo>
                  <a:pt x="973152" y="0"/>
                </a:lnTo>
                <a:lnTo>
                  <a:pt x="974513" y="0"/>
                </a:lnTo>
                <a:lnTo>
                  <a:pt x="975881" y="0"/>
                </a:lnTo>
                <a:lnTo>
                  <a:pt x="977242" y="0"/>
                </a:lnTo>
                <a:lnTo>
                  <a:pt x="978610" y="0"/>
                </a:lnTo>
                <a:lnTo>
                  <a:pt x="979971" y="0"/>
                </a:lnTo>
                <a:lnTo>
                  <a:pt x="981339" y="0"/>
                </a:lnTo>
                <a:lnTo>
                  <a:pt x="982700" y="0"/>
                </a:lnTo>
                <a:lnTo>
                  <a:pt x="984068" y="0"/>
                </a:lnTo>
                <a:lnTo>
                  <a:pt x="985429" y="0"/>
                </a:lnTo>
                <a:lnTo>
                  <a:pt x="986797" y="0"/>
                </a:lnTo>
                <a:lnTo>
                  <a:pt x="988158" y="0"/>
                </a:lnTo>
                <a:lnTo>
                  <a:pt x="989526" y="0"/>
                </a:lnTo>
                <a:lnTo>
                  <a:pt x="990894" y="0"/>
                </a:lnTo>
                <a:lnTo>
                  <a:pt x="992255" y="0"/>
                </a:lnTo>
                <a:lnTo>
                  <a:pt x="993623" y="0"/>
                </a:lnTo>
                <a:lnTo>
                  <a:pt x="994984" y="0"/>
                </a:lnTo>
                <a:lnTo>
                  <a:pt x="996353" y="0"/>
                </a:lnTo>
                <a:lnTo>
                  <a:pt x="997713" y="0"/>
                </a:lnTo>
                <a:lnTo>
                  <a:pt x="999082" y="0"/>
                </a:lnTo>
                <a:lnTo>
                  <a:pt x="1000443" y="0"/>
                </a:lnTo>
                <a:lnTo>
                  <a:pt x="1001811" y="0"/>
                </a:lnTo>
                <a:lnTo>
                  <a:pt x="1003172" y="0"/>
                </a:lnTo>
                <a:lnTo>
                  <a:pt x="1004540" y="0"/>
                </a:lnTo>
                <a:lnTo>
                  <a:pt x="1005908" y="0"/>
                </a:lnTo>
                <a:lnTo>
                  <a:pt x="1007269" y="0"/>
                </a:lnTo>
                <a:lnTo>
                  <a:pt x="1008637" y="0"/>
                </a:lnTo>
                <a:lnTo>
                  <a:pt x="1009998" y="0"/>
                </a:lnTo>
                <a:lnTo>
                  <a:pt x="1011366" y="0"/>
                </a:lnTo>
                <a:lnTo>
                  <a:pt x="1012727" y="0"/>
                </a:lnTo>
                <a:lnTo>
                  <a:pt x="1014095" y="0"/>
                </a:lnTo>
                <a:lnTo>
                  <a:pt x="1015456" y="0"/>
                </a:lnTo>
                <a:lnTo>
                  <a:pt x="1016824" y="0"/>
                </a:lnTo>
                <a:lnTo>
                  <a:pt x="1018185" y="0"/>
                </a:lnTo>
                <a:lnTo>
                  <a:pt x="1019554" y="0"/>
                </a:lnTo>
                <a:lnTo>
                  <a:pt x="1020922" y="0"/>
                </a:lnTo>
                <a:lnTo>
                  <a:pt x="1022283" y="0"/>
                </a:lnTo>
                <a:lnTo>
                  <a:pt x="1023651" y="0"/>
                </a:lnTo>
                <a:lnTo>
                  <a:pt x="1025012" y="0"/>
                </a:lnTo>
                <a:lnTo>
                  <a:pt x="1026380" y="0"/>
                </a:lnTo>
                <a:lnTo>
                  <a:pt x="1027741" y="0"/>
                </a:lnTo>
                <a:lnTo>
                  <a:pt x="1029109" y="0"/>
                </a:lnTo>
                <a:lnTo>
                  <a:pt x="1030470" y="0"/>
                </a:lnTo>
                <a:lnTo>
                  <a:pt x="1031838" y="0"/>
                </a:lnTo>
                <a:lnTo>
                  <a:pt x="1033199" y="0"/>
                </a:lnTo>
                <a:lnTo>
                  <a:pt x="1034567" y="0"/>
                </a:lnTo>
                <a:lnTo>
                  <a:pt x="1035935" y="0"/>
                </a:lnTo>
                <a:lnTo>
                  <a:pt x="1037296" y="0"/>
                </a:lnTo>
                <a:lnTo>
                  <a:pt x="1038664" y="0"/>
                </a:lnTo>
                <a:lnTo>
                  <a:pt x="1040025" y="0"/>
                </a:lnTo>
                <a:lnTo>
                  <a:pt x="1041394" y="0"/>
                </a:lnTo>
                <a:lnTo>
                  <a:pt x="1042754" y="0"/>
                </a:lnTo>
                <a:lnTo>
                  <a:pt x="1044123" y="0"/>
                </a:lnTo>
                <a:lnTo>
                  <a:pt x="1045484" y="0"/>
                </a:lnTo>
                <a:lnTo>
                  <a:pt x="1046852" y="0"/>
                </a:lnTo>
                <a:lnTo>
                  <a:pt x="1048213" y="0"/>
                </a:lnTo>
                <a:lnTo>
                  <a:pt x="1049581" y="0"/>
                </a:lnTo>
                <a:lnTo>
                  <a:pt x="1050942" y="0"/>
                </a:lnTo>
                <a:lnTo>
                  <a:pt x="1052310" y="0"/>
                </a:lnTo>
                <a:lnTo>
                  <a:pt x="1053678" y="0"/>
                </a:lnTo>
                <a:lnTo>
                  <a:pt x="1055039" y="0"/>
                </a:lnTo>
                <a:lnTo>
                  <a:pt x="1056407" y="0"/>
                </a:lnTo>
                <a:lnTo>
                  <a:pt x="1057768" y="0"/>
                </a:lnTo>
                <a:lnTo>
                  <a:pt x="1059136" y="0"/>
                </a:lnTo>
                <a:lnTo>
                  <a:pt x="1060497" y="0"/>
                </a:lnTo>
                <a:lnTo>
                  <a:pt x="1061865" y="0"/>
                </a:lnTo>
                <a:lnTo>
                  <a:pt x="1063226" y="0"/>
                </a:lnTo>
                <a:lnTo>
                  <a:pt x="1064595" y="0"/>
                </a:lnTo>
                <a:lnTo>
                  <a:pt x="1065955" y="0"/>
                </a:lnTo>
                <a:lnTo>
                  <a:pt x="1067324" y="0"/>
                </a:lnTo>
                <a:lnTo>
                  <a:pt x="1068692" y="0"/>
                </a:lnTo>
                <a:lnTo>
                  <a:pt x="1070053" y="0"/>
                </a:lnTo>
                <a:lnTo>
                  <a:pt x="1071421" y="0"/>
                </a:lnTo>
                <a:lnTo>
                  <a:pt x="1072782" y="0"/>
                </a:lnTo>
                <a:lnTo>
                  <a:pt x="1074150" y="0"/>
                </a:lnTo>
                <a:lnTo>
                  <a:pt x="1075511" y="0"/>
                </a:lnTo>
                <a:lnTo>
                  <a:pt x="1076879" y="0"/>
                </a:lnTo>
                <a:lnTo>
                  <a:pt x="1078240" y="0"/>
                </a:lnTo>
                <a:lnTo>
                  <a:pt x="1079608" y="0"/>
                </a:lnTo>
                <a:lnTo>
                  <a:pt x="1080969" y="0"/>
                </a:lnTo>
                <a:lnTo>
                  <a:pt x="1082337" y="0"/>
                </a:lnTo>
                <a:lnTo>
                  <a:pt x="1083705" y="0"/>
                </a:lnTo>
                <a:lnTo>
                  <a:pt x="1085066" y="0"/>
                </a:lnTo>
                <a:lnTo>
                  <a:pt x="1086435" y="0"/>
                </a:lnTo>
                <a:lnTo>
                  <a:pt x="1087795" y="0"/>
                </a:lnTo>
                <a:lnTo>
                  <a:pt x="1089164" y="0"/>
                </a:lnTo>
                <a:lnTo>
                  <a:pt x="1090525" y="0"/>
                </a:lnTo>
                <a:lnTo>
                  <a:pt x="1091893" y="0"/>
                </a:lnTo>
                <a:lnTo>
                  <a:pt x="1093254" y="0"/>
                </a:lnTo>
                <a:lnTo>
                  <a:pt x="1094622" y="0"/>
                </a:lnTo>
                <a:lnTo>
                  <a:pt x="1095983" y="0"/>
                </a:lnTo>
                <a:lnTo>
                  <a:pt x="1097351" y="0"/>
                </a:lnTo>
                <a:lnTo>
                  <a:pt x="1098719" y="0"/>
                </a:lnTo>
                <a:lnTo>
                  <a:pt x="1100080" y="0"/>
                </a:lnTo>
                <a:lnTo>
                  <a:pt x="1101448" y="0"/>
                </a:lnTo>
                <a:lnTo>
                  <a:pt x="1102809" y="0"/>
                </a:lnTo>
                <a:lnTo>
                  <a:pt x="1104177" y="0"/>
                </a:lnTo>
                <a:lnTo>
                  <a:pt x="1105538" y="0"/>
                </a:lnTo>
                <a:lnTo>
                  <a:pt x="1106906" y="0"/>
                </a:lnTo>
                <a:lnTo>
                  <a:pt x="1108267" y="0"/>
                </a:lnTo>
                <a:lnTo>
                  <a:pt x="1109636" y="0"/>
                </a:lnTo>
                <a:lnTo>
                  <a:pt x="1110996" y="0"/>
                </a:lnTo>
                <a:lnTo>
                  <a:pt x="1112365" y="0"/>
                </a:lnTo>
                <a:lnTo>
                  <a:pt x="1113733" y="0"/>
                </a:lnTo>
                <a:lnTo>
                  <a:pt x="1115094" y="0"/>
                </a:lnTo>
                <a:lnTo>
                  <a:pt x="1116462" y="0"/>
                </a:lnTo>
                <a:lnTo>
                  <a:pt x="1117823" y="0"/>
                </a:lnTo>
                <a:lnTo>
                  <a:pt x="1119191" y="0"/>
                </a:lnTo>
                <a:lnTo>
                  <a:pt x="1120552" y="0"/>
                </a:lnTo>
                <a:lnTo>
                  <a:pt x="1121920" y="0"/>
                </a:lnTo>
                <a:lnTo>
                  <a:pt x="1123281" y="0"/>
                </a:lnTo>
                <a:lnTo>
                  <a:pt x="1124649" y="0"/>
                </a:lnTo>
                <a:lnTo>
                  <a:pt x="1126010" y="0"/>
                </a:lnTo>
                <a:lnTo>
                  <a:pt x="1127378" y="0"/>
                </a:lnTo>
                <a:lnTo>
                  <a:pt x="1128739" y="0"/>
                </a:lnTo>
                <a:lnTo>
                  <a:pt x="1130107" y="0"/>
                </a:lnTo>
                <a:lnTo>
                  <a:pt x="1131475" y="0"/>
                </a:lnTo>
                <a:lnTo>
                  <a:pt x="1132836" y="0"/>
                </a:lnTo>
                <a:lnTo>
                  <a:pt x="1134205" y="0"/>
                </a:lnTo>
                <a:lnTo>
                  <a:pt x="1135566" y="0"/>
                </a:lnTo>
                <a:lnTo>
                  <a:pt x="1136934" y="0"/>
                </a:lnTo>
                <a:lnTo>
                  <a:pt x="1138295" y="0"/>
                </a:lnTo>
                <a:lnTo>
                  <a:pt x="1139663" y="0"/>
                </a:lnTo>
                <a:lnTo>
                  <a:pt x="1141024" y="0"/>
                </a:lnTo>
                <a:lnTo>
                  <a:pt x="1142392" y="0"/>
                </a:lnTo>
                <a:lnTo>
                  <a:pt x="1143753" y="0"/>
                </a:lnTo>
                <a:lnTo>
                  <a:pt x="1145121" y="0"/>
                </a:lnTo>
                <a:lnTo>
                  <a:pt x="1146489" y="0"/>
                </a:lnTo>
                <a:lnTo>
                  <a:pt x="1147850" y="0"/>
                </a:lnTo>
                <a:lnTo>
                  <a:pt x="1149218" y="0"/>
                </a:lnTo>
                <a:lnTo>
                  <a:pt x="1150579" y="0"/>
                </a:lnTo>
                <a:lnTo>
                  <a:pt x="1151947" y="0"/>
                </a:lnTo>
                <a:lnTo>
                  <a:pt x="1153308" y="0"/>
                </a:lnTo>
                <a:lnTo>
                  <a:pt x="1154676" y="0"/>
                </a:lnTo>
                <a:lnTo>
                  <a:pt x="1156037" y="0"/>
                </a:lnTo>
                <a:lnTo>
                  <a:pt x="1157406" y="0"/>
                </a:lnTo>
                <a:lnTo>
                  <a:pt x="1158767" y="0"/>
                </a:lnTo>
                <a:lnTo>
                  <a:pt x="1160135" y="0"/>
                </a:lnTo>
                <a:lnTo>
                  <a:pt x="1161503" y="0"/>
                </a:lnTo>
                <a:lnTo>
                  <a:pt x="1162864" y="0"/>
                </a:lnTo>
                <a:lnTo>
                  <a:pt x="1164232" y="0"/>
                </a:lnTo>
                <a:lnTo>
                  <a:pt x="1165593" y="0"/>
                </a:lnTo>
                <a:lnTo>
                  <a:pt x="1166961" y="0"/>
                </a:lnTo>
                <a:lnTo>
                  <a:pt x="1168322" y="0"/>
                </a:lnTo>
                <a:lnTo>
                  <a:pt x="1169690" y="902418"/>
                </a:lnTo>
                <a:lnTo>
                  <a:pt x="1171051" y="902418"/>
                </a:lnTo>
                <a:lnTo>
                  <a:pt x="1172419" y="902418"/>
                </a:lnTo>
                <a:lnTo>
                  <a:pt x="1173780" y="902418"/>
                </a:lnTo>
                <a:lnTo>
                  <a:pt x="1175148" y="902418"/>
                </a:lnTo>
                <a:lnTo>
                  <a:pt x="1176517" y="902418"/>
                </a:lnTo>
                <a:lnTo>
                  <a:pt x="1177877" y="902418"/>
                </a:lnTo>
                <a:lnTo>
                  <a:pt x="1179246" y="902418"/>
                </a:lnTo>
                <a:lnTo>
                  <a:pt x="1180607" y="902418"/>
                </a:lnTo>
                <a:lnTo>
                  <a:pt x="1181975" y="902418"/>
                </a:lnTo>
                <a:lnTo>
                  <a:pt x="1183336" y="902418"/>
                </a:lnTo>
                <a:lnTo>
                  <a:pt x="1184704" y="902418"/>
                </a:lnTo>
                <a:lnTo>
                  <a:pt x="1186065" y="902418"/>
                </a:lnTo>
                <a:lnTo>
                  <a:pt x="1187433" y="902418"/>
                </a:lnTo>
                <a:lnTo>
                  <a:pt x="1188794" y="902418"/>
                </a:lnTo>
                <a:lnTo>
                  <a:pt x="1190162" y="902418"/>
                </a:lnTo>
                <a:lnTo>
                  <a:pt x="1191523" y="902418"/>
                </a:lnTo>
                <a:lnTo>
                  <a:pt x="1192891" y="902418"/>
                </a:lnTo>
                <a:lnTo>
                  <a:pt x="1194259" y="902418"/>
                </a:lnTo>
                <a:lnTo>
                  <a:pt x="1195620" y="902418"/>
                </a:lnTo>
                <a:lnTo>
                  <a:pt x="1196988" y="902418"/>
                </a:lnTo>
                <a:lnTo>
                  <a:pt x="1198349" y="902418"/>
                </a:lnTo>
                <a:lnTo>
                  <a:pt x="1199717" y="902418"/>
                </a:lnTo>
                <a:lnTo>
                  <a:pt x="1201078" y="902418"/>
                </a:lnTo>
                <a:lnTo>
                  <a:pt x="1202447" y="902418"/>
                </a:lnTo>
                <a:lnTo>
                  <a:pt x="1203807" y="902418"/>
                </a:lnTo>
                <a:lnTo>
                  <a:pt x="1205176" y="902418"/>
                </a:lnTo>
                <a:lnTo>
                  <a:pt x="1206537" y="902418"/>
                </a:lnTo>
                <a:lnTo>
                  <a:pt x="1207905" y="902418"/>
                </a:lnTo>
                <a:lnTo>
                  <a:pt x="1209273" y="902418"/>
                </a:lnTo>
                <a:lnTo>
                  <a:pt x="1210634" y="902418"/>
                </a:lnTo>
                <a:lnTo>
                  <a:pt x="1212002" y="902418"/>
                </a:lnTo>
                <a:lnTo>
                  <a:pt x="1213363" y="902418"/>
                </a:lnTo>
                <a:lnTo>
                  <a:pt x="1214731" y="902418"/>
                </a:lnTo>
                <a:lnTo>
                  <a:pt x="1216092" y="902418"/>
                </a:lnTo>
                <a:lnTo>
                  <a:pt x="1217460" y="902418"/>
                </a:lnTo>
                <a:lnTo>
                  <a:pt x="1218821" y="902418"/>
                </a:lnTo>
                <a:lnTo>
                  <a:pt x="1220189" y="902418"/>
                </a:lnTo>
                <a:lnTo>
                  <a:pt x="1221550" y="902418"/>
                </a:lnTo>
                <a:lnTo>
                  <a:pt x="1222918" y="902418"/>
                </a:lnTo>
                <a:lnTo>
                  <a:pt x="1224287" y="902418"/>
                </a:lnTo>
                <a:lnTo>
                  <a:pt x="1225648" y="902418"/>
                </a:lnTo>
                <a:lnTo>
                  <a:pt x="1227016" y="902418"/>
                </a:lnTo>
                <a:lnTo>
                  <a:pt x="1228377" y="902418"/>
                </a:lnTo>
                <a:lnTo>
                  <a:pt x="1229745" y="902418"/>
                </a:lnTo>
                <a:lnTo>
                  <a:pt x="1231106" y="902418"/>
                </a:lnTo>
                <a:lnTo>
                  <a:pt x="1232474" y="902418"/>
                </a:lnTo>
                <a:lnTo>
                  <a:pt x="1233835" y="902418"/>
                </a:lnTo>
                <a:lnTo>
                  <a:pt x="1235203" y="902418"/>
                </a:lnTo>
                <a:lnTo>
                  <a:pt x="1236564" y="902418"/>
                </a:lnTo>
                <a:lnTo>
                  <a:pt x="1237932" y="902418"/>
                </a:lnTo>
                <a:lnTo>
                  <a:pt x="1239300" y="902418"/>
                </a:lnTo>
                <a:lnTo>
                  <a:pt x="1240661" y="902418"/>
                </a:lnTo>
                <a:lnTo>
                  <a:pt x="1242029" y="902418"/>
                </a:lnTo>
                <a:lnTo>
                  <a:pt x="1243390" y="902418"/>
                </a:lnTo>
                <a:lnTo>
                  <a:pt x="1244758" y="902418"/>
                </a:lnTo>
                <a:lnTo>
                  <a:pt x="1246119" y="902418"/>
                </a:lnTo>
                <a:lnTo>
                  <a:pt x="1247488" y="902418"/>
                </a:lnTo>
                <a:lnTo>
                  <a:pt x="1248848" y="902418"/>
                </a:lnTo>
                <a:lnTo>
                  <a:pt x="1250217" y="902418"/>
                </a:lnTo>
                <a:lnTo>
                  <a:pt x="1251578" y="902418"/>
                </a:lnTo>
                <a:lnTo>
                  <a:pt x="1252946" y="902418"/>
                </a:lnTo>
                <a:lnTo>
                  <a:pt x="1254307" y="902418"/>
                </a:lnTo>
                <a:lnTo>
                  <a:pt x="1255675" y="902418"/>
                </a:lnTo>
                <a:lnTo>
                  <a:pt x="1257043" y="902418"/>
                </a:lnTo>
                <a:lnTo>
                  <a:pt x="1258404" y="902418"/>
                </a:lnTo>
                <a:lnTo>
                  <a:pt x="1259772" y="902418"/>
                </a:lnTo>
                <a:lnTo>
                  <a:pt x="1261133" y="902418"/>
                </a:lnTo>
                <a:lnTo>
                  <a:pt x="1262501" y="902418"/>
                </a:lnTo>
                <a:lnTo>
                  <a:pt x="1263862" y="902418"/>
                </a:lnTo>
                <a:lnTo>
                  <a:pt x="1265230" y="902418"/>
                </a:lnTo>
                <a:lnTo>
                  <a:pt x="1266591" y="902418"/>
                </a:lnTo>
                <a:lnTo>
                  <a:pt x="1267959" y="902418"/>
                </a:lnTo>
                <a:lnTo>
                  <a:pt x="1269320" y="902418"/>
                </a:lnTo>
                <a:lnTo>
                  <a:pt x="1270689" y="902418"/>
                </a:lnTo>
                <a:lnTo>
                  <a:pt x="1272057" y="902418"/>
                </a:lnTo>
                <a:lnTo>
                  <a:pt x="1273418" y="902418"/>
                </a:lnTo>
                <a:lnTo>
                  <a:pt x="1274786" y="902418"/>
                </a:lnTo>
                <a:lnTo>
                  <a:pt x="1276147" y="902418"/>
                </a:lnTo>
                <a:lnTo>
                  <a:pt x="1277515" y="902418"/>
                </a:lnTo>
                <a:lnTo>
                  <a:pt x="1278876" y="902418"/>
                </a:lnTo>
                <a:lnTo>
                  <a:pt x="1280244" y="902418"/>
                </a:lnTo>
                <a:lnTo>
                  <a:pt x="1281605" y="902418"/>
                </a:lnTo>
                <a:lnTo>
                  <a:pt x="1282973" y="902418"/>
                </a:lnTo>
                <a:lnTo>
                  <a:pt x="1284334" y="902418"/>
                </a:lnTo>
                <a:lnTo>
                  <a:pt x="1285702" y="902418"/>
                </a:lnTo>
                <a:lnTo>
                  <a:pt x="1287070" y="902418"/>
                </a:lnTo>
                <a:lnTo>
                  <a:pt x="1288431" y="902418"/>
                </a:lnTo>
                <a:lnTo>
                  <a:pt x="1289799" y="902418"/>
                </a:lnTo>
                <a:lnTo>
                  <a:pt x="1291160" y="902418"/>
                </a:lnTo>
                <a:lnTo>
                  <a:pt x="1292528" y="902418"/>
                </a:lnTo>
                <a:lnTo>
                  <a:pt x="1293889" y="902418"/>
                </a:lnTo>
                <a:lnTo>
                  <a:pt x="1295258" y="902418"/>
                </a:lnTo>
                <a:lnTo>
                  <a:pt x="1296619" y="902418"/>
                </a:lnTo>
                <a:lnTo>
                  <a:pt x="1297987" y="902418"/>
                </a:lnTo>
                <a:lnTo>
                  <a:pt x="1299348" y="902418"/>
                </a:lnTo>
                <a:lnTo>
                  <a:pt x="1300716" y="902418"/>
                </a:lnTo>
                <a:lnTo>
                  <a:pt x="1302084" y="902418"/>
                </a:lnTo>
                <a:lnTo>
                  <a:pt x="1303445" y="902418"/>
                </a:lnTo>
                <a:lnTo>
                  <a:pt x="1304813" y="902418"/>
                </a:lnTo>
                <a:lnTo>
                  <a:pt x="1306174" y="902418"/>
                </a:lnTo>
                <a:lnTo>
                  <a:pt x="1307542" y="902418"/>
                </a:lnTo>
                <a:lnTo>
                  <a:pt x="1308903" y="902418"/>
                </a:lnTo>
                <a:lnTo>
                  <a:pt x="1310271" y="902418"/>
                </a:lnTo>
                <a:lnTo>
                  <a:pt x="1311632" y="902418"/>
                </a:lnTo>
                <a:lnTo>
                  <a:pt x="1313000" y="902418"/>
                </a:lnTo>
                <a:lnTo>
                  <a:pt x="1314361" y="902418"/>
                </a:lnTo>
                <a:lnTo>
                  <a:pt x="1315730" y="902418"/>
                </a:lnTo>
                <a:lnTo>
                  <a:pt x="1317090" y="902418"/>
                </a:lnTo>
                <a:lnTo>
                  <a:pt x="1318459" y="902418"/>
                </a:lnTo>
                <a:lnTo>
                  <a:pt x="1319827" y="902418"/>
                </a:lnTo>
                <a:lnTo>
                  <a:pt x="1321188" y="902418"/>
                </a:lnTo>
                <a:lnTo>
                  <a:pt x="1322556" y="902418"/>
                </a:lnTo>
                <a:lnTo>
                  <a:pt x="1323917" y="902418"/>
                </a:lnTo>
                <a:lnTo>
                  <a:pt x="1325285" y="902418"/>
                </a:lnTo>
                <a:lnTo>
                  <a:pt x="1326646" y="902418"/>
                </a:lnTo>
                <a:lnTo>
                  <a:pt x="1328014" y="902418"/>
                </a:lnTo>
                <a:lnTo>
                  <a:pt x="1329375" y="902418"/>
                </a:lnTo>
                <a:lnTo>
                  <a:pt x="1330743" y="902418"/>
                </a:lnTo>
                <a:lnTo>
                  <a:pt x="1332104" y="902418"/>
                </a:lnTo>
                <a:lnTo>
                  <a:pt x="1333472" y="902418"/>
                </a:lnTo>
                <a:lnTo>
                  <a:pt x="1334840" y="902418"/>
                </a:lnTo>
                <a:lnTo>
                  <a:pt x="1336201" y="902418"/>
                </a:lnTo>
                <a:lnTo>
                  <a:pt x="1337569" y="902418"/>
                </a:lnTo>
                <a:lnTo>
                  <a:pt x="1338930" y="902418"/>
                </a:lnTo>
                <a:lnTo>
                  <a:pt x="1340299" y="902418"/>
                </a:lnTo>
                <a:lnTo>
                  <a:pt x="1341660" y="902418"/>
                </a:lnTo>
                <a:lnTo>
                  <a:pt x="1343028" y="902418"/>
                </a:lnTo>
                <a:lnTo>
                  <a:pt x="1344389" y="902418"/>
                </a:lnTo>
                <a:lnTo>
                  <a:pt x="1345757" y="902418"/>
                </a:lnTo>
                <a:lnTo>
                  <a:pt x="1347118" y="902418"/>
                </a:lnTo>
                <a:lnTo>
                  <a:pt x="1348486" y="902418"/>
                </a:lnTo>
                <a:lnTo>
                  <a:pt x="1349854" y="902418"/>
                </a:lnTo>
                <a:lnTo>
                  <a:pt x="1351215" y="902418"/>
                </a:lnTo>
                <a:lnTo>
                  <a:pt x="1352583" y="902418"/>
                </a:lnTo>
                <a:lnTo>
                  <a:pt x="1353944" y="902418"/>
                </a:lnTo>
                <a:lnTo>
                  <a:pt x="1355312" y="902418"/>
                </a:lnTo>
                <a:lnTo>
                  <a:pt x="1356673" y="902418"/>
                </a:lnTo>
                <a:lnTo>
                  <a:pt x="1358041" y="902418"/>
                </a:lnTo>
                <a:lnTo>
                  <a:pt x="1359402" y="902418"/>
                </a:lnTo>
                <a:lnTo>
                  <a:pt x="1360770" y="902418"/>
                </a:lnTo>
                <a:lnTo>
                  <a:pt x="1362131" y="902418"/>
                </a:lnTo>
                <a:lnTo>
                  <a:pt x="1363500" y="902418"/>
                </a:lnTo>
              </a:path>
            </a:pathLst>
          </a:custGeom>
          <a:noFill/>
          <a:ln w="5747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72926CB-0967-260F-84C2-75BE0031C755}"/>
              </a:ext>
            </a:extLst>
          </p:cNvPr>
          <p:cNvSpPr/>
          <p:nvPr/>
        </p:nvSpPr>
        <p:spPr>
          <a:xfrm>
            <a:off x="7843626" y="1456322"/>
            <a:ext cx="779139" cy="902418"/>
          </a:xfrm>
          <a:custGeom>
            <a:avLst/>
            <a:gdLst>
              <a:gd name="connsiteX0" fmla="*/ 0 w 779139"/>
              <a:gd name="connsiteY0" fmla="*/ 902418 h 902418"/>
              <a:gd name="connsiteX1" fmla="*/ 0 w 779139"/>
              <a:gd name="connsiteY1" fmla="*/ 0 h 902418"/>
              <a:gd name="connsiteX2" fmla="*/ 779140 w 779139"/>
              <a:gd name="connsiteY2" fmla="*/ 0 h 902418"/>
              <a:gd name="connsiteX3" fmla="*/ 779140 w 779139"/>
              <a:gd name="connsiteY3" fmla="*/ 902418 h 902418"/>
              <a:gd name="connsiteX4" fmla="*/ 0 w 779139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39" h="902418">
                <a:moveTo>
                  <a:pt x="0" y="902418"/>
                </a:moveTo>
                <a:lnTo>
                  <a:pt x="0" y="0"/>
                </a:lnTo>
                <a:lnTo>
                  <a:pt x="779140" y="0"/>
                </a:lnTo>
                <a:lnTo>
                  <a:pt x="779140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36C84D3-280D-E12A-4A5F-B815441C62A1}"/>
              </a:ext>
            </a:extLst>
          </p:cNvPr>
          <p:cNvSpPr/>
          <p:nvPr/>
        </p:nvSpPr>
        <p:spPr>
          <a:xfrm>
            <a:off x="8233195" y="1456322"/>
            <a:ext cx="194788" cy="902418"/>
          </a:xfrm>
          <a:custGeom>
            <a:avLst/>
            <a:gdLst>
              <a:gd name="connsiteX0" fmla="*/ 0 w 194788"/>
              <a:gd name="connsiteY0" fmla="*/ 902418 h 902418"/>
              <a:gd name="connsiteX1" fmla="*/ 0 w 194788"/>
              <a:gd name="connsiteY1" fmla="*/ 0 h 902418"/>
              <a:gd name="connsiteX2" fmla="*/ 194789 w 194788"/>
              <a:gd name="connsiteY2" fmla="*/ 0 h 902418"/>
              <a:gd name="connsiteX3" fmla="*/ 194789 w 194788"/>
              <a:gd name="connsiteY3" fmla="*/ 902418 h 902418"/>
              <a:gd name="connsiteX4" fmla="*/ 0 w 194788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88" h="902418">
                <a:moveTo>
                  <a:pt x="0" y="902418"/>
                </a:moveTo>
                <a:lnTo>
                  <a:pt x="0" y="0"/>
                </a:lnTo>
                <a:lnTo>
                  <a:pt x="194789" y="0"/>
                </a:lnTo>
                <a:lnTo>
                  <a:pt x="194789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74A964-6476-5354-0C9F-AF2C3CF565B5}"/>
              </a:ext>
            </a:extLst>
          </p:cNvPr>
          <p:cNvGrpSpPr/>
          <p:nvPr/>
        </p:nvGrpSpPr>
        <p:grpSpPr>
          <a:xfrm>
            <a:off x="7461327" y="1461135"/>
            <a:ext cx="461744" cy="74658"/>
            <a:chOff x="7461327" y="1461135"/>
            <a:chExt cx="461744" cy="74658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07D2C0E-CEB5-1033-B9B5-D91C24075D43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6FC0472-A892-EFCD-FC75-74981118B7CF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  <a:gd name="connsiteX4" fmla="*/ 0 w 461744"/>
                <a:gd name="connsiteY4" fmla="*/ 74658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lnTo>
                    <a:pt x="0" y="74658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96EE81-B3A6-F8F9-6651-CA8A5AA54C3D}"/>
                </a:ext>
              </a:extLst>
            </p:cNvPr>
            <p:cNvSpPr/>
            <p:nvPr/>
          </p:nvSpPr>
          <p:spPr>
            <a:xfrm>
              <a:off x="7477385" y="1498464"/>
              <a:ext cx="96353" cy="720"/>
            </a:xfrm>
            <a:custGeom>
              <a:avLst/>
              <a:gdLst>
                <a:gd name="connsiteX0" fmla="*/ 0 w 96353"/>
                <a:gd name="connsiteY0" fmla="*/ 0 h 720"/>
                <a:gd name="connsiteX1" fmla="*/ 96354 w 96353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3" h="720">
                  <a:moveTo>
                    <a:pt x="0" y="0"/>
                  </a:moveTo>
                  <a:lnTo>
                    <a:pt x="96354" y="0"/>
                  </a:lnTo>
                </a:path>
              </a:pathLst>
            </a:custGeom>
            <a:noFill/>
            <a:ln w="5747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567DC90-921A-5373-B350-4720ECFAA139}"/>
                </a:ext>
              </a:extLst>
            </p:cNvPr>
            <p:cNvSpPr/>
            <p:nvPr/>
          </p:nvSpPr>
          <p:spPr>
            <a:xfrm>
              <a:off x="7589798" y="1486021"/>
              <a:ext cx="20919" cy="24885"/>
            </a:xfrm>
            <a:custGeom>
              <a:avLst/>
              <a:gdLst>
                <a:gd name="connsiteX0" fmla="*/ 3367 w 20919"/>
                <a:gd name="connsiteY0" fmla="*/ 2767 h 24885"/>
                <a:gd name="connsiteX1" fmla="*/ 3367 w 20919"/>
                <a:gd name="connsiteY1" fmla="*/ 22119 h 24885"/>
                <a:gd name="connsiteX2" fmla="*/ 7434 w 20919"/>
                <a:gd name="connsiteY2" fmla="*/ 22119 h 24885"/>
                <a:gd name="connsiteX3" fmla="*/ 14968 w 20919"/>
                <a:gd name="connsiteY3" fmla="*/ 19785 h 24885"/>
                <a:gd name="connsiteX4" fmla="*/ 17368 w 20919"/>
                <a:gd name="connsiteY4" fmla="*/ 12418 h 24885"/>
                <a:gd name="connsiteX5" fmla="*/ 14968 w 20919"/>
                <a:gd name="connsiteY5" fmla="*/ 5100 h 24885"/>
                <a:gd name="connsiteX6" fmla="*/ 7434 w 20919"/>
                <a:gd name="connsiteY6" fmla="*/ 2767 h 24885"/>
                <a:gd name="connsiteX7" fmla="*/ 3367 w 20919"/>
                <a:gd name="connsiteY7" fmla="*/ 2767 h 24885"/>
                <a:gd name="connsiteX8" fmla="*/ 0 w 20919"/>
                <a:gd name="connsiteY8" fmla="*/ 0 h 24885"/>
                <a:gd name="connsiteX9" fmla="*/ 6918 w 20919"/>
                <a:gd name="connsiteY9" fmla="*/ 0 h 24885"/>
                <a:gd name="connsiteX10" fmla="*/ 17535 w 20919"/>
                <a:gd name="connsiteY10" fmla="*/ 3016 h 24885"/>
                <a:gd name="connsiteX11" fmla="*/ 20919 w 20919"/>
                <a:gd name="connsiteY11" fmla="*/ 12418 h 24885"/>
                <a:gd name="connsiteX12" fmla="*/ 17519 w 20919"/>
                <a:gd name="connsiteY12" fmla="*/ 21869 h 24885"/>
                <a:gd name="connsiteX13" fmla="*/ 6918 w 20919"/>
                <a:gd name="connsiteY13" fmla="*/ 24886 h 24885"/>
                <a:gd name="connsiteX14" fmla="*/ 0 w 20919"/>
                <a:gd name="connsiteY14" fmla="*/ 24886 h 24885"/>
                <a:gd name="connsiteX15" fmla="*/ 0 w 20919"/>
                <a:gd name="connsiteY15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19" h="24885">
                  <a:moveTo>
                    <a:pt x="3367" y="2767"/>
                  </a:moveTo>
                  <a:lnTo>
                    <a:pt x="3367" y="22119"/>
                  </a:lnTo>
                  <a:lnTo>
                    <a:pt x="7434" y="22119"/>
                  </a:lnTo>
                  <a:cubicBezTo>
                    <a:pt x="10868" y="22119"/>
                    <a:pt x="13379" y="21341"/>
                    <a:pt x="14968" y="19785"/>
                  </a:cubicBezTo>
                  <a:cubicBezTo>
                    <a:pt x="16568" y="18230"/>
                    <a:pt x="17368" y="15774"/>
                    <a:pt x="17368" y="12418"/>
                  </a:cubicBezTo>
                  <a:cubicBezTo>
                    <a:pt x="17368" y="9084"/>
                    <a:pt x="16568" y="6645"/>
                    <a:pt x="14968" y="5100"/>
                  </a:cubicBezTo>
                  <a:cubicBezTo>
                    <a:pt x="13379" y="3544"/>
                    <a:pt x="10868" y="2767"/>
                    <a:pt x="7434" y="2767"/>
                  </a:cubicBezTo>
                  <a:lnTo>
                    <a:pt x="3367" y="2767"/>
                  </a:lnTo>
                  <a:moveTo>
                    <a:pt x="0" y="0"/>
                  </a:moveTo>
                  <a:lnTo>
                    <a:pt x="6918" y="0"/>
                  </a:lnTo>
                  <a:cubicBezTo>
                    <a:pt x="11740" y="0"/>
                    <a:pt x="15279" y="1005"/>
                    <a:pt x="17535" y="3016"/>
                  </a:cubicBezTo>
                  <a:cubicBezTo>
                    <a:pt x="19791" y="5017"/>
                    <a:pt x="20919" y="8151"/>
                    <a:pt x="20919" y="12418"/>
                  </a:cubicBezTo>
                  <a:cubicBezTo>
                    <a:pt x="20919" y="16707"/>
                    <a:pt x="19786" y="19858"/>
                    <a:pt x="17519" y="21869"/>
                  </a:cubicBezTo>
                  <a:cubicBezTo>
                    <a:pt x="15251" y="23880"/>
                    <a:pt x="11718" y="24886"/>
                    <a:pt x="6918" y="24886"/>
                  </a:cubicBezTo>
                  <a:lnTo>
                    <a:pt x="0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1743C0-0981-31F9-6209-0DA62BA03D1E}"/>
                </a:ext>
              </a:extLst>
            </p:cNvPr>
            <p:cNvSpPr/>
            <p:nvPr/>
          </p:nvSpPr>
          <p:spPr>
            <a:xfrm>
              <a:off x="7615951" y="1484970"/>
              <a:ext cx="3067" cy="25936"/>
            </a:xfrm>
            <a:custGeom>
              <a:avLst/>
              <a:gdLst>
                <a:gd name="connsiteX0" fmla="*/ 0 w 3067"/>
                <a:gd name="connsiteY0" fmla="*/ 7268 h 25936"/>
                <a:gd name="connsiteX1" fmla="*/ 3068 w 3067"/>
                <a:gd name="connsiteY1" fmla="*/ 7268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7268 h 25936"/>
                <a:gd name="connsiteX5" fmla="*/ 0 w 3067"/>
                <a:gd name="connsiteY5" fmla="*/ 0 h 25936"/>
                <a:gd name="connsiteX6" fmla="*/ 3068 w 3067"/>
                <a:gd name="connsiteY6" fmla="*/ 0 h 25936"/>
                <a:gd name="connsiteX7" fmla="*/ 3068 w 3067"/>
                <a:gd name="connsiteY7" fmla="*/ 3884 h 25936"/>
                <a:gd name="connsiteX8" fmla="*/ 0 w 3067"/>
                <a:gd name="connsiteY8" fmla="*/ 3884 h 25936"/>
                <a:gd name="connsiteX9" fmla="*/ 0 w 3067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" h="25936">
                  <a:moveTo>
                    <a:pt x="0" y="7268"/>
                  </a:moveTo>
                  <a:lnTo>
                    <a:pt x="3068" y="7268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8" y="0"/>
                  </a:lnTo>
                  <a:lnTo>
                    <a:pt x="3068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CB26D6-4151-B043-E2ED-B9046DD4BF2B}"/>
                </a:ext>
              </a:extLst>
            </p:cNvPr>
            <p:cNvSpPr/>
            <p:nvPr/>
          </p:nvSpPr>
          <p:spPr>
            <a:xfrm>
              <a:off x="7624102" y="1491788"/>
              <a:ext cx="14768" cy="19602"/>
            </a:xfrm>
            <a:custGeom>
              <a:avLst/>
              <a:gdLst>
                <a:gd name="connsiteX0" fmla="*/ 14768 w 14768"/>
                <a:gd name="connsiteY0" fmla="*/ 1167 h 19602"/>
                <a:gd name="connsiteX1" fmla="*/ 14768 w 14768"/>
                <a:gd name="connsiteY1" fmla="*/ 4034 h 19602"/>
                <a:gd name="connsiteX2" fmla="*/ 12151 w 14768"/>
                <a:gd name="connsiteY2" fmla="*/ 2967 h 19602"/>
                <a:gd name="connsiteX3" fmla="*/ 9517 w 14768"/>
                <a:gd name="connsiteY3" fmla="*/ 2600 h 19602"/>
                <a:gd name="connsiteX4" fmla="*/ 4884 w 14768"/>
                <a:gd name="connsiteY4" fmla="*/ 4501 h 19602"/>
                <a:gd name="connsiteX5" fmla="*/ 3233 w 14768"/>
                <a:gd name="connsiteY5" fmla="*/ 9801 h 19602"/>
                <a:gd name="connsiteX6" fmla="*/ 4884 w 14768"/>
                <a:gd name="connsiteY6" fmla="*/ 15118 h 19602"/>
                <a:gd name="connsiteX7" fmla="*/ 9517 w 14768"/>
                <a:gd name="connsiteY7" fmla="*/ 17002 h 19602"/>
                <a:gd name="connsiteX8" fmla="*/ 12151 w 14768"/>
                <a:gd name="connsiteY8" fmla="*/ 16652 h 19602"/>
                <a:gd name="connsiteX9" fmla="*/ 14768 w 14768"/>
                <a:gd name="connsiteY9" fmla="*/ 15568 h 19602"/>
                <a:gd name="connsiteX10" fmla="*/ 14768 w 14768"/>
                <a:gd name="connsiteY10" fmla="*/ 18402 h 19602"/>
                <a:gd name="connsiteX11" fmla="*/ 12101 w 14768"/>
                <a:gd name="connsiteY11" fmla="*/ 19302 h 19602"/>
                <a:gd name="connsiteX12" fmla="*/ 9184 w 14768"/>
                <a:gd name="connsiteY12" fmla="*/ 19602 h 19602"/>
                <a:gd name="connsiteX13" fmla="*/ 2484 w 14768"/>
                <a:gd name="connsiteY13" fmla="*/ 16951 h 19602"/>
                <a:gd name="connsiteX14" fmla="*/ 0 w 14768"/>
                <a:gd name="connsiteY14" fmla="*/ 9801 h 19602"/>
                <a:gd name="connsiteX15" fmla="*/ 2500 w 14768"/>
                <a:gd name="connsiteY15" fmla="*/ 2617 h 19602"/>
                <a:gd name="connsiteX16" fmla="*/ 9384 w 14768"/>
                <a:gd name="connsiteY16" fmla="*/ 0 h 19602"/>
                <a:gd name="connsiteX17" fmla="*/ 12151 w 14768"/>
                <a:gd name="connsiteY17" fmla="*/ 300 h 19602"/>
                <a:gd name="connsiteX18" fmla="*/ 14768 w 14768"/>
                <a:gd name="connsiteY18" fmla="*/ 116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8" h="19602">
                  <a:moveTo>
                    <a:pt x="14768" y="1167"/>
                  </a:moveTo>
                  <a:lnTo>
                    <a:pt x="14768" y="4034"/>
                  </a:lnTo>
                  <a:cubicBezTo>
                    <a:pt x="13901" y="3556"/>
                    <a:pt x="13029" y="3200"/>
                    <a:pt x="12151" y="2967"/>
                  </a:cubicBezTo>
                  <a:cubicBezTo>
                    <a:pt x="11284" y="2723"/>
                    <a:pt x="10407" y="2600"/>
                    <a:pt x="9517" y="2600"/>
                  </a:cubicBezTo>
                  <a:cubicBezTo>
                    <a:pt x="7528" y="2600"/>
                    <a:pt x="5984" y="3234"/>
                    <a:pt x="4884" y="4501"/>
                  </a:cubicBezTo>
                  <a:cubicBezTo>
                    <a:pt x="3783" y="5756"/>
                    <a:pt x="3233" y="7523"/>
                    <a:pt x="3233" y="9801"/>
                  </a:cubicBezTo>
                  <a:cubicBezTo>
                    <a:pt x="3233" y="12079"/>
                    <a:pt x="3783" y="13851"/>
                    <a:pt x="4884" y="15118"/>
                  </a:cubicBezTo>
                  <a:cubicBezTo>
                    <a:pt x="5984" y="16374"/>
                    <a:pt x="7528" y="17002"/>
                    <a:pt x="9517" y="17002"/>
                  </a:cubicBezTo>
                  <a:cubicBezTo>
                    <a:pt x="10407" y="17002"/>
                    <a:pt x="11284" y="16885"/>
                    <a:pt x="12151" y="16652"/>
                  </a:cubicBezTo>
                  <a:cubicBezTo>
                    <a:pt x="13029" y="16407"/>
                    <a:pt x="13901" y="16046"/>
                    <a:pt x="14768" y="15568"/>
                  </a:cubicBezTo>
                  <a:lnTo>
                    <a:pt x="14768" y="18402"/>
                  </a:lnTo>
                  <a:cubicBezTo>
                    <a:pt x="13912" y="18802"/>
                    <a:pt x="13023" y="19102"/>
                    <a:pt x="12101" y="19302"/>
                  </a:cubicBezTo>
                  <a:cubicBezTo>
                    <a:pt x="11190" y="19502"/>
                    <a:pt x="10217" y="19602"/>
                    <a:pt x="9184" y="19602"/>
                  </a:cubicBezTo>
                  <a:cubicBezTo>
                    <a:pt x="6373" y="19602"/>
                    <a:pt x="4139" y="18718"/>
                    <a:pt x="2484" y="16951"/>
                  </a:cubicBezTo>
                  <a:cubicBezTo>
                    <a:pt x="828" y="15185"/>
                    <a:pt x="0" y="12802"/>
                    <a:pt x="0" y="9801"/>
                  </a:cubicBezTo>
                  <a:cubicBezTo>
                    <a:pt x="0" y="6756"/>
                    <a:pt x="833" y="4362"/>
                    <a:pt x="2500" y="2617"/>
                  </a:cubicBezTo>
                  <a:cubicBezTo>
                    <a:pt x="4178" y="872"/>
                    <a:pt x="6473" y="0"/>
                    <a:pt x="9384" y="0"/>
                  </a:cubicBezTo>
                  <a:cubicBezTo>
                    <a:pt x="10329" y="0"/>
                    <a:pt x="11251" y="100"/>
                    <a:pt x="12151" y="300"/>
                  </a:cubicBezTo>
                  <a:cubicBezTo>
                    <a:pt x="13051" y="489"/>
                    <a:pt x="13923" y="778"/>
                    <a:pt x="14768" y="1167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7C2AB6-32EA-DE2B-B362-CC417F310BE1}"/>
                </a:ext>
              </a:extLst>
            </p:cNvPr>
            <p:cNvSpPr/>
            <p:nvPr/>
          </p:nvSpPr>
          <p:spPr>
            <a:xfrm>
              <a:off x="7644087" y="1484970"/>
              <a:ext cx="15635" cy="25936"/>
            </a:xfrm>
            <a:custGeom>
              <a:avLst/>
              <a:gdLst>
                <a:gd name="connsiteX0" fmla="*/ 15635 w 15635"/>
                <a:gd name="connsiteY0" fmla="*/ 14669 h 25936"/>
                <a:gd name="connsiteX1" fmla="*/ 15635 w 15635"/>
                <a:gd name="connsiteY1" fmla="*/ 25937 h 25936"/>
                <a:gd name="connsiteX2" fmla="*/ 12568 w 15635"/>
                <a:gd name="connsiteY2" fmla="*/ 25937 h 25936"/>
                <a:gd name="connsiteX3" fmla="*/ 12568 w 15635"/>
                <a:gd name="connsiteY3" fmla="*/ 14768 h 25936"/>
                <a:gd name="connsiteX4" fmla="*/ 11535 w 15635"/>
                <a:gd name="connsiteY4" fmla="*/ 10801 h 25936"/>
                <a:gd name="connsiteX5" fmla="*/ 8434 w 15635"/>
                <a:gd name="connsiteY5" fmla="*/ 9485 h 25936"/>
                <a:gd name="connsiteX6" fmla="*/ 4517 w 15635"/>
                <a:gd name="connsiteY6" fmla="*/ 11068 h 25936"/>
                <a:gd name="connsiteX7" fmla="*/ 3084 w 15635"/>
                <a:gd name="connsiteY7" fmla="*/ 15385 h 25936"/>
                <a:gd name="connsiteX8" fmla="*/ 3084 w 15635"/>
                <a:gd name="connsiteY8" fmla="*/ 25937 h 25936"/>
                <a:gd name="connsiteX9" fmla="*/ 0 w 15635"/>
                <a:gd name="connsiteY9" fmla="*/ 25937 h 25936"/>
                <a:gd name="connsiteX10" fmla="*/ 0 w 15635"/>
                <a:gd name="connsiteY10" fmla="*/ 0 h 25936"/>
                <a:gd name="connsiteX11" fmla="*/ 3084 w 15635"/>
                <a:gd name="connsiteY11" fmla="*/ 0 h 25936"/>
                <a:gd name="connsiteX12" fmla="*/ 3084 w 15635"/>
                <a:gd name="connsiteY12" fmla="*/ 10168 h 25936"/>
                <a:gd name="connsiteX13" fmla="*/ 5668 w 15635"/>
                <a:gd name="connsiteY13" fmla="*/ 7651 h 25936"/>
                <a:gd name="connsiteX14" fmla="*/ 9118 w 15635"/>
                <a:gd name="connsiteY14" fmla="*/ 6818 h 25936"/>
                <a:gd name="connsiteX15" fmla="*/ 13985 w 15635"/>
                <a:gd name="connsiteY15" fmla="*/ 8818 h 25936"/>
                <a:gd name="connsiteX16" fmla="*/ 15635 w 15635"/>
                <a:gd name="connsiteY16" fmla="*/ 14669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25936">
                  <a:moveTo>
                    <a:pt x="15635" y="14669"/>
                  </a:moveTo>
                  <a:lnTo>
                    <a:pt x="15635" y="25937"/>
                  </a:lnTo>
                  <a:lnTo>
                    <a:pt x="12568" y="25937"/>
                  </a:lnTo>
                  <a:lnTo>
                    <a:pt x="12568" y="14768"/>
                  </a:lnTo>
                  <a:cubicBezTo>
                    <a:pt x="12568" y="13002"/>
                    <a:pt x="12224" y="11679"/>
                    <a:pt x="11535" y="10801"/>
                  </a:cubicBezTo>
                  <a:cubicBezTo>
                    <a:pt x="10846" y="9923"/>
                    <a:pt x="9812" y="9485"/>
                    <a:pt x="8434" y="9485"/>
                  </a:cubicBezTo>
                  <a:cubicBezTo>
                    <a:pt x="6779" y="9485"/>
                    <a:pt x="5473" y="10013"/>
                    <a:pt x="4517" y="11068"/>
                  </a:cubicBezTo>
                  <a:cubicBezTo>
                    <a:pt x="3562" y="12124"/>
                    <a:pt x="3084" y="13563"/>
                    <a:pt x="3084" y="15385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68"/>
                  </a:lnTo>
                  <a:cubicBezTo>
                    <a:pt x="3817" y="9046"/>
                    <a:pt x="4678" y="8207"/>
                    <a:pt x="5668" y="7651"/>
                  </a:cubicBezTo>
                  <a:cubicBezTo>
                    <a:pt x="6668" y="7096"/>
                    <a:pt x="7818" y="6818"/>
                    <a:pt x="9118" y="6818"/>
                  </a:cubicBezTo>
                  <a:cubicBezTo>
                    <a:pt x="11263" y="6818"/>
                    <a:pt x="12885" y="7485"/>
                    <a:pt x="13985" y="8818"/>
                  </a:cubicBezTo>
                  <a:cubicBezTo>
                    <a:pt x="15085" y="10140"/>
                    <a:pt x="15635" y="12090"/>
                    <a:pt x="15635" y="14669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1674535-46D6-D53A-E1C4-471B29AB0EBC}"/>
                </a:ext>
              </a:extLst>
            </p:cNvPr>
            <p:cNvSpPr/>
            <p:nvPr/>
          </p:nvSpPr>
          <p:spPr>
            <a:xfrm>
              <a:off x="7663540" y="1486937"/>
              <a:ext cx="11650" cy="23969"/>
            </a:xfrm>
            <a:custGeom>
              <a:avLst/>
              <a:gdLst>
                <a:gd name="connsiteX0" fmla="*/ 5334 w 11650"/>
                <a:gd name="connsiteY0" fmla="*/ 0 h 23969"/>
                <a:gd name="connsiteX1" fmla="*/ 5334 w 11650"/>
                <a:gd name="connsiteY1" fmla="*/ 5301 h 23969"/>
                <a:gd name="connsiteX2" fmla="*/ 11651 w 11650"/>
                <a:gd name="connsiteY2" fmla="*/ 5301 h 23969"/>
                <a:gd name="connsiteX3" fmla="*/ 11651 w 11650"/>
                <a:gd name="connsiteY3" fmla="*/ 7684 h 23969"/>
                <a:gd name="connsiteX4" fmla="*/ 5334 w 11650"/>
                <a:gd name="connsiteY4" fmla="*/ 7684 h 23969"/>
                <a:gd name="connsiteX5" fmla="*/ 5334 w 11650"/>
                <a:gd name="connsiteY5" fmla="*/ 17818 h 23969"/>
                <a:gd name="connsiteX6" fmla="*/ 5951 w 11650"/>
                <a:gd name="connsiteY6" fmla="*/ 20752 h 23969"/>
                <a:gd name="connsiteX7" fmla="*/ 8501 w 11650"/>
                <a:gd name="connsiteY7" fmla="*/ 21402 h 23969"/>
                <a:gd name="connsiteX8" fmla="*/ 11651 w 11650"/>
                <a:gd name="connsiteY8" fmla="*/ 21402 h 23969"/>
                <a:gd name="connsiteX9" fmla="*/ 11651 w 11650"/>
                <a:gd name="connsiteY9" fmla="*/ 23969 h 23969"/>
                <a:gd name="connsiteX10" fmla="*/ 8501 w 11650"/>
                <a:gd name="connsiteY10" fmla="*/ 23969 h 23969"/>
                <a:gd name="connsiteX11" fmla="*/ 3600 w 11650"/>
                <a:gd name="connsiteY11" fmla="*/ 22652 h 23969"/>
                <a:gd name="connsiteX12" fmla="*/ 2250 w 11650"/>
                <a:gd name="connsiteY12" fmla="*/ 17818 h 23969"/>
                <a:gd name="connsiteX13" fmla="*/ 2250 w 11650"/>
                <a:gd name="connsiteY13" fmla="*/ 7684 h 23969"/>
                <a:gd name="connsiteX14" fmla="*/ 0 w 11650"/>
                <a:gd name="connsiteY14" fmla="*/ 7684 h 23969"/>
                <a:gd name="connsiteX15" fmla="*/ 0 w 11650"/>
                <a:gd name="connsiteY15" fmla="*/ 5301 h 23969"/>
                <a:gd name="connsiteX16" fmla="*/ 2250 w 11650"/>
                <a:gd name="connsiteY16" fmla="*/ 5301 h 23969"/>
                <a:gd name="connsiteX17" fmla="*/ 2250 w 11650"/>
                <a:gd name="connsiteY17" fmla="*/ 0 h 23969"/>
                <a:gd name="connsiteX18" fmla="*/ 5334 w 11650"/>
                <a:gd name="connsiteY18" fmla="*/ 0 h 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50" h="23969">
                  <a:moveTo>
                    <a:pt x="5334" y="0"/>
                  </a:moveTo>
                  <a:lnTo>
                    <a:pt x="5334" y="5301"/>
                  </a:lnTo>
                  <a:lnTo>
                    <a:pt x="11651" y="5301"/>
                  </a:lnTo>
                  <a:lnTo>
                    <a:pt x="11651" y="7684"/>
                  </a:lnTo>
                  <a:lnTo>
                    <a:pt x="5334" y="7684"/>
                  </a:lnTo>
                  <a:lnTo>
                    <a:pt x="5334" y="17818"/>
                  </a:lnTo>
                  <a:cubicBezTo>
                    <a:pt x="5334" y="19341"/>
                    <a:pt x="5540" y="20318"/>
                    <a:pt x="5951" y="20752"/>
                  </a:cubicBezTo>
                  <a:cubicBezTo>
                    <a:pt x="6373" y="21185"/>
                    <a:pt x="7222" y="21402"/>
                    <a:pt x="8501" y="21402"/>
                  </a:cubicBezTo>
                  <a:lnTo>
                    <a:pt x="11651" y="21402"/>
                  </a:lnTo>
                  <a:lnTo>
                    <a:pt x="11651" y="23969"/>
                  </a:lnTo>
                  <a:lnTo>
                    <a:pt x="8501" y="23969"/>
                  </a:lnTo>
                  <a:cubicBezTo>
                    <a:pt x="6134" y="23969"/>
                    <a:pt x="4500" y="23530"/>
                    <a:pt x="3600" y="22652"/>
                  </a:cubicBezTo>
                  <a:cubicBezTo>
                    <a:pt x="2700" y="21763"/>
                    <a:pt x="2250" y="20152"/>
                    <a:pt x="2250" y="17818"/>
                  </a:cubicBezTo>
                  <a:lnTo>
                    <a:pt x="2250" y="7684"/>
                  </a:lnTo>
                  <a:lnTo>
                    <a:pt x="0" y="7684"/>
                  </a:lnTo>
                  <a:lnTo>
                    <a:pt x="0" y="5301"/>
                  </a:lnTo>
                  <a:lnTo>
                    <a:pt x="2250" y="5301"/>
                  </a:lnTo>
                  <a:lnTo>
                    <a:pt x="2250" y="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D1345C0-12D4-8AC4-0FF8-7424E569669F}"/>
                </a:ext>
              </a:extLst>
            </p:cNvPr>
            <p:cNvSpPr/>
            <p:nvPr/>
          </p:nvSpPr>
          <p:spPr>
            <a:xfrm>
              <a:off x="7677891" y="1491788"/>
              <a:ext cx="17302" cy="19602"/>
            </a:xfrm>
            <a:custGeom>
              <a:avLst/>
              <a:gdLst>
                <a:gd name="connsiteX0" fmla="*/ 17302 w 17302"/>
                <a:gd name="connsiteY0" fmla="*/ 9018 h 19602"/>
                <a:gd name="connsiteX1" fmla="*/ 17302 w 17302"/>
                <a:gd name="connsiteY1" fmla="*/ 10517 h 19602"/>
                <a:gd name="connsiteX2" fmla="*/ 3201 w 17302"/>
                <a:gd name="connsiteY2" fmla="*/ 10517 h 19602"/>
                <a:gd name="connsiteX3" fmla="*/ 5101 w 17302"/>
                <a:gd name="connsiteY3" fmla="*/ 15351 h 19602"/>
                <a:gd name="connsiteX4" fmla="*/ 9868 w 17302"/>
                <a:gd name="connsiteY4" fmla="*/ 17002 h 19602"/>
                <a:gd name="connsiteX5" fmla="*/ 13285 w 17302"/>
                <a:gd name="connsiteY5" fmla="*/ 16568 h 19602"/>
                <a:gd name="connsiteX6" fmla="*/ 16586 w 17302"/>
                <a:gd name="connsiteY6" fmla="*/ 15268 h 19602"/>
                <a:gd name="connsiteX7" fmla="*/ 16586 w 17302"/>
                <a:gd name="connsiteY7" fmla="*/ 18168 h 19602"/>
                <a:gd name="connsiteX8" fmla="*/ 13202 w 17302"/>
                <a:gd name="connsiteY8" fmla="*/ 19236 h 19602"/>
                <a:gd name="connsiteX9" fmla="*/ 9684 w 17302"/>
                <a:gd name="connsiteY9" fmla="*/ 19602 h 19602"/>
                <a:gd name="connsiteX10" fmla="*/ 2600 w 17302"/>
                <a:gd name="connsiteY10" fmla="*/ 17002 h 19602"/>
                <a:gd name="connsiteX11" fmla="*/ 0 w 17302"/>
                <a:gd name="connsiteY11" fmla="*/ 9967 h 19602"/>
                <a:gd name="connsiteX12" fmla="*/ 2467 w 17302"/>
                <a:gd name="connsiteY12" fmla="*/ 2700 h 19602"/>
                <a:gd name="connsiteX13" fmla="*/ 9152 w 17302"/>
                <a:gd name="connsiteY13" fmla="*/ 0 h 19602"/>
                <a:gd name="connsiteX14" fmla="*/ 15102 w 17302"/>
                <a:gd name="connsiteY14" fmla="*/ 2433 h 19602"/>
                <a:gd name="connsiteX15" fmla="*/ 17302 w 17302"/>
                <a:gd name="connsiteY15" fmla="*/ 9018 h 19602"/>
                <a:gd name="connsiteX16" fmla="*/ 14235 w 17302"/>
                <a:gd name="connsiteY16" fmla="*/ 8117 h 19602"/>
                <a:gd name="connsiteX17" fmla="*/ 12818 w 17302"/>
                <a:gd name="connsiteY17" fmla="*/ 4100 h 19602"/>
                <a:gd name="connsiteX18" fmla="*/ 9185 w 17302"/>
                <a:gd name="connsiteY18" fmla="*/ 2600 h 19602"/>
                <a:gd name="connsiteX19" fmla="*/ 5067 w 17302"/>
                <a:gd name="connsiteY19" fmla="*/ 4050 h 19602"/>
                <a:gd name="connsiteX20" fmla="*/ 3301 w 17302"/>
                <a:gd name="connsiteY20" fmla="*/ 8134 h 19602"/>
                <a:gd name="connsiteX21" fmla="*/ 14235 w 17302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2" h="19602">
                  <a:moveTo>
                    <a:pt x="17302" y="9018"/>
                  </a:moveTo>
                  <a:lnTo>
                    <a:pt x="17302" y="10517"/>
                  </a:lnTo>
                  <a:lnTo>
                    <a:pt x="3201" y="10517"/>
                  </a:lnTo>
                  <a:cubicBezTo>
                    <a:pt x="3334" y="12629"/>
                    <a:pt x="3968" y="14240"/>
                    <a:pt x="5101" y="15351"/>
                  </a:cubicBezTo>
                  <a:cubicBezTo>
                    <a:pt x="6245" y="16452"/>
                    <a:pt x="7834" y="17002"/>
                    <a:pt x="9868" y="17002"/>
                  </a:cubicBezTo>
                  <a:cubicBezTo>
                    <a:pt x="11046" y="17002"/>
                    <a:pt x="12185" y="16857"/>
                    <a:pt x="13285" y="16568"/>
                  </a:cubicBezTo>
                  <a:cubicBezTo>
                    <a:pt x="14396" y="16280"/>
                    <a:pt x="15496" y="15846"/>
                    <a:pt x="16586" y="15268"/>
                  </a:cubicBezTo>
                  <a:lnTo>
                    <a:pt x="16586" y="18168"/>
                  </a:lnTo>
                  <a:cubicBezTo>
                    <a:pt x="15485" y="18635"/>
                    <a:pt x="14358" y="18991"/>
                    <a:pt x="13202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7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1" y="0"/>
                    <a:pt x="9152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2" y="6239"/>
                    <a:pt x="17302" y="9018"/>
                  </a:cubicBezTo>
                  <a:moveTo>
                    <a:pt x="14235" y="8117"/>
                  </a:moveTo>
                  <a:cubicBezTo>
                    <a:pt x="14213" y="6440"/>
                    <a:pt x="13741" y="5100"/>
                    <a:pt x="12818" y="4100"/>
                  </a:cubicBezTo>
                  <a:cubicBezTo>
                    <a:pt x="11907" y="3100"/>
                    <a:pt x="10696" y="2600"/>
                    <a:pt x="9185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1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CE769DD-4419-1061-5301-1F3A07294A44}"/>
                </a:ext>
              </a:extLst>
            </p:cNvPr>
            <p:cNvSpPr/>
            <p:nvPr/>
          </p:nvSpPr>
          <p:spPr>
            <a:xfrm>
              <a:off x="7710761" y="1485037"/>
              <a:ext cx="15635" cy="26352"/>
            </a:xfrm>
            <a:custGeom>
              <a:avLst/>
              <a:gdLst>
                <a:gd name="connsiteX0" fmla="*/ 0 w 15635"/>
                <a:gd name="connsiteY0" fmla="*/ 18502 h 26352"/>
                <a:gd name="connsiteX1" fmla="*/ 0 w 15635"/>
                <a:gd name="connsiteY1" fmla="*/ 7201 h 26352"/>
                <a:gd name="connsiteX2" fmla="*/ 3068 w 15635"/>
                <a:gd name="connsiteY2" fmla="*/ 7201 h 26352"/>
                <a:gd name="connsiteX3" fmla="*/ 3068 w 15635"/>
                <a:gd name="connsiteY3" fmla="*/ 18385 h 26352"/>
                <a:gd name="connsiteX4" fmla="*/ 4101 w 15635"/>
                <a:gd name="connsiteY4" fmla="*/ 22369 h 26352"/>
                <a:gd name="connsiteX5" fmla="*/ 7201 w 15635"/>
                <a:gd name="connsiteY5" fmla="*/ 23686 h 26352"/>
                <a:gd name="connsiteX6" fmla="*/ 11118 w 15635"/>
                <a:gd name="connsiteY6" fmla="*/ 22102 h 26352"/>
                <a:gd name="connsiteX7" fmla="*/ 12568 w 15635"/>
                <a:gd name="connsiteY7" fmla="*/ 17785 h 26352"/>
                <a:gd name="connsiteX8" fmla="*/ 12568 w 15635"/>
                <a:gd name="connsiteY8" fmla="*/ 7201 h 26352"/>
                <a:gd name="connsiteX9" fmla="*/ 15635 w 15635"/>
                <a:gd name="connsiteY9" fmla="*/ 7201 h 26352"/>
                <a:gd name="connsiteX10" fmla="*/ 15635 w 15635"/>
                <a:gd name="connsiteY10" fmla="*/ 25870 h 26352"/>
                <a:gd name="connsiteX11" fmla="*/ 12568 w 15635"/>
                <a:gd name="connsiteY11" fmla="*/ 25870 h 26352"/>
                <a:gd name="connsiteX12" fmla="*/ 12568 w 15635"/>
                <a:gd name="connsiteY12" fmla="*/ 23002 h 26352"/>
                <a:gd name="connsiteX13" fmla="*/ 9968 w 15635"/>
                <a:gd name="connsiteY13" fmla="*/ 25536 h 26352"/>
                <a:gd name="connsiteX14" fmla="*/ 6551 w 15635"/>
                <a:gd name="connsiteY14" fmla="*/ 26353 h 26352"/>
                <a:gd name="connsiteX15" fmla="*/ 1667 w 15635"/>
                <a:gd name="connsiteY15" fmla="*/ 24352 h 26352"/>
                <a:gd name="connsiteX16" fmla="*/ 0 w 15635"/>
                <a:gd name="connsiteY16" fmla="*/ 18502 h 26352"/>
                <a:gd name="connsiteX17" fmla="*/ 7718 w 15635"/>
                <a:gd name="connsiteY17" fmla="*/ 6751 h 26352"/>
                <a:gd name="connsiteX18" fmla="*/ 7718 w 15635"/>
                <a:gd name="connsiteY18" fmla="*/ 6751 h 26352"/>
                <a:gd name="connsiteX19" fmla="*/ 9251 w 15635"/>
                <a:gd name="connsiteY19" fmla="*/ 0 h 26352"/>
                <a:gd name="connsiteX20" fmla="*/ 12635 w 15635"/>
                <a:gd name="connsiteY20" fmla="*/ 0 h 26352"/>
                <a:gd name="connsiteX21" fmla="*/ 12635 w 15635"/>
                <a:gd name="connsiteY21" fmla="*/ 3367 h 26352"/>
                <a:gd name="connsiteX22" fmla="*/ 9251 w 15635"/>
                <a:gd name="connsiteY22" fmla="*/ 3367 h 26352"/>
                <a:gd name="connsiteX23" fmla="*/ 9251 w 15635"/>
                <a:gd name="connsiteY23" fmla="*/ 0 h 26352"/>
                <a:gd name="connsiteX24" fmla="*/ 2734 w 15635"/>
                <a:gd name="connsiteY24" fmla="*/ 0 h 26352"/>
                <a:gd name="connsiteX25" fmla="*/ 6118 w 15635"/>
                <a:gd name="connsiteY25" fmla="*/ 0 h 26352"/>
                <a:gd name="connsiteX26" fmla="*/ 6118 w 15635"/>
                <a:gd name="connsiteY26" fmla="*/ 3367 h 26352"/>
                <a:gd name="connsiteX27" fmla="*/ 2734 w 15635"/>
                <a:gd name="connsiteY27" fmla="*/ 3367 h 26352"/>
                <a:gd name="connsiteX28" fmla="*/ 2734 w 15635"/>
                <a:gd name="connsiteY28" fmla="*/ 0 h 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35" h="26352">
                  <a:moveTo>
                    <a:pt x="0" y="18502"/>
                  </a:moveTo>
                  <a:lnTo>
                    <a:pt x="0" y="7201"/>
                  </a:lnTo>
                  <a:lnTo>
                    <a:pt x="3068" y="7201"/>
                  </a:lnTo>
                  <a:lnTo>
                    <a:pt x="3068" y="18385"/>
                  </a:lnTo>
                  <a:cubicBezTo>
                    <a:pt x="3068" y="20152"/>
                    <a:pt x="3412" y="21480"/>
                    <a:pt x="4101" y="22369"/>
                  </a:cubicBezTo>
                  <a:cubicBezTo>
                    <a:pt x="4790" y="23247"/>
                    <a:pt x="5823" y="23686"/>
                    <a:pt x="7201" y="23686"/>
                  </a:cubicBezTo>
                  <a:cubicBezTo>
                    <a:pt x="8856" y="23686"/>
                    <a:pt x="10163" y="23158"/>
                    <a:pt x="11118" y="22102"/>
                  </a:cubicBezTo>
                  <a:cubicBezTo>
                    <a:pt x="12085" y="21047"/>
                    <a:pt x="12568" y="19608"/>
                    <a:pt x="12568" y="17785"/>
                  </a:cubicBezTo>
                  <a:lnTo>
                    <a:pt x="12568" y="7201"/>
                  </a:lnTo>
                  <a:lnTo>
                    <a:pt x="15635" y="7201"/>
                  </a:lnTo>
                  <a:lnTo>
                    <a:pt x="15635" y="25870"/>
                  </a:lnTo>
                  <a:lnTo>
                    <a:pt x="12568" y="25870"/>
                  </a:lnTo>
                  <a:lnTo>
                    <a:pt x="12568" y="23002"/>
                  </a:lnTo>
                  <a:cubicBezTo>
                    <a:pt x="11824" y="24136"/>
                    <a:pt x="10957" y="24980"/>
                    <a:pt x="9968" y="25536"/>
                  </a:cubicBezTo>
                  <a:cubicBezTo>
                    <a:pt x="8990" y="26081"/>
                    <a:pt x="7851" y="26353"/>
                    <a:pt x="6551" y="26353"/>
                  </a:cubicBezTo>
                  <a:cubicBezTo>
                    <a:pt x="4406" y="26353"/>
                    <a:pt x="2778" y="25686"/>
                    <a:pt x="1667" y="24352"/>
                  </a:cubicBezTo>
                  <a:cubicBezTo>
                    <a:pt x="556" y="23019"/>
                    <a:pt x="0" y="21069"/>
                    <a:pt x="0" y="18502"/>
                  </a:cubicBezTo>
                  <a:moveTo>
                    <a:pt x="7718" y="6751"/>
                  </a:moveTo>
                  <a:lnTo>
                    <a:pt x="7718" y="6751"/>
                  </a:lnTo>
                  <a:moveTo>
                    <a:pt x="9251" y="0"/>
                  </a:moveTo>
                  <a:lnTo>
                    <a:pt x="12635" y="0"/>
                  </a:lnTo>
                  <a:lnTo>
                    <a:pt x="12635" y="3367"/>
                  </a:lnTo>
                  <a:lnTo>
                    <a:pt x="9251" y="3367"/>
                  </a:lnTo>
                  <a:lnTo>
                    <a:pt x="9251" y="0"/>
                  </a:lnTo>
                  <a:moveTo>
                    <a:pt x="2734" y="0"/>
                  </a:moveTo>
                  <a:lnTo>
                    <a:pt x="6118" y="0"/>
                  </a:lnTo>
                  <a:lnTo>
                    <a:pt x="6118" y="3367"/>
                  </a:lnTo>
                  <a:lnTo>
                    <a:pt x="2734" y="3367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5E3F257-F3A2-E7EE-F82B-CB52921C3A6A}"/>
                </a:ext>
              </a:extLst>
            </p:cNvPr>
            <p:cNvSpPr/>
            <p:nvPr/>
          </p:nvSpPr>
          <p:spPr>
            <a:xfrm>
              <a:off x="7732597" y="1484970"/>
              <a:ext cx="16702" cy="26419"/>
            </a:xfrm>
            <a:custGeom>
              <a:avLst/>
              <a:gdLst>
                <a:gd name="connsiteX0" fmla="*/ 13518 w 16702"/>
                <a:gd name="connsiteY0" fmla="*/ 16619 h 26419"/>
                <a:gd name="connsiteX1" fmla="*/ 12118 w 16702"/>
                <a:gd name="connsiteY1" fmla="*/ 11318 h 26419"/>
                <a:gd name="connsiteX2" fmla="*/ 8301 w 16702"/>
                <a:gd name="connsiteY2" fmla="*/ 9385 h 26419"/>
                <a:gd name="connsiteX3" fmla="*/ 4467 w 16702"/>
                <a:gd name="connsiteY3" fmla="*/ 11318 h 26419"/>
                <a:gd name="connsiteX4" fmla="*/ 3084 w 16702"/>
                <a:gd name="connsiteY4" fmla="*/ 16619 h 26419"/>
                <a:gd name="connsiteX5" fmla="*/ 4467 w 16702"/>
                <a:gd name="connsiteY5" fmla="*/ 21936 h 26419"/>
                <a:gd name="connsiteX6" fmla="*/ 8301 w 16702"/>
                <a:gd name="connsiteY6" fmla="*/ 23853 h 26419"/>
                <a:gd name="connsiteX7" fmla="*/ 12118 w 16702"/>
                <a:gd name="connsiteY7" fmla="*/ 21936 h 26419"/>
                <a:gd name="connsiteX8" fmla="*/ 13518 w 16702"/>
                <a:gd name="connsiteY8" fmla="*/ 16619 h 26419"/>
                <a:gd name="connsiteX9" fmla="*/ 3084 w 16702"/>
                <a:gd name="connsiteY9" fmla="*/ 10101 h 26419"/>
                <a:gd name="connsiteX10" fmla="*/ 5517 w 16702"/>
                <a:gd name="connsiteY10" fmla="*/ 7634 h 26419"/>
                <a:gd name="connsiteX11" fmla="*/ 9051 w 16702"/>
                <a:gd name="connsiteY11" fmla="*/ 6818 h 26419"/>
                <a:gd name="connsiteX12" fmla="*/ 14569 w 16702"/>
                <a:gd name="connsiteY12" fmla="*/ 9518 h 26419"/>
                <a:gd name="connsiteX13" fmla="*/ 16702 w 16702"/>
                <a:gd name="connsiteY13" fmla="*/ 16619 h 26419"/>
                <a:gd name="connsiteX14" fmla="*/ 14569 w 16702"/>
                <a:gd name="connsiteY14" fmla="*/ 23719 h 26419"/>
                <a:gd name="connsiteX15" fmla="*/ 9051 w 16702"/>
                <a:gd name="connsiteY15" fmla="*/ 26420 h 26419"/>
                <a:gd name="connsiteX16" fmla="*/ 5517 w 16702"/>
                <a:gd name="connsiteY16" fmla="*/ 25620 h 26419"/>
                <a:gd name="connsiteX17" fmla="*/ 3084 w 16702"/>
                <a:gd name="connsiteY17" fmla="*/ 23136 h 26419"/>
                <a:gd name="connsiteX18" fmla="*/ 3084 w 16702"/>
                <a:gd name="connsiteY18" fmla="*/ 25937 h 26419"/>
                <a:gd name="connsiteX19" fmla="*/ 0 w 16702"/>
                <a:gd name="connsiteY19" fmla="*/ 25937 h 26419"/>
                <a:gd name="connsiteX20" fmla="*/ 0 w 16702"/>
                <a:gd name="connsiteY20" fmla="*/ 0 h 26419"/>
                <a:gd name="connsiteX21" fmla="*/ 3084 w 16702"/>
                <a:gd name="connsiteY21" fmla="*/ 0 h 26419"/>
                <a:gd name="connsiteX22" fmla="*/ 3084 w 16702"/>
                <a:gd name="connsiteY22" fmla="*/ 10101 h 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702" h="26419">
                  <a:moveTo>
                    <a:pt x="13518" y="16619"/>
                  </a:moveTo>
                  <a:cubicBezTo>
                    <a:pt x="13518" y="14363"/>
                    <a:pt x="13051" y="12596"/>
                    <a:pt x="12118" y="11318"/>
                  </a:cubicBezTo>
                  <a:cubicBezTo>
                    <a:pt x="11196" y="10029"/>
                    <a:pt x="9923" y="9385"/>
                    <a:pt x="8301" y="9385"/>
                  </a:cubicBezTo>
                  <a:cubicBezTo>
                    <a:pt x="6679" y="9385"/>
                    <a:pt x="5401" y="10029"/>
                    <a:pt x="4467" y="11318"/>
                  </a:cubicBezTo>
                  <a:cubicBezTo>
                    <a:pt x="3545" y="12596"/>
                    <a:pt x="3084" y="14363"/>
                    <a:pt x="3084" y="16619"/>
                  </a:cubicBezTo>
                  <a:cubicBezTo>
                    <a:pt x="3084" y="18875"/>
                    <a:pt x="3545" y="20647"/>
                    <a:pt x="4467" y="21936"/>
                  </a:cubicBezTo>
                  <a:cubicBezTo>
                    <a:pt x="5401" y="23214"/>
                    <a:pt x="6679" y="23853"/>
                    <a:pt x="8301" y="23853"/>
                  </a:cubicBezTo>
                  <a:cubicBezTo>
                    <a:pt x="9923" y="23853"/>
                    <a:pt x="11196" y="23214"/>
                    <a:pt x="12118" y="21936"/>
                  </a:cubicBezTo>
                  <a:cubicBezTo>
                    <a:pt x="13051" y="20647"/>
                    <a:pt x="13518" y="18875"/>
                    <a:pt x="13518" y="16619"/>
                  </a:cubicBezTo>
                  <a:moveTo>
                    <a:pt x="3084" y="10101"/>
                  </a:moveTo>
                  <a:cubicBezTo>
                    <a:pt x="3729" y="8990"/>
                    <a:pt x="4539" y="8168"/>
                    <a:pt x="5517" y="7634"/>
                  </a:cubicBezTo>
                  <a:cubicBezTo>
                    <a:pt x="6506" y="7090"/>
                    <a:pt x="7684" y="6818"/>
                    <a:pt x="9051" y="6818"/>
                  </a:cubicBezTo>
                  <a:cubicBezTo>
                    <a:pt x="11318" y="6818"/>
                    <a:pt x="13157" y="7718"/>
                    <a:pt x="14569" y="9518"/>
                  </a:cubicBezTo>
                  <a:cubicBezTo>
                    <a:pt x="15991" y="11318"/>
                    <a:pt x="16702" y="13685"/>
                    <a:pt x="16702" y="16619"/>
                  </a:cubicBezTo>
                  <a:cubicBezTo>
                    <a:pt x="16702" y="19552"/>
                    <a:pt x="15991" y="21919"/>
                    <a:pt x="14569" y="23719"/>
                  </a:cubicBezTo>
                  <a:cubicBezTo>
                    <a:pt x="13157" y="25520"/>
                    <a:pt x="11318" y="26420"/>
                    <a:pt x="9051" y="26420"/>
                  </a:cubicBezTo>
                  <a:cubicBezTo>
                    <a:pt x="7684" y="26420"/>
                    <a:pt x="6506" y="26153"/>
                    <a:pt x="5517" y="25620"/>
                  </a:cubicBezTo>
                  <a:cubicBezTo>
                    <a:pt x="4539" y="25075"/>
                    <a:pt x="3729" y="24247"/>
                    <a:pt x="3084" y="23136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0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8929551-16DB-F28F-10C3-BF1AFEC7D0CD}"/>
                </a:ext>
              </a:extLst>
            </p:cNvPr>
            <p:cNvSpPr/>
            <p:nvPr/>
          </p:nvSpPr>
          <p:spPr>
            <a:xfrm>
              <a:off x="7753049" y="1491788"/>
              <a:ext cx="17301" cy="19602"/>
            </a:xfrm>
            <a:custGeom>
              <a:avLst/>
              <a:gdLst>
                <a:gd name="connsiteX0" fmla="*/ 17301 w 17301"/>
                <a:gd name="connsiteY0" fmla="*/ 9018 h 19602"/>
                <a:gd name="connsiteX1" fmla="*/ 17301 w 17301"/>
                <a:gd name="connsiteY1" fmla="*/ 10517 h 19602"/>
                <a:gd name="connsiteX2" fmla="*/ 3200 w 17301"/>
                <a:gd name="connsiteY2" fmla="*/ 10517 h 19602"/>
                <a:gd name="connsiteX3" fmla="*/ 5100 w 17301"/>
                <a:gd name="connsiteY3" fmla="*/ 15351 h 19602"/>
                <a:gd name="connsiteX4" fmla="*/ 9867 w 17301"/>
                <a:gd name="connsiteY4" fmla="*/ 17002 h 19602"/>
                <a:gd name="connsiteX5" fmla="*/ 13285 w 17301"/>
                <a:gd name="connsiteY5" fmla="*/ 16568 h 19602"/>
                <a:gd name="connsiteX6" fmla="*/ 16585 w 17301"/>
                <a:gd name="connsiteY6" fmla="*/ 15268 h 19602"/>
                <a:gd name="connsiteX7" fmla="*/ 16585 w 17301"/>
                <a:gd name="connsiteY7" fmla="*/ 18168 h 19602"/>
                <a:gd name="connsiteX8" fmla="*/ 13201 w 17301"/>
                <a:gd name="connsiteY8" fmla="*/ 19236 h 19602"/>
                <a:gd name="connsiteX9" fmla="*/ 9684 w 17301"/>
                <a:gd name="connsiteY9" fmla="*/ 19602 h 19602"/>
                <a:gd name="connsiteX10" fmla="*/ 2600 w 17301"/>
                <a:gd name="connsiteY10" fmla="*/ 17002 h 19602"/>
                <a:gd name="connsiteX11" fmla="*/ 0 w 17301"/>
                <a:gd name="connsiteY11" fmla="*/ 9967 h 19602"/>
                <a:gd name="connsiteX12" fmla="*/ 2467 w 17301"/>
                <a:gd name="connsiteY12" fmla="*/ 2700 h 19602"/>
                <a:gd name="connsiteX13" fmla="*/ 9151 w 17301"/>
                <a:gd name="connsiteY13" fmla="*/ 0 h 19602"/>
                <a:gd name="connsiteX14" fmla="*/ 15102 w 17301"/>
                <a:gd name="connsiteY14" fmla="*/ 2433 h 19602"/>
                <a:gd name="connsiteX15" fmla="*/ 17301 w 17301"/>
                <a:gd name="connsiteY15" fmla="*/ 9018 h 19602"/>
                <a:gd name="connsiteX16" fmla="*/ 14235 w 17301"/>
                <a:gd name="connsiteY16" fmla="*/ 8117 h 19602"/>
                <a:gd name="connsiteX17" fmla="*/ 12818 w 17301"/>
                <a:gd name="connsiteY17" fmla="*/ 4100 h 19602"/>
                <a:gd name="connsiteX18" fmla="*/ 9184 w 17301"/>
                <a:gd name="connsiteY18" fmla="*/ 2600 h 19602"/>
                <a:gd name="connsiteX19" fmla="*/ 5067 w 17301"/>
                <a:gd name="connsiteY19" fmla="*/ 4050 h 19602"/>
                <a:gd name="connsiteX20" fmla="*/ 3300 w 17301"/>
                <a:gd name="connsiteY20" fmla="*/ 8134 h 19602"/>
                <a:gd name="connsiteX21" fmla="*/ 14235 w 17301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1" h="19602">
                  <a:moveTo>
                    <a:pt x="17301" y="9018"/>
                  </a:moveTo>
                  <a:lnTo>
                    <a:pt x="17301" y="10517"/>
                  </a:lnTo>
                  <a:lnTo>
                    <a:pt x="3200" y="10517"/>
                  </a:lnTo>
                  <a:cubicBezTo>
                    <a:pt x="3333" y="12629"/>
                    <a:pt x="3967" y="14240"/>
                    <a:pt x="5100" y="15351"/>
                  </a:cubicBezTo>
                  <a:cubicBezTo>
                    <a:pt x="6245" y="16452"/>
                    <a:pt x="7834" y="17002"/>
                    <a:pt x="9867" y="17002"/>
                  </a:cubicBezTo>
                  <a:cubicBezTo>
                    <a:pt x="11045" y="17002"/>
                    <a:pt x="12184" y="16857"/>
                    <a:pt x="13285" y="16568"/>
                  </a:cubicBezTo>
                  <a:cubicBezTo>
                    <a:pt x="14396" y="16280"/>
                    <a:pt x="15496" y="15846"/>
                    <a:pt x="16585" y="15268"/>
                  </a:cubicBezTo>
                  <a:lnTo>
                    <a:pt x="16585" y="18168"/>
                  </a:lnTo>
                  <a:cubicBezTo>
                    <a:pt x="15485" y="18635"/>
                    <a:pt x="14357" y="18991"/>
                    <a:pt x="13201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6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0" y="0"/>
                    <a:pt x="9151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1" y="6239"/>
                    <a:pt x="17301" y="9018"/>
                  </a:cubicBezTo>
                  <a:moveTo>
                    <a:pt x="14235" y="8117"/>
                  </a:moveTo>
                  <a:cubicBezTo>
                    <a:pt x="14212" y="6440"/>
                    <a:pt x="13741" y="5100"/>
                    <a:pt x="12818" y="4100"/>
                  </a:cubicBezTo>
                  <a:cubicBezTo>
                    <a:pt x="11907" y="3100"/>
                    <a:pt x="10695" y="2600"/>
                    <a:pt x="9184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0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02CE168-5C91-64DB-88C5-7AA9113FCB61}"/>
                </a:ext>
              </a:extLst>
            </p:cNvPr>
            <p:cNvSpPr/>
            <p:nvPr/>
          </p:nvSpPr>
          <p:spPr>
            <a:xfrm>
              <a:off x="7775268" y="1491788"/>
              <a:ext cx="10934" cy="19118"/>
            </a:xfrm>
            <a:custGeom>
              <a:avLst/>
              <a:gdLst>
                <a:gd name="connsiteX0" fmla="*/ 10934 w 10934"/>
                <a:gd name="connsiteY0" fmla="*/ 3317 h 19118"/>
                <a:gd name="connsiteX1" fmla="*/ 9801 w 10934"/>
                <a:gd name="connsiteY1" fmla="*/ 2883 h 19118"/>
                <a:gd name="connsiteX2" fmla="*/ 8467 w 10934"/>
                <a:gd name="connsiteY2" fmla="*/ 2733 h 19118"/>
                <a:gd name="connsiteX3" fmla="*/ 4467 w 10934"/>
                <a:gd name="connsiteY3" fmla="*/ 4434 h 19118"/>
                <a:gd name="connsiteX4" fmla="*/ 3084 w 10934"/>
                <a:gd name="connsiteY4" fmla="*/ 9284 h 19118"/>
                <a:gd name="connsiteX5" fmla="*/ 3084 w 10934"/>
                <a:gd name="connsiteY5" fmla="*/ 19119 h 19118"/>
                <a:gd name="connsiteX6" fmla="*/ 0 w 10934"/>
                <a:gd name="connsiteY6" fmla="*/ 19119 h 19118"/>
                <a:gd name="connsiteX7" fmla="*/ 0 w 10934"/>
                <a:gd name="connsiteY7" fmla="*/ 450 h 19118"/>
                <a:gd name="connsiteX8" fmla="*/ 3084 w 10934"/>
                <a:gd name="connsiteY8" fmla="*/ 450 h 19118"/>
                <a:gd name="connsiteX9" fmla="*/ 3084 w 10934"/>
                <a:gd name="connsiteY9" fmla="*/ 3351 h 19118"/>
                <a:gd name="connsiteX10" fmla="*/ 5601 w 10934"/>
                <a:gd name="connsiteY10" fmla="*/ 833 h 19118"/>
                <a:gd name="connsiteX11" fmla="*/ 9368 w 10934"/>
                <a:gd name="connsiteY11" fmla="*/ 0 h 19118"/>
                <a:gd name="connsiteX12" fmla="*/ 10068 w 10934"/>
                <a:gd name="connsiteY12" fmla="*/ 50 h 19118"/>
                <a:gd name="connsiteX13" fmla="*/ 10918 w 10934"/>
                <a:gd name="connsiteY13" fmla="*/ 166 h 19118"/>
                <a:gd name="connsiteX14" fmla="*/ 10934 w 10934"/>
                <a:gd name="connsiteY14" fmla="*/ 3317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4" h="19118">
                  <a:moveTo>
                    <a:pt x="10934" y="3317"/>
                  </a:moveTo>
                  <a:cubicBezTo>
                    <a:pt x="10590" y="3117"/>
                    <a:pt x="10212" y="2972"/>
                    <a:pt x="9801" y="2883"/>
                  </a:cubicBezTo>
                  <a:cubicBezTo>
                    <a:pt x="9401" y="2783"/>
                    <a:pt x="8956" y="2733"/>
                    <a:pt x="8467" y="2733"/>
                  </a:cubicBezTo>
                  <a:cubicBezTo>
                    <a:pt x="6734" y="2733"/>
                    <a:pt x="5401" y="3300"/>
                    <a:pt x="4467" y="4434"/>
                  </a:cubicBezTo>
                  <a:cubicBezTo>
                    <a:pt x="3545" y="5556"/>
                    <a:pt x="3084" y="7173"/>
                    <a:pt x="3084" y="9284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729" y="2216"/>
                    <a:pt x="4567" y="1378"/>
                    <a:pt x="5601" y="833"/>
                  </a:cubicBezTo>
                  <a:cubicBezTo>
                    <a:pt x="6634" y="278"/>
                    <a:pt x="7890" y="0"/>
                    <a:pt x="9368" y="0"/>
                  </a:cubicBezTo>
                  <a:cubicBezTo>
                    <a:pt x="9579" y="0"/>
                    <a:pt x="9813" y="17"/>
                    <a:pt x="10068" y="50"/>
                  </a:cubicBezTo>
                  <a:cubicBezTo>
                    <a:pt x="10324" y="72"/>
                    <a:pt x="10607" y="111"/>
                    <a:pt x="10918" y="166"/>
                  </a:cubicBezTo>
                  <a:lnTo>
                    <a:pt x="10934" y="33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9BDF048-538C-B4A9-1B81-C12D76FF8489}"/>
                </a:ext>
              </a:extLst>
            </p:cNvPr>
            <p:cNvSpPr/>
            <p:nvPr/>
          </p:nvSpPr>
          <p:spPr>
            <a:xfrm>
              <a:off x="7798187" y="1486021"/>
              <a:ext cx="31502" cy="24885"/>
            </a:xfrm>
            <a:custGeom>
              <a:avLst/>
              <a:gdLst>
                <a:gd name="connsiteX0" fmla="*/ 0 w 31502"/>
                <a:gd name="connsiteY0" fmla="*/ 0 h 24885"/>
                <a:gd name="connsiteX1" fmla="*/ 3400 w 31502"/>
                <a:gd name="connsiteY1" fmla="*/ 0 h 24885"/>
                <a:gd name="connsiteX2" fmla="*/ 8634 w 31502"/>
                <a:gd name="connsiteY2" fmla="*/ 21035 h 24885"/>
                <a:gd name="connsiteX3" fmla="*/ 13851 w 31502"/>
                <a:gd name="connsiteY3" fmla="*/ 0 h 24885"/>
                <a:gd name="connsiteX4" fmla="*/ 17635 w 31502"/>
                <a:gd name="connsiteY4" fmla="*/ 0 h 24885"/>
                <a:gd name="connsiteX5" fmla="*/ 22869 w 31502"/>
                <a:gd name="connsiteY5" fmla="*/ 21035 h 24885"/>
                <a:gd name="connsiteX6" fmla="*/ 28086 w 31502"/>
                <a:gd name="connsiteY6" fmla="*/ 0 h 24885"/>
                <a:gd name="connsiteX7" fmla="*/ 31503 w 31502"/>
                <a:gd name="connsiteY7" fmla="*/ 0 h 24885"/>
                <a:gd name="connsiteX8" fmla="*/ 25252 w 31502"/>
                <a:gd name="connsiteY8" fmla="*/ 24886 h 24885"/>
                <a:gd name="connsiteX9" fmla="*/ 21018 w 31502"/>
                <a:gd name="connsiteY9" fmla="*/ 24886 h 24885"/>
                <a:gd name="connsiteX10" fmla="*/ 15768 w 31502"/>
                <a:gd name="connsiteY10" fmla="*/ 3284 h 24885"/>
                <a:gd name="connsiteX11" fmla="*/ 10468 w 31502"/>
                <a:gd name="connsiteY11" fmla="*/ 24886 h 24885"/>
                <a:gd name="connsiteX12" fmla="*/ 6234 w 31502"/>
                <a:gd name="connsiteY12" fmla="*/ 24886 h 24885"/>
                <a:gd name="connsiteX13" fmla="*/ 0 w 31502"/>
                <a:gd name="connsiteY13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2" h="24885">
                  <a:moveTo>
                    <a:pt x="0" y="0"/>
                  </a:moveTo>
                  <a:lnTo>
                    <a:pt x="3400" y="0"/>
                  </a:lnTo>
                  <a:lnTo>
                    <a:pt x="8634" y="21035"/>
                  </a:lnTo>
                  <a:lnTo>
                    <a:pt x="13851" y="0"/>
                  </a:lnTo>
                  <a:lnTo>
                    <a:pt x="17635" y="0"/>
                  </a:lnTo>
                  <a:lnTo>
                    <a:pt x="22869" y="21035"/>
                  </a:lnTo>
                  <a:lnTo>
                    <a:pt x="28086" y="0"/>
                  </a:lnTo>
                  <a:lnTo>
                    <a:pt x="31503" y="0"/>
                  </a:lnTo>
                  <a:lnTo>
                    <a:pt x="25252" y="24886"/>
                  </a:lnTo>
                  <a:lnTo>
                    <a:pt x="21018" y="24886"/>
                  </a:lnTo>
                  <a:lnTo>
                    <a:pt x="15768" y="3284"/>
                  </a:lnTo>
                  <a:lnTo>
                    <a:pt x="10468" y="24886"/>
                  </a:lnTo>
                  <a:lnTo>
                    <a:pt x="6234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D155696-13C4-E3C6-54F5-296773C3B06F}"/>
                </a:ext>
              </a:extLst>
            </p:cNvPr>
            <p:cNvSpPr/>
            <p:nvPr/>
          </p:nvSpPr>
          <p:spPr>
            <a:xfrm>
              <a:off x="7833274" y="1484970"/>
              <a:ext cx="3066" cy="25936"/>
            </a:xfrm>
            <a:custGeom>
              <a:avLst/>
              <a:gdLst>
                <a:gd name="connsiteX0" fmla="*/ 0 w 3066"/>
                <a:gd name="connsiteY0" fmla="*/ 7268 h 25936"/>
                <a:gd name="connsiteX1" fmla="*/ 3067 w 3066"/>
                <a:gd name="connsiteY1" fmla="*/ 7268 h 25936"/>
                <a:gd name="connsiteX2" fmla="*/ 3067 w 3066"/>
                <a:gd name="connsiteY2" fmla="*/ 25937 h 25936"/>
                <a:gd name="connsiteX3" fmla="*/ 0 w 3066"/>
                <a:gd name="connsiteY3" fmla="*/ 25937 h 25936"/>
                <a:gd name="connsiteX4" fmla="*/ 0 w 3066"/>
                <a:gd name="connsiteY4" fmla="*/ 7268 h 25936"/>
                <a:gd name="connsiteX5" fmla="*/ 0 w 3066"/>
                <a:gd name="connsiteY5" fmla="*/ 0 h 25936"/>
                <a:gd name="connsiteX6" fmla="*/ 3067 w 3066"/>
                <a:gd name="connsiteY6" fmla="*/ 0 h 25936"/>
                <a:gd name="connsiteX7" fmla="*/ 3067 w 3066"/>
                <a:gd name="connsiteY7" fmla="*/ 3884 h 25936"/>
                <a:gd name="connsiteX8" fmla="*/ 0 w 3066"/>
                <a:gd name="connsiteY8" fmla="*/ 3884 h 25936"/>
                <a:gd name="connsiteX9" fmla="*/ 0 w 3066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" h="25936">
                  <a:moveTo>
                    <a:pt x="0" y="7268"/>
                  </a:moveTo>
                  <a:lnTo>
                    <a:pt x="3067" y="7268"/>
                  </a:lnTo>
                  <a:lnTo>
                    <a:pt x="3067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7" y="0"/>
                  </a:lnTo>
                  <a:lnTo>
                    <a:pt x="3067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5DFA80F-D57A-146F-583B-E8C28EBCFCB5}"/>
                </a:ext>
              </a:extLst>
            </p:cNvPr>
            <p:cNvSpPr/>
            <p:nvPr/>
          </p:nvSpPr>
          <p:spPr>
            <a:xfrm>
              <a:off x="7842641" y="1491788"/>
              <a:ext cx="15635" cy="19118"/>
            </a:xfrm>
            <a:custGeom>
              <a:avLst/>
              <a:gdLst>
                <a:gd name="connsiteX0" fmla="*/ 15635 w 15635"/>
                <a:gd name="connsiteY0" fmla="*/ 7851 h 19118"/>
                <a:gd name="connsiteX1" fmla="*/ 15635 w 15635"/>
                <a:gd name="connsiteY1" fmla="*/ 19119 h 19118"/>
                <a:gd name="connsiteX2" fmla="*/ 12568 w 15635"/>
                <a:gd name="connsiteY2" fmla="*/ 19119 h 19118"/>
                <a:gd name="connsiteX3" fmla="*/ 12568 w 15635"/>
                <a:gd name="connsiteY3" fmla="*/ 7950 h 19118"/>
                <a:gd name="connsiteX4" fmla="*/ 11535 w 15635"/>
                <a:gd name="connsiteY4" fmla="*/ 3983 h 19118"/>
                <a:gd name="connsiteX5" fmla="*/ 8434 w 15635"/>
                <a:gd name="connsiteY5" fmla="*/ 2667 h 19118"/>
                <a:gd name="connsiteX6" fmla="*/ 4518 w 15635"/>
                <a:gd name="connsiteY6" fmla="*/ 4251 h 19118"/>
                <a:gd name="connsiteX7" fmla="*/ 3084 w 15635"/>
                <a:gd name="connsiteY7" fmla="*/ 8568 h 19118"/>
                <a:gd name="connsiteX8" fmla="*/ 3084 w 15635"/>
                <a:gd name="connsiteY8" fmla="*/ 19119 h 19118"/>
                <a:gd name="connsiteX9" fmla="*/ 0 w 15635"/>
                <a:gd name="connsiteY9" fmla="*/ 19119 h 19118"/>
                <a:gd name="connsiteX10" fmla="*/ 0 w 15635"/>
                <a:gd name="connsiteY10" fmla="*/ 450 h 19118"/>
                <a:gd name="connsiteX11" fmla="*/ 3084 w 15635"/>
                <a:gd name="connsiteY11" fmla="*/ 450 h 19118"/>
                <a:gd name="connsiteX12" fmla="*/ 3084 w 15635"/>
                <a:gd name="connsiteY12" fmla="*/ 3351 h 19118"/>
                <a:gd name="connsiteX13" fmla="*/ 5668 w 15635"/>
                <a:gd name="connsiteY13" fmla="*/ 833 h 19118"/>
                <a:gd name="connsiteX14" fmla="*/ 9118 w 15635"/>
                <a:gd name="connsiteY14" fmla="*/ 0 h 19118"/>
                <a:gd name="connsiteX15" fmla="*/ 13985 w 15635"/>
                <a:gd name="connsiteY15" fmla="*/ 2000 h 19118"/>
                <a:gd name="connsiteX16" fmla="*/ 15635 w 15635"/>
                <a:gd name="connsiteY16" fmla="*/ 7851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19118">
                  <a:moveTo>
                    <a:pt x="15635" y="7851"/>
                  </a:moveTo>
                  <a:lnTo>
                    <a:pt x="15635" y="19119"/>
                  </a:lnTo>
                  <a:lnTo>
                    <a:pt x="12568" y="19119"/>
                  </a:lnTo>
                  <a:lnTo>
                    <a:pt x="12568" y="7950"/>
                  </a:lnTo>
                  <a:cubicBezTo>
                    <a:pt x="12568" y="6184"/>
                    <a:pt x="12224" y="4861"/>
                    <a:pt x="11535" y="3983"/>
                  </a:cubicBezTo>
                  <a:cubicBezTo>
                    <a:pt x="10846" y="3106"/>
                    <a:pt x="9813" y="2667"/>
                    <a:pt x="8434" y="2667"/>
                  </a:cubicBezTo>
                  <a:cubicBezTo>
                    <a:pt x="6779" y="2667"/>
                    <a:pt x="5473" y="3195"/>
                    <a:pt x="4518" y="4251"/>
                  </a:cubicBezTo>
                  <a:cubicBezTo>
                    <a:pt x="3562" y="5306"/>
                    <a:pt x="3084" y="6745"/>
                    <a:pt x="3084" y="8568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818" y="2228"/>
                    <a:pt x="4679" y="1389"/>
                    <a:pt x="5668" y="833"/>
                  </a:cubicBezTo>
                  <a:cubicBezTo>
                    <a:pt x="6668" y="278"/>
                    <a:pt x="7818" y="0"/>
                    <a:pt x="9118" y="0"/>
                  </a:cubicBezTo>
                  <a:cubicBezTo>
                    <a:pt x="11263" y="0"/>
                    <a:pt x="12885" y="667"/>
                    <a:pt x="13985" y="2000"/>
                  </a:cubicBezTo>
                  <a:cubicBezTo>
                    <a:pt x="15085" y="3322"/>
                    <a:pt x="15635" y="5272"/>
                    <a:pt x="15635" y="7851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44674C6-CFCD-FABF-D08B-8358305866C2}"/>
                </a:ext>
              </a:extLst>
            </p:cNvPr>
            <p:cNvSpPr/>
            <p:nvPr/>
          </p:nvSpPr>
          <p:spPr>
            <a:xfrm>
              <a:off x="7864278" y="1484970"/>
              <a:ext cx="16568" cy="25936"/>
            </a:xfrm>
            <a:custGeom>
              <a:avLst/>
              <a:gdLst>
                <a:gd name="connsiteX0" fmla="*/ 0 w 16568"/>
                <a:gd name="connsiteY0" fmla="*/ 0 h 25936"/>
                <a:gd name="connsiteX1" fmla="*/ 3083 w 16568"/>
                <a:gd name="connsiteY1" fmla="*/ 0 h 25936"/>
                <a:gd name="connsiteX2" fmla="*/ 3083 w 16568"/>
                <a:gd name="connsiteY2" fmla="*/ 15318 h 25936"/>
                <a:gd name="connsiteX3" fmla="*/ 12234 w 16568"/>
                <a:gd name="connsiteY3" fmla="*/ 7268 h 25936"/>
                <a:gd name="connsiteX4" fmla="*/ 16151 w 16568"/>
                <a:gd name="connsiteY4" fmla="*/ 7268 h 25936"/>
                <a:gd name="connsiteX5" fmla="*/ 6250 w 16568"/>
                <a:gd name="connsiteY5" fmla="*/ 16002 h 25936"/>
                <a:gd name="connsiteX6" fmla="*/ 16568 w 16568"/>
                <a:gd name="connsiteY6" fmla="*/ 25937 h 25936"/>
                <a:gd name="connsiteX7" fmla="*/ 12568 w 16568"/>
                <a:gd name="connsiteY7" fmla="*/ 25937 h 25936"/>
                <a:gd name="connsiteX8" fmla="*/ 3083 w 16568"/>
                <a:gd name="connsiteY8" fmla="*/ 16819 h 25936"/>
                <a:gd name="connsiteX9" fmla="*/ 3083 w 16568"/>
                <a:gd name="connsiteY9" fmla="*/ 25937 h 25936"/>
                <a:gd name="connsiteX10" fmla="*/ 0 w 16568"/>
                <a:gd name="connsiteY10" fmla="*/ 25937 h 25936"/>
                <a:gd name="connsiteX11" fmla="*/ 0 w 16568"/>
                <a:gd name="connsiteY11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68" h="25936">
                  <a:moveTo>
                    <a:pt x="0" y="0"/>
                  </a:moveTo>
                  <a:lnTo>
                    <a:pt x="3083" y="0"/>
                  </a:lnTo>
                  <a:lnTo>
                    <a:pt x="3083" y="15318"/>
                  </a:lnTo>
                  <a:lnTo>
                    <a:pt x="12234" y="7268"/>
                  </a:lnTo>
                  <a:lnTo>
                    <a:pt x="16151" y="7268"/>
                  </a:lnTo>
                  <a:lnTo>
                    <a:pt x="6250" y="16002"/>
                  </a:lnTo>
                  <a:lnTo>
                    <a:pt x="16568" y="25937"/>
                  </a:lnTo>
                  <a:lnTo>
                    <a:pt x="12568" y="25937"/>
                  </a:lnTo>
                  <a:lnTo>
                    <a:pt x="3083" y="16819"/>
                  </a:lnTo>
                  <a:lnTo>
                    <a:pt x="3083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534B7D8-3A41-1AB0-C1E3-C09AC368C423}"/>
                </a:ext>
              </a:extLst>
            </p:cNvPr>
            <p:cNvSpPr/>
            <p:nvPr/>
          </p:nvSpPr>
          <p:spPr>
            <a:xfrm>
              <a:off x="7881613" y="1491788"/>
              <a:ext cx="17299" cy="19602"/>
            </a:xfrm>
            <a:custGeom>
              <a:avLst/>
              <a:gdLst>
                <a:gd name="connsiteX0" fmla="*/ 17300 w 17299"/>
                <a:gd name="connsiteY0" fmla="*/ 9018 h 19602"/>
                <a:gd name="connsiteX1" fmla="*/ 17300 w 17299"/>
                <a:gd name="connsiteY1" fmla="*/ 10517 h 19602"/>
                <a:gd name="connsiteX2" fmla="*/ 3201 w 17299"/>
                <a:gd name="connsiteY2" fmla="*/ 10517 h 19602"/>
                <a:gd name="connsiteX3" fmla="*/ 5102 w 17299"/>
                <a:gd name="connsiteY3" fmla="*/ 15351 h 19602"/>
                <a:gd name="connsiteX4" fmla="*/ 9869 w 17299"/>
                <a:gd name="connsiteY4" fmla="*/ 17002 h 19602"/>
                <a:gd name="connsiteX5" fmla="*/ 13282 w 17299"/>
                <a:gd name="connsiteY5" fmla="*/ 16568 h 19602"/>
                <a:gd name="connsiteX6" fmla="*/ 16587 w 17299"/>
                <a:gd name="connsiteY6" fmla="*/ 15268 h 19602"/>
                <a:gd name="connsiteX7" fmla="*/ 16587 w 17299"/>
                <a:gd name="connsiteY7" fmla="*/ 18168 h 19602"/>
                <a:gd name="connsiteX8" fmla="*/ 13203 w 17299"/>
                <a:gd name="connsiteY8" fmla="*/ 19236 h 19602"/>
                <a:gd name="connsiteX9" fmla="*/ 9681 w 17299"/>
                <a:gd name="connsiteY9" fmla="*/ 19602 h 19602"/>
                <a:gd name="connsiteX10" fmla="*/ 2600 w 17299"/>
                <a:gd name="connsiteY10" fmla="*/ 17002 h 19602"/>
                <a:gd name="connsiteX11" fmla="*/ 0 w 17299"/>
                <a:gd name="connsiteY11" fmla="*/ 9967 h 19602"/>
                <a:gd name="connsiteX12" fmla="*/ 2466 w 17299"/>
                <a:gd name="connsiteY12" fmla="*/ 2700 h 19602"/>
                <a:gd name="connsiteX13" fmla="*/ 9149 w 17299"/>
                <a:gd name="connsiteY13" fmla="*/ 0 h 19602"/>
                <a:gd name="connsiteX14" fmla="*/ 15104 w 17299"/>
                <a:gd name="connsiteY14" fmla="*/ 2433 h 19602"/>
                <a:gd name="connsiteX15" fmla="*/ 17300 w 17299"/>
                <a:gd name="connsiteY15" fmla="*/ 9018 h 19602"/>
                <a:gd name="connsiteX16" fmla="*/ 14232 w 17299"/>
                <a:gd name="connsiteY16" fmla="*/ 8117 h 19602"/>
                <a:gd name="connsiteX17" fmla="*/ 12821 w 17299"/>
                <a:gd name="connsiteY17" fmla="*/ 4100 h 19602"/>
                <a:gd name="connsiteX18" fmla="*/ 9185 w 17299"/>
                <a:gd name="connsiteY18" fmla="*/ 2600 h 19602"/>
                <a:gd name="connsiteX19" fmla="*/ 5066 w 17299"/>
                <a:gd name="connsiteY19" fmla="*/ 4050 h 19602"/>
                <a:gd name="connsiteX20" fmla="*/ 3302 w 17299"/>
                <a:gd name="connsiteY20" fmla="*/ 8134 h 19602"/>
                <a:gd name="connsiteX21" fmla="*/ 14232 w 17299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99" h="19602">
                  <a:moveTo>
                    <a:pt x="17300" y="9018"/>
                  </a:moveTo>
                  <a:lnTo>
                    <a:pt x="17300" y="10517"/>
                  </a:lnTo>
                  <a:lnTo>
                    <a:pt x="3201" y="10517"/>
                  </a:lnTo>
                  <a:cubicBezTo>
                    <a:pt x="3338" y="12629"/>
                    <a:pt x="3971" y="14240"/>
                    <a:pt x="5102" y="15351"/>
                  </a:cubicBezTo>
                  <a:cubicBezTo>
                    <a:pt x="6247" y="16452"/>
                    <a:pt x="7831" y="17002"/>
                    <a:pt x="9869" y="17002"/>
                  </a:cubicBezTo>
                  <a:cubicBezTo>
                    <a:pt x="11042" y="17002"/>
                    <a:pt x="12180" y="16857"/>
                    <a:pt x="13282" y="16568"/>
                  </a:cubicBezTo>
                  <a:cubicBezTo>
                    <a:pt x="14398" y="16280"/>
                    <a:pt x="15500" y="15846"/>
                    <a:pt x="16587" y="15268"/>
                  </a:cubicBezTo>
                  <a:lnTo>
                    <a:pt x="16587" y="18168"/>
                  </a:lnTo>
                  <a:cubicBezTo>
                    <a:pt x="15485" y="18635"/>
                    <a:pt x="14362" y="18991"/>
                    <a:pt x="13203" y="19236"/>
                  </a:cubicBezTo>
                  <a:cubicBezTo>
                    <a:pt x="12043" y="19480"/>
                    <a:pt x="10870" y="19602"/>
                    <a:pt x="9681" y="19602"/>
                  </a:cubicBezTo>
                  <a:cubicBezTo>
                    <a:pt x="6708" y="19602"/>
                    <a:pt x="4346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6" y="2700"/>
                  </a:cubicBezTo>
                  <a:cubicBezTo>
                    <a:pt x="4122" y="900"/>
                    <a:pt x="6348" y="0"/>
                    <a:pt x="9149" y="0"/>
                  </a:cubicBezTo>
                  <a:cubicBezTo>
                    <a:pt x="11662" y="0"/>
                    <a:pt x="13642" y="811"/>
                    <a:pt x="15104" y="2433"/>
                  </a:cubicBezTo>
                  <a:cubicBezTo>
                    <a:pt x="16565" y="4045"/>
                    <a:pt x="17300" y="6239"/>
                    <a:pt x="17300" y="9018"/>
                  </a:cubicBezTo>
                  <a:moveTo>
                    <a:pt x="14232" y="8117"/>
                  </a:moveTo>
                  <a:cubicBezTo>
                    <a:pt x="14211" y="6440"/>
                    <a:pt x="13743" y="5100"/>
                    <a:pt x="12821" y="4100"/>
                  </a:cubicBezTo>
                  <a:cubicBezTo>
                    <a:pt x="11907" y="3100"/>
                    <a:pt x="10697" y="2600"/>
                    <a:pt x="9185" y="2600"/>
                  </a:cubicBezTo>
                  <a:cubicBezTo>
                    <a:pt x="7471" y="2600"/>
                    <a:pt x="6095" y="3083"/>
                    <a:pt x="5066" y="4050"/>
                  </a:cubicBezTo>
                  <a:cubicBezTo>
                    <a:pt x="4043" y="5018"/>
                    <a:pt x="3453" y="6378"/>
                    <a:pt x="3302" y="8134"/>
                  </a:cubicBezTo>
                  <a:lnTo>
                    <a:pt x="14232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5DA8822-DF4A-0136-017C-EBD8E02C0B3D}"/>
                </a:ext>
              </a:extLst>
            </p:cNvPr>
            <p:cNvSpPr/>
            <p:nvPr/>
          </p:nvSpPr>
          <p:spPr>
            <a:xfrm>
              <a:off x="7903946" y="1484970"/>
              <a:ext cx="3067" cy="25936"/>
            </a:xfrm>
            <a:custGeom>
              <a:avLst/>
              <a:gdLst>
                <a:gd name="connsiteX0" fmla="*/ 0 w 3067"/>
                <a:gd name="connsiteY0" fmla="*/ 0 h 25936"/>
                <a:gd name="connsiteX1" fmla="*/ 3068 w 3067"/>
                <a:gd name="connsiteY1" fmla="*/ 0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" h="25936">
                  <a:moveTo>
                    <a:pt x="0" y="0"/>
                  </a:moveTo>
                  <a:lnTo>
                    <a:pt x="3068" y="0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55965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b="1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1098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(Kumulative Verteilungsfunktion)</a:t>
                </a:r>
                <a:r>
                  <a:rPr lang="de-DE" dirty="0"/>
                  <a:t>. Für den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bezeichnen wir die Funktion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als die kumulative Verteilungsfunktion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. Besitzt die Verteilung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Besitzt die Verteilung eine Zähldichte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(Eigenschaften der kumulativen Verteilungsfunktionen)</a:t>
                </a:r>
              </a:p>
              <a:p>
                <a:pPr lvl="1"/>
                <a:r>
                  <a:rPr lang="de-DE" sz="1200" dirty="0"/>
                  <a:t>Jede Wahrscheinlichkeitsverteilung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1200" dirty="0"/>
                  <a:t> hat eine kumulative Verteilungsfunktion.</a:t>
                </a:r>
              </a:p>
              <a:p>
                <a:pPr lvl="1"/>
                <a:r>
                  <a:rPr lang="de-DE" sz="1200" dirty="0"/>
                  <a:t>Für jede kumulative Verteilungsfunktion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gilt: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sowie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Jede kumulative Verteilungsfunktion ist monoton wachsend und rechtsstetig.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0DBB42-EBF7-7C6F-FEDF-CA9A293A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</p:spTree>
    <p:extLst>
      <p:ext uri="{BB962C8B-B14F-4D97-AF65-F5344CB8AC3E}">
        <p14:creationId xmlns:p14="http://schemas.microsoft.com/office/powerpoint/2010/main" val="2289672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diskrete Zufallsräume)</a:t>
                </a:r>
                <a:r>
                  <a:rPr lang="de-DE" dirty="0"/>
                  <a:t>. Betrachte den Wurf eines fairen Würfels mit Zähldichte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1,2,3,4,5,6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de-DE" b="1" dirty="0"/>
                  <a:t>,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𝟒𝟖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b="1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3.48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934974-1830-D66F-D0D4-0E5058B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8AF3B333-5536-9356-8674-C68046423D36}"/>
              </a:ext>
            </a:extLst>
          </p:cNvPr>
          <p:cNvGrpSpPr/>
          <p:nvPr/>
        </p:nvGrpSpPr>
        <p:grpSpPr>
          <a:xfrm>
            <a:off x="5436096" y="1563638"/>
            <a:ext cx="3349128" cy="2232752"/>
            <a:chOff x="5436096" y="1563638"/>
            <a:chExt cx="3349128" cy="2232752"/>
          </a:xfrm>
        </p:grpSpPr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994F47DC-3CF7-8EB6-12E7-566EDDBF5DD7}"/>
                </a:ext>
              </a:extLst>
            </p:cNvPr>
            <p:cNvSpPr/>
            <p:nvPr/>
          </p:nvSpPr>
          <p:spPr>
            <a:xfrm>
              <a:off x="5436096" y="1563638"/>
              <a:ext cx="3349128" cy="2232752"/>
            </a:xfrm>
            <a:custGeom>
              <a:avLst/>
              <a:gdLst>
                <a:gd name="connsiteX0" fmla="*/ 0 w 3349128"/>
                <a:gd name="connsiteY0" fmla="*/ 2232752 h 2232752"/>
                <a:gd name="connsiteX1" fmla="*/ 3349128 w 3349128"/>
                <a:gd name="connsiteY1" fmla="*/ 2232752 h 2232752"/>
                <a:gd name="connsiteX2" fmla="*/ 3349128 w 3349128"/>
                <a:gd name="connsiteY2" fmla="*/ 0 h 2232752"/>
                <a:gd name="connsiteX3" fmla="*/ 0 w 3349128"/>
                <a:gd name="connsiteY3" fmla="*/ 0 h 223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9128" h="2232752">
                  <a:moveTo>
                    <a:pt x="0" y="2232752"/>
                  </a:moveTo>
                  <a:lnTo>
                    <a:pt x="3349128" y="2232752"/>
                  </a:lnTo>
                  <a:lnTo>
                    <a:pt x="3349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2C16D6E-479E-20B8-5E1D-C8C4E15979D1}"/>
                </a:ext>
              </a:extLst>
            </p:cNvPr>
            <p:cNvSpPr/>
            <p:nvPr/>
          </p:nvSpPr>
          <p:spPr>
            <a:xfrm>
              <a:off x="5918374" y="1629565"/>
              <a:ext cx="2800927" cy="1853764"/>
            </a:xfrm>
            <a:custGeom>
              <a:avLst/>
              <a:gdLst>
                <a:gd name="connsiteX0" fmla="*/ 0 w 2800927"/>
                <a:gd name="connsiteY0" fmla="*/ 1853765 h 1853764"/>
                <a:gd name="connsiteX1" fmla="*/ 2800928 w 2800927"/>
                <a:gd name="connsiteY1" fmla="*/ 1853765 h 1853764"/>
                <a:gd name="connsiteX2" fmla="*/ 2800928 w 2800927"/>
                <a:gd name="connsiteY2" fmla="*/ 0 h 1853764"/>
                <a:gd name="connsiteX3" fmla="*/ 0 w 2800927"/>
                <a:gd name="connsiteY3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927" h="1853764">
                  <a:moveTo>
                    <a:pt x="0" y="1853765"/>
                  </a:moveTo>
                  <a:lnTo>
                    <a:pt x="2800928" y="1853765"/>
                  </a:lnTo>
                  <a:lnTo>
                    <a:pt x="2800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66209C6-DB8F-3279-1939-4C19FA348E91}"/>
                </a:ext>
              </a:extLst>
            </p:cNvPr>
            <p:cNvSpPr/>
            <p:nvPr/>
          </p:nvSpPr>
          <p:spPr>
            <a:xfrm>
              <a:off x="6327943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FBB6384A-2D0E-3492-8535-5B23B57D533B}"/>
                </a:ext>
              </a:extLst>
            </p:cNvPr>
            <p:cNvSpPr/>
            <p:nvPr/>
          </p:nvSpPr>
          <p:spPr>
            <a:xfrm>
              <a:off x="6988542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3CAD44D2-1D45-3589-09B4-03EFC69AC426}"/>
                </a:ext>
              </a:extLst>
            </p:cNvPr>
            <p:cNvSpPr/>
            <p:nvPr/>
          </p:nvSpPr>
          <p:spPr>
            <a:xfrm>
              <a:off x="7649130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B56078EE-5A34-F894-A39E-170BC92D13B0}"/>
                </a:ext>
              </a:extLst>
            </p:cNvPr>
            <p:cNvSpPr/>
            <p:nvPr/>
          </p:nvSpPr>
          <p:spPr>
            <a:xfrm>
              <a:off x="8309731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A9B12E7B-FDF6-61D9-80CB-407D81B5C7D6}"/>
                </a:ext>
              </a:extLst>
            </p:cNvPr>
            <p:cNvSpPr/>
            <p:nvPr/>
          </p:nvSpPr>
          <p:spPr>
            <a:xfrm>
              <a:off x="5918374" y="348333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CDD18A4E-6D89-A7E6-3557-350ED32F2A04}"/>
                </a:ext>
              </a:extLst>
            </p:cNvPr>
            <p:cNvSpPr/>
            <p:nvPr/>
          </p:nvSpPr>
          <p:spPr>
            <a:xfrm>
              <a:off x="6327943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BFA546A9-88F7-DC98-01B5-A31FCC778A02}"/>
                </a:ext>
              </a:extLst>
            </p:cNvPr>
            <p:cNvSpPr/>
            <p:nvPr/>
          </p:nvSpPr>
          <p:spPr>
            <a:xfrm>
              <a:off x="6988542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2212AFBD-B456-B650-3A08-43D89C2A95D5}"/>
                </a:ext>
              </a:extLst>
            </p:cNvPr>
            <p:cNvSpPr/>
            <p:nvPr/>
          </p:nvSpPr>
          <p:spPr>
            <a:xfrm>
              <a:off x="7649130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F81BC4B8-44CE-29BF-9C30-DB6E363223D7}"/>
                </a:ext>
              </a:extLst>
            </p:cNvPr>
            <p:cNvSpPr/>
            <p:nvPr/>
          </p:nvSpPr>
          <p:spPr>
            <a:xfrm>
              <a:off x="8309731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9" name="Freeform 1068">
              <a:extLst>
                <a:ext uri="{FF2B5EF4-FFF2-40B4-BE49-F238E27FC236}">
                  <a16:creationId xmlns:a16="http://schemas.microsoft.com/office/drawing/2014/main" id="{0B6428C5-3883-781A-5E1B-A276863E7358}"/>
                </a:ext>
              </a:extLst>
            </p:cNvPr>
            <p:cNvSpPr/>
            <p:nvPr/>
          </p:nvSpPr>
          <p:spPr>
            <a:xfrm>
              <a:off x="6298774" y="3529701"/>
              <a:ext cx="58339" cy="87551"/>
            </a:xfrm>
            <a:custGeom>
              <a:avLst/>
              <a:gdLst>
                <a:gd name="connsiteX0" fmla="*/ 29170 w 58339"/>
                <a:gd name="connsiteY0" fmla="*/ 9043 h 87551"/>
                <a:gd name="connsiteX1" fmla="*/ 15886 w 58339"/>
                <a:gd name="connsiteY1" fmla="*/ 17750 h 87551"/>
                <a:gd name="connsiteX2" fmla="*/ 11476 w 58339"/>
                <a:gd name="connsiteY2" fmla="*/ 43804 h 87551"/>
                <a:gd name="connsiteX3" fmla="*/ 15886 w 58339"/>
                <a:gd name="connsiteY3" fmla="*/ 69871 h 87551"/>
                <a:gd name="connsiteX4" fmla="*/ 29170 w 58339"/>
                <a:gd name="connsiteY4" fmla="*/ 78509 h 87551"/>
                <a:gd name="connsiteX5" fmla="*/ 42454 w 58339"/>
                <a:gd name="connsiteY5" fmla="*/ 69871 h 87551"/>
                <a:gd name="connsiteX6" fmla="*/ 46920 w 58339"/>
                <a:gd name="connsiteY6" fmla="*/ 43804 h 87551"/>
                <a:gd name="connsiteX7" fmla="*/ 42454 w 58339"/>
                <a:gd name="connsiteY7" fmla="*/ 17750 h 87551"/>
                <a:gd name="connsiteX8" fmla="*/ 29170 w 58339"/>
                <a:gd name="connsiteY8" fmla="*/ 9043 h 87551"/>
                <a:gd name="connsiteX9" fmla="*/ 29170 w 58339"/>
                <a:gd name="connsiteY9" fmla="*/ 0 h 87551"/>
                <a:gd name="connsiteX10" fmla="*/ 50820 w 58339"/>
                <a:gd name="connsiteY10" fmla="*/ 11247 h 87551"/>
                <a:gd name="connsiteX11" fmla="*/ 58339 w 58339"/>
                <a:gd name="connsiteY11" fmla="*/ 43804 h 87551"/>
                <a:gd name="connsiteX12" fmla="*/ 50820 w 58339"/>
                <a:gd name="connsiteY12" fmla="*/ 76360 h 87551"/>
                <a:gd name="connsiteX13" fmla="*/ 29170 w 58339"/>
                <a:gd name="connsiteY13" fmla="*/ 87552 h 87551"/>
                <a:gd name="connsiteX14" fmla="*/ 7463 w 58339"/>
                <a:gd name="connsiteY14" fmla="*/ 76360 h 87551"/>
                <a:gd name="connsiteX15" fmla="*/ 0 w 58339"/>
                <a:gd name="connsiteY15" fmla="*/ 43804 h 87551"/>
                <a:gd name="connsiteX16" fmla="*/ 7463 w 58339"/>
                <a:gd name="connsiteY16" fmla="*/ 11247 h 87551"/>
                <a:gd name="connsiteX17" fmla="*/ 29170 w 58339"/>
                <a:gd name="connsiteY17" fmla="*/ 0 h 8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9" h="87551">
                  <a:moveTo>
                    <a:pt x="29170" y="9043"/>
                  </a:moveTo>
                  <a:cubicBezTo>
                    <a:pt x="23290" y="9043"/>
                    <a:pt x="18863" y="11945"/>
                    <a:pt x="15886" y="17750"/>
                  </a:cubicBezTo>
                  <a:cubicBezTo>
                    <a:pt x="12946" y="23514"/>
                    <a:pt x="11476" y="32193"/>
                    <a:pt x="11476" y="43804"/>
                  </a:cubicBezTo>
                  <a:cubicBezTo>
                    <a:pt x="11476" y="55372"/>
                    <a:pt x="12946" y="64066"/>
                    <a:pt x="15886" y="69871"/>
                  </a:cubicBezTo>
                  <a:cubicBezTo>
                    <a:pt x="18863" y="75634"/>
                    <a:pt x="23290" y="78509"/>
                    <a:pt x="29170" y="78509"/>
                  </a:cubicBezTo>
                  <a:cubicBezTo>
                    <a:pt x="35086" y="78509"/>
                    <a:pt x="39514" y="75634"/>
                    <a:pt x="42454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193"/>
                    <a:pt x="45431" y="23514"/>
                    <a:pt x="42454" y="17750"/>
                  </a:cubicBezTo>
                  <a:cubicBezTo>
                    <a:pt x="39514" y="11945"/>
                    <a:pt x="35086" y="9043"/>
                    <a:pt x="29170" y="9043"/>
                  </a:cubicBezTo>
                  <a:moveTo>
                    <a:pt x="29170" y="0"/>
                  </a:moveTo>
                  <a:cubicBezTo>
                    <a:pt x="38629" y="0"/>
                    <a:pt x="45845" y="3754"/>
                    <a:pt x="50820" y="11247"/>
                  </a:cubicBezTo>
                  <a:cubicBezTo>
                    <a:pt x="55833" y="18713"/>
                    <a:pt x="58339" y="29556"/>
                    <a:pt x="58339" y="43804"/>
                  </a:cubicBezTo>
                  <a:cubicBezTo>
                    <a:pt x="58339" y="58010"/>
                    <a:pt x="55833" y="68866"/>
                    <a:pt x="50820" y="76360"/>
                  </a:cubicBezTo>
                  <a:cubicBezTo>
                    <a:pt x="45845" y="83826"/>
                    <a:pt x="38629" y="87552"/>
                    <a:pt x="29170" y="87552"/>
                  </a:cubicBezTo>
                  <a:cubicBezTo>
                    <a:pt x="19710" y="87552"/>
                    <a:pt x="12474" y="83826"/>
                    <a:pt x="7463" y="76360"/>
                  </a:cubicBezTo>
                  <a:cubicBezTo>
                    <a:pt x="2488" y="68866"/>
                    <a:pt x="0" y="58010"/>
                    <a:pt x="0" y="43804"/>
                  </a:cubicBezTo>
                  <a:cubicBezTo>
                    <a:pt x="0" y="29556"/>
                    <a:pt x="2488" y="18713"/>
                    <a:pt x="7463" y="11247"/>
                  </a:cubicBezTo>
                  <a:cubicBezTo>
                    <a:pt x="12474" y="3754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0" name="Freeform 1069">
              <a:extLst>
                <a:ext uri="{FF2B5EF4-FFF2-40B4-BE49-F238E27FC236}">
                  <a16:creationId xmlns:a16="http://schemas.microsoft.com/office/drawing/2014/main" id="{EEC2ACC6-3A7B-6250-A5A6-3D45B57A3AC2}"/>
                </a:ext>
              </a:extLst>
            </p:cNvPr>
            <p:cNvSpPr/>
            <p:nvPr/>
          </p:nvSpPr>
          <p:spPr>
            <a:xfrm>
              <a:off x="6961749" y="3529701"/>
              <a:ext cx="53585" cy="85919"/>
            </a:xfrm>
            <a:custGeom>
              <a:avLst/>
              <a:gdLst>
                <a:gd name="connsiteX0" fmla="*/ 13731 w 53585"/>
                <a:gd name="connsiteY0" fmla="*/ 76304 h 85919"/>
                <a:gd name="connsiteX1" fmla="*/ 53586 w 53585"/>
                <a:gd name="connsiteY1" fmla="*/ 76304 h 85919"/>
                <a:gd name="connsiteX2" fmla="*/ 53586 w 53585"/>
                <a:gd name="connsiteY2" fmla="*/ 85919 h 85919"/>
                <a:gd name="connsiteX3" fmla="*/ 0 w 53585"/>
                <a:gd name="connsiteY3" fmla="*/ 85919 h 85919"/>
                <a:gd name="connsiteX4" fmla="*/ 0 w 53585"/>
                <a:gd name="connsiteY4" fmla="*/ 76304 h 85919"/>
                <a:gd name="connsiteX5" fmla="*/ 17694 w 53585"/>
                <a:gd name="connsiteY5" fmla="*/ 58275 h 85919"/>
                <a:gd name="connsiteX6" fmla="*/ 31817 w 53585"/>
                <a:gd name="connsiteY6" fmla="*/ 43636 h 85919"/>
                <a:gd name="connsiteX7" fmla="*/ 39450 w 53585"/>
                <a:gd name="connsiteY7" fmla="*/ 33240 h 85919"/>
                <a:gd name="connsiteX8" fmla="*/ 41655 w 53585"/>
                <a:gd name="connsiteY8" fmla="*/ 24811 h 85919"/>
                <a:gd name="connsiteX9" fmla="*/ 36910 w 53585"/>
                <a:gd name="connsiteY9" fmla="*/ 13843 h 85919"/>
                <a:gd name="connsiteX10" fmla="*/ 24644 w 53585"/>
                <a:gd name="connsiteY10" fmla="*/ 9601 h 85919"/>
                <a:gd name="connsiteX11" fmla="*/ 13285 w 53585"/>
                <a:gd name="connsiteY11" fmla="*/ 11471 h 85919"/>
                <a:gd name="connsiteX12" fmla="*/ 558 w 53585"/>
                <a:gd name="connsiteY12" fmla="*/ 17122 h 85919"/>
                <a:gd name="connsiteX13" fmla="*/ 558 w 53585"/>
                <a:gd name="connsiteY13" fmla="*/ 5596 h 85919"/>
                <a:gd name="connsiteX14" fmla="*/ 13452 w 53585"/>
                <a:gd name="connsiteY14" fmla="*/ 1409 h 85919"/>
                <a:gd name="connsiteX15" fmla="*/ 24421 w 53585"/>
                <a:gd name="connsiteY15" fmla="*/ 0 h 85919"/>
                <a:gd name="connsiteX16" fmla="*/ 45325 w 53585"/>
                <a:gd name="connsiteY16" fmla="*/ 6559 h 85919"/>
                <a:gd name="connsiteX17" fmla="*/ 53125 w 53585"/>
                <a:gd name="connsiteY17" fmla="*/ 24072 h 85919"/>
                <a:gd name="connsiteX18" fmla="*/ 51158 w 53585"/>
                <a:gd name="connsiteY18" fmla="*/ 33966 h 85919"/>
                <a:gd name="connsiteX19" fmla="*/ 44083 w 53585"/>
                <a:gd name="connsiteY19" fmla="*/ 44934 h 85919"/>
                <a:gd name="connsiteX20" fmla="*/ 35096 w 53585"/>
                <a:gd name="connsiteY20" fmla="*/ 54437 h 85919"/>
                <a:gd name="connsiteX21" fmla="*/ 13731 w 53585"/>
                <a:gd name="connsiteY21" fmla="*/ 76304 h 8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585" h="85919">
                  <a:moveTo>
                    <a:pt x="13731" y="76304"/>
                  </a:moveTo>
                  <a:lnTo>
                    <a:pt x="53586" y="76304"/>
                  </a:lnTo>
                  <a:lnTo>
                    <a:pt x="53586" y="85919"/>
                  </a:lnTo>
                  <a:lnTo>
                    <a:pt x="0" y="85919"/>
                  </a:lnTo>
                  <a:lnTo>
                    <a:pt x="0" y="76304"/>
                  </a:lnTo>
                  <a:cubicBezTo>
                    <a:pt x="4326" y="71825"/>
                    <a:pt x="10229" y="65810"/>
                    <a:pt x="17694" y="58275"/>
                  </a:cubicBezTo>
                  <a:cubicBezTo>
                    <a:pt x="25188" y="50697"/>
                    <a:pt x="29905" y="45827"/>
                    <a:pt x="31817" y="43636"/>
                  </a:cubicBezTo>
                  <a:cubicBezTo>
                    <a:pt x="35473" y="39520"/>
                    <a:pt x="38013" y="36059"/>
                    <a:pt x="39450" y="33240"/>
                  </a:cubicBezTo>
                  <a:cubicBezTo>
                    <a:pt x="40915" y="30379"/>
                    <a:pt x="41655" y="27561"/>
                    <a:pt x="41655" y="24811"/>
                  </a:cubicBezTo>
                  <a:cubicBezTo>
                    <a:pt x="41655" y="20332"/>
                    <a:pt x="40078" y="16676"/>
                    <a:pt x="36910" y="13843"/>
                  </a:cubicBezTo>
                  <a:cubicBezTo>
                    <a:pt x="33784" y="11010"/>
                    <a:pt x="29695" y="9601"/>
                    <a:pt x="24644" y="9601"/>
                  </a:cubicBezTo>
                  <a:cubicBezTo>
                    <a:pt x="21058" y="9601"/>
                    <a:pt x="17276" y="10229"/>
                    <a:pt x="13285" y="11471"/>
                  </a:cubicBezTo>
                  <a:cubicBezTo>
                    <a:pt x="9322" y="12713"/>
                    <a:pt x="5080" y="14597"/>
                    <a:pt x="558" y="17122"/>
                  </a:cubicBezTo>
                  <a:lnTo>
                    <a:pt x="558" y="5596"/>
                  </a:lnTo>
                  <a:cubicBezTo>
                    <a:pt x="5149" y="3740"/>
                    <a:pt x="9447" y="2344"/>
                    <a:pt x="13452" y="1409"/>
                  </a:cubicBezTo>
                  <a:cubicBezTo>
                    <a:pt x="17443" y="474"/>
                    <a:pt x="21100" y="0"/>
                    <a:pt x="24421" y="0"/>
                  </a:cubicBezTo>
                  <a:cubicBezTo>
                    <a:pt x="33156" y="0"/>
                    <a:pt x="40120" y="2191"/>
                    <a:pt x="45325" y="6559"/>
                  </a:cubicBezTo>
                  <a:cubicBezTo>
                    <a:pt x="50530" y="10926"/>
                    <a:pt x="53125" y="16760"/>
                    <a:pt x="53125" y="24072"/>
                  </a:cubicBezTo>
                  <a:cubicBezTo>
                    <a:pt x="53125" y="27547"/>
                    <a:pt x="52470" y="30840"/>
                    <a:pt x="51158" y="33966"/>
                  </a:cubicBezTo>
                  <a:cubicBezTo>
                    <a:pt x="49874" y="37050"/>
                    <a:pt x="47516" y="40706"/>
                    <a:pt x="44083" y="44934"/>
                  </a:cubicBezTo>
                  <a:cubicBezTo>
                    <a:pt x="43148" y="46037"/>
                    <a:pt x="40148" y="49204"/>
                    <a:pt x="35096" y="54437"/>
                  </a:cubicBezTo>
                  <a:cubicBezTo>
                    <a:pt x="30044" y="59642"/>
                    <a:pt x="22927" y="66927"/>
                    <a:pt x="13731" y="76304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D1D51C5C-9673-ECC5-5DF0-8ACDB7593374}"/>
                </a:ext>
              </a:extLst>
            </p:cNvPr>
            <p:cNvSpPr/>
            <p:nvPr/>
          </p:nvSpPr>
          <p:spPr>
            <a:xfrm>
              <a:off x="7618387" y="3531222"/>
              <a:ext cx="61498" cy="84397"/>
            </a:xfrm>
            <a:custGeom>
              <a:avLst/>
              <a:gdLst>
                <a:gd name="connsiteX0" fmla="*/ 38096 w 61498"/>
                <a:gd name="connsiteY0" fmla="*/ 9950 h 84397"/>
                <a:gd name="connsiteX1" fmla="*/ 9266 w 61498"/>
                <a:gd name="connsiteY1" fmla="*/ 55009 h 84397"/>
                <a:gd name="connsiteX2" fmla="*/ 38096 w 61498"/>
                <a:gd name="connsiteY2" fmla="*/ 55009 h 84397"/>
                <a:gd name="connsiteX3" fmla="*/ 38096 w 61498"/>
                <a:gd name="connsiteY3" fmla="*/ 9950 h 84397"/>
                <a:gd name="connsiteX4" fmla="*/ 35096 w 61498"/>
                <a:gd name="connsiteY4" fmla="*/ 0 h 84397"/>
                <a:gd name="connsiteX5" fmla="*/ 49456 w 61498"/>
                <a:gd name="connsiteY5" fmla="*/ 0 h 84397"/>
                <a:gd name="connsiteX6" fmla="*/ 49456 w 61498"/>
                <a:gd name="connsiteY6" fmla="*/ 55009 h 84397"/>
                <a:gd name="connsiteX7" fmla="*/ 61498 w 61498"/>
                <a:gd name="connsiteY7" fmla="*/ 55009 h 84397"/>
                <a:gd name="connsiteX8" fmla="*/ 61498 w 61498"/>
                <a:gd name="connsiteY8" fmla="*/ 64499 h 84397"/>
                <a:gd name="connsiteX9" fmla="*/ 49456 w 61498"/>
                <a:gd name="connsiteY9" fmla="*/ 64499 h 84397"/>
                <a:gd name="connsiteX10" fmla="*/ 49456 w 61498"/>
                <a:gd name="connsiteY10" fmla="*/ 84398 h 84397"/>
                <a:gd name="connsiteX11" fmla="*/ 38096 w 61498"/>
                <a:gd name="connsiteY11" fmla="*/ 84398 h 84397"/>
                <a:gd name="connsiteX12" fmla="*/ 38096 w 61498"/>
                <a:gd name="connsiteY12" fmla="*/ 64499 h 84397"/>
                <a:gd name="connsiteX13" fmla="*/ 0 w 61498"/>
                <a:gd name="connsiteY13" fmla="*/ 64499 h 84397"/>
                <a:gd name="connsiteX14" fmla="*/ 0 w 61498"/>
                <a:gd name="connsiteY14" fmla="*/ 53475 h 84397"/>
                <a:gd name="connsiteX15" fmla="*/ 35096 w 61498"/>
                <a:gd name="connsiteY15" fmla="*/ 0 h 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498" h="84397">
                  <a:moveTo>
                    <a:pt x="38096" y="9950"/>
                  </a:moveTo>
                  <a:lnTo>
                    <a:pt x="9266" y="55009"/>
                  </a:lnTo>
                  <a:lnTo>
                    <a:pt x="38096" y="55009"/>
                  </a:lnTo>
                  <a:lnTo>
                    <a:pt x="38096" y="9950"/>
                  </a:lnTo>
                  <a:moveTo>
                    <a:pt x="35096" y="0"/>
                  </a:moveTo>
                  <a:lnTo>
                    <a:pt x="49456" y="0"/>
                  </a:lnTo>
                  <a:lnTo>
                    <a:pt x="49456" y="55009"/>
                  </a:lnTo>
                  <a:lnTo>
                    <a:pt x="61498" y="55009"/>
                  </a:lnTo>
                  <a:lnTo>
                    <a:pt x="61498" y="64499"/>
                  </a:lnTo>
                  <a:lnTo>
                    <a:pt x="49456" y="64499"/>
                  </a:lnTo>
                  <a:lnTo>
                    <a:pt x="49456" y="84398"/>
                  </a:lnTo>
                  <a:lnTo>
                    <a:pt x="38096" y="84398"/>
                  </a:lnTo>
                  <a:lnTo>
                    <a:pt x="38096" y="64499"/>
                  </a:lnTo>
                  <a:lnTo>
                    <a:pt x="0" y="64499"/>
                  </a:lnTo>
                  <a:lnTo>
                    <a:pt x="0" y="53475"/>
                  </a:lnTo>
                  <a:lnTo>
                    <a:pt x="3509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5F22EE2D-6A6C-003C-7A59-D49DC4116238}"/>
                </a:ext>
              </a:extLst>
            </p:cNvPr>
            <p:cNvSpPr/>
            <p:nvPr/>
          </p:nvSpPr>
          <p:spPr>
            <a:xfrm>
              <a:off x="8280580" y="3529701"/>
              <a:ext cx="58288" cy="87551"/>
            </a:xfrm>
            <a:custGeom>
              <a:avLst/>
              <a:gdLst>
                <a:gd name="connsiteX0" fmla="*/ 30142 w 58288"/>
                <a:gd name="connsiteY0" fmla="*/ 39171 h 87551"/>
                <a:gd name="connsiteX1" fmla="*/ 17932 w 58288"/>
                <a:gd name="connsiteY1" fmla="*/ 44432 h 87551"/>
                <a:gd name="connsiteX2" fmla="*/ 13466 w 58288"/>
                <a:gd name="connsiteY2" fmla="*/ 58847 h 87551"/>
                <a:gd name="connsiteX3" fmla="*/ 17932 w 58288"/>
                <a:gd name="connsiteY3" fmla="*/ 73262 h 87551"/>
                <a:gd name="connsiteX4" fmla="*/ 30142 w 58288"/>
                <a:gd name="connsiteY4" fmla="*/ 78509 h 87551"/>
                <a:gd name="connsiteX5" fmla="*/ 42297 w 58288"/>
                <a:gd name="connsiteY5" fmla="*/ 73262 h 87551"/>
                <a:gd name="connsiteX6" fmla="*/ 46818 w 58288"/>
                <a:gd name="connsiteY6" fmla="*/ 58847 h 87551"/>
                <a:gd name="connsiteX7" fmla="*/ 42297 w 58288"/>
                <a:gd name="connsiteY7" fmla="*/ 44432 h 87551"/>
                <a:gd name="connsiteX8" fmla="*/ 30142 w 58288"/>
                <a:gd name="connsiteY8" fmla="*/ 39171 h 87551"/>
                <a:gd name="connsiteX9" fmla="*/ 52805 w 58288"/>
                <a:gd name="connsiteY9" fmla="*/ 3391 h 87551"/>
                <a:gd name="connsiteX10" fmla="*/ 52805 w 58288"/>
                <a:gd name="connsiteY10" fmla="*/ 13787 h 87551"/>
                <a:gd name="connsiteX11" fmla="*/ 44097 w 58288"/>
                <a:gd name="connsiteY11" fmla="*/ 10675 h 87551"/>
                <a:gd name="connsiteX12" fmla="*/ 35445 w 58288"/>
                <a:gd name="connsiteY12" fmla="*/ 9601 h 87551"/>
                <a:gd name="connsiteX13" fmla="*/ 18155 w 58288"/>
                <a:gd name="connsiteY13" fmla="*/ 17234 h 87551"/>
                <a:gd name="connsiteX14" fmla="*/ 11373 w 58288"/>
                <a:gd name="connsiteY14" fmla="*/ 40301 h 87551"/>
                <a:gd name="connsiteX15" fmla="*/ 19732 w 58288"/>
                <a:gd name="connsiteY15" fmla="*/ 32780 h 87551"/>
                <a:gd name="connsiteX16" fmla="*/ 30812 w 58288"/>
                <a:gd name="connsiteY16" fmla="*/ 30128 h 87551"/>
                <a:gd name="connsiteX17" fmla="*/ 50879 w 58288"/>
                <a:gd name="connsiteY17" fmla="*/ 37873 h 87551"/>
                <a:gd name="connsiteX18" fmla="*/ 58289 w 58288"/>
                <a:gd name="connsiteY18" fmla="*/ 58847 h 87551"/>
                <a:gd name="connsiteX19" fmla="*/ 50600 w 58288"/>
                <a:gd name="connsiteY19" fmla="*/ 79695 h 87551"/>
                <a:gd name="connsiteX20" fmla="*/ 30142 w 58288"/>
                <a:gd name="connsiteY20" fmla="*/ 87552 h 87551"/>
                <a:gd name="connsiteX21" fmla="*/ 7745 w 58288"/>
                <a:gd name="connsiteY21" fmla="*/ 76360 h 87551"/>
                <a:gd name="connsiteX22" fmla="*/ 0 w 58288"/>
                <a:gd name="connsiteY22" fmla="*/ 43804 h 87551"/>
                <a:gd name="connsiteX23" fmla="*/ 9503 w 58288"/>
                <a:gd name="connsiteY23" fmla="*/ 11917 h 87551"/>
                <a:gd name="connsiteX24" fmla="*/ 34998 w 58288"/>
                <a:gd name="connsiteY24" fmla="*/ 0 h 87551"/>
                <a:gd name="connsiteX25" fmla="*/ 43650 w 58288"/>
                <a:gd name="connsiteY25" fmla="*/ 837 h 87551"/>
                <a:gd name="connsiteX26" fmla="*/ 52805 w 58288"/>
                <a:gd name="connsiteY26" fmla="*/ 3391 h 8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288" h="87551">
                  <a:moveTo>
                    <a:pt x="30142" y="39171"/>
                  </a:moveTo>
                  <a:cubicBezTo>
                    <a:pt x="25021" y="39171"/>
                    <a:pt x="20946" y="40929"/>
                    <a:pt x="17932" y="44432"/>
                  </a:cubicBezTo>
                  <a:cubicBezTo>
                    <a:pt x="14960" y="47934"/>
                    <a:pt x="13466" y="52735"/>
                    <a:pt x="13466" y="58847"/>
                  </a:cubicBezTo>
                  <a:cubicBezTo>
                    <a:pt x="13466" y="64917"/>
                    <a:pt x="14960" y="69718"/>
                    <a:pt x="17932" y="73262"/>
                  </a:cubicBezTo>
                  <a:cubicBezTo>
                    <a:pt x="20946" y="76765"/>
                    <a:pt x="25021" y="78509"/>
                    <a:pt x="30142" y="78509"/>
                  </a:cubicBezTo>
                  <a:cubicBezTo>
                    <a:pt x="35263" y="78509"/>
                    <a:pt x="39324" y="76765"/>
                    <a:pt x="42297" y="73262"/>
                  </a:cubicBezTo>
                  <a:cubicBezTo>
                    <a:pt x="45311" y="69718"/>
                    <a:pt x="46818" y="64917"/>
                    <a:pt x="46818" y="58847"/>
                  </a:cubicBezTo>
                  <a:cubicBezTo>
                    <a:pt x="46818" y="52735"/>
                    <a:pt x="45311" y="47934"/>
                    <a:pt x="42297" y="44432"/>
                  </a:cubicBezTo>
                  <a:cubicBezTo>
                    <a:pt x="39324" y="40929"/>
                    <a:pt x="35263" y="39171"/>
                    <a:pt x="30142" y="39171"/>
                  </a:cubicBezTo>
                  <a:moveTo>
                    <a:pt x="52805" y="3391"/>
                  </a:moveTo>
                  <a:lnTo>
                    <a:pt x="52805" y="13787"/>
                  </a:lnTo>
                  <a:cubicBezTo>
                    <a:pt x="49944" y="12434"/>
                    <a:pt x="47041" y="11387"/>
                    <a:pt x="44097" y="10675"/>
                  </a:cubicBezTo>
                  <a:cubicBezTo>
                    <a:pt x="41194" y="9964"/>
                    <a:pt x="38306" y="9601"/>
                    <a:pt x="35445" y="9601"/>
                  </a:cubicBezTo>
                  <a:cubicBezTo>
                    <a:pt x="27910" y="9601"/>
                    <a:pt x="22146" y="12141"/>
                    <a:pt x="18155" y="17234"/>
                  </a:cubicBezTo>
                  <a:cubicBezTo>
                    <a:pt x="14192" y="22328"/>
                    <a:pt x="11931" y="30017"/>
                    <a:pt x="11373" y="40301"/>
                  </a:cubicBezTo>
                  <a:cubicBezTo>
                    <a:pt x="13592" y="37022"/>
                    <a:pt x="16383" y="34510"/>
                    <a:pt x="19732" y="32780"/>
                  </a:cubicBezTo>
                  <a:cubicBezTo>
                    <a:pt x="23095" y="31007"/>
                    <a:pt x="26779" y="30128"/>
                    <a:pt x="30812" y="30128"/>
                  </a:cubicBezTo>
                  <a:cubicBezTo>
                    <a:pt x="39296" y="30128"/>
                    <a:pt x="45981" y="32710"/>
                    <a:pt x="50879" y="37873"/>
                  </a:cubicBezTo>
                  <a:cubicBezTo>
                    <a:pt x="55819" y="42994"/>
                    <a:pt x="58289" y="49986"/>
                    <a:pt x="58289" y="58847"/>
                  </a:cubicBezTo>
                  <a:cubicBezTo>
                    <a:pt x="58289" y="67513"/>
                    <a:pt x="55721" y="74462"/>
                    <a:pt x="50600" y="79695"/>
                  </a:cubicBezTo>
                  <a:cubicBezTo>
                    <a:pt x="45478" y="84928"/>
                    <a:pt x="38655" y="87552"/>
                    <a:pt x="30142" y="87552"/>
                  </a:cubicBezTo>
                  <a:cubicBezTo>
                    <a:pt x="20374" y="87552"/>
                    <a:pt x="12908" y="83826"/>
                    <a:pt x="7745" y="76360"/>
                  </a:cubicBezTo>
                  <a:cubicBezTo>
                    <a:pt x="2582" y="68866"/>
                    <a:pt x="0" y="58010"/>
                    <a:pt x="0" y="43804"/>
                  </a:cubicBezTo>
                  <a:cubicBezTo>
                    <a:pt x="0" y="30463"/>
                    <a:pt x="3168" y="19830"/>
                    <a:pt x="9503" y="11917"/>
                  </a:cubicBezTo>
                  <a:cubicBezTo>
                    <a:pt x="15839" y="3977"/>
                    <a:pt x="24337" y="0"/>
                    <a:pt x="34998" y="0"/>
                  </a:cubicBezTo>
                  <a:cubicBezTo>
                    <a:pt x="37859" y="0"/>
                    <a:pt x="40748" y="279"/>
                    <a:pt x="43650" y="837"/>
                  </a:cubicBezTo>
                  <a:cubicBezTo>
                    <a:pt x="46595" y="1409"/>
                    <a:pt x="49637" y="2261"/>
                    <a:pt x="52805" y="3391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643B3897-F446-8DEF-9BEE-4C2102F5220E}"/>
                </a:ext>
              </a:extLst>
            </p:cNvPr>
            <p:cNvSpPr/>
            <p:nvPr/>
          </p:nvSpPr>
          <p:spPr>
            <a:xfrm>
              <a:off x="7280935" y="3687431"/>
              <a:ext cx="66675" cy="60661"/>
            </a:xfrm>
            <a:custGeom>
              <a:avLst/>
              <a:gdLst>
                <a:gd name="connsiteX0" fmla="*/ 66676 w 66675"/>
                <a:gd name="connsiteY0" fmla="*/ 8819 h 60661"/>
                <a:gd name="connsiteX1" fmla="*/ 64387 w 66675"/>
                <a:gd name="connsiteY1" fmla="*/ 14569 h 60661"/>
                <a:gd name="connsiteX2" fmla="*/ 59475 w 66675"/>
                <a:gd name="connsiteY2" fmla="*/ 16606 h 60661"/>
                <a:gd name="connsiteX3" fmla="*/ 55693 w 66675"/>
                <a:gd name="connsiteY3" fmla="*/ 15169 h 60661"/>
                <a:gd name="connsiteX4" fmla="*/ 54381 w 66675"/>
                <a:gd name="connsiteY4" fmla="*/ 11889 h 60661"/>
                <a:gd name="connsiteX5" fmla="*/ 56210 w 66675"/>
                <a:gd name="connsiteY5" fmla="*/ 7256 h 60661"/>
                <a:gd name="connsiteX6" fmla="*/ 60787 w 66675"/>
                <a:gd name="connsiteY6" fmla="*/ 4633 h 60661"/>
                <a:gd name="connsiteX7" fmla="*/ 54116 w 66675"/>
                <a:gd name="connsiteY7" fmla="*/ 2944 h 60661"/>
                <a:gd name="connsiteX8" fmla="*/ 49218 w 66675"/>
                <a:gd name="connsiteY8" fmla="*/ 4312 h 60661"/>
                <a:gd name="connsiteX9" fmla="*/ 45618 w 66675"/>
                <a:gd name="connsiteY9" fmla="*/ 7452 h 60661"/>
                <a:gd name="connsiteX10" fmla="*/ 43134 w 66675"/>
                <a:gd name="connsiteY10" fmla="*/ 11764 h 60661"/>
                <a:gd name="connsiteX11" fmla="*/ 41571 w 66675"/>
                <a:gd name="connsiteY11" fmla="*/ 15755 h 60661"/>
                <a:gd name="connsiteX12" fmla="*/ 40845 w 66675"/>
                <a:gd name="connsiteY12" fmla="*/ 18755 h 60661"/>
                <a:gd name="connsiteX13" fmla="*/ 36268 w 66675"/>
                <a:gd name="connsiteY13" fmla="*/ 37064 h 60661"/>
                <a:gd name="connsiteX14" fmla="*/ 34050 w 66675"/>
                <a:gd name="connsiteY14" fmla="*/ 48827 h 60661"/>
                <a:gd name="connsiteX15" fmla="*/ 35877 w 66675"/>
                <a:gd name="connsiteY15" fmla="*/ 55177 h 60661"/>
                <a:gd name="connsiteX16" fmla="*/ 41376 w 66675"/>
                <a:gd name="connsiteY16" fmla="*/ 57661 h 60661"/>
                <a:gd name="connsiteX17" fmla="*/ 44446 w 66675"/>
                <a:gd name="connsiteY17" fmla="*/ 57256 h 60661"/>
                <a:gd name="connsiteX18" fmla="*/ 48172 w 66675"/>
                <a:gd name="connsiteY18" fmla="*/ 55623 h 60661"/>
                <a:gd name="connsiteX19" fmla="*/ 52218 w 66675"/>
                <a:gd name="connsiteY19" fmla="*/ 52553 h 60661"/>
                <a:gd name="connsiteX20" fmla="*/ 56084 w 66675"/>
                <a:gd name="connsiteY20" fmla="*/ 47460 h 60661"/>
                <a:gd name="connsiteX21" fmla="*/ 59224 w 66675"/>
                <a:gd name="connsiteY21" fmla="*/ 40134 h 60661"/>
                <a:gd name="connsiteX22" fmla="*/ 60926 w 66675"/>
                <a:gd name="connsiteY22" fmla="*/ 38696 h 60661"/>
                <a:gd name="connsiteX23" fmla="*/ 62559 w 66675"/>
                <a:gd name="connsiteY23" fmla="*/ 40008 h 60661"/>
                <a:gd name="connsiteX24" fmla="*/ 61638 w 66675"/>
                <a:gd name="connsiteY24" fmla="*/ 43469 h 60661"/>
                <a:gd name="connsiteX25" fmla="*/ 58889 w 66675"/>
                <a:gd name="connsiteY25" fmla="*/ 48758 h 60661"/>
                <a:gd name="connsiteX26" fmla="*/ 54647 w 66675"/>
                <a:gd name="connsiteY26" fmla="*/ 54381 h 60661"/>
                <a:gd name="connsiteX27" fmla="*/ 48632 w 66675"/>
                <a:gd name="connsiteY27" fmla="*/ 58833 h 60661"/>
                <a:gd name="connsiteX28" fmla="*/ 41110 w 66675"/>
                <a:gd name="connsiteY28" fmla="*/ 60661 h 60661"/>
                <a:gd name="connsiteX29" fmla="*/ 31761 w 66675"/>
                <a:gd name="connsiteY29" fmla="*/ 57661 h 60661"/>
                <a:gd name="connsiteX30" fmla="*/ 26667 w 66675"/>
                <a:gd name="connsiteY30" fmla="*/ 50460 h 60661"/>
                <a:gd name="connsiteX31" fmla="*/ 25886 w 66675"/>
                <a:gd name="connsiteY31" fmla="*/ 51842 h 60661"/>
                <a:gd name="connsiteX32" fmla="*/ 24044 w 66675"/>
                <a:gd name="connsiteY32" fmla="*/ 54381 h 60661"/>
                <a:gd name="connsiteX33" fmla="*/ 21239 w 66675"/>
                <a:gd name="connsiteY33" fmla="*/ 57396 h 60661"/>
                <a:gd name="connsiteX34" fmla="*/ 17388 w 66675"/>
                <a:gd name="connsiteY34" fmla="*/ 59614 h 60661"/>
                <a:gd name="connsiteX35" fmla="*/ 12615 w 66675"/>
                <a:gd name="connsiteY35" fmla="*/ 60661 h 60661"/>
                <a:gd name="connsiteX36" fmla="*/ 6656 w 66675"/>
                <a:gd name="connsiteY36" fmla="*/ 59740 h 60661"/>
                <a:gd name="connsiteX37" fmla="*/ 1954 w 66675"/>
                <a:gd name="connsiteY37" fmla="*/ 56740 h 60661"/>
                <a:gd name="connsiteX38" fmla="*/ 0 w 66675"/>
                <a:gd name="connsiteY38" fmla="*/ 51772 h 60661"/>
                <a:gd name="connsiteX39" fmla="*/ 2149 w 66675"/>
                <a:gd name="connsiteY39" fmla="*/ 46344 h 60661"/>
                <a:gd name="connsiteX40" fmla="*/ 7382 w 66675"/>
                <a:gd name="connsiteY40" fmla="*/ 44055 h 60661"/>
                <a:gd name="connsiteX41" fmla="*/ 10787 w 66675"/>
                <a:gd name="connsiteY41" fmla="*/ 45171 h 60661"/>
                <a:gd name="connsiteX42" fmla="*/ 12350 w 66675"/>
                <a:gd name="connsiteY42" fmla="*/ 48702 h 60661"/>
                <a:gd name="connsiteX43" fmla="*/ 10522 w 66675"/>
                <a:gd name="connsiteY43" fmla="*/ 53404 h 60661"/>
                <a:gd name="connsiteX44" fmla="*/ 6070 w 66675"/>
                <a:gd name="connsiteY44" fmla="*/ 55958 h 60661"/>
                <a:gd name="connsiteX45" fmla="*/ 12741 w 66675"/>
                <a:gd name="connsiteY45" fmla="*/ 57661 h 60661"/>
                <a:gd name="connsiteX46" fmla="*/ 20458 w 66675"/>
                <a:gd name="connsiteY46" fmla="*/ 53865 h 60661"/>
                <a:gd name="connsiteX47" fmla="*/ 25495 w 66675"/>
                <a:gd name="connsiteY47" fmla="*/ 43734 h 60661"/>
                <a:gd name="connsiteX48" fmla="*/ 31105 w 66675"/>
                <a:gd name="connsiteY48" fmla="*/ 21699 h 60661"/>
                <a:gd name="connsiteX49" fmla="*/ 32682 w 66675"/>
                <a:gd name="connsiteY49" fmla="*/ 11889 h 60661"/>
                <a:gd name="connsiteX50" fmla="*/ 31956 w 66675"/>
                <a:gd name="connsiteY50" fmla="*/ 7256 h 60661"/>
                <a:gd name="connsiteX51" fmla="*/ 30003 w 66675"/>
                <a:gd name="connsiteY51" fmla="*/ 4507 h 60661"/>
                <a:gd name="connsiteX52" fmla="*/ 27714 w 66675"/>
                <a:gd name="connsiteY52" fmla="*/ 3265 h 60661"/>
                <a:gd name="connsiteX53" fmla="*/ 25495 w 66675"/>
                <a:gd name="connsiteY53" fmla="*/ 2944 h 60661"/>
                <a:gd name="connsiteX54" fmla="*/ 21309 w 66675"/>
                <a:gd name="connsiteY54" fmla="*/ 3726 h 60661"/>
                <a:gd name="connsiteX55" fmla="*/ 16536 w 66675"/>
                <a:gd name="connsiteY55" fmla="*/ 6335 h 60661"/>
                <a:gd name="connsiteX56" fmla="*/ 11569 w 66675"/>
                <a:gd name="connsiteY56" fmla="*/ 11764 h 60661"/>
                <a:gd name="connsiteX57" fmla="*/ 7508 w 66675"/>
                <a:gd name="connsiteY57" fmla="*/ 20457 h 60661"/>
                <a:gd name="connsiteX58" fmla="*/ 5749 w 66675"/>
                <a:gd name="connsiteY58" fmla="*/ 21965 h 60661"/>
                <a:gd name="connsiteX59" fmla="*/ 4172 w 66675"/>
                <a:gd name="connsiteY59" fmla="*/ 20583 h 60661"/>
                <a:gd name="connsiteX60" fmla="*/ 5024 w 66675"/>
                <a:gd name="connsiteY60" fmla="*/ 17192 h 60661"/>
                <a:gd name="connsiteX61" fmla="*/ 7773 w 66675"/>
                <a:gd name="connsiteY61" fmla="*/ 11889 h 60661"/>
                <a:gd name="connsiteX62" fmla="*/ 12085 w 66675"/>
                <a:gd name="connsiteY62" fmla="*/ 6335 h 60661"/>
                <a:gd name="connsiteX63" fmla="*/ 18169 w 66675"/>
                <a:gd name="connsiteY63" fmla="*/ 1828 h 60661"/>
                <a:gd name="connsiteX64" fmla="*/ 25746 w 66675"/>
                <a:gd name="connsiteY64" fmla="*/ 0 h 60661"/>
                <a:gd name="connsiteX65" fmla="*/ 29221 w 66675"/>
                <a:gd name="connsiteY65" fmla="*/ 391 h 60661"/>
                <a:gd name="connsiteX66" fmla="*/ 33073 w 66675"/>
                <a:gd name="connsiteY66" fmla="*/ 1702 h 60661"/>
                <a:gd name="connsiteX67" fmla="*/ 37119 w 66675"/>
                <a:gd name="connsiteY67" fmla="*/ 4828 h 60661"/>
                <a:gd name="connsiteX68" fmla="*/ 40203 w 66675"/>
                <a:gd name="connsiteY68" fmla="*/ 10131 h 60661"/>
                <a:gd name="connsiteX69" fmla="*/ 42032 w 66675"/>
                <a:gd name="connsiteY69" fmla="*/ 7187 h 60661"/>
                <a:gd name="connsiteX70" fmla="*/ 44836 w 66675"/>
                <a:gd name="connsiteY70" fmla="*/ 3991 h 60661"/>
                <a:gd name="connsiteX71" fmla="*/ 49023 w 66675"/>
                <a:gd name="connsiteY71" fmla="*/ 1102 h 60661"/>
                <a:gd name="connsiteX72" fmla="*/ 54256 w 66675"/>
                <a:gd name="connsiteY72" fmla="*/ 0 h 60661"/>
                <a:gd name="connsiteX73" fmla="*/ 59545 w 66675"/>
                <a:gd name="connsiteY73" fmla="*/ 712 h 60661"/>
                <a:gd name="connsiteX74" fmla="*/ 64387 w 66675"/>
                <a:gd name="connsiteY74" fmla="*/ 3530 h 60661"/>
                <a:gd name="connsiteX75" fmla="*/ 66676 w 66675"/>
                <a:gd name="connsiteY75" fmla="*/ 8819 h 6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6675" h="60661">
                  <a:moveTo>
                    <a:pt x="66676" y="8819"/>
                  </a:moveTo>
                  <a:cubicBezTo>
                    <a:pt x="66676" y="11261"/>
                    <a:pt x="65908" y="13187"/>
                    <a:pt x="64387" y="14569"/>
                  </a:cubicBezTo>
                  <a:cubicBezTo>
                    <a:pt x="62866" y="15922"/>
                    <a:pt x="61219" y="16606"/>
                    <a:pt x="59475" y="16606"/>
                  </a:cubicBezTo>
                  <a:cubicBezTo>
                    <a:pt x="57814" y="16606"/>
                    <a:pt x="56558" y="16132"/>
                    <a:pt x="55693" y="15169"/>
                  </a:cubicBezTo>
                  <a:cubicBezTo>
                    <a:pt x="54814" y="14206"/>
                    <a:pt x="54381" y="13117"/>
                    <a:pt x="54381" y="11889"/>
                  </a:cubicBezTo>
                  <a:cubicBezTo>
                    <a:pt x="54381" y="10229"/>
                    <a:pt x="54996" y="8694"/>
                    <a:pt x="56210" y="7256"/>
                  </a:cubicBezTo>
                  <a:cubicBezTo>
                    <a:pt x="57424" y="5819"/>
                    <a:pt x="58959" y="4940"/>
                    <a:pt x="60787" y="4633"/>
                  </a:cubicBezTo>
                  <a:cubicBezTo>
                    <a:pt x="59001" y="3503"/>
                    <a:pt x="56782" y="2944"/>
                    <a:pt x="54116" y="2944"/>
                  </a:cubicBezTo>
                  <a:cubicBezTo>
                    <a:pt x="52372" y="2944"/>
                    <a:pt x="50739" y="3405"/>
                    <a:pt x="49218" y="4312"/>
                  </a:cubicBezTo>
                  <a:cubicBezTo>
                    <a:pt x="47739" y="5219"/>
                    <a:pt x="46539" y="6266"/>
                    <a:pt x="45618" y="7452"/>
                  </a:cubicBezTo>
                  <a:cubicBezTo>
                    <a:pt x="44753" y="8624"/>
                    <a:pt x="43929" y="10061"/>
                    <a:pt x="43134" y="11764"/>
                  </a:cubicBezTo>
                  <a:cubicBezTo>
                    <a:pt x="42394" y="13424"/>
                    <a:pt x="41878" y="14750"/>
                    <a:pt x="41571" y="15755"/>
                  </a:cubicBezTo>
                  <a:cubicBezTo>
                    <a:pt x="41306" y="16718"/>
                    <a:pt x="41069" y="17708"/>
                    <a:pt x="40845" y="18755"/>
                  </a:cubicBezTo>
                  <a:lnTo>
                    <a:pt x="36268" y="37064"/>
                  </a:lnTo>
                  <a:cubicBezTo>
                    <a:pt x="34789" y="42855"/>
                    <a:pt x="34050" y="46776"/>
                    <a:pt x="34050" y="48827"/>
                  </a:cubicBezTo>
                  <a:cubicBezTo>
                    <a:pt x="34050" y="51353"/>
                    <a:pt x="34663" y="53474"/>
                    <a:pt x="35877" y="55177"/>
                  </a:cubicBezTo>
                  <a:cubicBezTo>
                    <a:pt x="37106" y="56837"/>
                    <a:pt x="38934" y="57661"/>
                    <a:pt x="41376" y="57661"/>
                  </a:cubicBezTo>
                  <a:cubicBezTo>
                    <a:pt x="42339" y="57661"/>
                    <a:pt x="43357" y="57521"/>
                    <a:pt x="44446" y="57256"/>
                  </a:cubicBezTo>
                  <a:cubicBezTo>
                    <a:pt x="45534" y="56963"/>
                    <a:pt x="46776" y="56419"/>
                    <a:pt x="48172" y="55623"/>
                  </a:cubicBezTo>
                  <a:cubicBezTo>
                    <a:pt x="49609" y="54800"/>
                    <a:pt x="50963" y="53767"/>
                    <a:pt x="52218" y="52553"/>
                  </a:cubicBezTo>
                  <a:cubicBezTo>
                    <a:pt x="53530" y="51284"/>
                    <a:pt x="54814" y="49595"/>
                    <a:pt x="56084" y="47460"/>
                  </a:cubicBezTo>
                  <a:cubicBezTo>
                    <a:pt x="57354" y="45325"/>
                    <a:pt x="58400" y="42883"/>
                    <a:pt x="59224" y="40134"/>
                  </a:cubicBezTo>
                  <a:cubicBezTo>
                    <a:pt x="59489" y="39171"/>
                    <a:pt x="60047" y="38696"/>
                    <a:pt x="60926" y="38696"/>
                  </a:cubicBezTo>
                  <a:cubicBezTo>
                    <a:pt x="62015" y="38696"/>
                    <a:pt x="62559" y="39129"/>
                    <a:pt x="62559" y="40008"/>
                  </a:cubicBezTo>
                  <a:cubicBezTo>
                    <a:pt x="62559" y="40748"/>
                    <a:pt x="62252" y="41892"/>
                    <a:pt x="61638" y="43469"/>
                  </a:cubicBezTo>
                  <a:cubicBezTo>
                    <a:pt x="61066" y="44990"/>
                    <a:pt x="60159" y="46762"/>
                    <a:pt x="58889" y="48758"/>
                  </a:cubicBezTo>
                  <a:cubicBezTo>
                    <a:pt x="57675" y="50725"/>
                    <a:pt x="56251" y="52595"/>
                    <a:pt x="54647" y="54381"/>
                  </a:cubicBezTo>
                  <a:cubicBezTo>
                    <a:pt x="53028" y="56126"/>
                    <a:pt x="51018" y="57619"/>
                    <a:pt x="48632" y="58833"/>
                  </a:cubicBezTo>
                  <a:cubicBezTo>
                    <a:pt x="46232" y="60047"/>
                    <a:pt x="43720" y="60661"/>
                    <a:pt x="41110" y="60661"/>
                  </a:cubicBezTo>
                  <a:cubicBezTo>
                    <a:pt x="37357" y="60661"/>
                    <a:pt x="34245" y="59656"/>
                    <a:pt x="31761" y="57661"/>
                  </a:cubicBezTo>
                  <a:cubicBezTo>
                    <a:pt x="29277" y="55651"/>
                    <a:pt x="27575" y="53251"/>
                    <a:pt x="26667" y="50460"/>
                  </a:cubicBezTo>
                  <a:cubicBezTo>
                    <a:pt x="26444" y="50851"/>
                    <a:pt x="26179" y="51311"/>
                    <a:pt x="25886" y="51842"/>
                  </a:cubicBezTo>
                  <a:cubicBezTo>
                    <a:pt x="25579" y="52358"/>
                    <a:pt x="24965" y="53209"/>
                    <a:pt x="24044" y="54381"/>
                  </a:cubicBezTo>
                  <a:cubicBezTo>
                    <a:pt x="23179" y="55512"/>
                    <a:pt x="22244" y="56517"/>
                    <a:pt x="21239" y="57396"/>
                  </a:cubicBezTo>
                  <a:cubicBezTo>
                    <a:pt x="20234" y="58219"/>
                    <a:pt x="18950" y="58959"/>
                    <a:pt x="17388" y="59614"/>
                  </a:cubicBezTo>
                  <a:cubicBezTo>
                    <a:pt x="15866" y="60312"/>
                    <a:pt x="14276" y="60661"/>
                    <a:pt x="12615" y="60661"/>
                  </a:cubicBezTo>
                  <a:cubicBezTo>
                    <a:pt x="10522" y="60661"/>
                    <a:pt x="8540" y="60354"/>
                    <a:pt x="6656" y="59740"/>
                  </a:cubicBezTo>
                  <a:cubicBezTo>
                    <a:pt x="4828" y="59140"/>
                    <a:pt x="3265" y="58135"/>
                    <a:pt x="1954" y="56740"/>
                  </a:cubicBezTo>
                  <a:cubicBezTo>
                    <a:pt x="656" y="55344"/>
                    <a:pt x="0" y="53684"/>
                    <a:pt x="0" y="51772"/>
                  </a:cubicBezTo>
                  <a:cubicBezTo>
                    <a:pt x="0" y="49637"/>
                    <a:pt x="712" y="47823"/>
                    <a:pt x="2149" y="46344"/>
                  </a:cubicBezTo>
                  <a:cubicBezTo>
                    <a:pt x="3628" y="44822"/>
                    <a:pt x="5373" y="44055"/>
                    <a:pt x="7382" y="44055"/>
                  </a:cubicBezTo>
                  <a:cubicBezTo>
                    <a:pt x="8652" y="44055"/>
                    <a:pt x="9782" y="44432"/>
                    <a:pt x="10787" y="45171"/>
                  </a:cubicBezTo>
                  <a:cubicBezTo>
                    <a:pt x="11834" y="45911"/>
                    <a:pt x="12350" y="47083"/>
                    <a:pt x="12350" y="48702"/>
                  </a:cubicBezTo>
                  <a:cubicBezTo>
                    <a:pt x="12350" y="50488"/>
                    <a:pt x="11736" y="52051"/>
                    <a:pt x="10522" y="53404"/>
                  </a:cubicBezTo>
                  <a:cubicBezTo>
                    <a:pt x="9308" y="54758"/>
                    <a:pt x="7815" y="55609"/>
                    <a:pt x="6070" y="55958"/>
                  </a:cubicBezTo>
                  <a:cubicBezTo>
                    <a:pt x="7857" y="57089"/>
                    <a:pt x="10075" y="57661"/>
                    <a:pt x="12741" y="57661"/>
                  </a:cubicBezTo>
                  <a:cubicBezTo>
                    <a:pt x="15615" y="57661"/>
                    <a:pt x="18183" y="56391"/>
                    <a:pt x="20458" y="53865"/>
                  </a:cubicBezTo>
                  <a:cubicBezTo>
                    <a:pt x="22718" y="51339"/>
                    <a:pt x="24393" y="47962"/>
                    <a:pt x="25495" y="43734"/>
                  </a:cubicBezTo>
                  <a:cubicBezTo>
                    <a:pt x="28188" y="33575"/>
                    <a:pt x="30058" y="26235"/>
                    <a:pt x="31105" y="21699"/>
                  </a:cubicBezTo>
                  <a:cubicBezTo>
                    <a:pt x="32152" y="17122"/>
                    <a:pt x="32682" y="13857"/>
                    <a:pt x="32682" y="11889"/>
                  </a:cubicBezTo>
                  <a:cubicBezTo>
                    <a:pt x="32682" y="10061"/>
                    <a:pt x="32445" y="8526"/>
                    <a:pt x="31956" y="7256"/>
                  </a:cubicBezTo>
                  <a:cubicBezTo>
                    <a:pt x="31482" y="5986"/>
                    <a:pt x="30826" y="5080"/>
                    <a:pt x="30003" y="4507"/>
                  </a:cubicBezTo>
                  <a:cubicBezTo>
                    <a:pt x="29207" y="3893"/>
                    <a:pt x="28454" y="3475"/>
                    <a:pt x="27714" y="3265"/>
                  </a:cubicBezTo>
                  <a:cubicBezTo>
                    <a:pt x="27016" y="3056"/>
                    <a:pt x="26277" y="2944"/>
                    <a:pt x="25495" y="2944"/>
                  </a:cubicBezTo>
                  <a:cubicBezTo>
                    <a:pt x="24183" y="2944"/>
                    <a:pt x="22788" y="3209"/>
                    <a:pt x="21309" y="3726"/>
                  </a:cubicBezTo>
                  <a:cubicBezTo>
                    <a:pt x="19871" y="4242"/>
                    <a:pt x="18281" y="5121"/>
                    <a:pt x="16536" y="6335"/>
                  </a:cubicBezTo>
                  <a:cubicBezTo>
                    <a:pt x="14834" y="7522"/>
                    <a:pt x="13173" y="9322"/>
                    <a:pt x="11569" y="11764"/>
                  </a:cubicBezTo>
                  <a:cubicBezTo>
                    <a:pt x="9950" y="14206"/>
                    <a:pt x="8596" y="17095"/>
                    <a:pt x="7508" y="20457"/>
                  </a:cubicBezTo>
                  <a:cubicBezTo>
                    <a:pt x="7298" y="21462"/>
                    <a:pt x="6712" y="21965"/>
                    <a:pt x="5749" y="21965"/>
                  </a:cubicBezTo>
                  <a:cubicBezTo>
                    <a:pt x="4703" y="21923"/>
                    <a:pt x="4172" y="21462"/>
                    <a:pt x="4172" y="20583"/>
                  </a:cubicBezTo>
                  <a:cubicBezTo>
                    <a:pt x="4172" y="19844"/>
                    <a:pt x="4451" y="18713"/>
                    <a:pt x="5024" y="17192"/>
                  </a:cubicBezTo>
                  <a:cubicBezTo>
                    <a:pt x="5638" y="15615"/>
                    <a:pt x="6559" y="13857"/>
                    <a:pt x="7773" y="11889"/>
                  </a:cubicBezTo>
                  <a:cubicBezTo>
                    <a:pt x="9043" y="9936"/>
                    <a:pt x="10480" y="8080"/>
                    <a:pt x="12085" y="6335"/>
                  </a:cubicBezTo>
                  <a:cubicBezTo>
                    <a:pt x="13745" y="4549"/>
                    <a:pt x="15769" y="3042"/>
                    <a:pt x="18169" y="1828"/>
                  </a:cubicBezTo>
                  <a:cubicBezTo>
                    <a:pt x="20611" y="614"/>
                    <a:pt x="23137" y="0"/>
                    <a:pt x="25746" y="0"/>
                  </a:cubicBezTo>
                  <a:cubicBezTo>
                    <a:pt x="26932" y="0"/>
                    <a:pt x="28091" y="126"/>
                    <a:pt x="29221" y="391"/>
                  </a:cubicBezTo>
                  <a:cubicBezTo>
                    <a:pt x="30393" y="600"/>
                    <a:pt x="31677" y="1047"/>
                    <a:pt x="33073" y="1702"/>
                  </a:cubicBezTo>
                  <a:cubicBezTo>
                    <a:pt x="34510" y="2358"/>
                    <a:pt x="35864" y="3391"/>
                    <a:pt x="37119" y="4828"/>
                  </a:cubicBezTo>
                  <a:cubicBezTo>
                    <a:pt x="38389" y="6266"/>
                    <a:pt x="39408" y="8038"/>
                    <a:pt x="40203" y="10131"/>
                  </a:cubicBezTo>
                  <a:cubicBezTo>
                    <a:pt x="40720" y="9126"/>
                    <a:pt x="41334" y="8149"/>
                    <a:pt x="42032" y="7187"/>
                  </a:cubicBezTo>
                  <a:cubicBezTo>
                    <a:pt x="42771" y="6224"/>
                    <a:pt x="43706" y="5163"/>
                    <a:pt x="44836" y="3991"/>
                  </a:cubicBezTo>
                  <a:cubicBezTo>
                    <a:pt x="46023" y="2763"/>
                    <a:pt x="47418" y="1800"/>
                    <a:pt x="49023" y="1102"/>
                  </a:cubicBezTo>
                  <a:cubicBezTo>
                    <a:pt x="50683" y="363"/>
                    <a:pt x="52428" y="0"/>
                    <a:pt x="54256" y="0"/>
                  </a:cubicBezTo>
                  <a:cubicBezTo>
                    <a:pt x="56042" y="0"/>
                    <a:pt x="57800" y="237"/>
                    <a:pt x="59545" y="712"/>
                  </a:cubicBezTo>
                  <a:cubicBezTo>
                    <a:pt x="61289" y="1144"/>
                    <a:pt x="62908" y="2093"/>
                    <a:pt x="64387" y="3530"/>
                  </a:cubicBezTo>
                  <a:cubicBezTo>
                    <a:pt x="65908" y="4926"/>
                    <a:pt x="66676" y="6684"/>
                    <a:pt x="66676" y="8819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6B06AABC-C4A6-6CE4-FD2C-724F708B1330}"/>
                </a:ext>
              </a:extLst>
            </p:cNvPr>
            <p:cNvSpPr/>
            <p:nvPr/>
          </p:nvSpPr>
          <p:spPr>
            <a:xfrm>
              <a:off x="5918374" y="343086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D58CBFA3-4434-599A-E671-704AF070D3C6}"/>
                </a:ext>
              </a:extLst>
            </p:cNvPr>
            <p:cNvSpPr/>
            <p:nvPr/>
          </p:nvSpPr>
          <p:spPr>
            <a:xfrm>
              <a:off x="5918374" y="2993659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5B7FAFEC-B342-CF27-C920-5D62E29C48C0}"/>
                </a:ext>
              </a:extLst>
            </p:cNvPr>
            <p:cNvSpPr/>
            <p:nvPr/>
          </p:nvSpPr>
          <p:spPr>
            <a:xfrm>
              <a:off x="5918374" y="2556447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6F32ED6F-ADF2-AD8E-0957-B2798BB6FC70}"/>
                </a:ext>
              </a:extLst>
            </p:cNvPr>
            <p:cNvSpPr/>
            <p:nvPr/>
          </p:nvSpPr>
          <p:spPr>
            <a:xfrm>
              <a:off x="5918374" y="2119238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8" name="Freeform 1077">
              <a:extLst>
                <a:ext uri="{FF2B5EF4-FFF2-40B4-BE49-F238E27FC236}">
                  <a16:creationId xmlns:a16="http://schemas.microsoft.com/office/drawing/2014/main" id="{725F06A4-DD73-7F30-AA2C-CD7CEF5B40DC}"/>
                </a:ext>
              </a:extLst>
            </p:cNvPr>
            <p:cNvSpPr/>
            <p:nvPr/>
          </p:nvSpPr>
          <p:spPr>
            <a:xfrm>
              <a:off x="5918374" y="168203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9" name="Freeform 1078">
              <a:extLst>
                <a:ext uri="{FF2B5EF4-FFF2-40B4-BE49-F238E27FC236}">
                  <a16:creationId xmlns:a16="http://schemas.microsoft.com/office/drawing/2014/main" id="{01CD3A69-CDBB-4915-7F82-A82187B3A8E5}"/>
                </a:ext>
              </a:extLst>
            </p:cNvPr>
            <p:cNvSpPr/>
            <p:nvPr/>
          </p:nvSpPr>
          <p:spPr>
            <a:xfrm>
              <a:off x="5918374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0" name="Freeform 1079">
              <a:extLst>
                <a:ext uri="{FF2B5EF4-FFF2-40B4-BE49-F238E27FC236}">
                  <a16:creationId xmlns:a16="http://schemas.microsoft.com/office/drawing/2014/main" id="{FC44AC94-711A-5488-79BC-E89FE5597E26}"/>
                </a:ext>
              </a:extLst>
            </p:cNvPr>
            <p:cNvSpPr/>
            <p:nvPr/>
          </p:nvSpPr>
          <p:spPr>
            <a:xfrm>
              <a:off x="5918374" y="3430860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1" name="Freeform 1080">
              <a:extLst>
                <a:ext uri="{FF2B5EF4-FFF2-40B4-BE49-F238E27FC236}">
                  <a16:creationId xmlns:a16="http://schemas.microsoft.com/office/drawing/2014/main" id="{9E2B4EDE-0638-8AB8-A55F-89D701F4E666}"/>
                </a:ext>
              </a:extLst>
            </p:cNvPr>
            <p:cNvSpPr/>
            <p:nvPr/>
          </p:nvSpPr>
          <p:spPr>
            <a:xfrm>
              <a:off x="5918374" y="2993659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32EBA636-AD9B-CF92-DC0F-D98FA3008BF2}"/>
                </a:ext>
              </a:extLst>
            </p:cNvPr>
            <p:cNvSpPr/>
            <p:nvPr/>
          </p:nvSpPr>
          <p:spPr>
            <a:xfrm>
              <a:off x="5918374" y="2556447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38556CC4-E642-B20A-BCCE-096C5CFB438E}"/>
                </a:ext>
              </a:extLst>
            </p:cNvPr>
            <p:cNvSpPr/>
            <p:nvPr/>
          </p:nvSpPr>
          <p:spPr>
            <a:xfrm>
              <a:off x="5918374" y="2119238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D556BBC5-1F76-DB8E-222A-1F59C953AFB4}"/>
                </a:ext>
              </a:extLst>
            </p:cNvPr>
            <p:cNvSpPr/>
            <p:nvPr/>
          </p:nvSpPr>
          <p:spPr>
            <a:xfrm>
              <a:off x="5918374" y="1682030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17BEB692-33EE-DD04-B789-7A3B71ED3420}"/>
                </a:ext>
              </a:extLst>
            </p:cNvPr>
            <p:cNvSpPr/>
            <p:nvPr/>
          </p:nvSpPr>
          <p:spPr>
            <a:xfrm>
              <a:off x="5625684" y="3387140"/>
              <a:ext cx="58337" cy="87565"/>
            </a:xfrm>
            <a:custGeom>
              <a:avLst/>
              <a:gdLst>
                <a:gd name="connsiteX0" fmla="*/ 29170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70 w 58337"/>
                <a:gd name="connsiteY4" fmla="*/ 78523 h 87565"/>
                <a:gd name="connsiteX5" fmla="*/ 42453 w 58337"/>
                <a:gd name="connsiteY5" fmla="*/ 69871 h 87565"/>
                <a:gd name="connsiteX6" fmla="*/ 46920 w 58337"/>
                <a:gd name="connsiteY6" fmla="*/ 43804 h 87565"/>
                <a:gd name="connsiteX7" fmla="*/ 42453 w 58337"/>
                <a:gd name="connsiteY7" fmla="*/ 17750 h 87565"/>
                <a:gd name="connsiteX8" fmla="*/ 29170 w 58337"/>
                <a:gd name="connsiteY8" fmla="*/ 9043 h 87565"/>
                <a:gd name="connsiteX9" fmla="*/ 29170 w 58337"/>
                <a:gd name="connsiteY9" fmla="*/ 0 h 87565"/>
                <a:gd name="connsiteX10" fmla="*/ 50820 w 58337"/>
                <a:gd name="connsiteY10" fmla="*/ 11248 h 87565"/>
                <a:gd name="connsiteX11" fmla="*/ 58338 w 58337"/>
                <a:gd name="connsiteY11" fmla="*/ 43804 h 87565"/>
                <a:gd name="connsiteX12" fmla="*/ 50820 w 58337"/>
                <a:gd name="connsiteY12" fmla="*/ 76374 h 87565"/>
                <a:gd name="connsiteX13" fmla="*/ 29170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70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70" y="9043"/>
                  </a:moveTo>
                  <a:cubicBezTo>
                    <a:pt x="23290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90" y="78523"/>
                    <a:pt x="29170" y="78523"/>
                  </a:cubicBezTo>
                  <a:cubicBezTo>
                    <a:pt x="35086" y="78523"/>
                    <a:pt x="39514" y="75635"/>
                    <a:pt x="42453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208"/>
                    <a:pt x="45431" y="23514"/>
                    <a:pt x="42453" y="17750"/>
                  </a:cubicBezTo>
                  <a:cubicBezTo>
                    <a:pt x="39514" y="11945"/>
                    <a:pt x="35086" y="9043"/>
                    <a:pt x="29170" y="9043"/>
                  </a:cubicBezTo>
                  <a:moveTo>
                    <a:pt x="29170" y="0"/>
                  </a:moveTo>
                  <a:cubicBezTo>
                    <a:pt x="38629" y="0"/>
                    <a:pt x="45845" y="3754"/>
                    <a:pt x="50820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20" y="76374"/>
                  </a:cubicBezTo>
                  <a:cubicBezTo>
                    <a:pt x="45845" y="83840"/>
                    <a:pt x="38629" y="87566"/>
                    <a:pt x="29170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2133E252-A753-4334-1F52-38F74705C47E}"/>
                </a:ext>
              </a:extLst>
            </p:cNvPr>
            <p:cNvSpPr/>
            <p:nvPr/>
          </p:nvSpPr>
          <p:spPr>
            <a:xfrm>
              <a:off x="5704090" y="3458700"/>
              <a:ext cx="11928" cy="14359"/>
            </a:xfrm>
            <a:custGeom>
              <a:avLst/>
              <a:gdLst>
                <a:gd name="connsiteX0" fmla="*/ 0 w 11928"/>
                <a:gd name="connsiteY0" fmla="*/ 0 h 14359"/>
                <a:gd name="connsiteX1" fmla="*/ 11928 w 11928"/>
                <a:gd name="connsiteY1" fmla="*/ 0 h 14359"/>
                <a:gd name="connsiteX2" fmla="*/ 11928 w 11928"/>
                <a:gd name="connsiteY2" fmla="*/ 14359 h 14359"/>
                <a:gd name="connsiteX3" fmla="*/ 0 w 11928"/>
                <a:gd name="connsiteY3" fmla="*/ 14359 h 14359"/>
                <a:gd name="connsiteX4" fmla="*/ 0 w 11928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9">
                  <a:moveTo>
                    <a:pt x="0" y="0"/>
                  </a:moveTo>
                  <a:lnTo>
                    <a:pt x="11928" y="0"/>
                  </a:lnTo>
                  <a:lnTo>
                    <a:pt x="11928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FD76BD84-0553-8358-745C-5B1056C8C304}"/>
                </a:ext>
              </a:extLst>
            </p:cNvPr>
            <p:cNvSpPr/>
            <p:nvPr/>
          </p:nvSpPr>
          <p:spPr>
            <a:xfrm>
              <a:off x="5736142" y="3387140"/>
              <a:ext cx="58337" cy="87565"/>
            </a:xfrm>
            <a:custGeom>
              <a:avLst/>
              <a:gdLst>
                <a:gd name="connsiteX0" fmla="*/ 29168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68 w 58337"/>
                <a:gd name="connsiteY4" fmla="*/ 78523 h 87565"/>
                <a:gd name="connsiteX5" fmla="*/ 42453 w 58337"/>
                <a:gd name="connsiteY5" fmla="*/ 69871 h 87565"/>
                <a:gd name="connsiteX6" fmla="*/ 46918 w 58337"/>
                <a:gd name="connsiteY6" fmla="*/ 43804 h 87565"/>
                <a:gd name="connsiteX7" fmla="*/ 42453 w 58337"/>
                <a:gd name="connsiteY7" fmla="*/ 17750 h 87565"/>
                <a:gd name="connsiteX8" fmla="*/ 29168 w 58337"/>
                <a:gd name="connsiteY8" fmla="*/ 9043 h 87565"/>
                <a:gd name="connsiteX9" fmla="*/ 29168 w 58337"/>
                <a:gd name="connsiteY9" fmla="*/ 0 h 87565"/>
                <a:gd name="connsiteX10" fmla="*/ 50819 w 58337"/>
                <a:gd name="connsiteY10" fmla="*/ 11248 h 87565"/>
                <a:gd name="connsiteX11" fmla="*/ 58338 w 58337"/>
                <a:gd name="connsiteY11" fmla="*/ 43804 h 87565"/>
                <a:gd name="connsiteX12" fmla="*/ 50819 w 58337"/>
                <a:gd name="connsiteY12" fmla="*/ 76374 h 87565"/>
                <a:gd name="connsiteX13" fmla="*/ 29168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68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68" y="9043"/>
                  </a:moveTo>
                  <a:cubicBezTo>
                    <a:pt x="23289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89" y="78523"/>
                    <a:pt x="29168" y="78523"/>
                  </a:cubicBezTo>
                  <a:cubicBezTo>
                    <a:pt x="35085" y="78523"/>
                    <a:pt x="39513" y="75635"/>
                    <a:pt x="42453" y="69871"/>
                  </a:cubicBezTo>
                  <a:cubicBezTo>
                    <a:pt x="45430" y="64066"/>
                    <a:pt x="46918" y="55372"/>
                    <a:pt x="46918" y="43804"/>
                  </a:cubicBezTo>
                  <a:cubicBezTo>
                    <a:pt x="46918" y="32208"/>
                    <a:pt x="45430" y="23514"/>
                    <a:pt x="42453" y="17750"/>
                  </a:cubicBezTo>
                  <a:cubicBezTo>
                    <a:pt x="39513" y="11945"/>
                    <a:pt x="35085" y="9043"/>
                    <a:pt x="29168" y="9043"/>
                  </a:cubicBezTo>
                  <a:moveTo>
                    <a:pt x="29168" y="0"/>
                  </a:moveTo>
                  <a:cubicBezTo>
                    <a:pt x="38628" y="0"/>
                    <a:pt x="45844" y="3754"/>
                    <a:pt x="50819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19" y="76374"/>
                  </a:cubicBezTo>
                  <a:cubicBezTo>
                    <a:pt x="45844" y="83840"/>
                    <a:pt x="38628" y="87566"/>
                    <a:pt x="29168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68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E8FAD072-E587-2755-4371-0351994ADAC1}"/>
                </a:ext>
              </a:extLst>
            </p:cNvPr>
            <p:cNvSpPr/>
            <p:nvPr/>
          </p:nvSpPr>
          <p:spPr>
            <a:xfrm>
              <a:off x="5809800" y="3387140"/>
              <a:ext cx="58337" cy="87565"/>
            </a:xfrm>
            <a:custGeom>
              <a:avLst/>
              <a:gdLst>
                <a:gd name="connsiteX0" fmla="*/ 29169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69 w 58337"/>
                <a:gd name="connsiteY4" fmla="*/ 78523 h 87565"/>
                <a:gd name="connsiteX5" fmla="*/ 42453 w 58337"/>
                <a:gd name="connsiteY5" fmla="*/ 69871 h 87565"/>
                <a:gd name="connsiteX6" fmla="*/ 46920 w 58337"/>
                <a:gd name="connsiteY6" fmla="*/ 43804 h 87565"/>
                <a:gd name="connsiteX7" fmla="*/ 42453 w 58337"/>
                <a:gd name="connsiteY7" fmla="*/ 17750 h 87565"/>
                <a:gd name="connsiteX8" fmla="*/ 29169 w 58337"/>
                <a:gd name="connsiteY8" fmla="*/ 9043 h 87565"/>
                <a:gd name="connsiteX9" fmla="*/ 29169 w 58337"/>
                <a:gd name="connsiteY9" fmla="*/ 0 h 87565"/>
                <a:gd name="connsiteX10" fmla="*/ 50820 w 58337"/>
                <a:gd name="connsiteY10" fmla="*/ 11248 h 87565"/>
                <a:gd name="connsiteX11" fmla="*/ 58338 w 58337"/>
                <a:gd name="connsiteY11" fmla="*/ 43804 h 87565"/>
                <a:gd name="connsiteX12" fmla="*/ 50820 w 58337"/>
                <a:gd name="connsiteY12" fmla="*/ 76374 h 87565"/>
                <a:gd name="connsiteX13" fmla="*/ 29169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69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69" y="9043"/>
                  </a:moveTo>
                  <a:cubicBezTo>
                    <a:pt x="23290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90" y="78523"/>
                    <a:pt x="29169" y="78523"/>
                  </a:cubicBezTo>
                  <a:cubicBezTo>
                    <a:pt x="35086" y="78523"/>
                    <a:pt x="39514" y="75635"/>
                    <a:pt x="42453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208"/>
                    <a:pt x="45431" y="23514"/>
                    <a:pt x="42453" y="17750"/>
                  </a:cubicBezTo>
                  <a:cubicBezTo>
                    <a:pt x="39514" y="11945"/>
                    <a:pt x="35086" y="9043"/>
                    <a:pt x="29169" y="9043"/>
                  </a:cubicBezTo>
                  <a:moveTo>
                    <a:pt x="29169" y="0"/>
                  </a:moveTo>
                  <a:cubicBezTo>
                    <a:pt x="38629" y="0"/>
                    <a:pt x="45845" y="3754"/>
                    <a:pt x="50820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20" y="76374"/>
                  </a:cubicBezTo>
                  <a:cubicBezTo>
                    <a:pt x="45845" y="83840"/>
                    <a:pt x="38629" y="87566"/>
                    <a:pt x="29169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B085A956-06BD-A2ED-08FF-9E61E9967D35}"/>
                </a:ext>
              </a:extLst>
            </p:cNvPr>
            <p:cNvSpPr/>
            <p:nvPr/>
          </p:nvSpPr>
          <p:spPr>
            <a:xfrm>
              <a:off x="5628115" y="2949931"/>
              <a:ext cx="58337" cy="87560"/>
            </a:xfrm>
            <a:custGeom>
              <a:avLst/>
              <a:gdLst>
                <a:gd name="connsiteX0" fmla="*/ 29170 w 58337"/>
                <a:gd name="connsiteY0" fmla="*/ 9044 h 87560"/>
                <a:gd name="connsiteX1" fmla="*/ 15885 w 58337"/>
                <a:gd name="connsiteY1" fmla="*/ 17745 h 87560"/>
                <a:gd name="connsiteX2" fmla="*/ 11475 w 58337"/>
                <a:gd name="connsiteY2" fmla="*/ 43812 h 87560"/>
                <a:gd name="connsiteX3" fmla="*/ 15885 w 58337"/>
                <a:gd name="connsiteY3" fmla="*/ 69866 h 87560"/>
                <a:gd name="connsiteX4" fmla="*/ 29170 w 58337"/>
                <a:gd name="connsiteY4" fmla="*/ 78517 h 87560"/>
                <a:gd name="connsiteX5" fmla="*/ 42453 w 58337"/>
                <a:gd name="connsiteY5" fmla="*/ 69866 h 87560"/>
                <a:gd name="connsiteX6" fmla="*/ 46920 w 58337"/>
                <a:gd name="connsiteY6" fmla="*/ 43812 h 87560"/>
                <a:gd name="connsiteX7" fmla="*/ 42453 w 58337"/>
                <a:gd name="connsiteY7" fmla="*/ 17745 h 87560"/>
                <a:gd name="connsiteX8" fmla="*/ 29170 w 58337"/>
                <a:gd name="connsiteY8" fmla="*/ 9044 h 87560"/>
                <a:gd name="connsiteX9" fmla="*/ 29170 w 58337"/>
                <a:gd name="connsiteY9" fmla="*/ 0 h 87560"/>
                <a:gd name="connsiteX10" fmla="*/ 50820 w 58337"/>
                <a:gd name="connsiteY10" fmla="*/ 11256 h 87560"/>
                <a:gd name="connsiteX11" fmla="*/ 58338 w 58337"/>
                <a:gd name="connsiteY11" fmla="*/ 43812 h 87560"/>
                <a:gd name="connsiteX12" fmla="*/ 50820 w 58337"/>
                <a:gd name="connsiteY12" fmla="*/ 76369 h 87560"/>
                <a:gd name="connsiteX13" fmla="*/ 29170 w 58337"/>
                <a:gd name="connsiteY13" fmla="*/ 87560 h 87560"/>
                <a:gd name="connsiteX14" fmla="*/ 7462 w 58337"/>
                <a:gd name="connsiteY14" fmla="*/ 76369 h 87560"/>
                <a:gd name="connsiteX15" fmla="*/ 0 w 58337"/>
                <a:gd name="connsiteY15" fmla="*/ 43812 h 87560"/>
                <a:gd name="connsiteX16" fmla="*/ 7462 w 58337"/>
                <a:gd name="connsiteY16" fmla="*/ 11256 h 87560"/>
                <a:gd name="connsiteX17" fmla="*/ 29170 w 58337"/>
                <a:gd name="connsiteY17" fmla="*/ 0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0">
                  <a:moveTo>
                    <a:pt x="29170" y="9044"/>
                  </a:moveTo>
                  <a:cubicBezTo>
                    <a:pt x="23290" y="9044"/>
                    <a:pt x="18861" y="11940"/>
                    <a:pt x="15885" y="17745"/>
                  </a:cubicBezTo>
                  <a:cubicBezTo>
                    <a:pt x="12944" y="23508"/>
                    <a:pt x="11475" y="32202"/>
                    <a:pt x="11475" y="43812"/>
                  </a:cubicBezTo>
                  <a:cubicBezTo>
                    <a:pt x="11475" y="55381"/>
                    <a:pt x="12944" y="64060"/>
                    <a:pt x="15885" y="69866"/>
                  </a:cubicBezTo>
                  <a:cubicBezTo>
                    <a:pt x="18861" y="75629"/>
                    <a:pt x="23290" y="78517"/>
                    <a:pt x="29170" y="78517"/>
                  </a:cubicBezTo>
                  <a:cubicBezTo>
                    <a:pt x="35086" y="78517"/>
                    <a:pt x="39514" y="75629"/>
                    <a:pt x="42453" y="69866"/>
                  </a:cubicBezTo>
                  <a:cubicBezTo>
                    <a:pt x="45431" y="64060"/>
                    <a:pt x="46920" y="55381"/>
                    <a:pt x="46920" y="43812"/>
                  </a:cubicBezTo>
                  <a:cubicBezTo>
                    <a:pt x="46920" y="32202"/>
                    <a:pt x="45431" y="23508"/>
                    <a:pt x="42453" y="17745"/>
                  </a:cubicBezTo>
                  <a:cubicBezTo>
                    <a:pt x="39514" y="11940"/>
                    <a:pt x="35086" y="9044"/>
                    <a:pt x="29170" y="9044"/>
                  </a:cubicBezTo>
                  <a:moveTo>
                    <a:pt x="29170" y="0"/>
                  </a:moveTo>
                  <a:cubicBezTo>
                    <a:pt x="38628" y="0"/>
                    <a:pt x="45845" y="3752"/>
                    <a:pt x="50820" y="11256"/>
                  </a:cubicBezTo>
                  <a:cubicBezTo>
                    <a:pt x="55831" y="18722"/>
                    <a:pt x="58338" y="29564"/>
                    <a:pt x="58338" y="43812"/>
                  </a:cubicBezTo>
                  <a:cubicBezTo>
                    <a:pt x="58338" y="58018"/>
                    <a:pt x="55831" y="68875"/>
                    <a:pt x="50820" y="76369"/>
                  </a:cubicBezTo>
                  <a:cubicBezTo>
                    <a:pt x="45845" y="83834"/>
                    <a:pt x="38628" y="87560"/>
                    <a:pt x="29170" y="87560"/>
                  </a:cubicBezTo>
                  <a:cubicBezTo>
                    <a:pt x="19710" y="87560"/>
                    <a:pt x="12474" y="83834"/>
                    <a:pt x="7462" y="76369"/>
                  </a:cubicBezTo>
                  <a:cubicBezTo>
                    <a:pt x="2487" y="68875"/>
                    <a:pt x="0" y="58018"/>
                    <a:pt x="0" y="43812"/>
                  </a:cubicBezTo>
                  <a:cubicBezTo>
                    <a:pt x="0" y="29564"/>
                    <a:pt x="2487" y="18722"/>
                    <a:pt x="7462" y="11256"/>
                  </a:cubicBezTo>
                  <a:cubicBezTo>
                    <a:pt x="12474" y="3752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7658D004-947A-0DC8-5B35-697763CA2548}"/>
                </a:ext>
              </a:extLst>
            </p:cNvPr>
            <p:cNvSpPr/>
            <p:nvPr/>
          </p:nvSpPr>
          <p:spPr>
            <a:xfrm>
              <a:off x="5706521" y="3021499"/>
              <a:ext cx="11927" cy="14359"/>
            </a:xfrm>
            <a:custGeom>
              <a:avLst/>
              <a:gdLst>
                <a:gd name="connsiteX0" fmla="*/ 0 w 11927"/>
                <a:gd name="connsiteY0" fmla="*/ 0 h 14359"/>
                <a:gd name="connsiteX1" fmla="*/ 11927 w 11927"/>
                <a:gd name="connsiteY1" fmla="*/ 0 h 14359"/>
                <a:gd name="connsiteX2" fmla="*/ 11927 w 11927"/>
                <a:gd name="connsiteY2" fmla="*/ 14359 h 14359"/>
                <a:gd name="connsiteX3" fmla="*/ 0 w 11927"/>
                <a:gd name="connsiteY3" fmla="*/ 14359 h 14359"/>
                <a:gd name="connsiteX4" fmla="*/ 0 w 11927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7" h="14359">
                  <a:moveTo>
                    <a:pt x="0" y="0"/>
                  </a:moveTo>
                  <a:lnTo>
                    <a:pt x="11927" y="0"/>
                  </a:lnTo>
                  <a:lnTo>
                    <a:pt x="11927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47148278-D362-4FA5-5E5A-32CB633DA995}"/>
                </a:ext>
              </a:extLst>
            </p:cNvPr>
            <p:cNvSpPr/>
            <p:nvPr/>
          </p:nvSpPr>
          <p:spPr>
            <a:xfrm>
              <a:off x="5739420" y="2949931"/>
              <a:ext cx="53590" cy="85927"/>
            </a:xfrm>
            <a:custGeom>
              <a:avLst/>
              <a:gdLst>
                <a:gd name="connsiteX0" fmla="*/ 13737 w 53590"/>
                <a:gd name="connsiteY0" fmla="*/ 76313 h 85927"/>
                <a:gd name="connsiteX1" fmla="*/ 53590 w 53590"/>
                <a:gd name="connsiteY1" fmla="*/ 76313 h 85927"/>
                <a:gd name="connsiteX2" fmla="*/ 53590 w 53590"/>
                <a:gd name="connsiteY2" fmla="*/ 85927 h 85927"/>
                <a:gd name="connsiteX3" fmla="*/ 0 w 53590"/>
                <a:gd name="connsiteY3" fmla="*/ 85927 h 85927"/>
                <a:gd name="connsiteX4" fmla="*/ 0 w 53590"/>
                <a:gd name="connsiteY4" fmla="*/ 76313 h 85927"/>
                <a:gd name="connsiteX5" fmla="*/ 17695 w 53590"/>
                <a:gd name="connsiteY5" fmla="*/ 58283 h 85927"/>
                <a:gd name="connsiteX6" fmla="*/ 31826 w 53590"/>
                <a:gd name="connsiteY6" fmla="*/ 43645 h 85927"/>
                <a:gd name="connsiteX7" fmla="*/ 39458 w 53590"/>
                <a:gd name="connsiteY7" fmla="*/ 33234 h 85927"/>
                <a:gd name="connsiteX8" fmla="*/ 41663 w 53590"/>
                <a:gd name="connsiteY8" fmla="*/ 24820 h 85927"/>
                <a:gd name="connsiteX9" fmla="*/ 36914 w 53590"/>
                <a:gd name="connsiteY9" fmla="*/ 13851 h 85927"/>
                <a:gd name="connsiteX10" fmla="*/ 24647 w 53590"/>
                <a:gd name="connsiteY10" fmla="*/ 9609 h 85927"/>
                <a:gd name="connsiteX11" fmla="*/ 13285 w 53590"/>
                <a:gd name="connsiteY11" fmla="*/ 11479 h 85927"/>
                <a:gd name="connsiteX12" fmla="*/ 565 w 53590"/>
                <a:gd name="connsiteY12" fmla="*/ 17131 h 85927"/>
                <a:gd name="connsiteX13" fmla="*/ 565 w 53590"/>
                <a:gd name="connsiteY13" fmla="*/ 5596 h 85927"/>
                <a:gd name="connsiteX14" fmla="*/ 13455 w 53590"/>
                <a:gd name="connsiteY14" fmla="*/ 1414 h 85927"/>
                <a:gd name="connsiteX15" fmla="*/ 24421 w 53590"/>
                <a:gd name="connsiteY15" fmla="*/ 0 h 85927"/>
                <a:gd name="connsiteX16" fmla="*/ 45337 w 53590"/>
                <a:gd name="connsiteY16" fmla="*/ 6557 h 85927"/>
                <a:gd name="connsiteX17" fmla="*/ 53138 w 53590"/>
                <a:gd name="connsiteY17" fmla="*/ 24080 h 85927"/>
                <a:gd name="connsiteX18" fmla="*/ 51159 w 53590"/>
                <a:gd name="connsiteY18" fmla="*/ 33974 h 85927"/>
                <a:gd name="connsiteX19" fmla="*/ 44093 w 53590"/>
                <a:gd name="connsiteY19" fmla="*/ 44942 h 85927"/>
                <a:gd name="connsiteX20" fmla="*/ 35104 w 53590"/>
                <a:gd name="connsiteY20" fmla="*/ 54432 h 85927"/>
                <a:gd name="connsiteX21" fmla="*/ 13737 w 53590"/>
                <a:gd name="connsiteY21" fmla="*/ 76313 h 8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590" h="85927">
                  <a:moveTo>
                    <a:pt x="13737" y="76313"/>
                  </a:moveTo>
                  <a:lnTo>
                    <a:pt x="53590" y="76313"/>
                  </a:lnTo>
                  <a:lnTo>
                    <a:pt x="53590" y="85927"/>
                  </a:lnTo>
                  <a:lnTo>
                    <a:pt x="0" y="85927"/>
                  </a:lnTo>
                  <a:lnTo>
                    <a:pt x="0" y="76313"/>
                  </a:lnTo>
                  <a:cubicBezTo>
                    <a:pt x="4334" y="71833"/>
                    <a:pt x="10233" y="65819"/>
                    <a:pt x="17695" y="58283"/>
                  </a:cubicBezTo>
                  <a:cubicBezTo>
                    <a:pt x="25194" y="50706"/>
                    <a:pt x="29905" y="45836"/>
                    <a:pt x="31826" y="43645"/>
                  </a:cubicBezTo>
                  <a:cubicBezTo>
                    <a:pt x="35481" y="39528"/>
                    <a:pt x="38025" y="36067"/>
                    <a:pt x="39458" y="33234"/>
                  </a:cubicBezTo>
                  <a:cubicBezTo>
                    <a:pt x="40928" y="30374"/>
                    <a:pt x="41663" y="27569"/>
                    <a:pt x="41663" y="24820"/>
                  </a:cubicBezTo>
                  <a:cubicBezTo>
                    <a:pt x="41663" y="20340"/>
                    <a:pt x="40081" y="16684"/>
                    <a:pt x="36914" y="13851"/>
                  </a:cubicBezTo>
                  <a:cubicBezTo>
                    <a:pt x="33787" y="11019"/>
                    <a:pt x="29697" y="9609"/>
                    <a:pt x="24647" y="9609"/>
                  </a:cubicBezTo>
                  <a:cubicBezTo>
                    <a:pt x="21067" y="9609"/>
                    <a:pt x="17280" y="10237"/>
                    <a:pt x="13285" y="11479"/>
                  </a:cubicBezTo>
                  <a:cubicBezTo>
                    <a:pt x="9329" y="12721"/>
                    <a:pt x="5088" y="14605"/>
                    <a:pt x="565" y="17131"/>
                  </a:cubicBezTo>
                  <a:lnTo>
                    <a:pt x="565" y="5596"/>
                  </a:lnTo>
                  <a:cubicBezTo>
                    <a:pt x="5163" y="3750"/>
                    <a:pt x="9460" y="2356"/>
                    <a:pt x="13455" y="1414"/>
                  </a:cubicBezTo>
                  <a:cubicBezTo>
                    <a:pt x="17449" y="472"/>
                    <a:pt x="21104" y="0"/>
                    <a:pt x="24421" y="0"/>
                  </a:cubicBezTo>
                  <a:cubicBezTo>
                    <a:pt x="33163" y="0"/>
                    <a:pt x="40137" y="2185"/>
                    <a:pt x="45337" y="6557"/>
                  </a:cubicBezTo>
                  <a:cubicBezTo>
                    <a:pt x="50538" y="10921"/>
                    <a:pt x="53138" y="16768"/>
                    <a:pt x="53138" y="24080"/>
                  </a:cubicBezTo>
                  <a:cubicBezTo>
                    <a:pt x="53138" y="27555"/>
                    <a:pt x="52478" y="30848"/>
                    <a:pt x="51159" y="33974"/>
                  </a:cubicBezTo>
                  <a:cubicBezTo>
                    <a:pt x="49878" y="37058"/>
                    <a:pt x="47523" y="40714"/>
                    <a:pt x="44093" y="44942"/>
                  </a:cubicBezTo>
                  <a:cubicBezTo>
                    <a:pt x="43151" y="46031"/>
                    <a:pt x="40155" y="49199"/>
                    <a:pt x="35104" y="54432"/>
                  </a:cubicBezTo>
                  <a:cubicBezTo>
                    <a:pt x="30054" y="59637"/>
                    <a:pt x="22932" y="66921"/>
                    <a:pt x="13737" y="76313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6B8EEA56-1A38-9CC1-5BA8-F880ED80BAE0}"/>
                </a:ext>
              </a:extLst>
            </p:cNvPr>
            <p:cNvSpPr/>
            <p:nvPr/>
          </p:nvSpPr>
          <p:spPr>
            <a:xfrm>
              <a:off x="5813531" y="2951458"/>
              <a:ext cx="54606" cy="86033"/>
            </a:xfrm>
            <a:custGeom>
              <a:avLst/>
              <a:gdLst>
                <a:gd name="connsiteX0" fmla="*/ 3561 w 54606"/>
                <a:gd name="connsiteY0" fmla="*/ 0 h 86033"/>
                <a:gd name="connsiteX1" fmla="*/ 48388 w 54606"/>
                <a:gd name="connsiteY1" fmla="*/ 0 h 86033"/>
                <a:gd name="connsiteX2" fmla="*/ 48388 w 54606"/>
                <a:gd name="connsiteY2" fmla="*/ 9604 h 86033"/>
                <a:gd name="connsiteX3" fmla="*/ 14019 w 54606"/>
                <a:gd name="connsiteY3" fmla="*/ 9604 h 86033"/>
                <a:gd name="connsiteX4" fmla="*/ 14019 w 54606"/>
                <a:gd name="connsiteY4" fmla="*/ 30298 h 86033"/>
                <a:gd name="connsiteX5" fmla="*/ 18994 w 54606"/>
                <a:gd name="connsiteY5" fmla="*/ 29057 h 86033"/>
                <a:gd name="connsiteX6" fmla="*/ 23969 w 54606"/>
                <a:gd name="connsiteY6" fmla="*/ 28610 h 86033"/>
                <a:gd name="connsiteX7" fmla="*/ 46353 w 54606"/>
                <a:gd name="connsiteY7" fmla="*/ 36341 h 86033"/>
                <a:gd name="connsiteX8" fmla="*/ 54606 w 54606"/>
                <a:gd name="connsiteY8" fmla="*/ 57315 h 86033"/>
                <a:gd name="connsiteX9" fmla="*/ 46127 w 54606"/>
                <a:gd name="connsiteY9" fmla="*/ 78512 h 86033"/>
                <a:gd name="connsiteX10" fmla="*/ 22216 w 54606"/>
                <a:gd name="connsiteY10" fmla="*/ 86034 h 86033"/>
                <a:gd name="connsiteX11" fmla="*/ 11362 w 54606"/>
                <a:gd name="connsiteY11" fmla="*/ 85126 h 86033"/>
                <a:gd name="connsiteX12" fmla="*/ 0 w 54606"/>
                <a:gd name="connsiteY12" fmla="*/ 82419 h 86033"/>
                <a:gd name="connsiteX13" fmla="*/ 0 w 54606"/>
                <a:gd name="connsiteY13" fmla="*/ 70948 h 86033"/>
                <a:gd name="connsiteX14" fmla="*/ 10514 w 54606"/>
                <a:gd name="connsiteY14" fmla="*/ 75065 h 86033"/>
                <a:gd name="connsiteX15" fmla="*/ 21990 w 54606"/>
                <a:gd name="connsiteY15" fmla="*/ 76433 h 86033"/>
                <a:gd name="connsiteX16" fmla="*/ 37478 w 54606"/>
                <a:gd name="connsiteY16" fmla="*/ 71283 h 86033"/>
                <a:gd name="connsiteX17" fmla="*/ 43188 w 54606"/>
                <a:gd name="connsiteY17" fmla="*/ 57315 h 86033"/>
                <a:gd name="connsiteX18" fmla="*/ 37478 w 54606"/>
                <a:gd name="connsiteY18" fmla="*/ 43360 h 86033"/>
                <a:gd name="connsiteX19" fmla="*/ 21990 w 54606"/>
                <a:gd name="connsiteY19" fmla="*/ 38211 h 86033"/>
                <a:gd name="connsiteX20" fmla="*/ 12831 w 54606"/>
                <a:gd name="connsiteY20" fmla="*/ 39229 h 86033"/>
                <a:gd name="connsiteX21" fmla="*/ 3561 w 54606"/>
                <a:gd name="connsiteY21" fmla="*/ 42397 h 86033"/>
                <a:gd name="connsiteX22" fmla="*/ 3561 w 54606"/>
                <a:gd name="connsiteY22" fmla="*/ 0 h 8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3">
                  <a:moveTo>
                    <a:pt x="3561" y="0"/>
                  </a:moveTo>
                  <a:lnTo>
                    <a:pt x="48388" y="0"/>
                  </a:lnTo>
                  <a:lnTo>
                    <a:pt x="48388" y="9604"/>
                  </a:lnTo>
                  <a:lnTo>
                    <a:pt x="14019" y="9604"/>
                  </a:lnTo>
                  <a:lnTo>
                    <a:pt x="14019" y="30298"/>
                  </a:lnTo>
                  <a:cubicBezTo>
                    <a:pt x="15677" y="29726"/>
                    <a:pt x="17335" y="29322"/>
                    <a:pt x="18994" y="29057"/>
                  </a:cubicBezTo>
                  <a:cubicBezTo>
                    <a:pt x="20652" y="28763"/>
                    <a:pt x="22309" y="28610"/>
                    <a:pt x="23969" y="28610"/>
                  </a:cubicBezTo>
                  <a:cubicBezTo>
                    <a:pt x="33389" y="28610"/>
                    <a:pt x="40851" y="31192"/>
                    <a:pt x="46353" y="36341"/>
                  </a:cubicBezTo>
                  <a:cubicBezTo>
                    <a:pt x="51856" y="41504"/>
                    <a:pt x="54606" y="48495"/>
                    <a:pt x="54606" y="57315"/>
                  </a:cubicBezTo>
                  <a:cubicBezTo>
                    <a:pt x="54606" y="66399"/>
                    <a:pt x="51780" y="73474"/>
                    <a:pt x="46127" y="78512"/>
                  </a:cubicBezTo>
                  <a:cubicBezTo>
                    <a:pt x="40474" y="83522"/>
                    <a:pt x="32505" y="86034"/>
                    <a:pt x="22216" y="86034"/>
                  </a:cubicBezTo>
                  <a:cubicBezTo>
                    <a:pt x="18673" y="86034"/>
                    <a:pt x="15056" y="85726"/>
                    <a:pt x="11362" y="85126"/>
                  </a:cubicBezTo>
                  <a:cubicBezTo>
                    <a:pt x="7707" y="84526"/>
                    <a:pt x="3920" y="83633"/>
                    <a:pt x="0" y="82419"/>
                  </a:cubicBezTo>
                  <a:lnTo>
                    <a:pt x="0" y="70948"/>
                  </a:lnTo>
                  <a:cubicBezTo>
                    <a:pt x="3392" y="72791"/>
                    <a:pt x="6896" y="74158"/>
                    <a:pt x="10514" y="75065"/>
                  </a:cubicBezTo>
                  <a:cubicBezTo>
                    <a:pt x="14132" y="75972"/>
                    <a:pt x="17957" y="76433"/>
                    <a:pt x="21990" y="76433"/>
                  </a:cubicBezTo>
                  <a:cubicBezTo>
                    <a:pt x="28509" y="76433"/>
                    <a:pt x="33673" y="74716"/>
                    <a:pt x="37478" y="71283"/>
                  </a:cubicBezTo>
                  <a:cubicBezTo>
                    <a:pt x="41285" y="67851"/>
                    <a:pt x="43188" y="63190"/>
                    <a:pt x="43188" y="57315"/>
                  </a:cubicBezTo>
                  <a:cubicBezTo>
                    <a:pt x="43188" y="51440"/>
                    <a:pt x="41285" y="46779"/>
                    <a:pt x="37478" y="43360"/>
                  </a:cubicBezTo>
                  <a:cubicBezTo>
                    <a:pt x="33673" y="39927"/>
                    <a:pt x="28509" y="38211"/>
                    <a:pt x="21990" y="38211"/>
                  </a:cubicBezTo>
                  <a:cubicBezTo>
                    <a:pt x="18937" y="38211"/>
                    <a:pt x="15883" y="38546"/>
                    <a:pt x="12831" y="39229"/>
                  </a:cubicBezTo>
                  <a:cubicBezTo>
                    <a:pt x="9817" y="39913"/>
                    <a:pt x="6728" y="40960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2008C685-C062-ECFC-A104-C33949076DFF}"/>
                </a:ext>
              </a:extLst>
            </p:cNvPr>
            <p:cNvSpPr/>
            <p:nvPr/>
          </p:nvSpPr>
          <p:spPr>
            <a:xfrm>
              <a:off x="5625684" y="2512722"/>
              <a:ext cx="58337" cy="87564"/>
            </a:xfrm>
            <a:custGeom>
              <a:avLst/>
              <a:gdLst>
                <a:gd name="connsiteX0" fmla="*/ 29170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1 h 87564"/>
                <a:gd name="connsiteX3" fmla="*/ 15885 w 58337"/>
                <a:gd name="connsiteY3" fmla="*/ 69870 h 87564"/>
                <a:gd name="connsiteX4" fmla="*/ 29170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1 h 87564"/>
                <a:gd name="connsiteX7" fmla="*/ 42453 w 58337"/>
                <a:gd name="connsiteY7" fmla="*/ 17750 h 87564"/>
                <a:gd name="connsiteX8" fmla="*/ 29170 w 58337"/>
                <a:gd name="connsiteY8" fmla="*/ 9045 h 87564"/>
                <a:gd name="connsiteX9" fmla="*/ 29170 w 58337"/>
                <a:gd name="connsiteY9" fmla="*/ 0 h 87564"/>
                <a:gd name="connsiteX10" fmla="*/ 50820 w 58337"/>
                <a:gd name="connsiteY10" fmla="*/ 11250 h 87564"/>
                <a:gd name="connsiteX11" fmla="*/ 58338 w 58337"/>
                <a:gd name="connsiteY11" fmla="*/ 43811 h 87564"/>
                <a:gd name="connsiteX12" fmla="*/ 50820 w 58337"/>
                <a:gd name="connsiteY12" fmla="*/ 76371 h 87564"/>
                <a:gd name="connsiteX13" fmla="*/ 29170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1 h 87564"/>
                <a:gd name="connsiteX16" fmla="*/ 7462 w 58337"/>
                <a:gd name="connsiteY16" fmla="*/ 11250 h 87564"/>
                <a:gd name="connsiteX17" fmla="*/ 29170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70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1"/>
                  </a:cubicBezTo>
                  <a:cubicBezTo>
                    <a:pt x="11475" y="55381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70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1"/>
                    <a:pt x="46920" y="43811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70" y="9045"/>
                  </a:cubicBezTo>
                  <a:moveTo>
                    <a:pt x="29170" y="0"/>
                  </a:moveTo>
                  <a:cubicBezTo>
                    <a:pt x="38629" y="0"/>
                    <a:pt x="45845" y="3750"/>
                    <a:pt x="50820" y="11250"/>
                  </a:cubicBezTo>
                  <a:cubicBezTo>
                    <a:pt x="55831" y="18712"/>
                    <a:pt x="58338" y="29564"/>
                    <a:pt x="58338" y="43811"/>
                  </a:cubicBezTo>
                  <a:cubicBezTo>
                    <a:pt x="58338" y="58018"/>
                    <a:pt x="55831" y="68872"/>
                    <a:pt x="50820" y="76371"/>
                  </a:cubicBezTo>
                  <a:cubicBezTo>
                    <a:pt x="45845" y="83833"/>
                    <a:pt x="38629" y="87564"/>
                    <a:pt x="29170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2"/>
                    <a:pt x="0" y="58018"/>
                    <a:pt x="0" y="43811"/>
                  </a:cubicBezTo>
                  <a:cubicBezTo>
                    <a:pt x="0" y="29564"/>
                    <a:pt x="2487" y="18712"/>
                    <a:pt x="7462" y="11250"/>
                  </a:cubicBezTo>
                  <a:cubicBezTo>
                    <a:pt x="12474" y="3750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B82C2D51-6BB9-2624-AE53-8E3575D27149}"/>
                </a:ext>
              </a:extLst>
            </p:cNvPr>
            <p:cNvSpPr/>
            <p:nvPr/>
          </p:nvSpPr>
          <p:spPr>
            <a:xfrm>
              <a:off x="5704090" y="2584288"/>
              <a:ext cx="11928" cy="14357"/>
            </a:xfrm>
            <a:custGeom>
              <a:avLst/>
              <a:gdLst>
                <a:gd name="connsiteX0" fmla="*/ 0 w 11928"/>
                <a:gd name="connsiteY0" fmla="*/ 0 h 14357"/>
                <a:gd name="connsiteX1" fmla="*/ 11928 w 11928"/>
                <a:gd name="connsiteY1" fmla="*/ 0 h 14357"/>
                <a:gd name="connsiteX2" fmla="*/ 11928 w 11928"/>
                <a:gd name="connsiteY2" fmla="*/ 14358 h 14357"/>
                <a:gd name="connsiteX3" fmla="*/ 0 w 11928"/>
                <a:gd name="connsiteY3" fmla="*/ 14358 h 14357"/>
                <a:gd name="connsiteX4" fmla="*/ 0 w 11928"/>
                <a:gd name="connsiteY4" fmla="*/ 0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7">
                  <a:moveTo>
                    <a:pt x="0" y="0"/>
                  </a:moveTo>
                  <a:lnTo>
                    <a:pt x="11928" y="0"/>
                  </a:lnTo>
                  <a:lnTo>
                    <a:pt x="11928" y="14358"/>
                  </a:lnTo>
                  <a:lnTo>
                    <a:pt x="0" y="1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6B3E60FE-C604-910C-5E68-694651A9C216}"/>
                </a:ext>
              </a:extLst>
            </p:cNvPr>
            <p:cNvSpPr/>
            <p:nvPr/>
          </p:nvSpPr>
          <p:spPr>
            <a:xfrm>
              <a:off x="5737443" y="2514248"/>
              <a:ext cx="54606" cy="86037"/>
            </a:xfrm>
            <a:custGeom>
              <a:avLst/>
              <a:gdLst>
                <a:gd name="connsiteX0" fmla="*/ 3561 w 54606"/>
                <a:gd name="connsiteY0" fmla="*/ 0 h 86037"/>
                <a:gd name="connsiteX1" fmla="*/ 48388 w 54606"/>
                <a:gd name="connsiteY1" fmla="*/ 0 h 86037"/>
                <a:gd name="connsiteX2" fmla="*/ 48388 w 54606"/>
                <a:gd name="connsiteY2" fmla="*/ 9611 h 86037"/>
                <a:gd name="connsiteX3" fmla="*/ 14019 w 54606"/>
                <a:gd name="connsiteY3" fmla="*/ 9611 h 86037"/>
                <a:gd name="connsiteX4" fmla="*/ 14019 w 54606"/>
                <a:gd name="connsiteY4" fmla="*/ 30300 h 86037"/>
                <a:gd name="connsiteX5" fmla="*/ 18994 w 54606"/>
                <a:gd name="connsiteY5" fmla="*/ 29057 h 86037"/>
                <a:gd name="connsiteX6" fmla="*/ 23967 w 54606"/>
                <a:gd name="connsiteY6" fmla="*/ 28604 h 86037"/>
                <a:gd name="connsiteX7" fmla="*/ 46353 w 54606"/>
                <a:gd name="connsiteY7" fmla="*/ 36348 h 86037"/>
                <a:gd name="connsiteX8" fmla="*/ 54606 w 54606"/>
                <a:gd name="connsiteY8" fmla="*/ 57320 h 86037"/>
                <a:gd name="connsiteX9" fmla="*/ 46127 w 54606"/>
                <a:gd name="connsiteY9" fmla="*/ 78519 h 86037"/>
                <a:gd name="connsiteX10" fmla="*/ 22216 w 54606"/>
                <a:gd name="connsiteY10" fmla="*/ 86038 h 86037"/>
                <a:gd name="connsiteX11" fmla="*/ 11362 w 54606"/>
                <a:gd name="connsiteY11" fmla="*/ 85133 h 86037"/>
                <a:gd name="connsiteX12" fmla="*/ 0 w 54606"/>
                <a:gd name="connsiteY12" fmla="*/ 82419 h 86037"/>
                <a:gd name="connsiteX13" fmla="*/ 0 w 54606"/>
                <a:gd name="connsiteY13" fmla="*/ 70944 h 86037"/>
                <a:gd name="connsiteX14" fmla="*/ 10513 w 54606"/>
                <a:gd name="connsiteY14" fmla="*/ 75071 h 86037"/>
                <a:gd name="connsiteX15" fmla="*/ 21990 w 54606"/>
                <a:gd name="connsiteY15" fmla="*/ 76427 h 86037"/>
                <a:gd name="connsiteX16" fmla="*/ 37478 w 54606"/>
                <a:gd name="connsiteY16" fmla="*/ 71283 h 86037"/>
                <a:gd name="connsiteX17" fmla="*/ 43187 w 54606"/>
                <a:gd name="connsiteY17" fmla="*/ 57320 h 86037"/>
                <a:gd name="connsiteX18" fmla="*/ 37478 w 54606"/>
                <a:gd name="connsiteY18" fmla="*/ 43357 h 86037"/>
                <a:gd name="connsiteX19" fmla="*/ 21990 w 54606"/>
                <a:gd name="connsiteY19" fmla="*/ 38214 h 86037"/>
                <a:gd name="connsiteX20" fmla="*/ 12831 w 54606"/>
                <a:gd name="connsiteY20" fmla="*/ 39231 h 86037"/>
                <a:gd name="connsiteX21" fmla="*/ 3561 w 54606"/>
                <a:gd name="connsiteY21" fmla="*/ 42397 h 86037"/>
                <a:gd name="connsiteX22" fmla="*/ 3561 w 54606"/>
                <a:gd name="connsiteY22" fmla="*/ 0 h 8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7">
                  <a:moveTo>
                    <a:pt x="3561" y="0"/>
                  </a:moveTo>
                  <a:lnTo>
                    <a:pt x="48388" y="0"/>
                  </a:lnTo>
                  <a:lnTo>
                    <a:pt x="48388" y="9611"/>
                  </a:lnTo>
                  <a:lnTo>
                    <a:pt x="14019" y="9611"/>
                  </a:lnTo>
                  <a:lnTo>
                    <a:pt x="14019" y="30300"/>
                  </a:lnTo>
                  <a:cubicBezTo>
                    <a:pt x="15677" y="29735"/>
                    <a:pt x="17335" y="29320"/>
                    <a:pt x="18994" y="29057"/>
                  </a:cubicBezTo>
                  <a:cubicBezTo>
                    <a:pt x="20652" y="28755"/>
                    <a:pt x="22309" y="28604"/>
                    <a:pt x="23967" y="28604"/>
                  </a:cubicBezTo>
                  <a:cubicBezTo>
                    <a:pt x="33389" y="28604"/>
                    <a:pt x="40851" y="31186"/>
                    <a:pt x="46353" y="36348"/>
                  </a:cubicBezTo>
                  <a:cubicBezTo>
                    <a:pt x="51856" y="41511"/>
                    <a:pt x="54606" y="48502"/>
                    <a:pt x="54606" y="57320"/>
                  </a:cubicBezTo>
                  <a:cubicBezTo>
                    <a:pt x="54606" y="66403"/>
                    <a:pt x="51780" y="73469"/>
                    <a:pt x="46127" y="78519"/>
                  </a:cubicBezTo>
                  <a:cubicBezTo>
                    <a:pt x="40474" y="83531"/>
                    <a:pt x="32505" y="86038"/>
                    <a:pt x="22216" y="86038"/>
                  </a:cubicBezTo>
                  <a:cubicBezTo>
                    <a:pt x="18673" y="86038"/>
                    <a:pt x="15056" y="85736"/>
                    <a:pt x="11362" y="85133"/>
                  </a:cubicBezTo>
                  <a:cubicBezTo>
                    <a:pt x="7706" y="84529"/>
                    <a:pt x="3918" y="83625"/>
                    <a:pt x="0" y="82419"/>
                  </a:cubicBezTo>
                  <a:lnTo>
                    <a:pt x="0" y="70944"/>
                  </a:lnTo>
                  <a:cubicBezTo>
                    <a:pt x="3391" y="72791"/>
                    <a:pt x="6895" y="74166"/>
                    <a:pt x="10513" y="75071"/>
                  </a:cubicBezTo>
                  <a:cubicBezTo>
                    <a:pt x="14132" y="75975"/>
                    <a:pt x="17957" y="76427"/>
                    <a:pt x="21990" y="76427"/>
                  </a:cubicBezTo>
                  <a:cubicBezTo>
                    <a:pt x="28509" y="76427"/>
                    <a:pt x="33673" y="74712"/>
                    <a:pt x="37478" y="71283"/>
                  </a:cubicBezTo>
                  <a:cubicBezTo>
                    <a:pt x="41284" y="67855"/>
                    <a:pt x="43187" y="63199"/>
                    <a:pt x="43187" y="57320"/>
                  </a:cubicBezTo>
                  <a:cubicBezTo>
                    <a:pt x="43187" y="51441"/>
                    <a:pt x="41284" y="46787"/>
                    <a:pt x="37478" y="43357"/>
                  </a:cubicBezTo>
                  <a:cubicBezTo>
                    <a:pt x="33673" y="39929"/>
                    <a:pt x="28509" y="38214"/>
                    <a:pt x="21990" y="38214"/>
                  </a:cubicBezTo>
                  <a:cubicBezTo>
                    <a:pt x="18937" y="38214"/>
                    <a:pt x="15883" y="38553"/>
                    <a:pt x="12831" y="39231"/>
                  </a:cubicBezTo>
                  <a:cubicBezTo>
                    <a:pt x="9816" y="39909"/>
                    <a:pt x="6726" y="40964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4B0BDDF5-2A87-8D07-F016-AF21BCF6E438}"/>
                </a:ext>
              </a:extLst>
            </p:cNvPr>
            <p:cNvSpPr/>
            <p:nvPr/>
          </p:nvSpPr>
          <p:spPr>
            <a:xfrm>
              <a:off x="5809800" y="2512722"/>
              <a:ext cx="58337" cy="87564"/>
            </a:xfrm>
            <a:custGeom>
              <a:avLst/>
              <a:gdLst>
                <a:gd name="connsiteX0" fmla="*/ 29169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1 h 87564"/>
                <a:gd name="connsiteX3" fmla="*/ 15885 w 58337"/>
                <a:gd name="connsiteY3" fmla="*/ 69870 h 87564"/>
                <a:gd name="connsiteX4" fmla="*/ 29169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1 h 87564"/>
                <a:gd name="connsiteX7" fmla="*/ 42453 w 58337"/>
                <a:gd name="connsiteY7" fmla="*/ 17750 h 87564"/>
                <a:gd name="connsiteX8" fmla="*/ 29169 w 58337"/>
                <a:gd name="connsiteY8" fmla="*/ 9045 h 87564"/>
                <a:gd name="connsiteX9" fmla="*/ 29169 w 58337"/>
                <a:gd name="connsiteY9" fmla="*/ 0 h 87564"/>
                <a:gd name="connsiteX10" fmla="*/ 50820 w 58337"/>
                <a:gd name="connsiteY10" fmla="*/ 11250 h 87564"/>
                <a:gd name="connsiteX11" fmla="*/ 58338 w 58337"/>
                <a:gd name="connsiteY11" fmla="*/ 43811 h 87564"/>
                <a:gd name="connsiteX12" fmla="*/ 50820 w 58337"/>
                <a:gd name="connsiteY12" fmla="*/ 76371 h 87564"/>
                <a:gd name="connsiteX13" fmla="*/ 29169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1 h 87564"/>
                <a:gd name="connsiteX16" fmla="*/ 7462 w 58337"/>
                <a:gd name="connsiteY16" fmla="*/ 11250 h 87564"/>
                <a:gd name="connsiteX17" fmla="*/ 29169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9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1"/>
                  </a:cubicBezTo>
                  <a:cubicBezTo>
                    <a:pt x="11475" y="55381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69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1"/>
                    <a:pt x="46920" y="43811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69" y="9045"/>
                  </a:cubicBezTo>
                  <a:moveTo>
                    <a:pt x="29169" y="0"/>
                  </a:moveTo>
                  <a:cubicBezTo>
                    <a:pt x="38629" y="0"/>
                    <a:pt x="45845" y="3750"/>
                    <a:pt x="50820" y="11250"/>
                  </a:cubicBezTo>
                  <a:cubicBezTo>
                    <a:pt x="55831" y="18712"/>
                    <a:pt x="58338" y="29564"/>
                    <a:pt x="58338" y="43811"/>
                  </a:cubicBezTo>
                  <a:cubicBezTo>
                    <a:pt x="58338" y="58018"/>
                    <a:pt x="55831" y="68872"/>
                    <a:pt x="50820" y="76371"/>
                  </a:cubicBezTo>
                  <a:cubicBezTo>
                    <a:pt x="45845" y="83833"/>
                    <a:pt x="38629" y="87564"/>
                    <a:pt x="29169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2"/>
                    <a:pt x="0" y="58018"/>
                    <a:pt x="0" y="43811"/>
                  </a:cubicBezTo>
                  <a:cubicBezTo>
                    <a:pt x="0" y="29564"/>
                    <a:pt x="2487" y="18712"/>
                    <a:pt x="7462" y="11250"/>
                  </a:cubicBezTo>
                  <a:cubicBezTo>
                    <a:pt x="12474" y="3750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232141B7-2B9B-8B12-D618-1F81E7564569}"/>
                </a:ext>
              </a:extLst>
            </p:cNvPr>
            <p:cNvSpPr/>
            <p:nvPr/>
          </p:nvSpPr>
          <p:spPr>
            <a:xfrm>
              <a:off x="5628115" y="2075514"/>
              <a:ext cx="58337" cy="87562"/>
            </a:xfrm>
            <a:custGeom>
              <a:avLst/>
              <a:gdLst>
                <a:gd name="connsiteX0" fmla="*/ 29170 w 58337"/>
                <a:gd name="connsiteY0" fmla="*/ 9044 h 87562"/>
                <a:gd name="connsiteX1" fmla="*/ 15885 w 58337"/>
                <a:gd name="connsiteY1" fmla="*/ 17749 h 87562"/>
                <a:gd name="connsiteX2" fmla="*/ 11475 w 58337"/>
                <a:gd name="connsiteY2" fmla="*/ 43809 h 87562"/>
                <a:gd name="connsiteX3" fmla="*/ 15885 w 58337"/>
                <a:gd name="connsiteY3" fmla="*/ 69870 h 87562"/>
                <a:gd name="connsiteX4" fmla="*/ 29170 w 58337"/>
                <a:gd name="connsiteY4" fmla="*/ 78519 h 87562"/>
                <a:gd name="connsiteX5" fmla="*/ 42453 w 58337"/>
                <a:gd name="connsiteY5" fmla="*/ 69870 h 87562"/>
                <a:gd name="connsiteX6" fmla="*/ 46920 w 58337"/>
                <a:gd name="connsiteY6" fmla="*/ 43809 h 87562"/>
                <a:gd name="connsiteX7" fmla="*/ 42453 w 58337"/>
                <a:gd name="connsiteY7" fmla="*/ 17749 h 87562"/>
                <a:gd name="connsiteX8" fmla="*/ 29170 w 58337"/>
                <a:gd name="connsiteY8" fmla="*/ 9044 h 87562"/>
                <a:gd name="connsiteX9" fmla="*/ 29170 w 58337"/>
                <a:gd name="connsiteY9" fmla="*/ 0 h 87562"/>
                <a:gd name="connsiteX10" fmla="*/ 50820 w 58337"/>
                <a:gd name="connsiteY10" fmla="*/ 11249 h 87562"/>
                <a:gd name="connsiteX11" fmla="*/ 58338 w 58337"/>
                <a:gd name="connsiteY11" fmla="*/ 43809 h 87562"/>
                <a:gd name="connsiteX12" fmla="*/ 50820 w 58337"/>
                <a:gd name="connsiteY12" fmla="*/ 76370 h 87562"/>
                <a:gd name="connsiteX13" fmla="*/ 29170 w 58337"/>
                <a:gd name="connsiteY13" fmla="*/ 87563 h 87562"/>
                <a:gd name="connsiteX14" fmla="*/ 7462 w 58337"/>
                <a:gd name="connsiteY14" fmla="*/ 76370 h 87562"/>
                <a:gd name="connsiteX15" fmla="*/ 0 w 58337"/>
                <a:gd name="connsiteY15" fmla="*/ 43809 h 87562"/>
                <a:gd name="connsiteX16" fmla="*/ 7462 w 58337"/>
                <a:gd name="connsiteY16" fmla="*/ 11249 h 87562"/>
                <a:gd name="connsiteX17" fmla="*/ 29170 w 58337"/>
                <a:gd name="connsiteY17" fmla="*/ 0 h 8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2">
                  <a:moveTo>
                    <a:pt x="29170" y="9044"/>
                  </a:moveTo>
                  <a:cubicBezTo>
                    <a:pt x="23290" y="9044"/>
                    <a:pt x="18861" y="11945"/>
                    <a:pt x="15885" y="17749"/>
                  </a:cubicBezTo>
                  <a:cubicBezTo>
                    <a:pt x="12944" y="23515"/>
                    <a:pt x="11475" y="32202"/>
                    <a:pt x="11475" y="43809"/>
                  </a:cubicBezTo>
                  <a:cubicBezTo>
                    <a:pt x="11475" y="55379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70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79"/>
                    <a:pt x="46920" y="43809"/>
                  </a:cubicBezTo>
                  <a:cubicBezTo>
                    <a:pt x="46920" y="32202"/>
                    <a:pt x="45431" y="23515"/>
                    <a:pt x="42453" y="17749"/>
                  </a:cubicBezTo>
                  <a:cubicBezTo>
                    <a:pt x="39514" y="11945"/>
                    <a:pt x="35086" y="9044"/>
                    <a:pt x="29170" y="9044"/>
                  </a:cubicBezTo>
                  <a:moveTo>
                    <a:pt x="29170" y="0"/>
                  </a:moveTo>
                  <a:cubicBezTo>
                    <a:pt x="38628" y="0"/>
                    <a:pt x="45845" y="3750"/>
                    <a:pt x="50820" y="11249"/>
                  </a:cubicBezTo>
                  <a:cubicBezTo>
                    <a:pt x="55831" y="18710"/>
                    <a:pt x="58338" y="29564"/>
                    <a:pt x="58338" y="43809"/>
                  </a:cubicBezTo>
                  <a:cubicBezTo>
                    <a:pt x="58338" y="58017"/>
                    <a:pt x="55831" y="68871"/>
                    <a:pt x="50820" y="76370"/>
                  </a:cubicBezTo>
                  <a:cubicBezTo>
                    <a:pt x="45845" y="83831"/>
                    <a:pt x="38628" y="87563"/>
                    <a:pt x="29170" y="87563"/>
                  </a:cubicBezTo>
                  <a:cubicBezTo>
                    <a:pt x="19710" y="87563"/>
                    <a:pt x="12474" y="83831"/>
                    <a:pt x="7462" y="76370"/>
                  </a:cubicBezTo>
                  <a:cubicBezTo>
                    <a:pt x="2487" y="68871"/>
                    <a:pt x="0" y="58017"/>
                    <a:pt x="0" y="43809"/>
                  </a:cubicBezTo>
                  <a:cubicBezTo>
                    <a:pt x="0" y="29564"/>
                    <a:pt x="2487" y="18710"/>
                    <a:pt x="7462" y="11249"/>
                  </a:cubicBezTo>
                  <a:cubicBezTo>
                    <a:pt x="12474" y="3750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531050E5-ADEF-6B9A-455C-990C1F486BDC}"/>
                </a:ext>
              </a:extLst>
            </p:cNvPr>
            <p:cNvSpPr/>
            <p:nvPr/>
          </p:nvSpPr>
          <p:spPr>
            <a:xfrm>
              <a:off x="5706521" y="2147079"/>
              <a:ext cx="11927" cy="14357"/>
            </a:xfrm>
            <a:custGeom>
              <a:avLst/>
              <a:gdLst>
                <a:gd name="connsiteX0" fmla="*/ 0 w 11927"/>
                <a:gd name="connsiteY0" fmla="*/ 0 h 14357"/>
                <a:gd name="connsiteX1" fmla="*/ 11927 w 11927"/>
                <a:gd name="connsiteY1" fmla="*/ 0 h 14357"/>
                <a:gd name="connsiteX2" fmla="*/ 11927 w 11927"/>
                <a:gd name="connsiteY2" fmla="*/ 14358 h 14357"/>
                <a:gd name="connsiteX3" fmla="*/ 0 w 11927"/>
                <a:gd name="connsiteY3" fmla="*/ 14358 h 14357"/>
                <a:gd name="connsiteX4" fmla="*/ 0 w 11927"/>
                <a:gd name="connsiteY4" fmla="*/ 0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7" h="14357">
                  <a:moveTo>
                    <a:pt x="0" y="0"/>
                  </a:moveTo>
                  <a:lnTo>
                    <a:pt x="11927" y="0"/>
                  </a:lnTo>
                  <a:lnTo>
                    <a:pt x="11927" y="14358"/>
                  </a:lnTo>
                  <a:lnTo>
                    <a:pt x="0" y="1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A00A5D0E-293C-46BA-1307-ED3FD6BEFF95}"/>
                </a:ext>
              </a:extLst>
            </p:cNvPr>
            <p:cNvSpPr/>
            <p:nvPr/>
          </p:nvSpPr>
          <p:spPr>
            <a:xfrm>
              <a:off x="5740439" y="2077039"/>
              <a:ext cx="54267" cy="84397"/>
            </a:xfrm>
            <a:custGeom>
              <a:avLst/>
              <a:gdLst>
                <a:gd name="connsiteX0" fmla="*/ 0 w 54267"/>
                <a:gd name="connsiteY0" fmla="*/ 0 h 84397"/>
                <a:gd name="connsiteX1" fmla="*/ 54267 w 54267"/>
                <a:gd name="connsiteY1" fmla="*/ 0 h 84397"/>
                <a:gd name="connsiteX2" fmla="*/ 54267 w 54267"/>
                <a:gd name="connsiteY2" fmla="*/ 4862 h 84397"/>
                <a:gd name="connsiteX3" fmla="*/ 23628 w 54267"/>
                <a:gd name="connsiteY3" fmla="*/ 84398 h 84397"/>
                <a:gd name="connsiteX4" fmla="*/ 11701 w 54267"/>
                <a:gd name="connsiteY4" fmla="*/ 84398 h 84397"/>
                <a:gd name="connsiteX5" fmla="*/ 40530 w 54267"/>
                <a:gd name="connsiteY5" fmla="*/ 9611 h 84397"/>
                <a:gd name="connsiteX6" fmla="*/ 0 w 54267"/>
                <a:gd name="connsiteY6" fmla="*/ 9611 h 84397"/>
                <a:gd name="connsiteX7" fmla="*/ 0 w 54267"/>
                <a:gd name="connsiteY7" fmla="*/ 0 h 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67" h="84397">
                  <a:moveTo>
                    <a:pt x="0" y="0"/>
                  </a:moveTo>
                  <a:lnTo>
                    <a:pt x="54267" y="0"/>
                  </a:lnTo>
                  <a:lnTo>
                    <a:pt x="54267" y="4862"/>
                  </a:lnTo>
                  <a:lnTo>
                    <a:pt x="23628" y="84398"/>
                  </a:lnTo>
                  <a:lnTo>
                    <a:pt x="11701" y="84398"/>
                  </a:lnTo>
                  <a:lnTo>
                    <a:pt x="40530" y="9611"/>
                  </a:lnTo>
                  <a:lnTo>
                    <a:pt x="0" y="9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D69AE3C8-41D2-A50A-A8F7-A7A9F32D315A}"/>
                </a:ext>
              </a:extLst>
            </p:cNvPr>
            <p:cNvSpPr/>
            <p:nvPr/>
          </p:nvSpPr>
          <p:spPr>
            <a:xfrm>
              <a:off x="5813531" y="2077039"/>
              <a:ext cx="54606" cy="86037"/>
            </a:xfrm>
            <a:custGeom>
              <a:avLst/>
              <a:gdLst>
                <a:gd name="connsiteX0" fmla="*/ 3561 w 54606"/>
                <a:gd name="connsiteY0" fmla="*/ 0 h 86037"/>
                <a:gd name="connsiteX1" fmla="*/ 48388 w 54606"/>
                <a:gd name="connsiteY1" fmla="*/ 0 h 86037"/>
                <a:gd name="connsiteX2" fmla="*/ 48388 w 54606"/>
                <a:gd name="connsiteY2" fmla="*/ 9611 h 86037"/>
                <a:gd name="connsiteX3" fmla="*/ 14019 w 54606"/>
                <a:gd name="connsiteY3" fmla="*/ 9611 h 86037"/>
                <a:gd name="connsiteX4" fmla="*/ 14019 w 54606"/>
                <a:gd name="connsiteY4" fmla="*/ 30300 h 86037"/>
                <a:gd name="connsiteX5" fmla="*/ 18994 w 54606"/>
                <a:gd name="connsiteY5" fmla="*/ 29056 h 86037"/>
                <a:gd name="connsiteX6" fmla="*/ 23969 w 54606"/>
                <a:gd name="connsiteY6" fmla="*/ 28604 h 86037"/>
                <a:gd name="connsiteX7" fmla="*/ 46353 w 54606"/>
                <a:gd name="connsiteY7" fmla="*/ 36349 h 86037"/>
                <a:gd name="connsiteX8" fmla="*/ 54606 w 54606"/>
                <a:gd name="connsiteY8" fmla="*/ 57322 h 86037"/>
                <a:gd name="connsiteX9" fmla="*/ 46127 w 54606"/>
                <a:gd name="connsiteY9" fmla="*/ 78519 h 86037"/>
                <a:gd name="connsiteX10" fmla="*/ 22216 w 54606"/>
                <a:gd name="connsiteY10" fmla="*/ 86038 h 86037"/>
                <a:gd name="connsiteX11" fmla="*/ 11362 w 54606"/>
                <a:gd name="connsiteY11" fmla="*/ 85133 h 86037"/>
                <a:gd name="connsiteX12" fmla="*/ 0 w 54606"/>
                <a:gd name="connsiteY12" fmla="*/ 82421 h 86037"/>
                <a:gd name="connsiteX13" fmla="*/ 0 w 54606"/>
                <a:gd name="connsiteY13" fmla="*/ 70944 h 86037"/>
                <a:gd name="connsiteX14" fmla="*/ 10514 w 54606"/>
                <a:gd name="connsiteY14" fmla="*/ 75071 h 86037"/>
                <a:gd name="connsiteX15" fmla="*/ 21990 w 54606"/>
                <a:gd name="connsiteY15" fmla="*/ 76428 h 86037"/>
                <a:gd name="connsiteX16" fmla="*/ 37478 w 54606"/>
                <a:gd name="connsiteY16" fmla="*/ 71283 h 86037"/>
                <a:gd name="connsiteX17" fmla="*/ 43188 w 54606"/>
                <a:gd name="connsiteY17" fmla="*/ 57322 h 86037"/>
                <a:gd name="connsiteX18" fmla="*/ 37478 w 54606"/>
                <a:gd name="connsiteY18" fmla="*/ 43359 h 86037"/>
                <a:gd name="connsiteX19" fmla="*/ 21990 w 54606"/>
                <a:gd name="connsiteY19" fmla="*/ 38214 h 86037"/>
                <a:gd name="connsiteX20" fmla="*/ 12831 w 54606"/>
                <a:gd name="connsiteY20" fmla="*/ 39232 h 86037"/>
                <a:gd name="connsiteX21" fmla="*/ 3561 w 54606"/>
                <a:gd name="connsiteY21" fmla="*/ 42397 h 86037"/>
                <a:gd name="connsiteX22" fmla="*/ 3561 w 54606"/>
                <a:gd name="connsiteY22" fmla="*/ 0 h 8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7">
                  <a:moveTo>
                    <a:pt x="3561" y="0"/>
                  </a:moveTo>
                  <a:lnTo>
                    <a:pt x="48388" y="0"/>
                  </a:lnTo>
                  <a:lnTo>
                    <a:pt x="48388" y="9611"/>
                  </a:lnTo>
                  <a:lnTo>
                    <a:pt x="14019" y="9611"/>
                  </a:lnTo>
                  <a:lnTo>
                    <a:pt x="14019" y="30300"/>
                  </a:lnTo>
                  <a:cubicBezTo>
                    <a:pt x="15677" y="29735"/>
                    <a:pt x="17335" y="29320"/>
                    <a:pt x="18994" y="29056"/>
                  </a:cubicBezTo>
                  <a:cubicBezTo>
                    <a:pt x="20652" y="28755"/>
                    <a:pt x="22309" y="28604"/>
                    <a:pt x="23969" y="28604"/>
                  </a:cubicBezTo>
                  <a:cubicBezTo>
                    <a:pt x="33389" y="28604"/>
                    <a:pt x="40851" y="31186"/>
                    <a:pt x="46353" y="36349"/>
                  </a:cubicBezTo>
                  <a:cubicBezTo>
                    <a:pt x="51856" y="41511"/>
                    <a:pt x="54606" y="48502"/>
                    <a:pt x="54606" y="57322"/>
                  </a:cubicBezTo>
                  <a:cubicBezTo>
                    <a:pt x="54606" y="66403"/>
                    <a:pt x="51780" y="73469"/>
                    <a:pt x="46127" y="78519"/>
                  </a:cubicBezTo>
                  <a:cubicBezTo>
                    <a:pt x="40474" y="83531"/>
                    <a:pt x="32505" y="86038"/>
                    <a:pt x="22216" y="86038"/>
                  </a:cubicBezTo>
                  <a:cubicBezTo>
                    <a:pt x="18673" y="86038"/>
                    <a:pt x="15056" y="85736"/>
                    <a:pt x="11362" y="85133"/>
                  </a:cubicBezTo>
                  <a:cubicBezTo>
                    <a:pt x="7707" y="84531"/>
                    <a:pt x="3920" y="83626"/>
                    <a:pt x="0" y="82421"/>
                  </a:cubicBezTo>
                  <a:lnTo>
                    <a:pt x="0" y="70944"/>
                  </a:lnTo>
                  <a:cubicBezTo>
                    <a:pt x="3392" y="72790"/>
                    <a:pt x="6896" y="74166"/>
                    <a:pt x="10514" y="75071"/>
                  </a:cubicBezTo>
                  <a:cubicBezTo>
                    <a:pt x="14132" y="75976"/>
                    <a:pt x="17957" y="76428"/>
                    <a:pt x="21990" y="76428"/>
                  </a:cubicBezTo>
                  <a:cubicBezTo>
                    <a:pt x="28509" y="76428"/>
                    <a:pt x="33673" y="74713"/>
                    <a:pt x="37478" y="71283"/>
                  </a:cubicBezTo>
                  <a:cubicBezTo>
                    <a:pt x="41285" y="67855"/>
                    <a:pt x="43188" y="63201"/>
                    <a:pt x="43188" y="57322"/>
                  </a:cubicBezTo>
                  <a:cubicBezTo>
                    <a:pt x="43188" y="51443"/>
                    <a:pt x="41285" y="46787"/>
                    <a:pt x="37478" y="43359"/>
                  </a:cubicBezTo>
                  <a:cubicBezTo>
                    <a:pt x="33673" y="39929"/>
                    <a:pt x="28509" y="38214"/>
                    <a:pt x="21990" y="38214"/>
                  </a:cubicBezTo>
                  <a:cubicBezTo>
                    <a:pt x="18937" y="38214"/>
                    <a:pt x="15883" y="38553"/>
                    <a:pt x="12831" y="39232"/>
                  </a:cubicBezTo>
                  <a:cubicBezTo>
                    <a:pt x="9817" y="39910"/>
                    <a:pt x="6728" y="40965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9" name="Freeform 1108">
              <a:extLst>
                <a:ext uri="{FF2B5EF4-FFF2-40B4-BE49-F238E27FC236}">
                  <a16:creationId xmlns:a16="http://schemas.microsoft.com/office/drawing/2014/main" id="{DE067CF3-59D6-1405-DAE5-B36DBE27B810}"/>
                </a:ext>
              </a:extLst>
            </p:cNvPr>
            <p:cNvSpPr/>
            <p:nvPr/>
          </p:nvSpPr>
          <p:spPr>
            <a:xfrm>
              <a:off x="5630772" y="1639831"/>
              <a:ext cx="50255" cy="84398"/>
            </a:xfrm>
            <a:custGeom>
              <a:avLst/>
              <a:gdLst>
                <a:gd name="connsiteX0" fmla="*/ 1640 w 50255"/>
                <a:gd name="connsiteY0" fmla="*/ 74788 h 84398"/>
                <a:gd name="connsiteX1" fmla="*/ 20294 w 50255"/>
                <a:gd name="connsiteY1" fmla="*/ 74788 h 84398"/>
                <a:gd name="connsiteX2" fmla="*/ 20294 w 50255"/>
                <a:gd name="connsiteY2" fmla="*/ 10401 h 84398"/>
                <a:gd name="connsiteX3" fmla="*/ 0 w 50255"/>
                <a:gd name="connsiteY3" fmla="*/ 14471 h 84398"/>
                <a:gd name="connsiteX4" fmla="*/ 0 w 50255"/>
                <a:gd name="connsiteY4" fmla="*/ 4070 h 84398"/>
                <a:gd name="connsiteX5" fmla="*/ 20181 w 50255"/>
                <a:gd name="connsiteY5" fmla="*/ 0 h 84398"/>
                <a:gd name="connsiteX6" fmla="*/ 31600 w 50255"/>
                <a:gd name="connsiteY6" fmla="*/ 0 h 84398"/>
                <a:gd name="connsiteX7" fmla="*/ 31600 w 50255"/>
                <a:gd name="connsiteY7" fmla="*/ 74788 h 84398"/>
                <a:gd name="connsiteX8" fmla="*/ 50255 w 50255"/>
                <a:gd name="connsiteY8" fmla="*/ 74788 h 84398"/>
                <a:gd name="connsiteX9" fmla="*/ 50255 w 50255"/>
                <a:gd name="connsiteY9" fmla="*/ 84398 h 84398"/>
                <a:gd name="connsiteX10" fmla="*/ 1640 w 50255"/>
                <a:gd name="connsiteY10" fmla="*/ 84398 h 84398"/>
                <a:gd name="connsiteX11" fmla="*/ 1640 w 50255"/>
                <a:gd name="connsiteY11" fmla="*/ 74788 h 8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5" h="84398">
                  <a:moveTo>
                    <a:pt x="1640" y="74788"/>
                  </a:moveTo>
                  <a:lnTo>
                    <a:pt x="20294" y="74788"/>
                  </a:lnTo>
                  <a:lnTo>
                    <a:pt x="20294" y="10401"/>
                  </a:lnTo>
                  <a:lnTo>
                    <a:pt x="0" y="14471"/>
                  </a:lnTo>
                  <a:lnTo>
                    <a:pt x="0" y="4070"/>
                  </a:lnTo>
                  <a:lnTo>
                    <a:pt x="20181" y="0"/>
                  </a:lnTo>
                  <a:lnTo>
                    <a:pt x="31600" y="0"/>
                  </a:lnTo>
                  <a:lnTo>
                    <a:pt x="31600" y="74788"/>
                  </a:lnTo>
                  <a:lnTo>
                    <a:pt x="50255" y="74788"/>
                  </a:lnTo>
                  <a:lnTo>
                    <a:pt x="50255" y="84398"/>
                  </a:lnTo>
                  <a:lnTo>
                    <a:pt x="1640" y="84398"/>
                  </a:lnTo>
                  <a:lnTo>
                    <a:pt x="1640" y="74788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0" name="Freeform 1109">
              <a:extLst>
                <a:ext uri="{FF2B5EF4-FFF2-40B4-BE49-F238E27FC236}">
                  <a16:creationId xmlns:a16="http://schemas.microsoft.com/office/drawing/2014/main" id="{39716DF0-A1A7-0CBC-B6D2-644218E6ECBA}"/>
                </a:ext>
              </a:extLst>
            </p:cNvPr>
            <p:cNvSpPr/>
            <p:nvPr/>
          </p:nvSpPr>
          <p:spPr>
            <a:xfrm>
              <a:off x="5704090" y="1709870"/>
              <a:ext cx="11928" cy="14359"/>
            </a:xfrm>
            <a:custGeom>
              <a:avLst/>
              <a:gdLst>
                <a:gd name="connsiteX0" fmla="*/ 0 w 11928"/>
                <a:gd name="connsiteY0" fmla="*/ 0 h 14359"/>
                <a:gd name="connsiteX1" fmla="*/ 11928 w 11928"/>
                <a:gd name="connsiteY1" fmla="*/ 0 h 14359"/>
                <a:gd name="connsiteX2" fmla="*/ 11928 w 11928"/>
                <a:gd name="connsiteY2" fmla="*/ 14359 h 14359"/>
                <a:gd name="connsiteX3" fmla="*/ 0 w 11928"/>
                <a:gd name="connsiteY3" fmla="*/ 14359 h 14359"/>
                <a:gd name="connsiteX4" fmla="*/ 0 w 11928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9">
                  <a:moveTo>
                    <a:pt x="0" y="0"/>
                  </a:moveTo>
                  <a:lnTo>
                    <a:pt x="11928" y="0"/>
                  </a:lnTo>
                  <a:lnTo>
                    <a:pt x="11928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1" name="Freeform 1110">
              <a:extLst>
                <a:ext uri="{FF2B5EF4-FFF2-40B4-BE49-F238E27FC236}">
                  <a16:creationId xmlns:a16="http://schemas.microsoft.com/office/drawing/2014/main" id="{09049E32-DEF7-C941-F821-4CB8FA1526E5}"/>
                </a:ext>
              </a:extLst>
            </p:cNvPr>
            <p:cNvSpPr/>
            <p:nvPr/>
          </p:nvSpPr>
          <p:spPr>
            <a:xfrm>
              <a:off x="5736142" y="1638305"/>
              <a:ext cx="58337" cy="87564"/>
            </a:xfrm>
            <a:custGeom>
              <a:avLst/>
              <a:gdLst>
                <a:gd name="connsiteX0" fmla="*/ 29168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0 h 87564"/>
                <a:gd name="connsiteX3" fmla="*/ 15885 w 58337"/>
                <a:gd name="connsiteY3" fmla="*/ 69870 h 87564"/>
                <a:gd name="connsiteX4" fmla="*/ 29168 w 58337"/>
                <a:gd name="connsiteY4" fmla="*/ 78519 h 87564"/>
                <a:gd name="connsiteX5" fmla="*/ 42453 w 58337"/>
                <a:gd name="connsiteY5" fmla="*/ 69870 h 87564"/>
                <a:gd name="connsiteX6" fmla="*/ 46918 w 58337"/>
                <a:gd name="connsiteY6" fmla="*/ 43810 h 87564"/>
                <a:gd name="connsiteX7" fmla="*/ 42453 w 58337"/>
                <a:gd name="connsiteY7" fmla="*/ 17750 h 87564"/>
                <a:gd name="connsiteX8" fmla="*/ 29168 w 58337"/>
                <a:gd name="connsiteY8" fmla="*/ 9045 h 87564"/>
                <a:gd name="connsiteX9" fmla="*/ 29168 w 58337"/>
                <a:gd name="connsiteY9" fmla="*/ 0 h 87564"/>
                <a:gd name="connsiteX10" fmla="*/ 50819 w 58337"/>
                <a:gd name="connsiteY10" fmla="*/ 11249 h 87564"/>
                <a:gd name="connsiteX11" fmla="*/ 58338 w 58337"/>
                <a:gd name="connsiteY11" fmla="*/ 43810 h 87564"/>
                <a:gd name="connsiteX12" fmla="*/ 50819 w 58337"/>
                <a:gd name="connsiteY12" fmla="*/ 76371 h 87564"/>
                <a:gd name="connsiteX13" fmla="*/ 29168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0 h 87564"/>
                <a:gd name="connsiteX16" fmla="*/ 7462 w 58337"/>
                <a:gd name="connsiteY16" fmla="*/ 11249 h 87564"/>
                <a:gd name="connsiteX17" fmla="*/ 29168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8" y="9045"/>
                  </a:moveTo>
                  <a:cubicBezTo>
                    <a:pt x="23289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0"/>
                  </a:cubicBezTo>
                  <a:cubicBezTo>
                    <a:pt x="11475" y="55380"/>
                    <a:pt x="12944" y="64066"/>
                    <a:pt x="15885" y="69870"/>
                  </a:cubicBezTo>
                  <a:cubicBezTo>
                    <a:pt x="18861" y="75636"/>
                    <a:pt x="23289" y="78519"/>
                    <a:pt x="29168" y="78519"/>
                  </a:cubicBezTo>
                  <a:cubicBezTo>
                    <a:pt x="35085" y="78519"/>
                    <a:pt x="39513" y="75636"/>
                    <a:pt x="42453" y="69870"/>
                  </a:cubicBezTo>
                  <a:cubicBezTo>
                    <a:pt x="45430" y="64066"/>
                    <a:pt x="46918" y="55380"/>
                    <a:pt x="46918" y="43810"/>
                  </a:cubicBezTo>
                  <a:cubicBezTo>
                    <a:pt x="46918" y="32203"/>
                    <a:pt x="45430" y="23516"/>
                    <a:pt x="42453" y="17750"/>
                  </a:cubicBezTo>
                  <a:cubicBezTo>
                    <a:pt x="39513" y="11947"/>
                    <a:pt x="35085" y="9045"/>
                    <a:pt x="29168" y="9045"/>
                  </a:cubicBezTo>
                  <a:moveTo>
                    <a:pt x="29168" y="0"/>
                  </a:moveTo>
                  <a:cubicBezTo>
                    <a:pt x="38628" y="0"/>
                    <a:pt x="45844" y="3750"/>
                    <a:pt x="50819" y="11249"/>
                  </a:cubicBezTo>
                  <a:cubicBezTo>
                    <a:pt x="55831" y="18711"/>
                    <a:pt x="58338" y="29565"/>
                    <a:pt x="58338" y="43810"/>
                  </a:cubicBezTo>
                  <a:cubicBezTo>
                    <a:pt x="58338" y="58017"/>
                    <a:pt x="55831" y="68871"/>
                    <a:pt x="50819" y="76371"/>
                  </a:cubicBezTo>
                  <a:cubicBezTo>
                    <a:pt x="45844" y="83833"/>
                    <a:pt x="38628" y="87564"/>
                    <a:pt x="29168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1"/>
                    <a:pt x="0" y="58017"/>
                    <a:pt x="0" y="43810"/>
                  </a:cubicBezTo>
                  <a:cubicBezTo>
                    <a:pt x="0" y="29565"/>
                    <a:pt x="2487" y="18711"/>
                    <a:pt x="7462" y="11249"/>
                  </a:cubicBezTo>
                  <a:cubicBezTo>
                    <a:pt x="12474" y="3750"/>
                    <a:pt x="19710" y="0"/>
                    <a:pt x="29168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C3115C51-E234-C2B7-6B47-46E20F0871C0}"/>
                </a:ext>
              </a:extLst>
            </p:cNvPr>
            <p:cNvSpPr/>
            <p:nvPr/>
          </p:nvSpPr>
          <p:spPr>
            <a:xfrm>
              <a:off x="5809800" y="1638305"/>
              <a:ext cx="58337" cy="87564"/>
            </a:xfrm>
            <a:custGeom>
              <a:avLst/>
              <a:gdLst>
                <a:gd name="connsiteX0" fmla="*/ 29169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0 h 87564"/>
                <a:gd name="connsiteX3" fmla="*/ 15885 w 58337"/>
                <a:gd name="connsiteY3" fmla="*/ 69870 h 87564"/>
                <a:gd name="connsiteX4" fmla="*/ 29169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0 h 87564"/>
                <a:gd name="connsiteX7" fmla="*/ 42453 w 58337"/>
                <a:gd name="connsiteY7" fmla="*/ 17750 h 87564"/>
                <a:gd name="connsiteX8" fmla="*/ 29169 w 58337"/>
                <a:gd name="connsiteY8" fmla="*/ 9045 h 87564"/>
                <a:gd name="connsiteX9" fmla="*/ 29169 w 58337"/>
                <a:gd name="connsiteY9" fmla="*/ 0 h 87564"/>
                <a:gd name="connsiteX10" fmla="*/ 50820 w 58337"/>
                <a:gd name="connsiteY10" fmla="*/ 11249 h 87564"/>
                <a:gd name="connsiteX11" fmla="*/ 58338 w 58337"/>
                <a:gd name="connsiteY11" fmla="*/ 43810 h 87564"/>
                <a:gd name="connsiteX12" fmla="*/ 50820 w 58337"/>
                <a:gd name="connsiteY12" fmla="*/ 76371 h 87564"/>
                <a:gd name="connsiteX13" fmla="*/ 29169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0 h 87564"/>
                <a:gd name="connsiteX16" fmla="*/ 7462 w 58337"/>
                <a:gd name="connsiteY16" fmla="*/ 11249 h 87564"/>
                <a:gd name="connsiteX17" fmla="*/ 29169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9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0"/>
                  </a:cubicBezTo>
                  <a:cubicBezTo>
                    <a:pt x="11475" y="55380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69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0"/>
                    <a:pt x="46920" y="43810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69" y="9045"/>
                  </a:cubicBezTo>
                  <a:moveTo>
                    <a:pt x="29169" y="0"/>
                  </a:moveTo>
                  <a:cubicBezTo>
                    <a:pt x="38629" y="0"/>
                    <a:pt x="45845" y="3750"/>
                    <a:pt x="50820" y="11249"/>
                  </a:cubicBezTo>
                  <a:cubicBezTo>
                    <a:pt x="55831" y="18711"/>
                    <a:pt x="58338" y="29565"/>
                    <a:pt x="58338" y="43810"/>
                  </a:cubicBezTo>
                  <a:cubicBezTo>
                    <a:pt x="58338" y="58017"/>
                    <a:pt x="55831" y="68871"/>
                    <a:pt x="50820" y="76371"/>
                  </a:cubicBezTo>
                  <a:cubicBezTo>
                    <a:pt x="45845" y="83833"/>
                    <a:pt x="38629" y="87564"/>
                    <a:pt x="29169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1"/>
                    <a:pt x="0" y="58017"/>
                    <a:pt x="0" y="43810"/>
                  </a:cubicBezTo>
                  <a:cubicBezTo>
                    <a:pt x="0" y="29565"/>
                    <a:pt x="2487" y="18711"/>
                    <a:pt x="7462" y="11249"/>
                  </a:cubicBezTo>
                  <a:cubicBezTo>
                    <a:pt x="12474" y="3750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C73A1E6D-95B5-FA62-A37E-DB1D4E15CAD6}"/>
                </a:ext>
              </a:extLst>
            </p:cNvPr>
            <p:cNvSpPr/>
            <p:nvPr/>
          </p:nvSpPr>
          <p:spPr>
            <a:xfrm>
              <a:off x="5459666" y="2602613"/>
              <a:ext cx="91061" cy="95122"/>
            </a:xfrm>
            <a:custGeom>
              <a:avLst/>
              <a:gdLst>
                <a:gd name="connsiteX0" fmla="*/ 3661 w 91061"/>
                <a:gd name="connsiteY0" fmla="*/ 75 h 95122"/>
                <a:gd name="connsiteX1" fmla="*/ 26802 w 91061"/>
                <a:gd name="connsiteY1" fmla="*/ 2755 h 95122"/>
                <a:gd name="connsiteX2" fmla="*/ 29548 w 91061"/>
                <a:gd name="connsiteY2" fmla="*/ 3277 h 95122"/>
                <a:gd name="connsiteX3" fmla="*/ 30136 w 91061"/>
                <a:gd name="connsiteY3" fmla="*/ 4650 h 95122"/>
                <a:gd name="connsiteX4" fmla="*/ 28567 w 91061"/>
                <a:gd name="connsiteY4" fmla="*/ 6219 h 95122"/>
                <a:gd name="connsiteX5" fmla="*/ 26148 w 91061"/>
                <a:gd name="connsiteY5" fmla="*/ 5958 h 95122"/>
                <a:gd name="connsiteX6" fmla="*/ 18892 w 91061"/>
                <a:gd name="connsiteY6" fmla="*/ 5566 h 95122"/>
                <a:gd name="connsiteX7" fmla="*/ 12224 w 91061"/>
                <a:gd name="connsiteY7" fmla="*/ 6350 h 95122"/>
                <a:gd name="connsiteX8" fmla="*/ 7714 w 91061"/>
                <a:gd name="connsiteY8" fmla="*/ 9161 h 95122"/>
                <a:gd name="connsiteX9" fmla="*/ 5034 w 91061"/>
                <a:gd name="connsiteY9" fmla="*/ 15109 h 95122"/>
                <a:gd name="connsiteX10" fmla="*/ 4184 w 91061"/>
                <a:gd name="connsiteY10" fmla="*/ 25112 h 95122"/>
                <a:gd name="connsiteX11" fmla="*/ 4184 w 91061"/>
                <a:gd name="connsiteY11" fmla="*/ 42762 h 95122"/>
                <a:gd name="connsiteX12" fmla="*/ 4968 w 91061"/>
                <a:gd name="connsiteY12" fmla="*/ 48122 h 95122"/>
                <a:gd name="connsiteX13" fmla="*/ 9413 w 91061"/>
                <a:gd name="connsiteY13" fmla="*/ 50017 h 95122"/>
                <a:gd name="connsiteX14" fmla="*/ 43406 w 91061"/>
                <a:gd name="connsiteY14" fmla="*/ 58581 h 95122"/>
                <a:gd name="connsiteX15" fmla="*/ 43406 w 91061"/>
                <a:gd name="connsiteY15" fmla="*/ 46422 h 95122"/>
                <a:gd name="connsiteX16" fmla="*/ 40922 w 91061"/>
                <a:gd name="connsiteY16" fmla="*/ 34590 h 95122"/>
                <a:gd name="connsiteX17" fmla="*/ 30528 w 91061"/>
                <a:gd name="connsiteY17" fmla="*/ 29165 h 95122"/>
                <a:gd name="connsiteX18" fmla="*/ 28828 w 91061"/>
                <a:gd name="connsiteY18" fmla="*/ 28707 h 95122"/>
                <a:gd name="connsiteX19" fmla="*/ 28044 w 91061"/>
                <a:gd name="connsiteY19" fmla="*/ 28184 h 95122"/>
                <a:gd name="connsiteX20" fmla="*/ 27717 w 91061"/>
                <a:gd name="connsiteY20" fmla="*/ 27138 h 95122"/>
                <a:gd name="connsiteX21" fmla="*/ 28109 w 91061"/>
                <a:gd name="connsiteY21" fmla="*/ 26157 h 95122"/>
                <a:gd name="connsiteX22" fmla="*/ 28828 w 91061"/>
                <a:gd name="connsiteY22" fmla="*/ 25634 h 95122"/>
                <a:gd name="connsiteX23" fmla="*/ 29221 w 91061"/>
                <a:gd name="connsiteY23" fmla="*/ 25504 h 95122"/>
                <a:gd name="connsiteX24" fmla="*/ 31378 w 91061"/>
                <a:gd name="connsiteY24" fmla="*/ 25896 h 95122"/>
                <a:gd name="connsiteX25" fmla="*/ 60403 w 91061"/>
                <a:gd name="connsiteY25" fmla="*/ 33283 h 95122"/>
                <a:gd name="connsiteX26" fmla="*/ 62821 w 91061"/>
                <a:gd name="connsiteY26" fmla="*/ 34133 h 95122"/>
                <a:gd name="connsiteX27" fmla="*/ 63213 w 91061"/>
                <a:gd name="connsiteY27" fmla="*/ 35309 h 95122"/>
                <a:gd name="connsiteX28" fmla="*/ 62756 w 91061"/>
                <a:gd name="connsiteY28" fmla="*/ 36421 h 95122"/>
                <a:gd name="connsiteX29" fmla="*/ 61579 w 91061"/>
                <a:gd name="connsiteY29" fmla="*/ 36879 h 95122"/>
                <a:gd name="connsiteX30" fmla="*/ 60141 w 91061"/>
                <a:gd name="connsiteY30" fmla="*/ 36487 h 95122"/>
                <a:gd name="connsiteX31" fmla="*/ 53604 w 91061"/>
                <a:gd name="connsiteY31" fmla="*/ 35571 h 95122"/>
                <a:gd name="connsiteX32" fmla="*/ 50989 w 91061"/>
                <a:gd name="connsiteY32" fmla="*/ 35898 h 95122"/>
                <a:gd name="connsiteX33" fmla="*/ 49159 w 91061"/>
                <a:gd name="connsiteY33" fmla="*/ 37336 h 95122"/>
                <a:gd name="connsiteX34" fmla="*/ 47917 w 91061"/>
                <a:gd name="connsiteY34" fmla="*/ 40736 h 95122"/>
                <a:gd name="connsiteX35" fmla="*/ 47525 w 91061"/>
                <a:gd name="connsiteY35" fmla="*/ 46683 h 95122"/>
                <a:gd name="connsiteX36" fmla="*/ 47525 w 91061"/>
                <a:gd name="connsiteY36" fmla="*/ 59628 h 95122"/>
                <a:gd name="connsiteX37" fmla="*/ 80864 w 91061"/>
                <a:gd name="connsiteY37" fmla="*/ 67929 h 95122"/>
                <a:gd name="connsiteX38" fmla="*/ 83936 w 91061"/>
                <a:gd name="connsiteY38" fmla="*/ 68518 h 95122"/>
                <a:gd name="connsiteX39" fmla="*/ 85832 w 91061"/>
                <a:gd name="connsiteY39" fmla="*/ 67798 h 95122"/>
                <a:gd name="connsiteX40" fmla="*/ 86616 w 91061"/>
                <a:gd name="connsiteY40" fmla="*/ 64204 h 95122"/>
                <a:gd name="connsiteX41" fmla="*/ 86943 w 91061"/>
                <a:gd name="connsiteY41" fmla="*/ 57274 h 95122"/>
                <a:gd name="connsiteX42" fmla="*/ 87074 w 91061"/>
                <a:gd name="connsiteY42" fmla="*/ 53482 h 95122"/>
                <a:gd name="connsiteX43" fmla="*/ 88512 w 91061"/>
                <a:gd name="connsiteY43" fmla="*/ 52698 h 95122"/>
                <a:gd name="connsiteX44" fmla="*/ 90342 w 91061"/>
                <a:gd name="connsiteY44" fmla="*/ 53221 h 95122"/>
                <a:gd name="connsiteX45" fmla="*/ 90996 w 91061"/>
                <a:gd name="connsiteY45" fmla="*/ 54202 h 95122"/>
                <a:gd name="connsiteX46" fmla="*/ 91061 w 91061"/>
                <a:gd name="connsiteY46" fmla="*/ 55508 h 95122"/>
                <a:gd name="connsiteX47" fmla="*/ 90669 w 91061"/>
                <a:gd name="connsiteY47" fmla="*/ 75447 h 95122"/>
                <a:gd name="connsiteX48" fmla="*/ 91061 w 91061"/>
                <a:gd name="connsiteY48" fmla="*/ 93097 h 95122"/>
                <a:gd name="connsiteX49" fmla="*/ 89427 w 91061"/>
                <a:gd name="connsiteY49" fmla="*/ 95123 h 95122"/>
                <a:gd name="connsiteX50" fmla="*/ 87662 w 91061"/>
                <a:gd name="connsiteY50" fmla="*/ 94601 h 95122"/>
                <a:gd name="connsiteX51" fmla="*/ 87008 w 91061"/>
                <a:gd name="connsiteY51" fmla="*/ 93489 h 95122"/>
                <a:gd name="connsiteX52" fmla="*/ 86943 w 91061"/>
                <a:gd name="connsiteY52" fmla="*/ 91397 h 95122"/>
                <a:gd name="connsiteX53" fmla="*/ 86747 w 91061"/>
                <a:gd name="connsiteY53" fmla="*/ 86168 h 95122"/>
                <a:gd name="connsiteX54" fmla="*/ 86289 w 91061"/>
                <a:gd name="connsiteY54" fmla="*/ 82964 h 95122"/>
                <a:gd name="connsiteX55" fmla="*/ 85047 w 91061"/>
                <a:gd name="connsiteY55" fmla="*/ 81004 h 95122"/>
                <a:gd name="connsiteX56" fmla="*/ 83348 w 91061"/>
                <a:gd name="connsiteY56" fmla="*/ 79957 h 95122"/>
                <a:gd name="connsiteX57" fmla="*/ 80602 w 91061"/>
                <a:gd name="connsiteY57" fmla="*/ 79173 h 95122"/>
                <a:gd name="connsiteX58" fmla="*/ 9806 w 91061"/>
                <a:gd name="connsiteY58" fmla="*/ 61523 h 95122"/>
                <a:gd name="connsiteX59" fmla="*/ 6603 w 91061"/>
                <a:gd name="connsiteY59" fmla="*/ 60870 h 95122"/>
                <a:gd name="connsiteX60" fmla="*/ 5230 w 91061"/>
                <a:gd name="connsiteY60" fmla="*/ 61457 h 95122"/>
                <a:gd name="connsiteX61" fmla="*/ 4511 w 91061"/>
                <a:gd name="connsiteY61" fmla="*/ 63419 h 95122"/>
                <a:gd name="connsiteX62" fmla="*/ 4249 w 91061"/>
                <a:gd name="connsiteY62" fmla="*/ 66033 h 95122"/>
                <a:gd name="connsiteX63" fmla="*/ 4184 w 91061"/>
                <a:gd name="connsiteY63" fmla="*/ 69563 h 95122"/>
                <a:gd name="connsiteX64" fmla="*/ 4118 w 91061"/>
                <a:gd name="connsiteY64" fmla="*/ 71786 h 95122"/>
                <a:gd name="connsiteX65" fmla="*/ 3726 w 91061"/>
                <a:gd name="connsiteY65" fmla="*/ 72832 h 95122"/>
                <a:gd name="connsiteX66" fmla="*/ 2680 w 91061"/>
                <a:gd name="connsiteY66" fmla="*/ 73289 h 95122"/>
                <a:gd name="connsiteX67" fmla="*/ 458 w 91061"/>
                <a:gd name="connsiteY67" fmla="*/ 72505 h 95122"/>
                <a:gd name="connsiteX68" fmla="*/ 0 w 91061"/>
                <a:gd name="connsiteY68" fmla="*/ 69303 h 95122"/>
                <a:gd name="connsiteX69" fmla="*/ 0 w 91061"/>
                <a:gd name="connsiteY69" fmla="*/ 3669 h 95122"/>
                <a:gd name="connsiteX70" fmla="*/ 588 w 91061"/>
                <a:gd name="connsiteY70" fmla="*/ 467 h 95122"/>
                <a:gd name="connsiteX71" fmla="*/ 3661 w 91061"/>
                <a:gd name="connsiteY71" fmla="*/ 75 h 9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1061" h="95122">
                  <a:moveTo>
                    <a:pt x="3661" y="75"/>
                  </a:moveTo>
                  <a:lnTo>
                    <a:pt x="26802" y="2755"/>
                  </a:lnTo>
                  <a:cubicBezTo>
                    <a:pt x="28197" y="2885"/>
                    <a:pt x="29112" y="3060"/>
                    <a:pt x="29548" y="3277"/>
                  </a:cubicBezTo>
                  <a:cubicBezTo>
                    <a:pt x="29940" y="3496"/>
                    <a:pt x="30136" y="3954"/>
                    <a:pt x="30136" y="4650"/>
                  </a:cubicBezTo>
                  <a:cubicBezTo>
                    <a:pt x="30136" y="5696"/>
                    <a:pt x="29613" y="6219"/>
                    <a:pt x="28567" y="6219"/>
                  </a:cubicBezTo>
                  <a:cubicBezTo>
                    <a:pt x="28131" y="6219"/>
                    <a:pt x="27325" y="6132"/>
                    <a:pt x="26148" y="5958"/>
                  </a:cubicBezTo>
                  <a:cubicBezTo>
                    <a:pt x="23751" y="5697"/>
                    <a:pt x="21333" y="5566"/>
                    <a:pt x="18892" y="5566"/>
                  </a:cubicBezTo>
                  <a:cubicBezTo>
                    <a:pt x="16147" y="5566"/>
                    <a:pt x="13924" y="5827"/>
                    <a:pt x="12224" y="6350"/>
                  </a:cubicBezTo>
                  <a:cubicBezTo>
                    <a:pt x="10481" y="6829"/>
                    <a:pt x="8978" y="7766"/>
                    <a:pt x="7714" y="9161"/>
                  </a:cubicBezTo>
                  <a:cubicBezTo>
                    <a:pt x="6450" y="10555"/>
                    <a:pt x="5556" y="12538"/>
                    <a:pt x="5034" y="15109"/>
                  </a:cubicBezTo>
                  <a:cubicBezTo>
                    <a:pt x="4467" y="17681"/>
                    <a:pt x="4184" y="21015"/>
                    <a:pt x="4184" y="25112"/>
                  </a:cubicBezTo>
                  <a:lnTo>
                    <a:pt x="4184" y="42762"/>
                  </a:lnTo>
                  <a:cubicBezTo>
                    <a:pt x="4184" y="45638"/>
                    <a:pt x="4445" y="47424"/>
                    <a:pt x="4968" y="48122"/>
                  </a:cubicBezTo>
                  <a:cubicBezTo>
                    <a:pt x="5491" y="48777"/>
                    <a:pt x="6973" y="49407"/>
                    <a:pt x="9413" y="50017"/>
                  </a:cubicBezTo>
                  <a:lnTo>
                    <a:pt x="43406" y="58581"/>
                  </a:lnTo>
                  <a:lnTo>
                    <a:pt x="43406" y="46422"/>
                  </a:lnTo>
                  <a:cubicBezTo>
                    <a:pt x="43406" y="40757"/>
                    <a:pt x="42578" y="36813"/>
                    <a:pt x="40922" y="34590"/>
                  </a:cubicBezTo>
                  <a:cubicBezTo>
                    <a:pt x="39266" y="32367"/>
                    <a:pt x="35801" y="30559"/>
                    <a:pt x="30528" y="29165"/>
                  </a:cubicBezTo>
                  <a:cubicBezTo>
                    <a:pt x="29700" y="28947"/>
                    <a:pt x="29134" y="28795"/>
                    <a:pt x="28828" y="28707"/>
                  </a:cubicBezTo>
                  <a:cubicBezTo>
                    <a:pt x="28480" y="28577"/>
                    <a:pt x="28218" y="28403"/>
                    <a:pt x="28044" y="28184"/>
                  </a:cubicBezTo>
                  <a:cubicBezTo>
                    <a:pt x="27826" y="27923"/>
                    <a:pt x="27717" y="27574"/>
                    <a:pt x="27717" y="27138"/>
                  </a:cubicBezTo>
                  <a:cubicBezTo>
                    <a:pt x="27717" y="26746"/>
                    <a:pt x="27848" y="26418"/>
                    <a:pt x="28109" y="26157"/>
                  </a:cubicBezTo>
                  <a:cubicBezTo>
                    <a:pt x="28327" y="25896"/>
                    <a:pt x="28567" y="25722"/>
                    <a:pt x="28828" y="25634"/>
                  </a:cubicBezTo>
                  <a:lnTo>
                    <a:pt x="29221" y="25504"/>
                  </a:lnTo>
                  <a:cubicBezTo>
                    <a:pt x="29657" y="25504"/>
                    <a:pt x="30376" y="25636"/>
                    <a:pt x="31378" y="25896"/>
                  </a:cubicBezTo>
                  <a:lnTo>
                    <a:pt x="60403" y="33283"/>
                  </a:lnTo>
                  <a:cubicBezTo>
                    <a:pt x="61710" y="33632"/>
                    <a:pt x="62516" y="33915"/>
                    <a:pt x="62821" y="34133"/>
                  </a:cubicBezTo>
                  <a:cubicBezTo>
                    <a:pt x="63083" y="34307"/>
                    <a:pt x="63213" y="34699"/>
                    <a:pt x="63213" y="35309"/>
                  </a:cubicBezTo>
                  <a:cubicBezTo>
                    <a:pt x="63213" y="35746"/>
                    <a:pt x="63061" y="36115"/>
                    <a:pt x="62756" y="36421"/>
                  </a:cubicBezTo>
                  <a:cubicBezTo>
                    <a:pt x="62451" y="36727"/>
                    <a:pt x="62059" y="36879"/>
                    <a:pt x="61579" y="36879"/>
                  </a:cubicBezTo>
                  <a:cubicBezTo>
                    <a:pt x="61056" y="36791"/>
                    <a:pt x="60577" y="36661"/>
                    <a:pt x="60141" y="36487"/>
                  </a:cubicBezTo>
                  <a:cubicBezTo>
                    <a:pt x="57483" y="35877"/>
                    <a:pt x="55304" y="35571"/>
                    <a:pt x="53604" y="35571"/>
                  </a:cubicBezTo>
                  <a:cubicBezTo>
                    <a:pt x="52514" y="35571"/>
                    <a:pt x="51643" y="35680"/>
                    <a:pt x="50989" y="35898"/>
                  </a:cubicBezTo>
                  <a:cubicBezTo>
                    <a:pt x="50335" y="36115"/>
                    <a:pt x="49725" y="36595"/>
                    <a:pt x="49159" y="37336"/>
                  </a:cubicBezTo>
                  <a:cubicBezTo>
                    <a:pt x="48592" y="38078"/>
                    <a:pt x="48178" y="39211"/>
                    <a:pt x="47917" y="40736"/>
                  </a:cubicBezTo>
                  <a:cubicBezTo>
                    <a:pt x="47655" y="42261"/>
                    <a:pt x="47525" y="44243"/>
                    <a:pt x="47525" y="46683"/>
                  </a:cubicBezTo>
                  <a:lnTo>
                    <a:pt x="47525" y="59628"/>
                  </a:lnTo>
                  <a:lnTo>
                    <a:pt x="80864" y="67929"/>
                  </a:lnTo>
                  <a:lnTo>
                    <a:pt x="83936" y="68518"/>
                  </a:lnTo>
                  <a:cubicBezTo>
                    <a:pt x="84851" y="68518"/>
                    <a:pt x="85483" y="68278"/>
                    <a:pt x="85832" y="67798"/>
                  </a:cubicBezTo>
                  <a:cubicBezTo>
                    <a:pt x="86180" y="67275"/>
                    <a:pt x="86442" y="66078"/>
                    <a:pt x="86616" y="64204"/>
                  </a:cubicBezTo>
                  <a:cubicBezTo>
                    <a:pt x="86834" y="61414"/>
                    <a:pt x="86943" y="59104"/>
                    <a:pt x="86943" y="57274"/>
                  </a:cubicBezTo>
                  <a:cubicBezTo>
                    <a:pt x="86943" y="55007"/>
                    <a:pt x="86986" y="53743"/>
                    <a:pt x="87074" y="53482"/>
                  </a:cubicBezTo>
                  <a:cubicBezTo>
                    <a:pt x="87335" y="52959"/>
                    <a:pt x="87815" y="52698"/>
                    <a:pt x="88512" y="52698"/>
                  </a:cubicBezTo>
                  <a:cubicBezTo>
                    <a:pt x="89296" y="52698"/>
                    <a:pt x="89907" y="52872"/>
                    <a:pt x="90342" y="53221"/>
                  </a:cubicBezTo>
                  <a:cubicBezTo>
                    <a:pt x="90735" y="53570"/>
                    <a:pt x="90952" y="53897"/>
                    <a:pt x="90996" y="54202"/>
                  </a:cubicBezTo>
                  <a:cubicBezTo>
                    <a:pt x="91040" y="54506"/>
                    <a:pt x="91061" y="54942"/>
                    <a:pt x="91061" y="55508"/>
                  </a:cubicBezTo>
                  <a:lnTo>
                    <a:pt x="90669" y="75447"/>
                  </a:lnTo>
                  <a:lnTo>
                    <a:pt x="91061" y="93097"/>
                  </a:lnTo>
                  <a:cubicBezTo>
                    <a:pt x="91061" y="94448"/>
                    <a:pt x="90517" y="95123"/>
                    <a:pt x="89427" y="95123"/>
                  </a:cubicBezTo>
                  <a:cubicBezTo>
                    <a:pt x="88599" y="95123"/>
                    <a:pt x="88011" y="94949"/>
                    <a:pt x="87662" y="94601"/>
                  </a:cubicBezTo>
                  <a:cubicBezTo>
                    <a:pt x="87270" y="94252"/>
                    <a:pt x="87052" y="93881"/>
                    <a:pt x="87008" y="93489"/>
                  </a:cubicBezTo>
                  <a:cubicBezTo>
                    <a:pt x="86965" y="93097"/>
                    <a:pt x="86943" y="92400"/>
                    <a:pt x="86943" y="91397"/>
                  </a:cubicBezTo>
                  <a:cubicBezTo>
                    <a:pt x="86943" y="89219"/>
                    <a:pt x="86878" y="87476"/>
                    <a:pt x="86747" y="86168"/>
                  </a:cubicBezTo>
                  <a:cubicBezTo>
                    <a:pt x="86616" y="84861"/>
                    <a:pt x="86464" y="83792"/>
                    <a:pt x="86289" y="82964"/>
                  </a:cubicBezTo>
                  <a:cubicBezTo>
                    <a:pt x="86071" y="82092"/>
                    <a:pt x="85657" y="81439"/>
                    <a:pt x="85047" y="81004"/>
                  </a:cubicBezTo>
                  <a:cubicBezTo>
                    <a:pt x="84437" y="80525"/>
                    <a:pt x="83871" y="80176"/>
                    <a:pt x="83348" y="79957"/>
                  </a:cubicBezTo>
                  <a:cubicBezTo>
                    <a:pt x="82781" y="79739"/>
                    <a:pt x="81866" y="79478"/>
                    <a:pt x="80602" y="79173"/>
                  </a:cubicBezTo>
                  <a:lnTo>
                    <a:pt x="9806" y="61523"/>
                  </a:lnTo>
                  <a:cubicBezTo>
                    <a:pt x="8193" y="61087"/>
                    <a:pt x="7125" y="60870"/>
                    <a:pt x="6603" y="60870"/>
                  </a:cubicBezTo>
                  <a:cubicBezTo>
                    <a:pt x="6036" y="60870"/>
                    <a:pt x="5578" y="61065"/>
                    <a:pt x="5230" y="61457"/>
                  </a:cubicBezTo>
                  <a:cubicBezTo>
                    <a:pt x="4881" y="61806"/>
                    <a:pt x="4641" y="62461"/>
                    <a:pt x="4511" y="63419"/>
                  </a:cubicBezTo>
                  <a:cubicBezTo>
                    <a:pt x="4336" y="64378"/>
                    <a:pt x="4249" y="65249"/>
                    <a:pt x="4249" y="66033"/>
                  </a:cubicBezTo>
                  <a:cubicBezTo>
                    <a:pt x="4206" y="66774"/>
                    <a:pt x="4184" y="67952"/>
                    <a:pt x="4184" y="69563"/>
                  </a:cubicBezTo>
                  <a:cubicBezTo>
                    <a:pt x="4184" y="70609"/>
                    <a:pt x="4162" y="71350"/>
                    <a:pt x="4118" y="71786"/>
                  </a:cubicBezTo>
                  <a:cubicBezTo>
                    <a:pt x="4075" y="72179"/>
                    <a:pt x="3944" y="72526"/>
                    <a:pt x="3726" y="72832"/>
                  </a:cubicBezTo>
                  <a:cubicBezTo>
                    <a:pt x="3508" y="73137"/>
                    <a:pt x="3160" y="73289"/>
                    <a:pt x="2680" y="73289"/>
                  </a:cubicBezTo>
                  <a:cubicBezTo>
                    <a:pt x="1460" y="73289"/>
                    <a:pt x="719" y="73028"/>
                    <a:pt x="458" y="72505"/>
                  </a:cubicBezTo>
                  <a:cubicBezTo>
                    <a:pt x="153" y="71939"/>
                    <a:pt x="0" y="70871"/>
                    <a:pt x="0" y="69303"/>
                  </a:cubicBezTo>
                  <a:lnTo>
                    <a:pt x="0" y="3669"/>
                  </a:lnTo>
                  <a:cubicBezTo>
                    <a:pt x="0" y="1926"/>
                    <a:pt x="196" y="859"/>
                    <a:pt x="588" y="467"/>
                  </a:cubicBezTo>
                  <a:cubicBezTo>
                    <a:pt x="937" y="31"/>
                    <a:pt x="1961" y="-100"/>
                    <a:pt x="3661" y="7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814791B8-4C09-F6AE-B310-03A7B84E9EBA}"/>
                </a:ext>
              </a:extLst>
            </p:cNvPr>
            <p:cNvSpPr/>
            <p:nvPr/>
          </p:nvSpPr>
          <p:spPr>
            <a:xfrm>
              <a:off x="5450318" y="2556300"/>
              <a:ext cx="133879" cy="31050"/>
            </a:xfrm>
            <a:custGeom>
              <a:avLst/>
              <a:gdLst>
                <a:gd name="connsiteX0" fmla="*/ 66940 w 133879"/>
                <a:gd name="connsiteY0" fmla="*/ 31051 h 31050"/>
                <a:gd name="connsiteX1" fmla="*/ 26083 w 133879"/>
                <a:gd name="connsiteY1" fmla="*/ 22618 h 31050"/>
                <a:gd name="connsiteX2" fmla="*/ 12028 w 133879"/>
                <a:gd name="connsiteY2" fmla="*/ 13990 h 31050"/>
                <a:gd name="connsiteX3" fmla="*/ 2811 w 133879"/>
                <a:gd name="connsiteY3" fmla="*/ 5622 h 31050"/>
                <a:gd name="connsiteX4" fmla="*/ 0 w 133879"/>
                <a:gd name="connsiteY4" fmla="*/ 1373 h 31050"/>
                <a:gd name="connsiteX5" fmla="*/ 1307 w 133879"/>
                <a:gd name="connsiteY5" fmla="*/ 0 h 31050"/>
                <a:gd name="connsiteX6" fmla="*/ 3595 w 133879"/>
                <a:gd name="connsiteY6" fmla="*/ 1765 h 31050"/>
                <a:gd name="connsiteX7" fmla="*/ 66940 w 133879"/>
                <a:gd name="connsiteY7" fmla="*/ 23272 h 31050"/>
                <a:gd name="connsiteX8" fmla="*/ 129565 w 133879"/>
                <a:gd name="connsiteY8" fmla="*/ 2289 h 31050"/>
                <a:gd name="connsiteX9" fmla="*/ 132572 w 133879"/>
                <a:gd name="connsiteY9" fmla="*/ 0 h 31050"/>
                <a:gd name="connsiteX10" fmla="*/ 133880 w 133879"/>
                <a:gd name="connsiteY10" fmla="*/ 1373 h 31050"/>
                <a:gd name="connsiteX11" fmla="*/ 131199 w 133879"/>
                <a:gd name="connsiteY11" fmla="*/ 5491 h 31050"/>
                <a:gd name="connsiteX12" fmla="*/ 122374 w 133879"/>
                <a:gd name="connsiteY12" fmla="*/ 13663 h 31050"/>
                <a:gd name="connsiteX13" fmla="*/ 108711 w 133879"/>
                <a:gd name="connsiteY13" fmla="*/ 22226 h 31050"/>
                <a:gd name="connsiteX14" fmla="*/ 66940 w 133879"/>
                <a:gd name="connsiteY14" fmla="*/ 31051 h 3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79" h="31050">
                  <a:moveTo>
                    <a:pt x="66940" y="31051"/>
                  </a:moveTo>
                  <a:cubicBezTo>
                    <a:pt x="51861" y="31051"/>
                    <a:pt x="38242" y="28240"/>
                    <a:pt x="26083" y="22618"/>
                  </a:cubicBezTo>
                  <a:cubicBezTo>
                    <a:pt x="20984" y="20222"/>
                    <a:pt x="16299" y="17346"/>
                    <a:pt x="12028" y="13990"/>
                  </a:cubicBezTo>
                  <a:cubicBezTo>
                    <a:pt x="7757" y="10633"/>
                    <a:pt x="4685" y="7845"/>
                    <a:pt x="2811" y="5622"/>
                  </a:cubicBezTo>
                  <a:cubicBezTo>
                    <a:pt x="937" y="3399"/>
                    <a:pt x="0" y="1983"/>
                    <a:pt x="0" y="1373"/>
                  </a:cubicBezTo>
                  <a:cubicBezTo>
                    <a:pt x="0" y="501"/>
                    <a:pt x="436" y="43"/>
                    <a:pt x="1307" y="0"/>
                  </a:cubicBezTo>
                  <a:cubicBezTo>
                    <a:pt x="1743" y="0"/>
                    <a:pt x="2506" y="589"/>
                    <a:pt x="3595" y="1765"/>
                  </a:cubicBezTo>
                  <a:cubicBezTo>
                    <a:pt x="18239" y="16147"/>
                    <a:pt x="39353" y="23316"/>
                    <a:pt x="66940" y="23272"/>
                  </a:cubicBezTo>
                  <a:cubicBezTo>
                    <a:pt x="94613" y="23272"/>
                    <a:pt x="115488" y="16278"/>
                    <a:pt x="129565" y="2289"/>
                  </a:cubicBezTo>
                  <a:cubicBezTo>
                    <a:pt x="131090" y="763"/>
                    <a:pt x="132092" y="0"/>
                    <a:pt x="132572" y="0"/>
                  </a:cubicBezTo>
                  <a:cubicBezTo>
                    <a:pt x="133444" y="0"/>
                    <a:pt x="133880" y="458"/>
                    <a:pt x="133880" y="1373"/>
                  </a:cubicBezTo>
                  <a:cubicBezTo>
                    <a:pt x="133880" y="1983"/>
                    <a:pt x="132987" y="3356"/>
                    <a:pt x="131199" y="5491"/>
                  </a:cubicBezTo>
                  <a:cubicBezTo>
                    <a:pt x="129411" y="7628"/>
                    <a:pt x="126470" y="10352"/>
                    <a:pt x="122374" y="13663"/>
                  </a:cubicBezTo>
                  <a:cubicBezTo>
                    <a:pt x="118277" y="16975"/>
                    <a:pt x="113723" y="19830"/>
                    <a:pt x="108711" y="22226"/>
                  </a:cubicBezTo>
                  <a:cubicBezTo>
                    <a:pt x="96552" y="28109"/>
                    <a:pt x="82628" y="31051"/>
                    <a:pt x="66940" y="31051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664EEFA4-8E05-733B-6229-F04FF10E2030}"/>
                </a:ext>
              </a:extLst>
            </p:cNvPr>
            <p:cNvSpPr/>
            <p:nvPr/>
          </p:nvSpPr>
          <p:spPr>
            <a:xfrm>
              <a:off x="5491567" y="2479450"/>
              <a:ext cx="60664" cy="66676"/>
            </a:xfrm>
            <a:custGeom>
              <a:avLst/>
              <a:gdLst>
                <a:gd name="connsiteX0" fmla="*/ 8825 w 60664"/>
                <a:gd name="connsiteY0" fmla="*/ 0 h 66676"/>
                <a:gd name="connsiteX1" fmla="*/ 14578 w 60664"/>
                <a:gd name="connsiteY1" fmla="*/ 2287 h 66676"/>
                <a:gd name="connsiteX2" fmla="*/ 16604 w 60664"/>
                <a:gd name="connsiteY2" fmla="*/ 7191 h 66676"/>
                <a:gd name="connsiteX3" fmla="*/ 15166 w 60664"/>
                <a:gd name="connsiteY3" fmla="*/ 10982 h 66676"/>
                <a:gd name="connsiteX4" fmla="*/ 11897 w 60664"/>
                <a:gd name="connsiteY4" fmla="*/ 12288 h 66676"/>
                <a:gd name="connsiteX5" fmla="*/ 7256 w 60664"/>
                <a:gd name="connsiteY5" fmla="*/ 10459 h 66676"/>
                <a:gd name="connsiteX6" fmla="*/ 4641 w 60664"/>
                <a:gd name="connsiteY6" fmla="*/ 5883 h 66676"/>
                <a:gd name="connsiteX7" fmla="*/ 2942 w 60664"/>
                <a:gd name="connsiteY7" fmla="*/ 12551 h 66676"/>
                <a:gd name="connsiteX8" fmla="*/ 4315 w 60664"/>
                <a:gd name="connsiteY8" fmla="*/ 17453 h 66676"/>
                <a:gd name="connsiteX9" fmla="*/ 7452 w 60664"/>
                <a:gd name="connsiteY9" fmla="*/ 21049 h 66676"/>
                <a:gd name="connsiteX10" fmla="*/ 11767 w 60664"/>
                <a:gd name="connsiteY10" fmla="*/ 23533 h 66676"/>
                <a:gd name="connsiteX11" fmla="*/ 15754 w 60664"/>
                <a:gd name="connsiteY11" fmla="*/ 25102 h 66676"/>
                <a:gd name="connsiteX12" fmla="*/ 18761 w 60664"/>
                <a:gd name="connsiteY12" fmla="*/ 25820 h 66676"/>
                <a:gd name="connsiteX13" fmla="*/ 37065 w 60664"/>
                <a:gd name="connsiteY13" fmla="*/ 30396 h 66676"/>
                <a:gd name="connsiteX14" fmla="*/ 48832 w 60664"/>
                <a:gd name="connsiteY14" fmla="*/ 32619 h 66676"/>
                <a:gd name="connsiteX15" fmla="*/ 55173 w 60664"/>
                <a:gd name="connsiteY15" fmla="*/ 30790 h 66676"/>
                <a:gd name="connsiteX16" fmla="*/ 57657 w 60664"/>
                <a:gd name="connsiteY16" fmla="*/ 25298 h 66676"/>
                <a:gd name="connsiteX17" fmla="*/ 57265 w 60664"/>
                <a:gd name="connsiteY17" fmla="*/ 22226 h 66676"/>
                <a:gd name="connsiteX18" fmla="*/ 55630 w 60664"/>
                <a:gd name="connsiteY18" fmla="*/ 18500 h 66676"/>
                <a:gd name="connsiteX19" fmla="*/ 52558 w 60664"/>
                <a:gd name="connsiteY19" fmla="*/ 14446 h 66676"/>
                <a:gd name="connsiteX20" fmla="*/ 47459 w 60664"/>
                <a:gd name="connsiteY20" fmla="*/ 10589 h 66676"/>
                <a:gd name="connsiteX21" fmla="*/ 40138 w 60664"/>
                <a:gd name="connsiteY21" fmla="*/ 7452 h 66676"/>
                <a:gd name="connsiteX22" fmla="*/ 38699 w 60664"/>
                <a:gd name="connsiteY22" fmla="*/ 5752 h 66676"/>
                <a:gd name="connsiteX23" fmla="*/ 40007 w 60664"/>
                <a:gd name="connsiteY23" fmla="*/ 4118 h 66676"/>
                <a:gd name="connsiteX24" fmla="*/ 43472 w 60664"/>
                <a:gd name="connsiteY24" fmla="*/ 5033 h 66676"/>
                <a:gd name="connsiteX25" fmla="*/ 48767 w 60664"/>
                <a:gd name="connsiteY25" fmla="*/ 7778 h 66676"/>
                <a:gd name="connsiteX26" fmla="*/ 54388 w 60664"/>
                <a:gd name="connsiteY26" fmla="*/ 12027 h 66676"/>
                <a:gd name="connsiteX27" fmla="*/ 58834 w 60664"/>
                <a:gd name="connsiteY27" fmla="*/ 18042 h 66676"/>
                <a:gd name="connsiteX28" fmla="*/ 60664 w 60664"/>
                <a:gd name="connsiteY28" fmla="*/ 25559 h 66676"/>
                <a:gd name="connsiteX29" fmla="*/ 57657 w 60664"/>
                <a:gd name="connsiteY29" fmla="*/ 34908 h 66676"/>
                <a:gd name="connsiteX30" fmla="*/ 50466 w 60664"/>
                <a:gd name="connsiteY30" fmla="*/ 40007 h 66676"/>
                <a:gd name="connsiteX31" fmla="*/ 51839 w 60664"/>
                <a:gd name="connsiteY31" fmla="*/ 40791 h 66676"/>
                <a:gd name="connsiteX32" fmla="*/ 54388 w 60664"/>
                <a:gd name="connsiteY32" fmla="*/ 42620 h 66676"/>
                <a:gd name="connsiteX33" fmla="*/ 57396 w 60664"/>
                <a:gd name="connsiteY33" fmla="*/ 45432 h 66676"/>
                <a:gd name="connsiteX34" fmla="*/ 59618 w 60664"/>
                <a:gd name="connsiteY34" fmla="*/ 49289 h 66676"/>
                <a:gd name="connsiteX35" fmla="*/ 60664 w 60664"/>
                <a:gd name="connsiteY35" fmla="*/ 54060 h 66676"/>
                <a:gd name="connsiteX36" fmla="*/ 59749 w 60664"/>
                <a:gd name="connsiteY36" fmla="*/ 60009 h 66676"/>
                <a:gd name="connsiteX37" fmla="*/ 56742 w 60664"/>
                <a:gd name="connsiteY37" fmla="*/ 64716 h 66676"/>
                <a:gd name="connsiteX38" fmla="*/ 51774 w 60664"/>
                <a:gd name="connsiteY38" fmla="*/ 66677 h 66676"/>
                <a:gd name="connsiteX39" fmla="*/ 46348 w 60664"/>
                <a:gd name="connsiteY39" fmla="*/ 64520 h 66676"/>
                <a:gd name="connsiteX40" fmla="*/ 44060 w 60664"/>
                <a:gd name="connsiteY40" fmla="*/ 59291 h 66676"/>
                <a:gd name="connsiteX41" fmla="*/ 45171 w 60664"/>
                <a:gd name="connsiteY41" fmla="*/ 55891 h 66676"/>
                <a:gd name="connsiteX42" fmla="*/ 48701 w 60664"/>
                <a:gd name="connsiteY42" fmla="*/ 54323 h 66676"/>
                <a:gd name="connsiteX43" fmla="*/ 53408 w 60664"/>
                <a:gd name="connsiteY43" fmla="*/ 56152 h 66676"/>
                <a:gd name="connsiteX44" fmla="*/ 55957 w 60664"/>
                <a:gd name="connsiteY44" fmla="*/ 60598 h 66676"/>
                <a:gd name="connsiteX45" fmla="*/ 57657 w 60664"/>
                <a:gd name="connsiteY45" fmla="*/ 53931 h 66676"/>
                <a:gd name="connsiteX46" fmla="*/ 53865 w 60664"/>
                <a:gd name="connsiteY46" fmla="*/ 46217 h 66676"/>
                <a:gd name="connsiteX47" fmla="*/ 43733 w 60664"/>
                <a:gd name="connsiteY47" fmla="*/ 41183 h 66676"/>
                <a:gd name="connsiteX48" fmla="*/ 21703 w 60664"/>
                <a:gd name="connsiteY48" fmla="*/ 35561 h 66676"/>
                <a:gd name="connsiteX49" fmla="*/ 11897 w 60664"/>
                <a:gd name="connsiteY49" fmla="*/ 33992 h 66676"/>
                <a:gd name="connsiteX50" fmla="*/ 7256 w 60664"/>
                <a:gd name="connsiteY50" fmla="*/ 34711 h 66676"/>
                <a:gd name="connsiteX51" fmla="*/ 4511 w 60664"/>
                <a:gd name="connsiteY51" fmla="*/ 36673 h 66676"/>
                <a:gd name="connsiteX52" fmla="*/ 3269 w 60664"/>
                <a:gd name="connsiteY52" fmla="*/ 38960 h 66676"/>
                <a:gd name="connsiteX53" fmla="*/ 2942 w 60664"/>
                <a:gd name="connsiteY53" fmla="*/ 41183 h 66676"/>
                <a:gd name="connsiteX54" fmla="*/ 3726 w 60664"/>
                <a:gd name="connsiteY54" fmla="*/ 45367 h 66676"/>
                <a:gd name="connsiteX55" fmla="*/ 6341 w 60664"/>
                <a:gd name="connsiteY55" fmla="*/ 50139 h 66676"/>
                <a:gd name="connsiteX56" fmla="*/ 11767 w 60664"/>
                <a:gd name="connsiteY56" fmla="*/ 55107 h 66676"/>
                <a:gd name="connsiteX57" fmla="*/ 20461 w 60664"/>
                <a:gd name="connsiteY57" fmla="*/ 59160 h 66676"/>
                <a:gd name="connsiteX58" fmla="*/ 21965 w 60664"/>
                <a:gd name="connsiteY58" fmla="*/ 60925 h 66676"/>
                <a:gd name="connsiteX59" fmla="*/ 20592 w 60664"/>
                <a:gd name="connsiteY59" fmla="*/ 62493 h 66676"/>
                <a:gd name="connsiteX60" fmla="*/ 17193 w 60664"/>
                <a:gd name="connsiteY60" fmla="*/ 61643 h 66676"/>
                <a:gd name="connsiteX61" fmla="*/ 11897 w 60664"/>
                <a:gd name="connsiteY61" fmla="*/ 58899 h 66676"/>
                <a:gd name="connsiteX62" fmla="*/ 6341 w 60664"/>
                <a:gd name="connsiteY62" fmla="*/ 54584 h 66676"/>
                <a:gd name="connsiteX63" fmla="*/ 1830 w 60664"/>
                <a:gd name="connsiteY63" fmla="*/ 48504 h 66676"/>
                <a:gd name="connsiteX64" fmla="*/ 0 w 60664"/>
                <a:gd name="connsiteY64" fmla="*/ 40921 h 66676"/>
                <a:gd name="connsiteX65" fmla="*/ 392 w 60664"/>
                <a:gd name="connsiteY65" fmla="*/ 37457 h 66676"/>
                <a:gd name="connsiteX66" fmla="*/ 1700 w 60664"/>
                <a:gd name="connsiteY66" fmla="*/ 33600 h 66676"/>
                <a:gd name="connsiteX67" fmla="*/ 4838 w 60664"/>
                <a:gd name="connsiteY67" fmla="*/ 29546 h 66676"/>
                <a:gd name="connsiteX68" fmla="*/ 10133 w 60664"/>
                <a:gd name="connsiteY68" fmla="*/ 26475 h 66676"/>
                <a:gd name="connsiteX69" fmla="*/ 7191 w 60664"/>
                <a:gd name="connsiteY69" fmla="*/ 24644 h 66676"/>
                <a:gd name="connsiteX70" fmla="*/ 3988 w 60664"/>
                <a:gd name="connsiteY70" fmla="*/ 21834 h 66676"/>
                <a:gd name="connsiteX71" fmla="*/ 1111 w 60664"/>
                <a:gd name="connsiteY71" fmla="*/ 17650 h 66676"/>
                <a:gd name="connsiteX72" fmla="*/ 0 w 60664"/>
                <a:gd name="connsiteY72" fmla="*/ 12420 h 66676"/>
                <a:gd name="connsiteX73" fmla="*/ 719 w 60664"/>
                <a:gd name="connsiteY73" fmla="*/ 7125 h 66676"/>
                <a:gd name="connsiteX74" fmla="*/ 3530 w 60664"/>
                <a:gd name="connsiteY74" fmla="*/ 2287 h 66676"/>
                <a:gd name="connsiteX75" fmla="*/ 8825 w 60664"/>
                <a:gd name="connsiteY75" fmla="*/ 0 h 6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664" h="66676">
                  <a:moveTo>
                    <a:pt x="8825" y="0"/>
                  </a:moveTo>
                  <a:cubicBezTo>
                    <a:pt x="11266" y="0"/>
                    <a:pt x="13183" y="762"/>
                    <a:pt x="14578" y="2287"/>
                  </a:cubicBezTo>
                  <a:cubicBezTo>
                    <a:pt x="15929" y="3812"/>
                    <a:pt x="16604" y="5448"/>
                    <a:pt x="16604" y="7191"/>
                  </a:cubicBezTo>
                  <a:cubicBezTo>
                    <a:pt x="16604" y="8847"/>
                    <a:pt x="16125" y="10110"/>
                    <a:pt x="15166" y="10982"/>
                  </a:cubicBezTo>
                  <a:cubicBezTo>
                    <a:pt x="14207" y="11853"/>
                    <a:pt x="13118" y="12288"/>
                    <a:pt x="11897" y="12288"/>
                  </a:cubicBezTo>
                  <a:cubicBezTo>
                    <a:pt x="10241" y="12288"/>
                    <a:pt x="8694" y="11679"/>
                    <a:pt x="7256" y="10459"/>
                  </a:cubicBezTo>
                  <a:cubicBezTo>
                    <a:pt x="5818" y="9238"/>
                    <a:pt x="4946" y="7713"/>
                    <a:pt x="4641" y="5883"/>
                  </a:cubicBezTo>
                  <a:cubicBezTo>
                    <a:pt x="3508" y="7669"/>
                    <a:pt x="2942" y="9892"/>
                    <a:pt x="2942" y="12551"/>
                  </a:cubicBezTo>
                  <a:cubicBezTo>
                    <a:pt x="2942" y="14294"/>
                    <a:pt x="3399" y="15928"/>
                    <a:pt x="4315" y="17453"/>
                  </a:cubicBezTo>
                  <a:cubicBezTo>
                    <a:pt x="5230" y="18935"/>
                    <a:pt x="6276" y="20134"/>
                    <a:pt x="7452" y="21049"/>
                  </a:cubicBezTo>
                  <a:cubicBezTo>
                    <a:pt x="8629" y="21921"/>
                    <a:pt x="10067" y="22749"/>
                    <a:pt x="11767" y="23533"/>
                  </a:cubicBezTo>
                  <a:cubicBezTo>
                    <a:pt x="13423" y="24274"/>
                    <a:pt x="14752" y="24796"/>
                    <a:pt x="15754" y="25102"/>
                  </a:cubicBezTo>
                  <a:cubicBezTo>
                    <a:pt x="16713" y="25363"/>
                    <a:pt x="17715" y="25603"/>
                    <a:pt x="18761" y="25820"/>
                  </a:cubicBezTo>
                  <a:lnTo>
                    <a:pt x="37065" y="30396"/>
                  </a:lnTo>
                  <a:cubicBezTo>
                    <a:pt x="42861" y="31878"/>
                    <a:pt x="46784" y="32619"/>
                    <a:pt x="48832" y="32619"/>
                  </a:cubicBezTo>
                  <a:cubicBezTo>
                    <a:pt x="51360" y="32619"/>
                    <a:pt x="53473" y="32009"/>
                    <a:pt x="55173" y="30790"/>
                  </a:cubicBezTo>
                  <a:cubicBezTo>
                    <a:pt x="56829" y="29569"/>
                    <a:pt x="57657" y="27739"/>
                    <a:pt x="57657" y="25298"/>
                  </a:cubicBezTo>
                  <a:cubicBezTo>
                    <a:pt x="57657" y="24340"/>
                    <a:pt x="57526" y="23315"/>
                    <a:pt x="57265" y="22226"/>
                  </a:cubicBezTo>
                  <a:cubicBezTo>
                    <a:pt x="56960" y="21136"/>
                    <a:pt x="56415" y="19894"/>
                    <a:pt x="55630" y="18500"/>
                  </a:cubicBezTo>
                  <a:cubicBezTo>
                    <a:pt x="54802" y="17061"/>
                    <a:pt x="53778" y="15710"/>
                    <a:pt x="52558" y="14446"/>
                  </a:cubicBezTo>
                  <a:cubicBezTo>
                    <a:pt x="51294" y="13138"/>
                    <a:pt x="49595" y="11853"/>
                    <a:pt x="47459" y="10589"/>
                  </a:cubicBezTo>
                  <a:cubicBezTo>
                    <a:pt x="45324" y="9326"/>
                    <a:pt x="42883" y="8279"/>
                    <a:pt x="40138" y="7452"/>
                  </a:cubicBezTo>
                  <a:cubicBezTo>
                    <a:pt x="39179" y="7191"/>
                    <a:pt x="38699" y="6624"/>
                    <a:pt x="38699" y="5752"/>
                  </a:cubicBezTo>
                  <a:cubicBezTo>
                    <a:pt x="38699" y="4662"/>
                    <a:pt x="39135" y="4118"/>
                    <a:pt x="40007" y="4118"/>
                  </a:cubicBezTo>
                  <a:cubicBezTo>
                    <a:pt x="40748" y="4118"/>
                    <a:pt x="41903" y="4424"/>
                    <a:pt x="43472" y="5033"/>
                  </a:cubicBezTo>
                  <a:cubicBezTo>
                    <a:pt x="44997" y="5600"/>
                    <a:pt x="46762" y="6515"/>
                    <a:pt x="48767" y="7778"/>
                  </a:cubicBezTo>
                  <a:cubicBezTo>
                    <a:pt x="50728" y="8999"/>
                    <a:pt x="52602" y="10416"/>
                    <a:pt x="54388" y="12027"/>
                  </a:cubicBezTo>
                  <a:cubicBezTo>
                    <a:pt x="56132" y="13639"/>
                    <a:pt x="57613" y="15645"/>
                    <a:pt x="58834" y="18042"/>
                  </a:cubicBezTo>
                  <a:cubicBezTo>
                    <a:pt x="60054" y="20438"/>
                    <a:pt x="60664" y="22944"/>
                    <a:pt x="60664" y="25559"/>
                  </a:cubicBezTo>
                  <a:cubicBezTo>
                    <a:pt x="60664" y="29308"/>
                    <a:pt x="59662" y="32424"/>
                    <a:pt x="57657" y="34908"/>
                  </a:cubicBezTo>
                  <a:cubicBezTo>
                    <a:pt x="55652" y="37392"/>
                    <a:pt x="53255" y="39091"/>
                    <a:pt x="50466" y="40007"/>
                  </a:cubicBezTo>
                  <a:cubicBezTo>
                    <a:pt x="50858" y="40224"/>
                    <a:pt x="51316" y="40485"/>
                    <a:pt x="51839" y="40791"/>
                  </a:cubicBezTo>
                  <a:cubicBezTo>
                    <a:pt x="52362" y="41097"/>
                    <a:pt x="53212" y="41706"/>
                    <a:pt x="54388" y="42620"/>
                  </a:cubicBezTo>
                  <a:cubicBezTo>
                    <a:pt x="55522" y="43493"/>
                    <a:pt x="56524" y="44429"/>
                    <a:pt x="57396" y="45432"/>
                  </a:cubicBezTo>
                  <a:cubicBezTo>
                    <a:pt x="58223" y="46434"/>
                    <a:pt x="58964" y="47719"/>
                    <a:pt x="59618" y="49289"/>
                  </a:cubicBezTo>
                  <a:cubicBezTo>
                    <a:pt x="60315" y="50815"/>
                    <a:pt x="60664" y="52404"/>
                    <a:pt x="60664" y="54060"/>
                  </a:cubicBezTo>
                  <a:cubicBezTo>
                    <a:pt x="60664" y="56152"/>
                    <a:pt x="60359" y="58135"/>
                    <a:pt x="59749" y="60009"/>
                  </a:cubicBezTo>
                  <a:cubicBezTo>
                    <a:pt x="59139" y="61840"/>
                    <a:pt x="58136" y="63409"/>
                    <a:pt x="56742" y="64716"/>
                  </a:cubicBezTo>
                  <a:cubicBezTo>
                    <a:pt x="55347" y="66024"/>
                    <a:pt x="53691" y="66677"/>
                    <a:pt x="51774" y="66677"/>
                  </a:cubicBezTo>
                  <a:cubicBezTo>
                    <a:pt x="49638" y="66677"/>
                    <a:pt x="47830" y="65958"/>
                    <a:pt x="46348" y="64520"/>
                  </a:cubicBezTo>
                  <a:cubicBezTo>
                    <a:pt x="44822" y="63039"/>
                    <a:pt x="44060" y="61296"/>
                    <a:pt x="44060" y="59291"/>
                  </a:cubicBezTo>
                  <a:cubicBezTo>
                    <a:pt x="44060" y="58026"/>
                    <a:pt x="44430" y="56893"/>
                    <a:pt x="45171" y="55891"/>
                  </a:cubicBezTo>
                  <a:cubicBezTo>
                    <a:pt x="45912" y="54846"/>
                    <a:pt x="47089" y="54323"/>
                    <a:pt x="48701" y="54323"/>
                  </a:cubicBezTo>
                  <a:cubicBezTo>
                    <a:pt x="50488" y="54323"/>
                    <a:pt x="52057" y="54933"/>
                    <a:pt x="53408" y="56152"/>
                  </a:cubicBezTo>
                  <a:cubicBezTo>
                    <a:pt x="54759" y="57373"/>
                    <a:pt x="55609" y="58855"/>
                    <a:pt x="55957" y="60598"/>
                  </a:cubicBezTo>
                  <a:cubicBezTo>
                    <a:pt x="57090" y="58811"/>
                    <a:pt x="57657" y="56589"/>
                    <a:pt x="57657" y="53931"/>
                  </a:cubicBezTo>
                  <a:cubicBezTo>
                    <a:pt x="57657" y="51055"/>
                    <a:pt x="56393" y="48483"/>
                    <a:pt x="53865" y="46217"/>
                  </a:cubicBezTo>
                  <a:cubicBezTo>
                    <a:pt x="51338" y="43950"/>
                    <a:pt x="47960" y="42273"/>
                    <a:pt x="43733" y="41183"/>
                  </a:cubicBezTo>
                  <a:cubicBezTo>
                    <a:pt x="33579" y="38480"/>
                    <a:pt x="26235" y="36606"/>
                    <a:pt x="21703" y="35561"/>
                  </a:cubicBezTo>
                  <a:cubicBezTo>
                    <a:pt x="17127" y="34515"/>
                    <a:pt x="13859" y="33992"/>
                    <a:pt x="11897" y="33992"/>
                  </a:cubicBezTo>
                  <a:cubicBezTo>
                    <a:pt x="10067" y="33992"/>
                    <a:pt x="8520" y="34232"/>
                    <a:pt x="7256" y="34711"/>
                  </a:cubicBezTo>
                  <a:cubicBezTo>
                    <a:pt x="5992" y="35191"/>
                    <a:pt x="5077" y="35845"/>
                    <a:pt x="4511" y="36673"/>
                  </a:cubicBezTo>
                  <a:cubicBezTo>
                    <a:pt x="3900" y="37457"/>
                    <a:pt x="3486" y="38219"/>
                    <a:pt x="3269" y="38960"/>
                  </a:cubicBezTo>
                  <a:cubicBezTo>
                    <a:pt x="3051" y="39658"/>
                    <a:pt x="2942" y="40399"/>
                    <a:pt x="2942" y="41183"/>
                  </a:cubicBezTo>
                  <a:cubicBezTo>
                    <a:pt x="2942" y="42491"/>
                    <a:pt x="3203" y="43885"/>
                    <a:pt x="3726" y="45367"/>
                  </a:cubicBezTo>
                  <a:cubicBezTo>
                    <a:pt x="4249" y="46805"/>
                    <a:pt x="5121" y="48396"/>
                    <a:pt x="6341" y="50139"/>
                  </a:cubicBezTo>
                  <a:cubicBezTo>
                    <a:pt x="7518" y="51839"/>
                    <a:pt x="9326" y="53495"/>
                    <a:pt x="11767" y="55107"/>
                  </a:cubicBezTo>
                  <a:cubicBezTo>
                    <a:pt x="14207" y="56719"/>
                    <a:pt x="17105" y="58070"/>
                    <a:pt x="20461" y="59160"/>
                  </a:cubicBezTo>
                  <a:cubicBezTo>
                    <a:pt x="21463" y="59377"/>
                    <a:pt x="21965" y="59966"/>
                    <a:pt x="21965" y="60925"/>
                  </a:cubicBezTo>
                  <a:cubicBezTo>
                    <a:pt x="21921" y="61970"/>
                    <a:pt x="21463" y="62493"/>
                    <a:pt x="20592" y="62493"/>
                  </a:cubicBezTo>
                  <a:cubicBezTo>
                    <a:pt x="19851" y="62493"/>
                    <a:pt x="18718" y="62210"/>
                    <a:pt x="17193" y="61643"/>
                  </a:cubicBezTo>
                  <a:cubicBezTo>
                    <a:pt x="15624" y="61034"/>
                    <a:pt x="13859" y="60118"/>
                    <a:pt x="11897" y="58899"/>
                  </a:cubicBezTo>
                  <a:cubicBezTo>
                    <a:pt x="9936" y="57634"/>
                    <a:pt x="8084" y="56196"/>
                    <a:pt x="6341" y="54584"/>
                  </a:cubicBezTo>
                  <a:cubicBezTo>
                    <a:pt x="4554" y="52927"/>
                    <a:pt x="3051" y="50901"/>
                    <a:pt x="1830" y="48504"/>
                  </a:cubicBezTo>
                  <a:cubicBezTo>
                    <a:pt x="610" y="46063"/>
                    <a:pt x="0" y="43536"/>
                    <a:pt x="0" y="40921"/>
                  </a:cubicBezTo>
                  <a:cubicBezTo>
                    <a:pt x="0" y="39744"/>
                    <a:pt x="131" y="38590"/>
                    <a:pt x="392" y="37457"/>
                  </a:cubicBezTo>
                  <a:cubicBezTo>
                    <a:pt x="610" y="36281"/>
                    <a:pt x="1046" y="34994"/>
                    <a:pt x="1700" y="33600"/>
                  </a:cubicBezTo>
                  <a:cubicBezTo>
                    <a:pt x="2353" y="32161"/>
                    <a:pt x="3399" y="30811"/>
                    <a:pt x="4838" y="29546"/>
                  </a:cubicBezTo>
                  <a:cubicBezTo>
                    <a:pt x="6276" y="28283"/>
                    <a:pt x="8041" y="27259"/>
                    <a:pt x="10133" y="26475"/>
                  </a:cubicBezTo>
                  <a:cubicBezTo>
                    <a:pt x="9130" y="25952"/>
                    <a:pt x="8150" y="25342"/>
                    <a:pt x="7191" y="24644"/>
                  </a:cubicBezTo>
                  <a:cubicBezTo>
                    <a:pt x="6232" y="23903"/>
                    <a:pt x="5164" y="22967"/>
                    <a:pt x="3988" y="21834"/>
                  </a:cubicBezTo>
                  <a:cubicBezTo>
                    <a:pt x="2767" y="20657"/>
                    <a:pt x="1809" y="19262"/>
                    <a:pt x="1111" y="17650"/>
                  </a:cubicBezTo>
                  <a:cubicBezTo>
                    <a:pt x="370" y="15993"/>
                    <a:pt x="0" y="14251"/>
                    <a:pt x="0" y="12420"/>
                  </a:cubicBezTo>
                  <a:cubicBezTo>
                    <a:pt x="0" y="10632"/>
                    <a:pt x="240" y="8868"/>
                    <a:pt x="719" y="7125"/>
                  </a:cubicBezTo>
                  <a:cubicBezTo>
                    <a:pt x="1155" y="5382"/>
                    <a:pt x="2092" y="3769"/>
                    <a:pt x="3530" y="2287"/>
                  </a:cubicBezTo>
                  <a:cubicBezTo>
                    <a:pt x="4925" y="762"/>
                    <a:pt x="6690" y="0"/>
                    <a:pt x="8825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D0016888-44FB-416E-1DCA-E757D6ED6358}"/>
                </a:ext>
              </a:extLst>
            </p:cNvPr>
            <p:cNvSpPr/>
            <p:nvPr/>
          </p:nvSpPr>
          <p:spPr>
            <a:xfrm>
              <a:off x="5450318" y="2435512"/>
              <a:ext cx="133879" cy="31052"/>
            </a:xfrm>
            <a:custGeom>
              <a:avLst/>
              <a:gdLst>
                <a:gd name="connsiteX0" fmla="*/ 132572 w 133879"/>
                <a:gd name="connsiteY0" fmla="*/ 31052 h 31052"/>
                <a:gd name="connsiteX1" fmla="*/ 130284 w 133879"/>
                <a:gd name="connsiteY1" fmla="*/ 29352 h 31052"/>
                <a:gd name="connsiteX2" fmla="*/ 66940 w 133879"/>
                <a:gd name="connsiteY2" fmla="*/ 7780 h 31052"/>
                <a:gd name="connsiteX3" fmla="*/ 4445 w 133879"/>
                <a:gd name="connsiteY3" fmla="*/ 28502 h 31052"/>
                <a:gd name="connsiteX4" fmla="*/ 1307 w 133879"/>
                <a:gd name="connsiteY4" fmla="*/ 31052 h 31052"/>
                <a:gd name="connsiteX5" fmla="*/ 0 w 133879"/>
                <a:gd name="connsiteY5" fmla="*/ 29744 h 31052"/>
                <a:gd name="connsiteX6" fmla="*/ 2680 w 133879"/>
                <a:gd name="connsiteY6" fmla="*/ 25625 h 31052"/>
                <a:gd name="connsiteX7" fmla="*/ 11505 w 133879"/>
                <a:gd name="connsiteY7" fmla="*/ 17455 h 31052"/>
                <a:gd name="connsiteX8" fmla="*/ 25168 w 133879"/>
                <a:gd name="connsiteY8" fmla="*/ 8825 h 31052"/>
                <a:gd name="connsiteX9" fmla="*/ 66940 w 133879"/>
                <a:gd name="connsiteY9" fmla="*/ 0 h 31052"/>
                <a:gd name="connsiteX10" fmla="*/ 107796 w 133879"/>
                <a:gd name="connsiteY10" fmla="*/ 8433 h 31052"/>
                <a:gd name="connsiteX11" fmla="*/ 121851 w 133879"/>
                <a:gd name="connsiteY11" fmla="*/ 17062 h 31052"/>
                <a:gd name="connsiteX12" fmla="*/ 131068 w 133879"/>
                <a:gd name="connsiteY12" fmla="*/ 25430 h 31052"/>
                <a:gd name="connsiteX13" fmla="*/ 133880 w 133879"/>
                <a:gd name="connsiteY13" fmla="*/ 29744 h 31052"/>
                <a:gd name="connsiteX14" fmla="*/ 132572 w 133879"/>
                <a:gd name="connsiteY14" fmla="*/ 31052 h 3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79" h="31052">
                  <a:moveTo>
                    <a:pt x="132572" y="31052"/>
                  </a:moveTo>
                  <a:cubicBezTo>
                    <a:pt x="132135" y="31052"/>
                    <a:pt x="131373" y="30485"/>
                    <a:pt x="130284" y="29352"/>
                  </a:cubicBezTo>
                  <a:cubicBezTo>
                    <a:pt x="115641" y="14971"/>
                    <a:pt x="94526" y="7780"/>
                    <a:pt x="66940" y="7780"/>
                  </a:cubicBezTo>
                  <a:cubicBezTo>
                    <a:pt x="39266" y="7780"/>
                    <a:pt x="18435" y="14687"/>
                    <a:pt x="4445" y="28502"/>
                  </a:cubicBezTo>
                  <a:cubicBezTo>
                    <a:pt x="2833" y="30202"/>
                    <a:pt x="1787" y="31052"/>
                    <a:pt x="1307" y="31052"/>
                  </a:cubicBezTo>
                  <a:cubicBezTo>
                    <a:pt x="436" y="31052"/>
                    <a:pt x="0" y="30617"/>
                    <a:pt x="0" y="29744"/>
                  </a:cubicBezTo>
                  <a:cubicBezTo>
                    <a:pt x="0" y="29135"/>
                    <a:pt x="893" y="27761"/>
                    <a:pt x="2680" y="25625"/>
                  </a:cubicBezTo>
                  <a:cubicBezTo>
                    <a:pt x="4467" y="23447"/>
                    <a:pt x="7409" y="20723"/>
                    <a:pt x="11505" y="17455"/>
                  </a:cubicBezTo>
                  <a:cubicBezTo>
                    <a:pt x="15602" y="14143"/>
                    <a:pt x="20156" y="11266"/>
                    <a:pt x="25168" y="8825"/>
                  </a:cubicBezTo>
                  <a:cubicBezTo>
                    <a:pt x="37327" y="2942"/>
                    <a:pt x="51251" y="0"/>
                    <a:pt x="66940" y="0"/>
                  </a:cubicBezTo>
                  <a:cubicBezTo>
                    <a:pt x="82018" y="0"/>
                    <a:pt x="95637" y="2810"/>
                    <a:pt x="107796" y="8433"/>
                  </a:cubicBezTo>
                  <a:cubicBezTo>
                    <a:pt x="112895" y="10830"/>
                    <a:pt x="117580" y="13706"/>
                    <a:pt x="121851" y="17062"/>
                  </a:cubicBezTo>
                  <a:cubicBezTo>
                    <a:pt x="126122" y="20419"/>
                    <a:pt x="129194" y="23207"/>
                    <a:pt x="131068" y="25430"/>
                  </a:cubicBezTo>
                  <a:cubicBezTo>
                    <a:pt x="132942" y="27653"/>
                    <a:pt x="133880" y="29090"/>
                    <a:pt x="133880" y="29744"/>
                  </a:cubicBezTo>
                  <a:cubicBezTo>
                    <a:pt x="133880" y="30617"/>
                    <a:pt x="133444" y="31052"/>
                    <a:pt x="132572" y="31052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5" name="Group 2154">
            <a:extLst>
              <a:ext uri="{FF2B5EF4-FFF2-40B4-BE49-F238E27FC236}">
                <a16:creationId xmlns:a16="http://schemas.microsoft.com/office/drawing/2014/main" id="{1DC7FF19-9223-887E-87AF-6F849EB8D212}"/>
              </a:ext>
            </a:extLst>
          </p:cNvPr>
          <p:cNvGrpSpPr/>
          <p:nvPr/>
        </p:nvGrpSpPr>
        <p:grpSpPr>
          <a:xfrm>
            <a:off x="5977552" y="3410765"/>
            <a:ext cx="698799" cy="40189"/>
            <a:chOff x="5977552" y="3410765"/>
            <a:chExt cx="698799" cy="40189"/>
          </a:xfrm>
        </p:grpSpPr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2993A27D-059C-74A9-651D-486BA7F78EFD}"/>
                </a:ext>
              </a:extLst>
            </p:cNvPr>
            <p:cNvSpPr/>
            <p:nvPr/>
          </p:nvSpPr>
          <p:spPr>
            <a:xfrm>
              <a:off x="59775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683E8B6C-F41C-1177-B03B-0408E4D8968E}"/>
                </a:ext>
              </a:extLst>
            </p:cNvPr>
            <p:cNvSpPr/>
            <p:nvPr/>
          </p:nvSpPr>
          <p:spPr>
            <a:xfrm>
              <a:off x="59801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4AE2261E-92E1-FDEE-38EE-1AD1543D9AA4}"/>
                </a:ext>
              </a:extLst>
            </p:cNvPr>
            <p:cNvSpPr/>
            <p:nvPr/>
          </p:nvSpPr>
          <p:spPr>
            <a:xfrm>
              <a:off x="59828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0190350D-A696-E2DB-23C1-934F29777AAD}"/>
                </a:ext>
              </a:extLst>
            </p:cNvPr>
            <p:cNvSpPr/>
            <p:nvPr/>
          </p:nvSpPr>
          <p:spPr>
            <a:xfrm>
              <a:off x="598548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1" name="Freeform 1120">
              <a:extLst>
                <a:ext uri="{FF2B5EF4-FFF2-40B4-BE49-F238E27FC236}">
                  <a16:creationId xmlns:a16="http://schemas.microsoft.com/office/drawing/2014/main" id="{31EC552B-0AD9-F631-BA01-37DB0966A889}"/>
                </a:ext>
              </a:extLst>
            </p:cNvPr>
            <p:cNvSpPr/>
            <p:nvPr/>
          </p:nvSpPr>
          <p:spPr>
            <a:xfrm>
              <a:off x="59881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2" name="Freeform 1121">
              <a:extLst>
                <a:ext uri="{FF2B5EF4-FFF2-40B4-BE49-F238E27FC236}">
                  <a16:creationId xmlns:a16="http://schemas.microsoft.com/office/drawing/2014/main" id="{8F644952-E5AF-DF74-F374-918F06A78A32}"/>
                </a:ext>
              </a:extLst>
            </p:cNvPr>
            <p:cNvSpPr/>
            <p:nvPr/>
          </p:nvSpPr>
          <p:spPr>
            <a:xfrm>
              <a:off x="59907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3" name="Freeform 1122">
              <a:extLst>
                <a:ext uri="{FF2B5EF4-FFF2-40B4-BE49-F238E27FC236}">
                  <a16:creationId xmlns:a16="http://schemas.microsoft.com/office/drawing/2014/main" id="{60F7113B-80BF-6E36-B267-0E499D44AFA4}"/>
                </a:ext>
              </a:extLst>
            </p:cNvPr>
            <p:cNvSpPr/>
            <p:nvPr/>
          </p:nvSpPr>
          <p:spPr>
            <a:xfrm>
              <a:off x="59934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4" name="Freeform 1123">
              <a:extLst>
                <a:ext uri="{FF2B5EF4-FFF2-40B4-BE49-F238E27FC236}">
                  <a16:creationId xmlns:a16="http://schemas.microsoft.com/office/drawing/2014/main" id="{06DD2F9B-51C2-1167-47D2-2A592CB6F5AD}"/>
                </a:ext>
              </a:extLst>
            </p:cNvPr>
            <p:cNvSpPr/>
            <p:nvPr/>
          </p:nvSpPr>
          <p:spPr>
            <a:xfrm>
              <a:off x="59960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5" name="Freeform 1124">
              <a:extLst>
                <a:ext uri="{FF2B5EF4-FFF2-40B4-BE49-F238E27FC236}">
                  <a16:creationId xmlns:a16="http://schemas.microsoft.com/office/drawing/2014/main" id="{00193727-5989-8C88-545C-4A717E83AA16}"/>
                </a:ext>
              </a:extLst>
            </p:cNvPr>
            <p:cNvSpPr/>
            <p:nvPr/>
          </p:nvSpPr>
          <p:spPr>
            <a:xfrm>
              <a:off x="59987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6" name="Freeform 1125">
              <a:extLst>
                <a:ext uri="{FF2B5EF4-FFF2-40B4-BE49-F238E27FC236}">
                  <a16:creationId xmlns:a16="http://schemas.microsoft.com/office/drawing/2014/main" id="{1CF6B93A-4C41-22CC-223B-D1E2800E8778}"/>
                </a:ext>
              </a:extLst>
            </p:cNvPr>
            <p:cNvSpPr/>
            <p:nvPr/>
          </p:nvSpPr>
          <p:spPr>
            <a:xfrm>
              <a:off x="60013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7" name="Freeform 1126">
              <a:extLst>
                <a:ext uri="{FF2B5EF4-FFF2-40B4-BE49-F238E27FC236}">
                  <a16:creationId xmlns:a16="http://schemas.microsoft.com/office/drawing/2014/main" id="{E5E49D18-6047-2FE4-C937-407E13042482}"/>
                </a:ext>
              </a:extLst>
            </p:cNvPr>
            <p:cNvSpPr/>
            <p:nvPr/>
          </p:nvSpPr>
          <p:spPr>
            <a:xfrm>
              <a:off x="60040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8" name="Freeform 1127">
              <a:extLst>
                <a:ext uri="{FF2B5EF4-FFF2-40B4-BE49-F238E27FC236}">
                  <a16:creationId xmlns:a16="http://schemas.microsoft.com/office/drawing/2014/main" id="{F4120B8A-2AE6-8C7C-93A9-3ED09F7965CD}"/>
                </a:ext>
              </a:extLst>
            </p:cNvPr>
            <p:cNvSpPr/>
            <p:nvPr/>
          </p:nvSpPr>
          <p:spPr>
            <a:xfrm>
              <a:off x="60066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DE30BF85-C31F-3F69-6F95-31B9D7BC9116}"/>
                </a:ext>
              </a:extLst>
            </p:cNvPr>
            <p:cNvSpPr/>
            <p:nvPr/>
          </p:nvSpPr>
          <p:spPr>
            <a:xfrm>
              <a:off x="60092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1B007F86-9574-B6BC-BAC0-7A68CC420130}"/>
                </a:ext>
              </a:extLst>
            </p:cNvPr>
            <p:cNvSpPr/>
            <p:nvPr/>
          </p:nvSpPr>
          <p:spPr>
            <a:xfrm>
              <a:off x="60119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D3EF3D7D-91CE-EAD5-F4BA-A2009466BE49}"/>
                </a:ext>
              </a:extLst>
            </p:cNvPr>
            <p:cNvSpPr/>
            <p:nvPr/>
          </p:nvSpPr>
          <p:spPr>
            <a:xfrm>
              <a:off x="60145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D124D7F7-94A1-26D9-9983-136940E15CDF}"/>
                </a:ext>
              </a:extLst>
            </p:cNvPr>
            <p:cNvSpPr/>
            <p:nvPr/>
          </p:nvSpPr>
          <p:spPr>
            <a:xfrm>
              <a:off x="60172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053E52FA-71D9-69E4-E7FD-E052BD23B33E}"/>
                </a:ext>
              </a:extLst>
            </p:cNvPr>
            <p:cNvSpPr/>
            <p:nvPr/>
          </p:nvSpPr>
          <p:spPr>
            <a:xfrm>
              <a:off x="60198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C427087E-404B-329A-8C65-99071688497D}"/>
                </a:ext>
              </a:extLst>
            </p:cNvPr>
            <p:cNvSpPr/>
            <p:nvPr/>
          </p:nvSpPr>
          <p:spPr>
            <a:xfrm>
              <a:off x="60225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7EC066A4-861A-B999-A215-F78C97151899}"/>
                </a:ext>
              </a:extLst>
            </p:cNvPr>
            <p:cNvSpPr/>
            <p:nvPr/>
          </p:nvSpPr>
          <p:spPr>
            <a:xfrm>
              <a:off x="60251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BCFB5A75-CF90-954F-3D8C-C8885BABD7B6}"/>
                </a:ext>
              </a:extLst>
            </p:cNvPr>
            <p:cNvSpPr/>
            <p:nvPr/>
          </p:nvSpPr>
          <p:spPr>
            <a:xfrm>
              <a:off x="60278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B70F7086-9A75-C066-1C50-CA8013B1751A}"/>
                </a:ext>
              </a:extLst>
            </p:cNvPr>
            <p:cNvSpPr/>
            <p:nvPr/>
          </p:nvSpPr>
          <p:spPr>
            <a:xfrm>
              <a:off x="60304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8" name="Freeform 1137">
              <a:extLst>
                <a:ext uri="{FF2B5EF4-FFF2-40B4-BE49-F238E27FC236}">
                  <a16:creationId xmlns:a16="http://schemas.microsoft.com/office/drawing/2014/main" id="{372A2937-09CB-BD23-94BB-43C4C9E75838}"/>
                </a:ext>
              </a:extLst>
            </p:cNvPr>
            <p:cNvSpPr/>
            <p:nvPr/>
          </p:nvSpPr>
          <p:spPr>
            <a:xfrm>
              <a:off x="60330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9" name="Freeform 1138">
              <a:extLst>
                <a:ext uri="{FF2B5EF4-FFF2-40B4-BE49-F238E27FC236}">
                  <a16:creationId xmlns:a16="http://schemas.microsoft.com/office/drawing/2014/main" id="{A66E4F97-C7C4-7C86-59F0-AF8CE4DAFD52}"/>
                </a:ext>
              </a:extLst>
            </p:cNvPr>
            <p:cNvSpPr/>
            <p:nvPr/>
          </p:nvSpPr>
          <p:spPr>
            <a:xfrm>
              <a:off x="60357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0" name="Freeform 1139">
              <a:extLst>
                <a:ext uri="{FF2B5EF4-FFF2-40B4-BE49-F238E27FC236}">
                  <a16:creationId xmlns:a16="http://schemas.microsoft.com/office/drawing/2014/main" id="{FCC1413C-F51F-BC29-280B-7DC61421108C}"/>
                </a:ext>
              </a:extLst>
            </p:cNvPr>
            <p:cNvSpPr/>
            <p:nvPr/>
          </p:nvSpPr>
          <p:spPr>
            <a:xfrm>
              <a:off x="60383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1" name="Freeform 1140">
              <a:extLst>
                <a:ext uri="{FF2B5EF4-FFF2-40B4-BE49-F238E27FC236}">
                  <a16:creationId xmlns:a16="http://schemas.microsoft.com/office/drawing/2014/main" id="{BCE64DBA-E06F-E790-121B-DD8F71351A62}"/>
                </a:ext>
              </a:extLst>
            </p:cNvPr>
            <p:cNvSpPr/>
            <p:nvPr/>
          </p:nvSpPr>
          <p:spPr>
            <a:xfrm>
              <a:off x="604103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65B7FBBB-9126-C739-0E20-E1643C310DBA}"/>
                </a:ext>
              </a:extLst>
            </p:cNvPr>
            <p:cNvSpPr/>
            <p:nvPr/>
          </p:nvSpPr>
          <p:spPr>
            <a:xfrm>
              <a:off x="60436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3" name="Freeform 1142">
              <a:extLst>
                <a:ext uri="{FF2B5EF4-FFF2-40B4-BE49-F238E27FC236}">
                  <a16:creationId xmlns:a16="http://schemas.microsoft.com/office/drawing/2014/main" id="{F33906E8-D7B4-7A44-5359-D88422FA5312}"/>
                </a:ext>
              </a:extLst>
            </p:cNvPr>
            <p:cNvSpPr/>
            <p:nvPr/>
          </p:nvSpPr>
          <p:spPr>
            <a:xfrm>
              <a:off x="60463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4" name="Freeform 1143">
              <a:extLst>
                <a:ext uri="{FF2B5EF4-FFF2-40B4-BE49-F238E27FC236}">
                  <a16:creationId xmlns:a16="http://schemas.microsoft.com/office/drawing/2014/main" id="{2E31DE9B-0223-95F5-E38C-E9F8CF1F3A8C}"/>
                </a:ext>
              </a:extLst>
            </p:cNvPr>
            <p:cNvSpPr/>
            <p:nvPr/>
          </p:nvSpPr>
          <p:spPr>
            <a:xfrm>
              <a:off x="60489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CEBAD13F-5D0B-7CA8-95C0-E5E9E8302B9A}"/>
                </a:ext>
              </a:extLst>
            </p:cNvPr>
            <p:cNvSpPr/>
            <p:nvPr/>
          </p:nvSpPr>
          <p:spPr>
            <a:xfrm>
              <a:off x="605161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6" name="Freeform 1145">
              <a:extLst>
                <a:ext uri="{FF2B5EF4-FFF2-40B4-BE49-F238E27FC236}">
                  <a16:creationId xmlns:a16="http://schemas.microsoft.com/office/drawing/2014/main" id="{B9790BD3-B945-F12E-C89E-7C09EDC085F2}"/>
                </a:ext>
              </a:extLst>
            </p:cNvPr>
            <p:cNvSpPr/>
            <p:nvPr/>
          </p:nvSpPr>
          <p:spPr>
            <a:xfrm>
              <a:off x="60542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7" name="Freeform 1146">
              <a:extLst>
                <a:ext uri="{FF2B5EF4-FFF2-40B4-BE49-F238E27FC236}">
                  <a16:creationId xmlns:a16="http://schemas.microsoft.com/office/drawing/2014/main" id="{B3EA970F-5AF4-56F9-DD74-98B70CBD8AE0}"/>
                </a:ext>
              </a:extLst>
            </p:cNvPr>
            <p:cNvSpPr/>
            <p:nvPr/>
          </p:nvSpPr>
          <p:spPr>
            <a:xfrm>
              <a:off x="60569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8" name="Freeform 1147">
              <a:extLst>
                <a:ext uri="{FF2B5EF4-FFF2-40B4-BE49-F238E27FC236}">
                  <a16:creationId xmlns:a16="http://schemas.microsoft.com/office/drawing/2014/main" id="{15460186-2650-1CB8-BEA9-0BB2CB9ABDD5}"/>
                </a:ext>
              </a:extLst>
            </p:cNvPr>
            <p:cNvSpPr/>
            <p:nvPr/>
          </p:nvSpPr>
          <p:spPr>
            <a:xfrm>
              <a:off x="60595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9" name="Freeform 1148">
              <a:extLst>
                <a:ext uri="{FF2B5EF4-FFF2-40B4-BE49-F238E27FC236}">
                  <a16:creationId xmlns:a16="http://schemas.microsoft.com/office/drawing/2014/main" id="{E18CF7E2-7064-2E0F-47EA-1F80A7997E88}"/>
                </a:ext>
              </a:extLst>
            </p:cNvPr>
            <p:cNvSpPr/>
            <p:nvPr/>
          </p:nvSpPr>
          <p:spPr>
            <a:xfrm>
              <a:off x="60621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0" name="Freeform 1149">
              <a:extLst>
                <a:ext uri="{FF2B5EF4-FFF2-40B4-BE49-F238E27FC236}">
                  <a16:creationId xmlns:a16="http://schemas.microsoft.com/office/drawing/2014/main" id="{089531A9-A5B1-C6DF-9AAC-6FCCA5D20909}"/>
                </a:ext>
              </a:extLst>
            </p:cNvPr>
            <p:cNvSpPr/>
            <p:nvPr/>
          </p:nvSpPr>
          <p:spPr>
            <a:xfrm>
              <a:off x="60648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1" name="Freeform 1150">
              <a:extLst>
                <a:ext uri="{FF2B5EF4-FFF2-40B4-BE49-F238E27FC236}">
                  <a16:creationId xmlns:a16="http://schemas.microsoft.com/office/drawing/2014/main" id="{1AD225B8-A340-10B3-252A-0EB904702F57}"/>
                </a:ext>
              </a:extLst>
            </p:cNvPr>
            <p:cNvSpPr/>
            <p:nvPr/>
          </p:nvSpPr>
          <p:spPr>
            <a:xfrm>
              <a:off x="606748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2" name="Freeform 1151">
              <a:extLst>
                <a:ext uri="{FF2B5EF4-FFF2-40B4-BE49-F238E27FC236}">
                  <a16:creationId xmlns:a16="http://schemas.microsoft.com/office/drawing/2014/main" id="{09B7A378-C9BB-B7D6-3434-C8EF444FE2CF}"/>
                </a:ext>
              </a:extLst>
            </p:cNvPr>
            <p:cNvSpPr/>
            <p:nvPr/>
          </p:nvSpPr>
          <p:spPr>
            <a:xfrm>
              <a:off x="60701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3" name="Freeform 1152">
              <a:extLst>
                <a:ext uri="{FF2B5EF4-FFF2-40B4-BE49-F238E27FC236}">
                  <a16:creationId xmlns:a16="http://schemas.microsoft.com/office/drawing/2014/main" id="{5020D5B2-AA5F-3DDD-520E-976CD006BF74}"/>
                </a:ext>
              </a:extLst>
            </p:cNvPr>
            <p:cNvSpPr/>
            <p:nvPr/>
          </p:nvSpPr>
          <p:spPr>
            <a:xfrm>
              <a:off x="60727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4" name="Freeform 1153">
              <a:extLst>
                <a:ext uri="{FF2B5EF4-FFF2-40B4-BE49-F238E27FC236}">
                  <a16:creationId xmlns:a16="http://schemas.microsoft.com/office/drawing/2014/main" id="{FE0E9B8D-3FF0-4BD7-8C5C-376F4D3A4BF7}"/>
                </a:ext>
              </a:extLst>
            </p:cNvPr>
            <p:cNvSpPr/>
            <p:nvPr/>
          </p:nvSpPr>
          <p:spPr>
            <a:xfrm>
              <a:off x="60754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5" name="Freeform 1154">
              <a:extLst>
                <a:ext uri="{FF2B5EF4-FFF2-40B4-BE49-F238E27FC236}">
                  <a16:creationId xmlns:a16="http://schemas.microsoft.com/office/drawing/2014/main" id="{1D5D0984-B1E5-0B87-B28D-6222FFE5D68E}"/>
                </a:ext>
              </a:extLst>
            </p:cNvPr>
            <p:cNvSpPr/>
            <p:nvPr/>
          </p:nvSpPr>
          <p:spPr>
            <a:xfrm>
              <a:off x="60780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6" name="Freeform 1155">
              <a:extLst>
                <a:ext uri="{FF2B5EF4-FFF2-40B4-BE49-F238E27FC236}">
                  <a16:creationId xmlns:a16="http://schemas.microsoft.com/office/drawing/2014/main" id="{4D267CF8-73BD-EC1A-2713-3D917E5C69A2}"/>
                </a:ext>
              </a:extLst>
            </p:cNvPr>
            <p:cNvSpPr/>
            <p:nvPr/>
          </p:nvSpPr>
          <p:spPr>
            <a:xfrm>
              <a:off x="60807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7" name="Freeform 1156">
              <a:extLst>
                <a:ext uri="{FF2B5EF4-FFF2-40B4-BE49-F238E27FC236}">
                  <a16:creationId xmlns:a16="http://schemas.microsoft.com/office/drawing/2014/main" id="{60D786EB-0E6F-E5CB-08F9-CD84B5C3E333}"/>
                </a:ext>
              </a:extLst>
            </p:cNvPr>
            <p:cNvSpPr/>
            <p:nvPr/>
          </p:nvSpPr>
          <p:spPr>
            <a:xfrm>
              <a:off x="60833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8" name="Freeform 1157">
              <a:extLst>
                <a:ext uri="{FF2B5EF4-FFF2-40B4-BE49-F238E27FC236}">
                  <a16:creationId xmlns:a16="http://schemas.microsoft.com/office/drawing/2014/main" id="{1AC123EE-3E99-158B-E79E-F82C66B9BBEF}"/>
                </a:ext>
              </a:extLst>
            </p:cNvPr>
            <p:cNvSpPr/>
            <p:nvPr/>
          </p:nvSpPr>
          <p:spPr>
            <a:xfrm>
              <a:off x="60859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9" name="Freeform 1158">
              <a:extLst>
                <a:ext uri="{FF2B5EF4-FFF2-40B4-BE49-F238E27FC236}">
                  <a16:creationId xmlns:a16="http://schemas.microsoft.com/office/drawing/2014/main" id="{6FF88165-BFD8-51F9-4A66-4F265EB30265}"/>
                </a:ext>
              </a:extLst>
            </p:cNvPr>
            <p:cNvSpPr/>
            <p:nvPr/>
          </p:nvSpPr>
          <p:spPr>
            <a:xfrm>
              <a:off x="60886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0" name="Freeform 1159">
              <a:extLst>
                <a:ext uri="{FF2B5EF4-FFF2-40B4-BE49-F238E27FC236}">
                  <a16:creationId xmlns:a16="http://schemas.microsoft.com/office/drawing/2014/main" id="{CE5718F4-EA77-76EE-C5AD-22ABA8BE7F8E}"/>
                </a:ext>
              </a:extLst>
            </p:cNvPr>
            <p:cNvSpPr/>
            <p:nvPr/>
          </p:nvSpPr>
          <p:spPr>
            <a:xfrm>
              <a:off x="60912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9A391E13-D817-EDBA-523D-D47F91BC3CFF}"/>
                </a:ext>
              </a:extLst>
            </p:cNvPr>
            <p:cNvSpPr/>
            <p:nvPr/>
          </p:nvSpPr>
          <p:spPr>
            <a:xfrm>
              <a:off x="60939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55858F0F-E929-18B9-014F-F80877866CA2}"/>
                </a:ext>
              </a:extLst>
            </p:cNvPr>
            <p:cNvSpPr/>
            <p:nvPr/>
          </p:nvSpPr>
          <p:spPr>
            <a:xfrm>
              <a:off x="60965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20EB481B-4B1A-1B92-9462-5AF854F7D5C4}"/>
                </a:ext>
              </a:extLst>
            </p:cNvPr>
            <p:cNvSpPr/>
            <p:nvPr/>
          </p:nvSpPr>
          <p:spPr>
            <a:xfrm>
              <a:off x="609922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3186CB59-E3C1-04D2-D043-00431EC0B1AE}"/>
                </a:ext>
              </a:extLst>
            </p:cNvPr>
            <p:cNvSpPr/>
            <p:nvPr/>
          </p:nvSpPr>
          <p:spPr>
            <a:xfrm>
              <a:off x="61018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8819C127-DC52-9003-2D10-82813747BA55}"/>
                </a:ext>
              </a:extLst>
            </p:cNvPr>
            <p:cNvSpPr/>
            <p:nvPr/>
          </p:nvSpPr>
          <p:spPr>
            <a:xfrm>
              <a:off x="610451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287E5218-BD35-5648-11F9-231D863F8990}"/>
                </a:ext>
              </a:extLst>
            </p:cNvPr>
            <p:cNvSpPr/>
            <p:nvPr/>
          </p:nvSpPr>
          <p:spPr>
            <a:xfrm>
              <a:off x="61071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EA647A44-1C84-047E-F677-8B8062AB4E5F}"/>
                </a:ext>
              </a:extLst>
            </p:cNvPr>
            <p:cNvSpPr/>
            <p:nvPr/>
          </p:nvSpPr>
          <p:spPr>
            <a:xfrm>
              <a:off x="61098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1FF06CE2-55A3-D929-7BF2-2082268BA529}"/>
                </a:ext>
              </a:extLst>
            </p:cNvPr>
            <p:cNvSpPr/>
            <p:nvPr/>
          </p:nvSpPr>
          <p:spPr>
            <a:xfrm>
              <a:off x="611244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1B2EF022-D619-1FAB-2169-77D54D662056}"/>
                </a:ext>
              </a:extLst>
            </p:cNvPr>
            <p:cNvSpPr/>
            <p:nvPr/>
          </p:nvSpPr>
          <p:spPr>
            <a:xfrm>
              <a:off x="61150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5C2237E4-F83A-EBF8-716D-5173E768E79F}"/>
                </a:ext>
              </a:extLst>
            </p:cNvPr>
            <p:cNvSpPr/>
            <p:nvPr/>
          </p:nvSpPr>
          <p:spPr>
            <a:xfrm>
              <a:off x="611773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1" name="Freeform 1170">
              <a:extLst>
                <a:ext uri="{FF2B5EF4-FFF2-40B4-BE49-F238E27FC236}">
                  <a16:creationId xmlns:a16="http://schemas.microsoft.com/office/drawing/2014/main" id="{AFBBD379-CC07-E79E-21E4-E215BC65442D}"/>
                </a:ext>
              </a:extLst>
            </p:cNvPr>
            <p:cNvSpPr/>
            <p:nvPr/>
          </p:nvSpPr>
          <p:spPr>
            <a:xfrm>
              <a:off x="61203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2" name="Freeform 1171">
              <a:extLst>
                <a:ext uri="{FF2B5EF4-FFF2-40B4-BE49-F238E27FC236}">
                  <a16:creationId xmlns:a16="http://schemas.microsoft.com/office/drawing/2014/main" id="{E3F4C4C2-AE87-5DF8-82AC-5835B141126A}"/>
                </a:ext>
              </a:extLst>
            </p:cNvPr>
            <p:cNvSpPr/>
            <p:nvPr/>
          </p:nvSpPr>
          <p:spPr>
            <a:xfrm>
              <a:off x="612302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3" name="Freeform 1172">
              <a:extLst>
                <a:ext uri="{FF2B5EF4-FFF2-40B4-BE49-F238E27FC236}">
                  <a16:creationId xmlns:a16="http://schemas.microsoft.com/office/drawing/2014/main" id="{3740A80E-6BF3-07C4-9838-742BA8C4CC97}"/>
                </a:ext>
              </a:extLst>
            </p:cNvPr>
            <p:cNvSpPr/>
            <p:nvPr/>
          </p:nvSpPr>
          <p:spPr>
            <a:xfrm>
              <a:off x="61256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4" name="Freeform 1173">
              <a:extLst>
                <a:ext uri="{FF2B5EF4-FFF2-40B4-BE49-F238E27FC236}">
                  <a16:creationId xmlns:a16="http://schemas.microsoft.com/office/drawing/2014/main" id="{728A9CEA-2E09-C215-18B1-E697951F68E6}"/>
                </a:ext>
              </a:extLst>
            </p:cNvPr>
            <p:cNvSpPr/>
            <p:nvPr/>
          </p:nvSpPr>
          <p:spPr>
            <a:xfrm>
              <a:off x="61283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B9F602F-8E26-9117-58CE-1CF5A1657A34}"/>
                </a:ext>
              </a:extLst>
            </p:cNvPr>
            <p:cNvSpPr/>
            <p:nvPr/>
          </p:nvSpPr>
          <p:spPr>
            <a:xfrm>
              <a:off x="613096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6" name="Freeform 1175">
              <a:extLst>
                <a:ext uri="{FF2B5EF4-FFF2-40B4-BE49-F238E27FC236}">
                  <a16:creationId xmlns:a16="http://schemas.microsoft.com/office/drawing/2014/main" id="{728F836C-9ECD-D289-5128-D707A6D41B15}"/>
                </a:ext>
              </a:extLst>
            </p:cNvPr>
            <p:cNvSpPr/>
            <p:nvPr/>
          </p:nvSpPr>
          <p:spPr>
            <a:xfrm>
              <a:off x="61336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7" name="Freeform 1176">
              <a:extLst>
                <a:ext uri="{FF2B5EF4-FFF2-40B4-BE49-F238E27FC236}">
                  <a16:creationId xmlns:a16="http://schemas.microsoft.com/office/drawing/2014/main" id="{13261C57-CC38-72D7-3DFE-D24F3C19495D}"/>
                </a:ext>
              </a:extLst>
            </p:cNvPr>
            <p:cNvSpPr/>
            <p:nvPr/>
          </p:nvSpPr>
          <p:spPr>
            <a:xfrm>
              <a:off x="613625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8" name="Freeform 1177">
              <a:extLst>
                <a:ext uri="{FF2B5EF4-FFF2-40B4-BE49-F238E27FC236}">
                  <a16:creationId xmlns:a16="http://schemas.microsoft.com/office/drawing/2014/main" id="{5D6D99ED-5EE5-383F-FBF1-5A85C22169EE}"/>
                </a:ext>
              </a:extLst>
            </p:cNvPr>
            <p:cNvSpPr/>
            <p:nvPr/>
          </p:nvSpPr>
          <p:spPr>
            <a:xfrm>
              <a:off x="61388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140709E1-B018-AAF6-E499-FEC10F21055F}"/>
                </a:ext>
              </a:extLst>
            </p:cNvPr>
            <p:cNvSpPr/>
            <p:nvPr/>
          </p:nvSpPr>
          <p:spPr>
            <a:xfrm>
              <a:off x="614154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1D1D780D-9FD1-B527-8D37-3683080AF2CB}"/>
                </a:ext>
              </a:extLst>
            </p:cNvPr>
            <p:cNvSpPr/>
            <p:nvPr/>
          </p:nvSpPr>
          <p:spPr>
            <a:xfrm>
              <a:off x="614418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1" name="Freeform 1180">
              <a:extLst>
                <a:ext uri="{FF2B5EF4-FFF2-40B4-BE49-F238E27FC236}">
                  <a16:creationId xmlns:a16="http://schemas.microsoft.com/office/drawing/2014/main" id="{B5B9E922-085F-0DF6-69A0-A2BEFBBC33AD}"/>
                </a:ext>
              </a:extLst>
            </p:cNvPr>
            <p:cNvSpPr/>
            <p:nvPr/>
          </p:nvSpPr>
          <p:spPr>
            <a:xfrm>
              <a:off x="61468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2" name="Freeform 1181">
              <a:extLst>
                <a:ext uri="{FF2B5EF4-FFF2-40B4-BE49-F238E27FC236}">
                  <a16:creationId xmlns:a16="http://schemas.microsoft.com/office/drawing/2014/main" id="{9B263293-08FA-7C66-0CB1-A30AE88F2240}"/>
                </a:ext>
              </a:extLst>
            </p:cNvPr>
            <p:cNvSpPr/>
            <p:nvPr/>
          </p:nvSpPr>
          <p:spPr>
            <a:xfrm>
              <a:off x="61494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3" name="Freeform 1182">
              <a:extLst>
                <a:ext uri="{FF2B5EF4-FFF2-40B4-BE49-F238E27FC236}">
                  <a16:creationId xmlns:a16="http://schemas.microsoft.com/office/drawing/2014/main" id="{D78673C4-1480-9F6A-3C8F-39B62A57D46D}"/>
                </a:ext>
              </a:extLst>
            </p:cNvPr>
            <p:cNvSpPr/>
            <p:nvPr/>
          </p:nvSpPr>
          <p:spPr>
            <a:xfrm>
              <a:off x="61521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4" name="Freeform 1183">
              <a:extLst>
                <a:ext uri="{FF2B5EF4-FFF2-40B4-BE49-F238E27FC236}">
                  <a16:creationId xmlns:a16="http://schemas.microsoft.com/office/drawing/2014/main" id="{C6ED94A2-69D0-D0F8-9CFA-287BDA4951F0}"/>
                </a:ext>
              </a:extLst>
            </p:cNvPr>
            <p:cNvSpPr/>
            <p:nvPr/>
          </p:nvSpPr>
          <p:spPr>
            <a:xfrm>
              <a:off x="615476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5" name="Freeform 1184">
              <a:extLst>
                <a:ext uri="{FF2B5EF4-FFF2-40B4-BE49-F238E27FC236}">
                  <a16:creationId xmlns:a16="http://schemas.microsoft.com/office/drawing/2014/main" id="{319D3A13-B09E-A963-46AC-15FE33876B52}"/>
                </a:ext>
              </a:extLst>
            </p:cNvPr>
            <p:cNvSpPr/>
            <p:nvPr/>
          </p:nvSpPr>
          <p:spPr>
            <a:xfrm>
              <a:off x="615741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6" name="Freeform 1185">
              <a:extLst>
                <a:ext uri="{FF2B5EF4-FFF2-40B4-BE49-F238E27FC236}">
                  <a16:creationId xmlns:a16="http://schemas.microsoft.com/office/drawing/2014/main" id="{B5F471CB-8A86-879D-FA50-36A3820C45E7}"/>
                </a:ext>
              </a:extLst>
            </p:cNvPr>
            <p:cNvSpPr/>
            <p:nvPr/>
          </p:nvSpPr>
          <p:spPr>
            <a:xfrm>
              <a:off x="6160058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7" name="Freeform 1186">
              <a:extLst>
                <a:ext uri="{FF2B5EF4-FFF2-40B4-BE49-F238E27FC236}">
                  <a16:creationId xmlns:a16="http://schemas.microsoft.com/office/drawing/2014/main" id="{68844086-89AE-F46A-B663-1CEBF08F0095}"/>
                </a:ext>
              </a:extLst>
            </p:cNvPr>
            <p:cNvSpPr/>
            <p:nvPr/>
          </p:nvSpPr>
          <p:spPr>
            <a:xfrm>
              <a:off x="616270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8" name="Freeform 1187">
              <a:extLst>
                <a:ext uri="{FF2B5EF4-FFF2-40B4-BE49-F238E27FC236}">
                  <a16:creationId xmlns:a16="http://schemas.microsoft.com/office/drawing/2014/main" id="{85BBBB39-BDC4-CB30-A567-64617E1BC72A}"/>
                </a:ext>
              </a:extLst>
            </p:cNvPr>
            <p:cNvSpPr/>
            <p:nvPr/>
          </p:nvSpPr>
          <p:spPr>
            <a:xfrm>
              <a:off x="61653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9" name="Freeform 1188">
              <a:extLst>
                <a:ext uri="{FF2B5EF4-FFF2-40B4-BE49-F238E27FC236}">
                  <a16:creationId xmlns:a16="http://schemas.microsoft.com/office/drawing/2014/main" id="{6799B80F-8C84-4246-5CE4-7ABD77B6FCD1}"/>
                </a:ext>
              </a:extLst>
            </p:cNvPr>
            <p:cNvSpPr/>
            <p:nvPr/>
          </p:nvSpPr>
          <p:spPr>
            <a:xfrm>
              <a:off x="61679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0" name="Freeform 1189">
              <a:extLst>
                <a:ext uri="{FF2B5EF4-FFF2-40B4-BE49-F238E27FC236}">
                  <a16:creationId xmlns:a16="http://schemas.microsoft.com/office/drawing/2014/main" id="{D22EC01C-64E2-958A-F0B1-AEDB1A43A8BA}"/>
                </a:ext>
              </a:extLst>
            </p:cNvPr>
            <p:cNvSpPr/>
            <p:nvPr/>
          </p:nvSpPr>
          <p:spPr>
            <a:xfrm>
              <a:off x="61706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1" name="Freeform 1190">
              <a:extLst>
                <a:ext uri="{FF2B5EF4-FFF2-40B4-BE49-F238E27FC236}">
                  <a16:creationId xmlns:a16="http://schemas.microsoft.com/office/drawing/2014/main" id="{5FC3044D-DA2D-328B-2116-80D430027937}"/>
                </a:ext>
              </a:extLst>
            </p:cNvPr>
            <p:cNvSpPr/>
            <p:nvPr/>
          </p:nvSpPr>
          <p:spPr>
            <a:xfrm>
              <a:off x="617328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2" name="Freeform 1191">
              <a:extLst>
                <a:ext uri="{FF2B5EF4-FFF2-40B4-BE49-F238E27FC236}">
                  <a16:creationId xmlns:a16="http://schemas.microsoft.com/office/drawing/2014/main" id="{978C81CB-79BB-5B2C-4CA9-D9630A4C6504}"/>
                </a:ext>
              </a:extLst>
            </p:cNvPr>
            <p:cNvSpPr/>
            <p:nvPr/>
          </p:nvSpPr>
          <p:spPr>
            <a:xfrm>
              <a:off x="617592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3" name="Freeform 1192">
              <a:extLst>
                <a:ext uri="{FF2B5EF4-FFF2-40B4-BE49-F238E27FC236}">
                  <a16:creationId xmlns:a16="http://schemas.microsoft.com/office/drawing/2014/main" id="{8D89BA06-2A9A-A953-BC18-6F44CC0C6F9E}"/>
                </a:ext>
              </a:extLst>
            </p:cNvPr>
            <p:cNvSpPr/>
            <p:nvPr/>
          </p:nvSpPr>
          <p:spPr>
            <a:xfrm>
              <a:off x="61785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F3DF6870-51DD-BB93-A587-44C7959F9E40}"/>
                </a:ext>
              </a:extLst>
            </p:cNvPr>
            <p:cNvSpPr/>
            <p:nvPr/>
          </p:nvSpPr>
          <p:spPr>
            <a:xfrm>
              <a:off x="61812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14B64FE3-60B3-BD2B-6749-2FDE9E45252C}"/>
                </a:ext>
              </a:extLst>
            </p:cNvPr>
            <p:cNvSpPr/>
            <p:nvPr/>
          </p:nvSpPr>
          <p:spPr>
            <a:xfrm>
              <a:off x="61838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F752974B-3B1E-658B-7499-99FE0CA3C034}"/>
                </a:ext>
              </a:extLst>
            </p:cNvPr>
            <p:cNvSpPr/>
            <p:nvPr/>
          </p:nvSpPr>
          <p:spPr>
            <a:xfrm>
              <a:off x="61865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25E3890B-20B0-A168-C285-81423F09BAE8}"/>
                </a:ext>
              </a:extLst>
            </p:cNvPr>
            <p:cNvSpPr/>
            <p:nvPr/>
          </p:nvSpPr>
          <p:spPr>
            <a:xfrm>
              <a:off x="6189153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939B73B5-9876-F0E9-8150-681DFF3A6F58}"/>
                </a:ext>
              </a:extLst>
            </p:cNvPr>
            <p:cNvSpPr/>
            <p:nvPr/>
          </p:nvSpPr>
          <p:spPr>
            <a:xfrm>
              <a:off x="619179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ACC5ED40-2FDD-2C30-06A7-CE89450C45AF}"/>
                </a:ext>
              </a:extLst>
            </p:cNvPr>
            <p:cNvSpPr/>
            <p:nvPr/>
          </p:nvSpPr>
          <p:spPr>
            <a:xfrm>
              <a:off x="619444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43110D76-FF54-FE94-8004-CD9678AFE776}"/>
                </a:ext>
              </a:extLst>
            </p:cNvPr>
            <p:cNvSpPr/>
            <p:nvPr/>
          </p:nvSpPr>
          <p:spPr>
            <a:xfrm>
              <a:off x="619708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F24A8C79-27E7-B295-F341-C33CF5EEB758}"/>
                </a:ext>
              </a:extLst>
            </p:cNvPr>
            <p:cNvSpPr/>
            <p:nvPr/>
          </p:nvSpPr>
          <p:spPr>
            <a:xfrm>
              <a:off x="61997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C9AC9862-B6EF-9388-37A3-25A724521C86}"/>
                </a:ext>
              </a:extLst>
            </p:cNvPr>
            <p:cNvSpPr/>
            <p:nvPr/>
          </p:nvSpPr>
          <p:spPr>
            <a:xfrm>
              <a:off x="62023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3" name="Freeform 1202">
              <a:extLst>
                <a:ext uri="{FF2B5EF4-FFF2-40B4-BE49-F238E27FC236}">
                  <a16:creationId xmlns:a16="http://schemas.microsoft.com/office/drawing/2014/main" id="{C1065817-46DD-D4DA-F835-9CA5F55F35F1}"/>
                </a:ext>
              </a:extLst>
            </p:cNvPr>
            <p:cNvSpPr/>
            <p:nvPr/>
          </p:nvSpPr>
          <p:spPr>
            <a:xfrm>
              <a:off x="620502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4" name="Freeform 1203">
              <a:extLst>
                <a:ext uri="{FF2B5EF4-FFF2-40B4-BE49-F238E27FC236}">
                  <a16:creationId xmlns:a16="http://schemas.microsoft.com/office/drawing/2014/main" id="{85DA36ED-9382-173A-4E47-CF17B28214FF}"/>
                </a:ext>
              </a:extLst>
            </p:cNvPr>
            <p:cNvSpPr/>
            <p:nvPr/>
          </p:nvSpPr>
          <p:spPr>
            <a:xfrm>
              <a:off x="620766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5" name="Freeform 1204">
              <a:extLst>
                <a:ext uri="{FF2B5EF4-FFF2-40B4-BE49-F238E27FC236}">
                  <a16:creationId xmlns:a16="http://schemas.microsoft.com/office/drawing/2014/main" id="{4FEBDAD3-9D53-7A36-00F6-69E0ADA962FD}"/>
                </a:ext>
              </a:extLst>
            </p:cNvPr>
            <p:cNvSpPr/>
            <p:nvPr/>
          </p:nvSpPr>
          <p:spPr>
            <a:xfrm>
              <a:off x="6210313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6" name="Freeform 1205">
              <a:extLst>
                <a:ext uri="{FF2B5EF4-FFF2-40B4-BE49-F238E27FC236}">
                  <a16:creationId xmlns:a16="http://schemas.microsoft.com/office/drawing/2014/main" id="{0E1EFC9A-C309-6EF8-2027-A9E0FEDAE414}"/>
                </a:ext>
              </a:extLst>
            </p:cNvPr>
            <p:cNvSpPr/>
            <p:nvPr/>
          </p:nvSpPr>
          <p:spPr>
            <a:xfrm>
              <a:off x="621295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7" name="Freeform 1206">
              <a:extLst>
                <a:ext uri="{FF2B5EF4-FFF2-40B4-BE49-F238E27FC236}">
                  <a16:creationId xmlns:a16="http://schemas.microsoft.com/office/drawing/2014/main" id="{A25E4758-5283-5458-42DD-0F6574A1D7C5}"/>
                </a:ext>
              </a:extLst>
            </p:cNvPr>
            <p:cNvSpPr/>
            <p:nvPr/>
          </p:nvSpPr>
          <p:spPr>
            <a:xfrm>
              <a:off x="621560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8" name="Freeform 1207">
              <a:extLst>
                <a:ext uri="{FF2B5EF4-FFF2-40B4-BE49-F238E27FC236}">
                  <a16:creationId xmlns:a16="http://schemas.microsoft.com/office/drawing/2014/main" id="{B5350DA6-9BBB-2DE3-897F-5220E2E3D85A}"/>
                </a:ext>
              </a:extLst>
            </p:cNvPr>
            <p:cNvSpPr/>
            <p:nvPr/>
          </p:nvSpPr>
          <p:spPr>
            <a:xfrm>
              <a:off x="621824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9" name="Freeform 1208">
              <a:extLst>
                <a:ext uri="{FF2B5EF4-FFF2-40B4-BE49-F238E27FC236}">
                  <a16:creationId xmlns:a16="http://schemas.microsoft.com/office/drawing/2014/main" id="{7065429A-9AFB-7C0E-13B9-B644FC281F65}"/>
                </a:ext>
              </a:extLst>
            </p:cNvPr>
            <p:cNvSpPr/>
            <p:nvPr/>
          </p:nvSpPr>
          <p:spPr>
            <a:xfrm>
              <a:off x="622089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0" name="Freeform 1209">
              <a:extLst>
                <a:ext uri="{FF2B5EF4-FFF2-40B4-BE49-F238E27FC236}">
                  <a16:creationId xmlns:a16="http://schemas.microsoft.com/office/drawing/2014/main" id="{4890656B-F6A1-4119-785D-376F831735B7}"/>
                </a:ext>
              </a:extLst>
            </p:cNvPr>
            <p:cNvSpPr/>
            <p:nvPr/>
          </p:nvSpPr>
          <p:spPr>
            <a:xfrm>
              <a:off x="622353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1" name="Freeform 1210">
              <a:extLst>
                <a:ext uri="{FF2B5EF4-FFF2-40B4-BE49-F238E27FC236}">
                  <a16:creationId xmlns:a16="http://schemas.microsoft.com/office/drawing/2014/main" id="{CB6FDED6-E976-96C4-FDE1-F08458A1BB7E}"/>
                </a:ext>
              </a:extLst>
            </p:cNvPr>
            <p:cNvSpPr/>
            <p:nvPr/>
          </p:nvSpPr>
          <p:spPr>
            <a:xfrm>
              <a:off x="62261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2" name="Freeform 1211">
              <a:extLst>
                <a:ext uri="{FF2B5EF4-FFF2-40B4-BE49-F238E27FC236}">
                  <a16:creationId xmlns:a16="http://schemas.microsoft.com/office/drawing/2014/main" id="{9A26BE33-69D2-D7AF-7E3D-27F4658D9B73}"/>
                </a:ext>
              </a:extLst>
            </p:cNvPr>
            <p:cNvSpPr/>
            <p:nvPr/>
          </p:nvSpPr>
          <p:spPr>
            <a:xfrm>
              <a:off x="62288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3" name="Freeform 1212">
              <a:extLst>
                <a:ext uri="{FF2B5EF4-FFF2-40B4-BE49-F238E27FC236}">
                  <a16:creationId xmlns:a16="http://schemas.microsoft.com/office/drawing/2014/main" id="{BFF14491-328B-DBDE-84FC-CCF2F946517A}"/>
                </a:ext>
              </a:extLst>
            </p:cNvPr>
            <p:cNvSpPr/>
            <p:nvPr/>
          </p:nvSpPr>
          <p:spPr>
            <a:xfrm>
              <a:off x="62314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4" name="Freeform 1213">
              <a:extLst>
                <a:ext uri="{FF2B5EF4-FFF2-40B4-BE49-F238E27FC236}">
                  <a16:creationId xmlns:a16="http://schemas.microsoft.com/office/drawing/2014/main" id="{7936AC5C-F9F4-775B-0DED-CDB9239AC705}"/>
                </a:ext>
              </a:extLst>
            </p:cNvPr>
            <p:cNvSpPr/>
            <p:nvPr/>
          </p:nvSpPr>
          <p:spPr>
            <a:xfrm>
              <a:off x="623411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5" name="Freeform 1214">
              <a:extLst>
                <a:ext uri="{FF2B5EF4-FFF2-40B4-BE49-F238E27FC236}">
                  <a16:creationId xmlns:a16="http://schemas.microsoft.com/office/drawing/2014/main" id="{A11AF6AB-49B7-1BAC-17FE-AFF3F280BFC8}"/>
                </a:ext>
              </a:extLst>
            </p:cNvPr>
            <p:cNvSpPr/>
            <p:nvPr/>
          </p:nvSpPr>
          <p:spPr>
            <a:xfrm>
              <a:off x="623676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6" name="Freeform 1215">
              <a:extLst>
                <a:ext uri="{FF2B5EF4-FFF2-40B4-BE49-F238E27FC236}">
                  <a16:creationId xmlns:a16="http://schemas.microsoft.com/office/drawing/2014/main" id="{2C625F9C-C401-700C-FB19-596D65BA0448}"/>
                </a:ext>
              </a:extLst>
            </p:cNvPr>
            <p:cNvSpPr/>
            <p:nvPr/>
          </p:nvSpPr>
          <p:spPr>
            <a:xfrm>
              <a:off x="623940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7" name="Freeform 1216">
              <a:extLst>
                <a:ext uri="{FF2B5EF4-FFF2-40B4-BE49-F238E27FC236}">
                  <a16:creationId xmlns:a16="http://schemas.microsoft.com/office/drawing/2014/main" id="{F19AA5F3-1D56-15BE-1DB1-88595B779BB9}"/>
                </a:ext>
              </a:extLst>
            </p:cNvPr>
            <p:cNvSpPr/>
            <p:nvPr/>
          </p:nvSpPr>
          <p:spPr>
            <a:xfrm>
              <a:off x="624205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8" name="Freeform 1217">
              <a:extLst>
                <a:ext uri="{FF2B5EF4-FFF2-40B4-BE49-F238E27FC236}">
                  <a16:creationId xmlns:a16="http://schemas.microsoft.com/office/drawing/2014/main" id="{67535C3E-1861-81FE-734B-9C8EC63CF3C1}"/>
                </a:ext>
              </a:extLst>
            </p:cNvPr>
            <p:cNvSpPr/>
            <p:nvPr/>
          </p:nvSpPr>
          <p:spPr>
            <a:xfrm>
              <a:off x="624469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9" name="Freeform 1218">
              <a:extLst>
                <a:ext uri="{FF2B5EF4-FFF2-40B4-BE49-F238E27FC236}">
                  <a16:creationId xmlns:a16="http://schemas.microsoft.com/office/drawing/2014/main" id="{B69974B6-119E-D8FB-F38C-CA9133C4C463}"/>
                </a:ext>
              </a:extLst>
            </p:cNvPr>
            <p:cNvSpPr/>
            <p:nvPr/>
          </p:nvSpPr>
          <p:spPr>
            <a:xfrm>
              <a:off x="62473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0" name="Freeform 1219">
              <a:extLst>
                <a:ext uri="{FF2B5EF4-FFF2-40B4-BE49-F238E27FC236}">
                  <a16:creationId xmlns:a16="http://schemas.microsoft.com/office/drawing/2014/main" id="{5D17E22A-EB3C-C8D8-AEDF-BE547B2AF991}"/>
                </a:ext>
              </a:extLst>
            </p:cNvPr>
            <p:cNvSpPr/>
            <p:nvPr/>
          </p:nvSpPr>
          <p:spPr>
            <a:xfrm>
              <a:off x="624998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F2C7D19F-089F-BDF8-72E7-21EFFDA64673}"/>
                </a:ext>
              </a:extLst>
            </p:cNvPr>
            <p:cNvSpPr/>
            <p:nvPr/>
          </p:nvSpPr>
          <p:spPr>
            <a:xfrm>
              <a:off x="625263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2" name="Freeform 1221">
              <a:extLst>
                <a:ext uri="{FF2B5EF4-FFF2-40B4-BE49-F238E27FC236}">
                  <a16:creationId xmlns:a16="http://schemas.microsoft.com/office/drawing/2014/main" id="{3695B0D0-9106-1D75-B4FC-6D4A45CF2FCF}"/>
                </a:ext>
              </a:extLst>
            </p:cNvPr>
            <p:cNvSpPr/>
            <p:nvPr/>
          </p:nvSpPr>
          <p:spPr>
            <a:xfrm>
              <a:off x="62552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3" name="Freeform 1222">
              <a:extLst>
                <a:ext uri="{FF2B5EF4-FFF2-40B4-BE49-F238E27FC236}">
                  <a16:creationId xmlns:a16="http://schemas.microsoft.com/office/drawing/2014/main" id="{2CF378C7-8DD9-3A06-8D81-03AB8D5A7FBF}"/>
                </a:ext>
              </a:extLst>
            </p:cNvPr>
            <p:cNvSpPr/>
            <p:nvPr/>
          </p:nvSpPr>
          <p:spPr>
            <a:xfrm>
              <a:off x="625792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A6A42C65-D597-0629-882D-72CA89771B12}"/>
                </a:ext>
              </a:extLst>
            </p:cNvPr>
            <p:cNvSpPr/>
            <p:nvPr/>
          </p:nvSpPr>
          <p:spPr>
            <a:xfrm>
              <a:off x="6260568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5" name="Freeform 1224">
              <a:extLst>
                <a:ext uri="{FF2B5EF4-FFF2-40B4-BE49-F238E27FC236}">
                  <a16:creationId xmlns:a16="http://schemas.microsoft.com/office/drawing/2014/main" id="{73E85FDE-DDD7-C623-CD94-46E318D16A40}"/>
                </a:ext>
              </a:extLst>
            </p:cNvPr>
            <p:cNvSpPr/>
            <p:nvPr/>
          </p:nvSpPr>
          <p:spPr>
            <a:xfrm>
              <a:off x="626321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6" name="Freeform 1225">
              <a:extLst>
                <a:ext uri="{FF2B5EF4-FFF2-40B4-BE49-F238E27FC236}">
                  <a16:creationId xmlns:a16="http://schemas.microsoft.com/office/drawing/2014/main" id="{14113764-70E0-69FA-F3DB-3B1FB5C7AA40}"/>
                </a:ext>
              </a:extLst>
            </p:cNvPr>
            <p:cNvSpPr/>
            <p:nvPr/>
          </p:nvSpPr>
          <p:spPr>
            <a:xfrm>
              <a:off x="626585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7" name="Freeform 1226">
              <a:extLst>
                <a:ext uri="{FF2B5EF4-FFF2-40B4-BE49-F238E27FC236}">
                  <a16:creationId xmlns:a16="http://schemas.microsoft.com/office/drawing/2014/main" id="{AAB980ED-1368-9688-8E3C-114F470DA93F}"/>
                </a:ext>
              </a:extLst>
            </p:cNvPr>
            <p:cNvSpPr/>
            <p:nvPr/>
          </p:nvSpPr>
          <p:spPr>
            <a:xfrm>
              <a:off x="62685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8" name="Freeform 1227">
              <a:extLst>
                <a:ext uri="{FF2B5EF4-FFF2-40B4-BE49-F238E27FC236}">
                  <a16:creationId xmlns:a16="http://schemas.microsoft.com/office/drawing/2014/main" id="{7055BB1E-B9B4-29B7-1F6A-1628A503D429}"/>
                </a:ext>
              </a:extLst>
            </p:cNvPr>
            <p:cNvSpPr/>
            <p:nvPr/>
          </p:nvSpPr>
          <p:spPr>
            <a:xfrm>
              <a:off x="62711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9" name="Freeform 1228">
              <a:extLst>
                <a:ext uri="{FF2B5EF4-FFF2-40B4-BE49-F238E27FC236}">
                  <a16:creationId xmlns:a16="http://schemas.microsoft.com/office/drawing/2014/main" id="{141CB9A8-54E4-31C4-BD22-DC603F84047F}"/>
                </a:ext>
              </a:extLst>
            </p:cNvPr>
            <p:cNvSpPr/>
            <p:nvPr/>
          </p:nvSpPr>
          <p:spPr>
            <a:xfrm>
              <a:off x="62737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0" name="Freeform 1229">
              <a:extLst>
                <a:ext uri="{FF2B5EF4-FFF2-40B4-BE49-F238E27FC236}">
                  <a16:creationId xmlns:a16="http://schemas.microsoft.com/office/drawing/2014/main" id="{0E914D48-10FA-1A03-34D9-1D5A72F5948D}"/>
                </a:ext>
              </a:extLst>
            </p:cNvPr>
            <p:cNvSpPr/>
            <p:nvPr/>
          </p:nvSpPr>
          <p:spPr>
            <a:xfrm>
              <a:off x="627643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1" name="Freeform 1230">
              <a:extLst>
                <a:ext uri="{FF2B5EF4-FFF2-40B4-BE49-F238E27FC236}">
                  <a16:creationId xmlns:a16="http://schemas.microsoft.com/office/drawing/2014/main" id="{7E33F15D-8BD1-789C-D08D-483AE1CC3FF5}"/>
                </a:ext>
              </a:extLst>
            </p:cNvPr>
            <p:cNvSpPr/>
            <p:nvPr/>
          </p:nvSpPr>
          <p:spPr>
            <a:xfrm>
              <a:off x="62790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2" name="Freeform 1231">
              <a:extLst>
                <a:ext uri="{FF2B5EF4-FFF2-40B4-BE49-F238E27FC236}">
                  <a16:creationId xmlns:a16="http://schemas.microsoft.com/office/drawing/2014/main" id="{D7BDF246-4F6B-BF6D-76DA-FBA3364F0007}"/>
                </a:ext>
              </a:extLst>
            </p:cNvPr>
            <p:cNvSpPr/>
            <p:nvPr/>
          </p:nvSpPr>
          <p:spPr>
            <a:xfrm>
              <a:off x="62817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3" name="Freeform 1232">
              <a:extLst>
                <a:ext uri="{FF2B5EF4-FFF2-40B4-BE49-F238E27FC236}">
                  <a16:creationId xmlns:a16="http://schemas.microsoft.com/office/drawing/2014/main" id="{4A0BE0A0-74A3-F223-1ADC-55AAE2E8182F}"/>
                </a:ext>
              </a:extLst>
            </p:cNvPr>
            <p:cNvSpPr/>
            <p:nvPr/>
          </p:nvSpPr>
          <p:spPr>
            <a:xfrm>
              <a:off x="628437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4" name="Freeform 1233">
              <a:extLst>
                <a:ext uri="{FF2B5EF4-FFF2-40B4-BE49-F238E27FC236}">
                  <a16:creationId xmlns:a16="http://schemas.microsoft.com/office/drawing/2014/main" id="{AC111031-ED60-CDF4-635E-81B293239D8B}"/>
                </a:ext>
              </a:extLst>
            </p:cNvPr>
            <p:cNvSpPr/>
            <p:nvPr/>
          </p:nvSpPr>
          <p:spPr>
            <a:xfrm>
              <a:off x="62870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5" name="Freeform 1234">
              <a:extLst>
                <a:ext uri="{FF2B5EF4-FFF2-40B4-BE49-F238E27FC236}">
                  <a16:creationId xmlns:a16="http://schemas.microsoft.com/office/drawing/2014/main" id="{36E9935A-B569-EECA-C744-5254F0B24B15}"/>
                </a:ext>
              </a:extLst>
            </p:cNvPr>
            <p:cNvSpPr/>
            <p:nvPr/>
          </p:nvSpPr>
          <p:spPr>
            <a:xfrm>
              <a:off x="62896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6" name="Freeform 1235">
              <a:extLst>
                <a:ext uri="{FF2B5EF4-FFF2-40B4-BE49-F238E27FC236}">
                  <a16:creationId xmlns:a16="http://schemas.microsoft.com/office/drawing/2014/main" id="{64E3BC2A-A66F-FAD2-3222-00AE6D1AC47C}"/>
                </a:ext>
              </a:extLst>
            </p:cNvPr>
            <p:cNvSpPr/>
            <p:nvPr/>
          </p:nvSpPr>
          <p:spPr>
            <a:xfrm>
              <a:off x="62923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7" name="Freeform 1236">
              <a:extLst>
                <a:ext uri="{FF2B5EF4-FFF2-40B4-BE49-F238E27FC236}">
                  <a16:creationId xmlns:a16="http://schemas.microsoft.com/office/drawing/2014/main" id="{DB1F9484-3221-611E-CE4A-CAC6BD5439DE}"/>
                </a:ext>
              </a:extLst>
            </p:cNvPr>
            <p:cNvSpPr/>
            <p:nvPr/>
          </p:nvSpPr>
          <p:spPr>
            <a:xfrm>
              <a:off x="629495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8" name="Freeform 1237">
              <a:extLst>
                <a:ext uri="{FF2B5EF4-FFF2-40B4-BE49-F238E27FC236}">
                  <a16:creationId xmlns:a16="http://schemas.microsoft.com/office/drawing/2014/main" id="{993E01F7-1B8A-D546-CC48-E0CA4CCCACC4}"/>
                </a:ext>
              </a:extLst>
            </p:cNvPr>
            <p:cNvSpPr/>
            <p:nvPr/>
          </p:nvSpPr>
          <p:spPr>
            <a:xfrm>
              <a:off x="629759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9" name="Freeform 1238">
              <a:extLst>
                <a:ext uri="{FF2B5EF4-FFF2-40B4-BE49-F238E27FC236}">
                  <a16:creationId xmlns:a16="http://schemas.microsoft.com/office/drawing/2014/main" id="{00020A66-8963-B9AC-3C63-28CB9B8EC49B}"/>
                </a:ext>
              </a:extLst>
            </p:cNvPr>
            <p:cNvSpPr/>
            <p:nvPr/>
          </p:nvSpPr>
          <p:spPr>
            <a:xfrm>
              <a:off x="63002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D9BB9653-8C98-C9CD-32D0-3E1593AFFD52}"/>
                </a:ext>
              </a:extLst>
            </p:cNvPr>
            <p:cNvSpPr/>
            <p:nvPr/>
          </p:nvSpPr>
          <p:spPr>
            <a:xfrm>
              <a:off x="630288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1" name="Freeform 1240">
              <a:extLst>
                <a:ext uri="{FF2B5EF4-FFF2-40B4-BE49-F238E27FC236}">
                  <a16:creationId xmlns:a16="http://schemas.microsoft.com/office/drawing/2014/main" id="{D826BB05-6789-E3DD-559E-4EB1D77896FF}"/>
                </a:ext>
              </a:extLst>
            </p:cNvPr>
            <p:cNvSpPr/>
            <p:nvPr/>
          </p:nvSpPr>
          <p:spPr>
            <a:xfrm>
              <a:off x="63055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2" name="Freeform 1241">
              <a:extLst>
                <a:ext uri="{FF2B5EF4-FFF2-40B4-BE49-F238E27FC236}">
                  <a16:creationId xmlns:a16="http://schemas.microsoft.com/office/drawing/2014/main" id="{1ABCA958-BE1E-147A-CF9C-2DF69B507A30}"/>
                </a:ext>
              </a:extLst>
            </p:cNvPr>
            <p:cNvSpPr/>
            <p:nvPr/>
          </p:nvSpPr>
          <p:spPr>
            <a:xfrm>
              <a:off x="63081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3" name="Freeform 1242">
              <a:extLst>
                <a:ext uri="{FF2B5EF4-FFF2-40B4-BE49-F238E27FC236}">
                  <a16:creationId xmlns:a16="http://schemas.microsoft.com/office/drawing/2014/main" id="{67817DCA-7C94-DD22-779F-0AA2D4D80A0D}"/>
                </a:ext>
              </a:extLst>
            </p:cNvPr>
            <p:cNvSpPr/>
            <p:nvPr/>
          </p:nvSpPr>
          <p:spPr>
            <a:xfrm>
              <a:off x="631082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4" name="Freeform 1243">
              <a:extLst>
                <a:ext uri="{FF2B5EF4-FFF2-40B4-BE49-F238E27FC236}">
                  <a16:creationId xmlns:a16="http://schemas.microsoft.com/office/drawing/2014/main" id="{F5E635B9-80C8-F827-3539-AF0B6051C1C2}"/>
                </a:ext>
              </a:extLst>
            </p:cNvPr>
            <p:cNvSpPr/>
            <p:nvPr/>
          </p:nvSpPr>
          <p:spPr>
            <a:xfrm>
              <a:off x="631346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5" name="Freeform 1244">
              <a:extLst>
                <a:ext uri="{FF2B5EF4-FFF2-40B4-BE49-F238E27FC236}">
                  <a16:creationId xmlns:a16="http://schemas.microsoft.com/office/drawing/2014/main" id="{B8A15FC9-A78D-1FDD-63FE-190BB2718B38}"/>
                </a:ext>
              </a:extLst>
            </p:cNvPr>
            <p:cNvSpPr/>
            <p:nvPr/>
          </p:nvSpPr>
          <p:spPr>
            <a:xfrm>
              <a:off x="631611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6" name="Freeform 1245">
              <a:extLst>
                <a:ext uri="{FF2B5EF4-FFF2-40B4-BE49-F238E27FC236}">
                  <a16:creationId xmlns:a16="http://schemas.microsoft.com/office/drawing/2014/main" id="{714A999D-035C-311C-6253-D3A490A72134}"/>
                </a:ext>
              </a:extLst>
            </p:cNvPr>
            <p:cNvSpPr/>
            <p:nvPr/>
          </p:nvSpPr>
          <p:spPr>
            <a:xfrm>
              <a:off x="63187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7" name="Freeform 1246">
              <a:extLst>
                <a:ext uri="{FF2B5EF4-FFF2-40B4-BE49-F238E27FC236}">
                  <a16:creationId xmlns:a16="http://schemas.microsoft.com/office/drawing/2014/main" id="{80235F6B-BD85-7B6E-DFDB-E00C1A8938DB}"/>
                </a:ext>
              </a:extLst>
            </p:cNvPr>
            <p:cNvSpPr/>
            <p:nvPr/>
          </p:nvSpPr>
          <p:spPr>
            <a:xfrm>
              <a:off x="632140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8" name="Freeform 1247">
              <a:extLst>
                <a:ext uri="{FF2B5EF4-FFF2-40B4-BE49-F238E27FC236}">
                  <a16:creationId xmlns:a16="http://schemas.microsoft.com/office/drawing/2014/main" id="{BAF03D5E-61E2-C928-E474-11F5132AA13A}"/>
                </a:ext>
              </a:extLst>
            </p:cNvPr>
            <p:cNvSpPr/>
            <p:nvPr/>
          </p:nvSpPr>
          <p:spPr>
            <a:xfrm>
              <a:off x="632405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9" name="Freeform 1248">
              <a:extLst>
                <a:ext uri="{FF2B5EF4-FFF2-40B4-BE49-F238E27FC236}">
                  <a16:creationId xmlns:a16="http://schemas.microsoft.com/office/drawing/2014/main" id="{AB6920EB-5F45-5C00-220E-B9925A4838BC}"/>
                </a:ext>
              </a:extLst>
            </p:cNvPr>
            <p:cNvSpPr/>
            <p:nvPr/>
          </p:nvSpPr>
          <p:spPr>
            <a:xfrm>
              <a:off x="632669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0" name="Freeform 1249">
              <a:extLst>
                <a:ext uri="{FF2B5EF4-FFF2-40B4-BE49-F238E27FC236}">
                  <a16:creationId xmlns:a16="http://schemas.microsoft.com/office/drawing/2014/main" id="{243DED2E-65F0-DA81-830C-8DAE4EE50F92}"/>
                </a:ext>
              </a:extLst>
            </p:cNvPr>
            <p:cNvSpPr/>
            <p:nvPr/>
          </p:nvSpPr>
          <p:spPr>
            <a:xfrm>
              <a:off x="632934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1" name="Freeform 1250">
              <a:extLst>
                <a:ext uri="{FF2B5EF4-FFF2-40B4-BE49-F238E27FC236}">
                  <a16:creationId xmlns:a16="http://schemas.microsoft.com/office/drawing/2014/main" id="{6EC34259-E3E5-A75F-5151-A0A7EF3B967A}"/>
                </a:ext>
              </a:extLst>
            </p:cNvPr>
            <p:cNvSpPr/>
            <p:nvPr/>
          </p:nvSpPr>
          <p:spPr>
            <a:xfrm>
              <a:off x="63319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2" name="Freeform 1251">
              <a:extLst>
                <a:ext uri="{FF2B5EF4-FFF2-40B4-BE49-F238E27FC236}">
                  <a16:creationId xmlns:a16="http://schemas.microsoft.com/office/drawing/2014/main" id="{F70672F6-FADD-8142-2792-CBA568F1923F}"/>
                </a:ext>
              </a:extLst>
            </p:cNvPr>
            <p:cNvSpPr/>
            <p:nvPr/>
          </p:nvSpPr>
          <p:spPr>
            <a:xfrm>
              <a:off x="63346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3" name="Freeform 1252">
              <a:extLst>
                <a:ext uri="{FF2B5EF4-FFF2-40B4-BE49-F238E27FC236}">
                  <a16:creationId xmlns:a16="http://schemas.microsoft.com/office/drawing/2014/main" id="{E7F9ECC8-53FF-D902-B37E-E90F120CA85A}"/>
                </a:ext>
              </a:extLst>
            </p:cNvPr>
            <p:cNvSpPr/>
            <p:nvPr/>
          </p:nvSpPr>
          <p:spPr>
            <a:xfrm>
              <a:off x="633727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AA470E52-8C8D-8CC0-CCEB-AABC177C2462}"/>
                </a:ext>
              </a:extLst>
            </p:cNvPr>
            <p:cNvSpPr/>
            <p:nvPr/>
          </p:nvSpPr>
          <p:spPr>
            <a:xfrm>
              <a:off x="633991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5" name="Freeform 1254">
              <a:extLst>
                <a:ext uri="{FF2B5EF4-FFF2-40B4-BE49-F238E27FC236}">
                  <a16:creationId xmlns:a16="http://schemas.microsoft.com/office/drawing/2014/main" id="{D8CCCD04-29EF-17E5-D52B-1CFDAEE4F8BE}"/>
                </a:ext>
              </a:extLst>
            </p:cNvPr>
            <p:cNvSpPr/>
            <p:nvPr/>
          </p:nvSpPr>
          <p:spPr>
            <a:xfrm>
              <a:off x="634256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6" name="Freeform 1255">
              <a:extLst>
                <a:ext uri="{FF2B5EF4-FFF2-40B4-BE49-F238E27FC236}">
                  <a16:creationId xmlns:a16="http://schemas.microsoft.com/office/drawing/2014/main" id="{5877B07C-58AD-D24B-2194-FD8E952BC8AE}"/>
                </a:ext>
              </a:extLst>
            </p:cNvPr>
            <p:cNvSpPr/>
            <p:nvPr/>
          </p:nvSpPr>
          <p:spPr>
            <a:xfrm>
              <a:off x="634520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7" name="Freeform 1256">
              <a:extLst>
                <a:ext uri="{FF2B5EF4-FFF2-40B4-BE49-F238E27FC236}">
                  <a16:creationId xmlns:a16="http://schemas.microsoft.com/office/drawing/2014/main" id="{D36388D3-5908-5DC8-031E-97D90CDBDE14}"/>
                </a:ext>
              </a:extLst>
            </p:cNvPr>
            <p:cNvSpPr/>
            <p:nvPr/>
          </p:nvSpPr>
          <p:spPr>
            <a:xfrm>
              <a:off x="63478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E69E3A06-3EF7-C369-82BD-C0695073C659}"/>
                </a:ext>
              </a:extLst>
            </p:cNvPr>
            <p:cNvSpPr/>
            <p:nvPr/>
          </p:nvSpPr>
          <p:spPr>
            <a:xfrm>
              <a:off x="63505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B7B43E17-A084-070C-C0BD-9DC419C42936}"/>
                </a:ext>
              </a:extLst>
            </p:cNvPr>
            <p:cNvSpPr/>
            <p:nvPr/>
          </p:nvSpPr>
          <p:spPr>
            <a:xfrm>
              <a:off x="63531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0" name="Freeform 1259">
              <a:extLst>
                <a:ext uri="{FF2B5EF4-FFF2-40B4-BE49-F238E27FC236}">
                  <a16:creationId xmlns:a16="http://schemas.microsoft.com/office/drawing/2014/main" id="{C7AF6B22-5F09-A916-6196-1BA70474A2AC}"/>
                </a:ext>
              </a:extLst>
            </p:cNvPr>
            <p:cNvSpPr/>
            <p:nvPr/>
          </p:nvSpPr>
          <p:spPr>
            <a:xfrm>
              <a:off x="635579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1" name="Freeform 1260">
              <a:extLst>
                <a:ext uri="{FF2B5EF4-FFF2-40B4-BE49-F238E27FC236}">
                  <a16:creationId xmlns:a16="http://schemas.microsoft.com/office/drawing/2014/main" id="{DA542E16-9B92-DCC5-E635-19E974ED5C5D}"/>
                </a:ext>
              </a:extLst>
            </p:cNvPr>
            <p:cNvSpPr/>
            <p:nvPr/>
          </p:nvSpPr>
          <p:spPr>
            <a:xfrm>
              <a:off x="635843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2" name="Freeform 1261">
              <a:extLst>
                <a:ext uri="{FF2B5EF4-FFF2-40B4-BE49-F238E27FC236}">
                  <a16:creationId xmlns:a16="http://schemas.microsoft.com/office/drawing/2014/main" id="{604D3AD8-B088-6DB7-8B70-0A1EEBAC0A89}"/>
                </a:ext>
              </a:extLst>
            </p:cNvPr>
            <p:cNvSpPr/>
            <p:nvPr/>
          </p:nvSpPr>
          <p:spPr>
            <a:xfrm>
              <a:off x="636108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3" name="Freeform 1262">
              <a:extLst>
                <a:ext uri="{FF2B5EF4-FFF2-40B4-BE49-F238E27FC236}">
                  <a16:creationId xmlns:a16="http://schemas.microsoft.com/office/drawing/2014/main" id="{78E75288-D56D-70EA-7F48-33232977F492}"/>
                </a:ext>
              </a:extLst>
            </p:cNvPr>
            <p:cNvSpPr/>
            <p:nvPr/>
          </p:nvSpPr>
          <p:spPr>
            <a:xfrm>
              <a:off x="636372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4" name="Freeform 1263">
              <a:extLst>
                <a:ext uri="{FF2B5EF4-FFF2-40B4-BE49-F238E27FC236}">
                  <a16:creationId xmlns:a16="http://schemas.microsoft.com/office/drawing/2014/main" id="{ECB8481F-0CA4-3F33-BACF-9CD2D15D278E}"/>
                </a:ext>
              </a:extLst>
            </p:cNvPr>
            <p:cNvSpPr/>
            <p:nvPr/>
          </p:nvSpPr>
          <p:spPr>
            <a:xfrm>
              <a:off x="636637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5" name="Freeform 1264">
              <a:extLst>
                <a:ext uri="{FF2B5EF4-FFF2-40B4-BE49-F238E27FC236}">
                  <a16:creationId xmlns:a16="http://schemas.microsoft.com/office/drawing/2014/main" id="{45E93A8A-CD08-51DE-7897-0C31089E653F}"/>
                </a:ext>
              </a:extLst>
            </p:cNvPr>
            <p:cNvSpPr/>
            <p:nvPr/>
          </p:nvSpPr>
          <p:spPr>
            <a:xfrm>
              <a:off x="636901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6" name="Freeform 1265">
              <a:extLst>
                <a:ext uri="{FF2B5EF4-FFF2-40B4-BE49-F238E27FC236}">
                  <a16:creationId xmlns:a16="http://schemas.microsoft.com/office/drawing/2014/main" id="{CE98C2B1-6E6A-D285-2D12-E8259C588AAA}"/>
                </a:ext>
              </a:extLst>
            </p:cNvPr>
            <p:cNvSpPr/>
            <p:nvPr/>
          </p:nvSpPr>
          <p:spPr>
            <a:xfrm>
              <a:off x="63716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7" name="Freeform 1266">
              <a:extLst>
                <a:ext uri="{FF2B5EF4-FFF2-40B4-BE49-F238E27FC236}">
                  <a16:creationId xmlns:a16="http://schemas.microsoft.com/office/drawing/2014/main" id="{BBF6FC9C-DE3F-BA85-C922-93529712997F}"/>
                </a:ext>
              </a:extLst>
            </p:cNvPr>
            <p:cNvSpPr/>
            <p:nvPr/>
          </p:nvSpPr>
          <p:spPr>
            <a:xfrm>
              <a:off x="63743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8" name="Freeform 1267">
              <a:extLst>
                <a:ext uri="{FF2B5EF4-FFF2-40B4-BE49-F238E27FC236}">
                  <a16:creationId xmlns:a16="http://schemas.microsoft.com/office/drawing/2014/main" id="{4BBA9CE3-071C-C342-0233-CD7C3856CCA4}"/>
                </a:ext>
              </a:extLst>
            </p:cNvPr>
            <p:cNvSpPr/>
            <p:nvPr/>
          </p:nvSpPr>
          <p:spPr>
            <a:xfrm>
              <a:off x="63769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9" name="Freeform 1268">
              <a:extLst>
                <a:ext uri="{FF2B5EF4-FFF2-40B4-BE49-F238E27FC236}">
                  <a16:creationId xmlns:a16="http://schemas.microsoft.com/office/drawing/2014/main" id="{7FA7F8CB-6538-0E72-AF13-182516D4A615}"/>
                </a:ext>
              </a:extLst>
            </p:cNvPr>
            <p:cNvSpPr/>
            <p:nvPr/>
          </p:nvSpPr>
          <p:spPr>
            <a:xfrm>
              <a:off x="637959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0" name="Freeform 1269">
              <a:extLst>
                <a:ext uri="{FF2B5EF4-FFF2-40B4-BE49-F238E27FC236}">
                  <a16:creationId xmlns:a16="http://schemas.microsoft.com/office/drawing/2014/main" id="{7886276A-6518-BDC2-345A-CECDD5259A25}"/>
                </a:ext>
              </a:extLst>
            </p:cNvPr>
            <p:cNvSpPr/>
            <p:nvPr/>
          </p:nvSpPr>
          <p:spPr>
            <a:xfrm>
              <a:off x="638224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1" name="Freeform 1270">
              <a:extLst>
                <a:ext uri="{FF2B5EF4-FFF2-40B4-BE49-F238E27FC236}">
                  <a16:creationId xmlns:a16="http://schemas.microsoft.com/office/drawing/2014/main" id="{136E1C00-C5F5-4168-95A0-8C4A6165C935}"/>
                </a:ext>
              </a:extLst>
            </p:cNvPr>
            <p:cNvSpPr/>
            <p:nvPr/>
          </p:nvSpPr>
          <p:spPr>
            <a:xfrm>
              <a:off x="6384885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2" name="Freeform 1271">
              <a:extLst>
                <a:ext uri="{FF2B5EF4-FFF2-40B4-BE49-F238E27FC236}">
                  <a16:creationId xmlns:a16="http://schemas.microsoft.com/office/drawing/2014/main" id="{57F70B01-0B27-7D6E-EAED-416A24BA562A}"/>
                </a:ext>
              </a:extLst>
            </p:cNvPr>
            <p:cNvSpPr/>
            <p:nvPr/>
          </p:nvSpPr>
          <p:spPr>
            <a:xfrm>
              <a:off x="638753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3" name="Freeform 1272">
              <a:extLst>
                <a:ext uri="{FF2B5EF4-FFF2-40B4-BE49-F238E27FC236}">
                  <a16:creationId xmlns:a16="http://schemas.microsoft.com/office/drawing/2014/main" id="{948C4362-4B23-5EF2-5347-0410BB078452}"/>
                </a:ext>
              </a:extLst>
            </p:cNvPr>
            <p:cNvSpPr/>
            <p:nvPr/>
          </p:nvSpPr>
          <p:spPr>
            <a:xfrm>
              <a:off x="63901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4" name="Freeform 1273">
              <a:extLst>
                <a:ext uri="{FF2B5EF4-FFF2-40B4-BE49-F238E27FC236}">
                  <a16:creationId xmlns:a16="http://schemas.microsoft.com/office/drawing/2014/main" id="{2E9D976A-A49C-E4D7-7B1C-CCC8F9786968}"/>
                </a:ext>
              </a:extLst>
            </p:cNvPr>
            <p:cNvSpPr/>
            <p:nvPr/>
          </p:nvSpPr>
          <p:spPr>
            <a:xfrm>
              <a:off x="63928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5" name="Freeform 1274">
              <a:extLst>
                <a:ext uri="{FF2B5EF4-FFF2-40B4-BE49-F238E27FC236}">
                  <a16:creationId xmlns:a16="http://schemas.microsoft.com/office/drawing/2014/main" id="{F925DBEB-FA1A-D741-3201-38471196DC85}"/>
                </a:ext>
              </a:extLst>
            </p:cNvPr>
            <p:cNvSpPr/>
            <p:nvPr/>
          </p:nvSpPr>
          <p:spPr>
            <a:xfrm>
              <a:off x="63954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6" name="Freeform 1275">
              <a:extLst>
                <a:ext uri="{FF2B5EF4-FFF2-40B4-BE49-F238E27FC236}">
                  <a16:creationId xmlns:a16="http://schemas.microsoft.com/office/drawing/2014/main" id="{91D78FC6-338C-A49E-9030-76CFD5598124}"/>
                </a:ext>
              </a:extLst>
            </p:cNvPr>
            <p:cNvSpPr/>
            <p:nvPr/>
          </p:nvSpPr>
          <p:spPr>
            <a:xfrm>
              <a:off x="639811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7" name="Freeform 1276">
              <a:extLst>
                <a:ext uri="{FF2B5EF4-FFF2-40B4-BE49-F238E27FC236}">
                  <a16:creationId xmlns:a16="http://schemas.microsoft.com/office/drawing/2014/main" id="{FAA2C921-084F-02A8-4800-39B407834551}"/>
                </a:ext>
              </a:extLst>
            </p:cNvPr>
            <p:cNvSpPr/>
            <p:nvPr/>
          </p:nvSpPr>
          <p:spPr>
            <a:xfrm>
              <a:off x="64007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8" name="Freeform 1277">
              <a:extLst>
                <a:ext uri="{FF2B5EF4-FFF2-40B4-BE49-F238E27FC236}">
                  <a16:creationId xmlns:a16="http://schemas.microsoft.com/office/drawing/2014/main" id="{027E9487-D46F-F2A7-27B7-52969FC567B5}"/>
                </a:ext>
              </a:extLst>
            </p:cNvPr>
            <p:cNvSpPr/>
            <p:nvPr/>
          </p:nvSpPr>
          <p:spPr>
            <a:xfrm>
              <a:off x="64034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9" name="Freeform 1278">
              <a:extLst>
                <a:ext uri="{FF2B5EF4-FFF2-40B4-BE49-F238E27FC236}">
                  <a16:creationId xmlns:a16="http://schemas.microsoft.com/office/drawing/2014/main" id="{6143EEC7-5C4A-F570-2857-C77C53E26BB2}"/>
                </a:ext>
              </a:extLst>
            </p:cNvPr>
            <p:cNvSpPr/>
            <p:nvPr/>
          </p:nvSpPr>
          <p:spPr>
            <a:xfrm>
              <a:off x="640604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0" name="Freeform 1279">
              <a:extLst>
                <a:ext uri="{FF2B5EF4-FFF2-40B4-BE49-F238E27FC236}">
                  <a16:creationId xmlns:a16="http://schemas.microsoft.com/office/drawing/2014/main" id="{D6F73838-345B-82FF-4638-792752A232EC}"/>
                </a:ext>
              </a:extLst>
            </p:cNvPr>
            <p:cNvSpPr/>
            <p:nvPr/>
          </p:nvSpPr>
          <p:spPr>
            <a:xfrm>
              <a:off x="64086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1" name="Freeform 1280">
              <a:extLst>
                <a:ext uri="{FF2B5EF4-FFF2-40B4-BE49-F238E27FC236}">
                  <a16:creationId xmlns:a16="http://schemas.microsoft.com/office/drawing/2014/main" id="{78F156F1-56E1-2FB4-DE29-EA17DAD539F3}"/>
                </a:ext>
              </a:extLst>
            </p:cNvPr>
            <p:cNvSpPr/>
            <p:nvPr/>
          </p:nvSpPr>
          <p:spPr>
            <a:xfrm>
              <a:off x="64113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2" name="Freeform 1281">
              <a:extLst>
                <a:ext uri="{FF2B5EF4-FFF2-40B4-BE49-F238E27FC236}">
                  <a16:creationId xmlns:a16="http://schemas.microsoft.com/office/drawing/2014/main" id="{ECFB0A35-6C96-B09C-936D-FD71CD775142}"/>
                </a:ext>
              </a:extLst>
            </p:cNvPr>
            <p:cNvSpPr/>
            <p:nvPr/>
          </p:nvSpPr>
          <p:spPr>
            <a:xfrm>
              <a:off x="64139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3" name="Freeform 1282">
              <a:extLst>
                <a:ext uri="{FF2B5EF4-FFF2-40B4-BE49-F238E27FC236}">
                  <a16:creationId xmlns:a16="http://schemas.microsoft.com/office/drawing/2014/main" id="{560D4A55-3B81-C857-F3C9-7072E45E89D9}"/>
                </a:ext>
              </a:extLst>
            </p:cNvPr>
            <p:cNvSpPr/>
            <p:nvPr/>
          </p:nvSpPr>
          <p:spPr>
            <a:xfrm>
              <a:off x="641662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4" name="Freeform 1283">
              <a:extLst>
                <a:ext uri="{FF2B5EF4-FFF2-40B4-BE49-F238E27FC236}">
                  <a16:creationId xmlns:a16="http://schemas.microsoft.com/office/drawing/2014/main" id="{EAAEF7AA-6B4F-7C9A-11EB-ABC8315A60F2}"/>
                </a:ext>
              </a:extLst>
            </p:cNvPr>
            <p:cNvSpPr/>
            <p:nvPr/>
          </p:nvSpPr>
          <p:spPr>
            <a:xfrm>
              <a:off x="641927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5" name="Freeform 1284">
              <a:extLst>
                <a:ext uri="{FF2B5EF4-FFF2-40B4-BE49-F238E27FC236}">
                  <a16:creationId xmlns:a16="http://schemas.microsoft.com/office/drawing/2014/main" id="{FFDC50B2-E5C8-D1B8-8778-BF99678F753C}"/>
                </a:ext>
              </a:extLst>
            </p:cNvPr>
            <p:cNvSpPr/>
            <p:nvPr/>
          </p:nvSpPr>
          <p:spPr>
            <a:xfrm>
              <a:off x="64219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6" name="Freeform 1285">
              <a:extLst>
                <a:ext uri="{FF2B5EF4-FFF2-40B4-BE49-F238E27FC236}">
                  <a16:creationId xmlns:a16="http://schemas.microsoft.com/office/drawing/2014/main" id="{BE353F6A-E153-5B77-4ADE-04375BEF2A9B}"/>
                </a:ext>
              </a:extLst>
            </p:cNvPr>
            <p:cNvSpPr/>
            <p:nvPr/>
          </p:nvSpPr>
          <p:spPr>
            <a:xfrm>
              <a:off x="64245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7" name="Freeform 1286">
              <a:extLst>
                <a:ext uri="{FF2B5EF4-FFF2-40B4-BE49-F238E27FC236}">
                  <a16:creationId xmlns:a16="http://schemas.microsoft.com/office/drawing/2014/main" id="{ACF513E2-943F-5655-ABCA-5708996ADD45}"/>
                </a:ext>
              </a:extLst>
            </p:cNvPr>
            <p:cNvSpPr/>
            <p:nvPr/>
          </p:nvSpPr>
          <p:spPr>
            <a:xfrm>
              <a:off x="642720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8" name="Freeform 1287">
              <a:extLst>
                <a:ext uri="{FF2B5EF4-FFF2-40B4-BE49-F238E27FC236}">
                  <a16:creationId xmlns:a16="http://schemas.microsoft.com/office/drawing/2014/main" id="{5CBFCC03-7C4F-EC61-5DAB-2CE508FE3044}"/>
                </a:ext>
              </a:extLst>
            </p:cNvPr>
            <p:cNvSpPr/>
            <p:nvPr/>
          </p:nvSpPr>
          <p:spPr>
            <a:xfrm>
              <a:off x="642985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9" name="Freeform 1288">
              <a:extLst>
                <a:ext uri="{FF2B5EF4-FFF2-40B4-BE49-F238E27FC236}">
                  <a16:creationId xmlns:a16="http://schemas.microsoft.com/office/drawing/2014/main" id="{0306F097-B85B-3EC0-7FA2-6207A9D5357B}"/>
                </a:ext>
              </a:extLst>
            </p:cNvPr>
            <p:cNvSpPr/>
            <p:nvPr/>
          </p:nvSpPr>
          <p:spPr>
            <a:xfrm>
              <a:off x="64324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0" name="Freeform 1289">
              <a:extLst>
                <a:ext uri="{FF2B5EF4-FFF2-40B4-BE49-F238E27FC236}">
                  <a16:creationId xmlns:a16="http://schemas.microsoft.com/office/drawing/2014/main" id="{2334A336-EE95-0A42-4943-6E4425CDED0D}"/>
                </a:ext>
              </a:extLst>
            </p:cNvPr>
            <p:cNvSpPr/>
            <p:nvPr/>
          </p:nvSpPr>
          <p:spPr>
            <a:xfrm>
              <a:off x="6435140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1" name="Freeform 1290">
              <a:extLst>
                <a:ext uri="{FF2B5EF4-FFF2-40B4-BE49-F238E27FC236}">
                  <a16:creationId xmlns:a16="http://schemas.microsoft.com/office/drawing/2014/main" id="{4E4FE544-1ED1-8B4F-B214-A172C3D04816}"/>
                </a:ext>
              </a:extLst>
            </p:cNvPr>
            <p:cNvSpPr/>
            <p:nvPr/>
          </p:nvSpPr>
          <p:spPr>
            <a:xfrm>
              <a:off x="643778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2" name="Freeform 1291">
              <a:extLst>
                <a:ext uri="{FF2B5EF4-FFF2-40B4-BE49-F238E27FC236}">
                  <a16:creationId xmlns:a16="http://schemas.microsoft.com/office/drawing/2014/main" id="{09975013-788B-AC66-994B-8653A327C698}"/>
                </a:ext>
              </a:extLst>
            </p:cNvPr>
            <p:cNvSpPr/>
            <p:nvPr/>
          </p:nvSpPr>
          <p:spPr>
            <a:xfrm>
              <a:off x="64404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3" name="Freeform 1292">
              <a:extLst>
                <a:ext uri="{FF2B5EF4-FFF2-40B4-BE49-F238E27FC236}">
                  <a16:creationId xmlns:a16="http://schemas.microsoft.com/office/drawing/2014/main" id="{8C1D7917-4419-921B-BF95-569A95A9ACC9}"/>
                </a:ext>
              </a:extLst>
            </p:cNvPr>
            <p:cNvSpPr/>
            <p:nvPr/>
          </p:nvSpPr>
          <p:spPr>
            <a:xfrm>
              <a:off x="644307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4" name="Freeform 1293">
              <a:extLst>
                <a:ext uri="{FF2B5EF4-FFF2-40B4-BE49-F238E27FC236}">
                  <a16:creationId xmlns:a16="http://schemas.microsoft.com/office/drawing/2014/main" id="{84B0F3FF-6671-558B-FAC5-E1688583CAB5}"/>
                </a:ext>
              </a:extLst>
            </p:cNvPr>
            <p:cNvSpPr/>
            <p:nvPr/>
          </p:nvSpPr>
          <p:spPr>
            <a:xfrm>
              <a:off x="64457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5" name="Freeform 1294">
              <a:extLst>
                <a:ext uri="{FF2B5EF4-FFF2-40B4-BE49-F238E27FC236}">
                  <a16:creationId xmlns:a16="http://schemas.microsoft.com/office/drawing/2014/main" id="{AF8F2388-378C-ABDC-EF36-23BF76FA9470}"/>
                </a:ext>
              </a:extLst>
            </p:cNvPr>
            <p:cNvSpPr/>
            <p:nvPr/>
          </p:nvSpPr>
          <p:spPr>
            <a:xfrm>
              <a:off x="644836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6" name="Freeform 1295">
              <a:extLst>
                <a:ext uri="{FF2B5EF4-FFF2-40B4-BE49-F238E27FC236}">
                  <a16:creationId xmlns:a16="http://schemas.microsoft.com/office/drawing/2014/main" id="{DCEF9137-BDE5-7156-F67E-0DBCBBD01197}"/>
                </a:ext>
              </a:extLst>
            </p:cNvPr>
            <p:cNvSpPr/>
            <p:nvPr/>
          </p:nvSpPr>
          <p:spPr>
            <a:xfrm>
              <a:off x="64510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7" name="Freeform 1296">
              <a:extLst>
                <a:ext uri="{FF2B5EF4-FFF2-40B4-BE49-F238E27FC236}">
                  <a16:creationId xmlns:a16="http://schemas.microsoft.com/office/drawing/2014/main" id="{5A78B41D-BE09-5D6C-CA41-FA7CBC1D9FAE}"/>
                </a:ext>
              </a:extLst>
            </p:cNvPr>
            <p:cNvSpPr/>
            <p:nvPr/>
          </p:nvSpPr>
          <p:spPr>
            <a:xfrm>
              <a:off x="64536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8" name="Freeform 1297">
              <a:extLst>
                <a:ext uri="{FF2B5EF4-FFF2-40B4-BE49-F238E27FC236}">
                  <a16:creationId xmlns:a16="http://schemas.microsoft.com/office/drawing/2014/main" id="{5AAA0FC2-A6FE-6CBC-8798-BCA1F48F4B25}"/>
                </a:ext>
              </a:extLst>
            </p:cNvPr>
            <p:cNvSpPr/>
            <p:nvPr/>
          </p:nvSpPr>
          <p:spPr>
            <a:xfrm>
              <a:off x="64563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9" name="Freeform 1298">
              <a:extLst>
                <a:ext uri="{FF2B5EF4-FFF2-40B4-BE49-F238E27FC236}">
                  <a16:creationId xmlns:a16="http://schemas.microsoft.com/office/drawing/2014/main" id="{B8868486-0519-5E90-203D-F4506CC03AEE}"/>
                </a:ext>
              </a:extLst>
            </p:cNvPr>
            <p:cNvSpPr/>
            <p:nvPr/>
          </p:nvSpPr>
          <p:spPr>
            <a:xfrm>
              <a:off x="64589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0" name="Freeform 1299">
              <a:extLst>
                <a:ext uri="{FF2B5EF4-FFF2-40B4-BE49-F238E27FC236}">
                  <a16:creationId xmlns:a16="http://schemas.microsoft.com/office/drawing/2014/main" id="{C255F5A7-6FEA-B6EA-B2C2-780D5242CE7C}"/>
                </a:ext>
              </a:extLst>
            </p:cNvPr>
            <p:cNvSpPr/>
            <p:nvPr/>
          </p:nvSpPr>
          <p:spPr>
            <a:xfrm>
              <a:off x="646159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1" name="Freeform 1300">
              <a:extLst>
                <a:ext uri="{FF2B5EF4-FFF2-40B4-BE49-F238E27FC236}">
                  <a16:creationId xmlns:a16="http://schemas.microsoft.com/office/drawing/2014/main" id="{1453B956-1ECB-E62C-8020-1043FEBA408F}"/>
                </a:ext>
              </a:extLst>
            </p:cNvPr>
            <p:cNvSpPr/>
            <p:nvPr/>
          </p:nvSpPr>
          <p:spPr>
            <a:xfrm>
              <a:off x="64642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2" name="Freeform 1301">
              <a:extLst>
                <a:ext uri="{FF2B5EF4-FFF2-40B4-BE49-F238E27FC236}">
                  <a16:creationId xmlns:a16="http://schemas.microsoft.com/office/drawing/2014/main" id="{F0FFCCA6-6A7F-8092-7DD4-C7AB39F353B3}"/>
                </a:ext>
              </a:extLst>
            </p:cNvPr>
            <p:cNvSpPr/>
            <p:nvPr/>
          </p:nvSpPr>
          <p:spPr>
            <a:xfrm>
              <a:off x="646688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3" name="Freeform 1302">
              <a:extLst>
                <a:ext uri="{FF2B5EF4-FFF2-40B4-BE49-F238E27FC236}">
                  <a16:creationId xmlns:a16="http://schemas.microsoft.com/office/drawing/2014/main" id="{EC5F7C63-B397-BC0B-FE5C-02B0604D9FD9}"/>
                </a:ext>
              </a:extLst>
            </p:cNvPr>
            <p:cNvSpPr/>
            <p:nvPr/>
          </p:nvSpPr>
          <p:spPr>
            <a:xfrm>
              <a:off x="64695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4" name="Freeform 1303">
              <a:extLst>
                <a:ext uri="{FF2B5EF4-FFF2-40B4-BE49-F238E27FC236}">
                  <a16:creationId xmlns:a16="http://schemas.microsoft.com/office/drawing/2014/main" id="{DA64E69E-4EA3-8AE0-8F36-14482153E933}"/>
                </a:ext>
              </a:extLst>
            </p:cNvPr>
            <p:cNvSpPr/>
            <p:nvPr/>
          </p:nvSpPr>
          <p:spPr>
            <a:xfrm>
              <a:off x="64721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5" name="Freeform 1304">
              <a:extLst>
                <a:ext uri="{FF2B5EF4-FFF2-40B4-BE49-F238E27FC236}">
                  <a16:creationId xmlns:a16="http://schemas.microsoft.com/office/drawing/2014/main" id="{DAF50ADC-DE84-8FBC-057B-5F05E5F97257}"/>
                </a:ext>
              </a:extLst>
            </p:cNvPr>
            <p:cNvSpPr/>
            <p:nvPr/>
          </p:nvSpPr>
          <p:spPr>
            <a:xfrm>
              <a:off x="64748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6" name="Freeform 1305">
              <a:extLst>
                <a:ext uri="{FF2B5EF4-FFF2-40B4-BE49-F238E27FC236}">
                  <a16:creationId xmlns:a16="http://schemas.microsoft.com/office/drawing/2014/main" id="{0160616E-BBED-DC19-FEF9-592F9A2029AE}"/>
                </a:ext>
              </a:extLst>
            </p:cNvPr>
            <p:cNvSpPr/>
            <p:nvPr/>
          </p:nvSpPr>
          <p:spPr>
            <a:xfrm>
              <a:off x="64774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7" name="Freeform 1306">
              <a:extLst>
                <a:ext uri="{FF2B5EF4-FFF2-40B4-BE49-F238E27FC236}">
                  <a16:creationId xmlns:a16="http://schemas.microsoft.com/office/drawing/2014/main" id="{9D308476-D367-FE4C-20E3-FCB5D00849DF}"/>
                </a:ext>
              </a:extLst>
            </p:cNvPr>
            <p:cNvSpPr/>
            <p:nvPr/>
          </p:nvSpPr>
          <p:spPr>
            <a:xfrm>
              <a:off x="64801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8" name="Freeform 1307">
              <a:extLst>
                <a:ext uri="{FF2B5EF4-FFF2-40B4-BE49-F238E27FC236}">
                  <a16:creationId xmlns:a16="http://schemas.microsoft.com/office/drawing/2014/main" id="{91BF6AA3-0F0B-C67F-0F71-DC1F37459709}"/>
                </a:ext>
              </a:extLst>
            </p:cNvPr>
            <p:cNvSpPr/>
            <p:nvPr/>
          </p:nvSpPr>
          <p:spPr>
            <a:xfrm>
              <a:off x="64827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9" name="Freeform 1308">
              <a:extLst>
                <a:ext uri="{FF2B5EF4-FFF2-40B4-BE49-F238E27FC236}">
                  <a16:creationId xmlns:a16="http://schemas.microsoft.com/office/drawing/2014/main" id="{D92E7992-CB51-4B61-1EC1-4242A6A2115C}"/>
                </a:ext>
              </a:extLst>
            </p:cNvPr>
            <p:cNvSpPr/>
            <p:nvPr/>
          </p:nvSpPr>
          <p:spPr>
            <a:xfrm>
              <a:off x="6485395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0" name="Freeform 1309">
              <a:extLst>
                <a:ext uri="{FF2B5EF4-FFF2-40B4-BE49-F238E27FC236}">
                  <a16:creationId xmlns:a16="http://schemas.microsoft.com/office/drawing/2014/main" id="{B6387DFD-E6B4-4688-1DC0-37E89E7B785F}"/>
                </a:ext>
              </a:extLst>
            </p:cNvPr>
            <p:cNvSpPr/>
            <p:nvPr/>
          </p:nvSpPr>
          <p:spPr>
            <a:xfrm>
              <a:off x="648804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1" name="Freeform 1310">
              <a:extLst>
                <a:ext uri="{FF2B5EF4-FFF2-40B4-BE49-F238E27FC236}">
                  <a16:creationId xmlns:a16="http://schemas.microsoft.com/office/drawing/2014/main" id="{FB9C2C9B-D080-62A5-B8F0-288819040039}"/>
                </a:ext>
              </a:extLst>
            </p:cNvPr>
            <p:cNvSpPr/>
            <p:nvPr/>
          </p:nvSpPr>
          <p:spPr>
            <a:xfrm>
              <a:off x="649068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2" name="Freeform 1311">
              <a:extLst>
                <a:ext uri="{FF2B5EF4-FFF2-40B4-BE49-F238E27FC236}">
                  <a16:creationId xmlns:a16="http://schemas.microsoft.com/office/drawing/2014/main" id="{BC9981D9-6D8B-8802-B55B-3D7B9C42EA6A}"/>
                </a:ext>
              </a:extLst>
            </p:cNvPr>
            <p:cNvSpPr/>
            <p:nvPr/>
          </p:nvSpPr>
          <p:spPr>
            <a:xfrm>
              <a:off x="64933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3" name="Freeform 1312">
              <a:extLst>
                <a:ext uri="{FF2B5EF4-FFF2-40B4-BE49-F238E27FC236}">
                  <a16:creationId xmlns:a16="http://schemas.microsoft.com/office/drawing/2014/main" id="{7DD0B1E1-DAA8-8AC2-27FF-F40858C553A9}"/>
                </a:ext>
              </a:extLst>
            </p:cNvPr>
            <p:cNvSpPr/>
            <p:nvPr/>
          </p:nvSpPr>
          <p:spPr>
            <a:xfrm>
              <a:off x="64959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4" name="Freeform 1313">
              <a:extLst>
                <a:ext uri="{FF2B5EF4-FFF2-40B4-BE49-F238E27FC236}">
                  <a16:creationId xmlns:a16="http://schemas.microsoft.com/office/drawing/2014/main" id="{759B82F1-EBC7-A9D7-43CA-C7AF793F7286}"/>
                </a:ext>
              </a:extLst>
            </p:cNvPr>
            <p:cNvSpPr/>
            <p:nvPr/>
          </p:nvSpPr>
          <p:spPr>
            <a:xfrm>
              <a:off x="64986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5" name="Freeform 1314">
              <a:extLst>
                <a:ext uri="{FF2B5EF4-FFF2-40B4-BE49-F238E27FC236}">
                  <a16:creationId xmlns:a16="http://schemas.microsoft.com/office/drawing/2014/main" id="{DBF75D25-ECE3-FE14-3295-CCD26A173B28}"/>
                </a:ext>
              </a:extLst>
            </p:cNvPr>
            <p:cNvSpPr/>
            <p:nvPr/>
          </p:nvSpPr>
          <p:spPr>
            <a:xfrm>
              <a:off x="65012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6" name="Freeform 1315">
              <a:extLst>
                <a:ext uri="{FF2B5EF4-FFF2-40B4-BE49-F238E27FC236}">
                  <a16:creationId xmlns:a16="http://schemas.microsoft.com/office/drawing/2014/main" id="{7F2D217A-7754-5FCC-28A6-AB06D50DCD2A}"/>
                </a:ext>
              </a:extLst>
            </p:cNvPr>
            <p:cNvSpPr/>
            <p:nvPr/>
          </p:nvSpPr>
          <p:spPr>
            <a:xfrm>
              <a:off x="65039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7" name="Freeform 1316">
              <a:extLst>
                <a:ext uri="{FF2B5EF4-FFF2-40B4-BE49-F238E27FC236}">
                  <a16:creationId xmlns:a16="http://schemas.microsoft.com/office/drawing/2014/main" id="{C429B329-B2A7-0FE0-554B-E5CD0567CC8B}"/>
                </a:ext>
              </a:extLst>
            </p:cNvPr>
            <p:cNvSpPr/>
            <p:nvPr/>
          </p:nvSpPr>
          <p:spPr>
            <a:xfrm>
              <a:off x="6506556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8" name="Freeform 1317">
              <a:extLst>
                <a:ext uri="{FF2B5EF4-FFF2-40B4-BE49-F238E27FC236}">
                  <a16:creationId xmlns:a16="http://schemas.microsoft.com/office/drawing/2014/main" id="{7377FBCA-69D5-867B-79B5-B8517D485F7B}"/>
                </a:ext>
              </a:extLst>
            </p:cNvPr>
            <p:cNvSpPr/>
            <p:nvPr/>
          </p:nvSpPr>
          <p:spPr>
            <a:xfrm>
              <a:off x="650920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9" name="Freeform 1318">
              <a:extLst>
                <a:ext uri="{FF2B5EF4-FFF2-40B4-BE49-F238E27FC236}">
                  <a16:creationId xmlns:a16="http://schemas.microsoft.com/office/drawing/2014/main" id="{7B04FFD9-BDDC-EFF0-9222-B6DDE8641E73}"/>
                </a:ext>
              </a:extLst>
            </p:cNvPr>
            <p:cNvSpPr/>
            <p:nvPr/>
          </p:nvSpPr>
          <p:spPr>
            <a:xfrm>
              <a:off x="65118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0" name="Freeform 1319">
              <a:extLst>
                <a:ext uri="{FF2B5EF4-FFF2-40B4-BE49-F238E27FC236}">
                  <a16:creationId xmlns:a16="http://schemas.microsoft.com/office/drawing/2014/main" id="{19378BF1-B472-D62A-3DDB-00E0467831A8}"/>
                </a:ext>
              </a:extLst>
            </p:cNvPr>
            <p:cNvSpPr/>
            <p:nvPr/>
          </p:nvSpPr>
          <p:spPr>
            <a:xfrm>
              <a:off x="65144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1" name="Freeform 1320">
              <a:extLst>
                <a:ext uri="{FF2B5EF4-FFF2-40B4-BE49-F238E27FC236}">
                  <a16:creationId xmlns:a16="http://schemas.microsoft.com/office/drawing/2014/main" id="{657956DF-BAFE-8C4D-5130-654BD5CA3FAC}"/>
                </a:ext>
              </a:extLst>
            </p:cNvPr>
            <p:cNvSpPr/>
            <p:nvPr/>
          </p:nvSpPr>
          <p:spPr>
            <a:xfrm>
              <a:off x="65171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2" name="Freeform 1321">
              <a:extLst>
                <a:ext uri="{FF2B5EF4-FFF2-40B4-BE49-F238E27FC236}">
                  <a16:creationId xmlns:a16="http://schemas.microsoft.com/office/drawing/2014/main" id="{D5C92C08-7A78-88C5-9D8E-6816152918A1}"/>
                </a:ext>
              </a:extLst>
            </p:cNvPr>
            <p:cNvSpPr/>
            <p:nvPr/>
          </p:nvSpPr>
          <p:spPr>
            <a:xfrm>
              <a:off x="651978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3" name="Freeform 1322">
              <a:extLst>
                <a:ext uri="{FF2B5EF4-FFF2-40B4-BE49-F238E27FC236}">
                  <a16:creationId xmlns:a16="http://schemas.microsoft.com/office/drawing/2014/main" id="{B928D65B-7E6E-9E12-68FE-6A48F404F4CB}"/>
                </a:ext>
              </a:extLst>
            </p:cNvPr>
            <p:cNvSpPr/>
            <p:nvPr/>
          </p:nvSpPr>
          <p:spPr>
            <a:xfrm>
              <a:off x="65224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4" name="Freeform 1323">
              <a:extLst>
                <a:ext uri="{FF2B5EF4-FFF2-40B4-BE49-F238E27FC236}">
                  <a16:creationId xmlns:a16="http://schemas.microsoft.com/office/drawing/2014/main" id="{D528491E-8A6F-BFC2-B43E-65667842CDAD}"/>
                </a:ext>
              </a:extLst>
            </p:cNvPr>
            <p:cNvSpPr/>
            <p:nvPr/>
          </p:nvSpPr>
          <p:spPr>
            <a:xfrm>
              <a:off x="65250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5" name="Freeform 1324">
              <a:extLst>
                <a:ext uri="{FF2B5EF4-FFF2-40B4-BE49-F238E27FC236}">
                  <a16:creationId xmlns:a16="http://schemas.microsoft.com/office/drawing/2014/main" id="{E273F55D-42DE-2902-BAE1-29D21F99EE9A}"/>
                </a:ext>
              </a:extLst>
            </p:cNvPr>
            <p:cNvSpPr/>
            <p:nvPr/>
          </p:nvSpPr>
          <p:spPr>
            <a:xfrm>
              <a:off x="65277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6" name="Freeform 1325">
              <a:extLst>
                <a:ext uri="{FF2B5EF4-FFF2-40B4-BE49-F238E27FC236}">
                  <a16:creationId xmlns:a16="http://schemas.microsoft.com/office/drawing/2014/main" id="{D17FE2AF-2ACF-95B1-6ADF-1288C687FBBE}"/>
                </a:ext>
              </a:extLst>
            </p:cNvPr>
            <p:cNvSpPr/>
            <p:nvPr/>
          </p:nvSpPr>
          <p:spPr>
            <a:xfrm>
              <a:off x="65303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7" name="Freeform 1326">
              <a:extLst>
                <a:ext uri="{FF2B5EF4-FFF2-40B4-BE49-F238E27FC236}">
                  <a16:creationId xmlns:a16="http://schemas.microsoft.com/office/drawing/2014/main" id="{9DDE5BF3-992A-69C6-5FC5-0BD820FB9238}"/>
                </a:ext>
              </a:extLst>
            </p:cNvPr>
            <p:cNvSpPr/>
            <p:nvPr/>
          </p:nvSpPr>
          <p:spPr>
            <a:xfrm>
              <a:off x="653300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8" name="Freeform 1327">
              <a:extLst>
                <a:ext uri="{FF2B5EF4-FFF2-40B4-BE49-F238E27FC236}">
                  <a16:creationId xmlns:a16="http://schemas.microsoft.com/office/drawing/2014/main" id="{895A473E-B96D-C310-7D1B-D29D2260B8A2}"/>
                </a:ext>
              </a:extLst>
            </p:cNvPr>
            <p:cNvSpPr/>
            <p:nvPr/>
          </p:nvSpPr>
          <p:spPr>
            <a:xfrm>
              <a:off x="65356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9" name="Freeform 1328">
              <a:extLst>
                <a:ext uri="{FF2B5EF4-FFF2-40B4-BE49-F238E27FC236}">
                  <a16:creationId xmlns:a16="http://schemas.microsoft.com/office/drawing/2014/main" id="{DEFA1979-AE4A-2E7C-E772-A2B08C67F8C4}"/>
                </a:ext>
              </a:extLst>
            </p:cNvPr>
            <p:cNvSpPr/>
            <p:nvPr/>
          </p:nvSpPr>
          <p:spPr>
            <a:xfrm>
              <a:off x="65382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0" name="Freeform 1329">
              <a:extLst>
                <a:ext uri="{FF2B5EF4-FFF2-40B4-BE49-F238E27FC236}">
                  <a16:creationId xmlns:a16="http://schemas.microsoft.com/office/drawing/2014/main" id="{17DA32A1-F4F7-119D-3881-A2DBDCD28090}"/>
                </a:ext>
              </a:extLst>
            </p:cNvPr>
            <p:cNvSpPr/>
            <p:nvPr/>
          </p:nvSpPr>
          <p:spPr>
            <a:xfrm>
              <a:off x="654094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1" name="Freeform 1330">
              <a:extLst>
                <a:ext uri="{FF2B5EF4-FFF2-40B4-BE49-F238E27FC236}">
                  <a16:creationId xmlns:a16="http://schemas.microsoft.com/office/drawing/2014/main" id="{05CF942D-7958-E12C-D3EF-491AD41CB42C}"/>
                </a:ext>
              </a:extLst>
            </p:cNvPr>
            <p:cNvSpPr/>
            <p:nvPr/>
          </p:nvSpPr>
          <p:spPr>
            <a:xfrm>
              <a:off x="65435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2" name="Freeform 1331">
              <a:extLst>
                <a:ext uri="{FF2B5EF4-FFF2-40B4-BE49-F238E27FC236}">
                  <a16:creationId xmlns:a16="http://schemas.microsoft.com/office/drawing/2014/main" id="{CBCDEFA6-5AFE-19B0-82B9-6C011E8FA8A9}"/>
                </a:ext>
              </a:extLst>
            </p:cNvPr>
            <p:cNvSpPr/>
            <p:nvPr/>
          </p:nvSpPr>
          <p:spPr>
            <a:xfrm>
              <a:off x="65462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3" name="Freeform 1332">
              <a:extLst>
                <a:ext uri="{FF2B5EF4-FFF2-40B4-BE49-F238E27FC236}">
                  <a16:creationId xmlns:a16="http://schemas.microsoft.com/office/drawing/2014/main" id="{12ED965F-04A5-ACF9-85BB-D00846D70D0C}"/>
                </a:ext>
              </a:extLst>
            </p:cNvPr>
            <p:cNvSpPr/>
            <p:nvPr/>
          </p:nvSpPr>
          <p:spPr>
            <a:xfrm>
              <a:off x="65488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4" name="Freeform 1333">
              <a:extLst>
                <a:ext uri="{FF2B5EF4-FFF2-40B4-BE49-F238E27FC236}">
                  <a16:creationId xmlns:a16="http://schemas.microsoft.com/office/drawing/2014/main" id="{A614B28B-783D-5495-B427-4C49C8E0C533}"/>
                </a:ext>
              </a:extLst>
            </p:cNvPr>
            <p:cNvSpPr/>
            <p:nvPr/>
          </p:nvSpPr>
          <p:spPr>
            <a:xfrm>
              <a:off x="65515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5" name="Freeform 1334">
              <a:extLst>
                <a:ext uri="{FF2B5EF4-FFF2-40B4-BE49-F238E27FC236}">
                  <a16:creationId xmlns:a16="http://schemas.microsoft.com/office/drawing/2014/main" id="{160FBCFD-1A31-034A-71CE-4128154B5C3B}"/>
                </a:ext>
              </a:extLst>
            </p:cNvPr>
            <p:cNvSpPr/>
            <p:nvPr/>
          </p:nvSpPr>
          <p:spPr>
            <a:xfrm>
              <a:off x="65541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6" name="Freeform 1335">
              <a:extLst>
                <a:ext uri="{FF2B5EF4-FFF2-40B4-BE49-F238E27FC236}">
                  <a16:creationId xmlns:a16="http://schemas.microsoft.com/office/drawing/2014/main" id="{692B75D7-E497-F892-D974-53B32A72DF15}"/>
                </a:ext>
              </a:extLst>
            </p:cNvPr>
            <p:cNvSpPr/>
            <p:nvPr/>
          </p:nvSpPr>
          <p:spPr>
            <a:xfrm>
              <a:off x="65568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7" name="Freeform 1336">
              <a:extLst>
                <a:ext uri="{FF2B5EF4-FFF2-40B4-BE49-F238E27FC236}">
                  <a16:creationId xmlns:a16="http://schemas.microsoft.com/office/drawing/2014/main" id="{66A661A9-345D-3AE7-9754-C6B3E8D225D8}"/>
                </a:ext>
              </a:extLst>
            </p:cNvPr>
            <p:cNvSpPr/>
            <p:nvPr/>
          </p:nvSpPr>
          <p:spPr>
            <a:xfrm>
              <a:off x="655945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8" name="Freeform 1337">
              <a:extLst>
                <a:ext uri="{FF2B5EF4-FFF2-40B4-BE49-F238E27FC236}">
                  <a16:creationId xmlns:a16="http://schemas.microsoft.com/office/drawing/2014/main" id="{CB48ADC3-9314-360C-F35D-E95DFEBF83DF}"/>
                </a:ext>
              </a:extLst>
            </p:cNvPr>
            <p:cNvSpPr/>
            <p:nvPr/>
          </p:nvSpPr>
          <p:spPr>
            <a:xfrm>
              <a:off x="65621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9" name="Freeform 1338">
              <a:extLst>
                <a:ext uri="{FF2B5EF4-FFF2-40B4-BE49-F238E27FC236}">
                  <a16:creationId xmlns:a16="http://schemas.microsoft.com/office/drawing/2014/main" id="{DBA2CFE4-6DD9-6467-B897-E3D46D1EBC99}"/>
                </a:ext>
              </a:extLst>
            </p:cNvPr>
            <p:cNvSpPr/>
            <p:nvPr/>
          </p:nvSpPr>
          <p:spPr>
            <a:xfrm>
              <a:off x="65647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0" name="Freeform 1339">
              <a:extLst>
                <a:ext uri="{FF2B5EF4-FFF2-40B4-BE49-F238E27FC236}">
                  <a16:creationId xmlns:a16="http://schemas.microsoft.com/office/drawing/2014/main" id="{6AA522CA-53B7-242C-6A4D-64F7B81B6B46}"/>
                </a:ext>
              </a:extLst>
            </p:cNvPr>
            <p:cNvSpPr/>
            <p:nvPr/>
          </p:nvSpPr>
          <p:spPr>
            <a:xfrm>
              <a:off x="65673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1" name="Freeform 1340">
              <a:extLst>
                <a:ext uri="{FF2B5EF4-FFF2-40B4-BE49-F238E27FC236}">
                  <a16:creationId xmlns:a16="http://schemas.microsoft.com/office/drawing/2014/main" id="{7B78D8F3-064C-11E1-307B-61805D91CAED}"/>
                </a:ext>
              </a:extLst>
            </p:cNvPr>
            <p:cNvSpPr/>
            <p:nvPr/>
          </p:nvSpPr>
          <p:spPr>
            <a:xfrm>
              <a:off x="65700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2" name="Freeform 1341">
              <a:extLst>
                <a:ext uri="{FF2B5EF4-FFF2-40B4-BE49-F238E27FC236}">
                  <a16:creationId xmlns:a16="http://schemas.microsoft.com/office/drawing/2014/main" id="{EAAFE774-C5F3-F0AE-6F1F-25120BABC913}"/>
                </a:ext>
              </a:extLst>
            </p:cNvPr>
            <p:cNvSpPr/>
            <p:nvPr/>
          </p:nvSpPr>
          <p:spPr>
            <a:xfrm>
              <a:off x="65726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3" name="Freeform 1342">
              <a:extLst>
                <a:ext uri="{FF2B5EF4-FFF2-40B4-BE49-F238E27FC236}">
                  <a16:creationId xmlns:a16="http://schemas.microsoft.com/office/drawing/2014/main" id="{5C75219E-9527-6CAD-4A92-A2F4DAEB3D1D}"/>
                </a:ext>
              </a:extLst>
            </p:cNvPr>
            <p:cNvSpPr/>
            <p:nvPr/>
          </p:nvSpPr>
          <p:spPr>
            <a:xfrm>
              <a:off x="65753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4" name="Freeform 1343">
              <a:extLst>
                <a:ext uri="{FF2B5EF4-FFF2-40B4-BE49-F238E27FC236}">
                  <a16:creationId xmlns:a16="http://schemas.microsoft.com/office/drawing/2014/main" id="{58D89472-FB4F-E01C-DC68-BC476731B8BD}"/>
                </a:ext>
              </a:extLst>
            </p:cNvPr>
            <p:cNvSpPr/>
            <p:nvPr/>
          </p:nvSpPr>
          <p:spPr>
            <a:xfrm>
              <a:off x="65779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5" name="Freeform 1344">
              <a:extLst>
                <a:ext uri="{FF2B5EF4-FFF2-40B4-BE49-F238E27FC236}">
                  <a16:creationId xmlns:a16="http://schemas.microsoft.com/office/drawing/2014/main" id="{19D29148-62E8-0A00-261C-7635859F70CF}"/>
                </a:ext>
              </a:extLst>
            </p:cNvPr>
            <p:cNvSpPr/>
            <p:nvPr/>
          </p:nvSpPr>
          <p:spPr>
            <a:xfrm>
              <a:off x="65806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6" name="Freeform 1345">
              <a:extLst>
                <a:ext uri="{FF2B5EF4-FFF2-40B4-BE49-F238E27FC236}">
                  <a16:creationId xmlns:a16="http://schemas.microsoft.com/office/drawing/2014/main" id="{60B72FDF-DD81-416E-21B0-E69497C2504A}"/>
                </a:ext>
              </a:extLst>
            </p:cNvPr>
            <p:cNvSpPr/>
            <p:nvPr/>
          </p:nvSpPr>
          <p:spPr>
            <a:xfrm>
              <a:off x="65832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7" name="Freeform 1346">
              <a:extLst>
                <a:ext uri="{FF2B5EF4-FFF2-40B4-BE49-F238E27FC236}">
                  <a16:creationId xmlns:a16="http://schemas.microsoft.com/office/drawing/2014/main" id="{3A3FA039-E03D-5EC9-F28C-E4AD405FA26F}"/>
                </a:ext>
              </a:extLst>
            </p:cNvPr>
            <p:cNvSpPr/>
            <p:nvPr/>
          </p:nvSpPr>
          <p:spPr>
            <a:xfrm>
              <a:off x="65859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8" name="Freeform 1347">
              <a:extLst>
                <a:ext uri="{FF2B5EF4-FFF2-40B4-BE49-F238E27FC236}">
                  <a16:creationId xmlns:a16="http://schemas.microsoft.com/office/drawing/2014/main" id="{9D9423E5-20DD-C382-1A87-0B5356A12E5D}"/>
                </a:ext>
              </a:extLst>
            </p:cNvPr>
            <p:cNvSpPr/>
            <p:nvPr/>
          </p:nvSpPr>
          <p:spPr>
            <a:xfrm>
              <a:off x="65885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9" name="Freeform 1348">
              <a:extLst>
                <a:ext uri="{FF2B5EF4-FFF2-40B4-BE49-F238E27FC236}">
                  <a16:creationId xmlns:a16="http://schemas.microsoft.com/office/drawing/2014/main" id="{87C9DB2C-F1C5-91D9-EAE9-9EB00B4878F0}"/>
                </a:ext>
              </a:extLst>
            </p:cNvPr>
            <p:cNvSpPr/>
            <p:nvPr/>
          </p:nvSpPr>
          <p:spPr>
            <a:xfrm>
              <a:off x="65911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0" name="Freeform 1349">
              <a:extLst>
                <a:ext uri="{FF2B5EF4-FFF2-40B4-BE49-F238E27FC236}">
                  <a16:creationId xmlns:a16="http://schemas.microsoft.com/office/drawing/2014/main" id="{CFE93FB8-BAFB-50AD-09AE-A5DF55B6DCB2}"/>
                </a:ext>
              </a:extLst>
            </p:cNvPr>
            <p:cNvSpPr/>
            <p:nvPr/>
          </p:nvSpPr>
          <p:spPr>
            <a:xfrm>
              <a:off x="65938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1" name="Freeform 1350">
              <a:extLst>
                <a:ext uri="{FF2B5EF4-FFF2-40B4-BE49-F238E27FC236}">
                  <a16:creationId xmlns:a16="http://schemas.microsoft.com/office/drawing/2014/main" id="{42255924-A836-D387-5928-4393BA1459FF}"/>
                </a:ext>
              </a:extLst>
            </p:cNvPr>
            <p:cNvSpPr/>
            <p:nvPr/>
          </p:nvSpPr>
          <p:spPr>
            <a:xfrm>
              <a:off x="65964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2" name="Freeform 1351">
              <a:extLst>
                <a:ext uri="{FF2B5EF4-FFF2-40B4-BE49-F238E27FC236}">
                  <a16:creationId xmlns:a16="http://schemas.microsoft.com/office/drawing/2014/main" id="{2FB6FF50-92CA-751E-6A40-6BC23C5E40A8}"/>
                </a:ext>
              </a:extLst>
            </p:cNvPr>
            <p:cNvSpPr/>
            <p:nvPr/>
          </p:nvSpPr>
          <p:spPr>
            <a:xfrm>
              <a:off x="659913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5A96F837-0AFE-8841-7AE6-855B8F00FB8C}"/>
                </a:ext>
              </a:extLst>
            </p:cNvPr>
            <p:cNvSpPr/>
            <p:nvPr/>
          </p:nvSpPr>
          <p:spPr>
            <a:xfrm>
              <a:off x="66017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4" name="Freeform 1353">
              <a:extLst>
                <a:ext uri="{FF2B5EF4-FFF2-40B4-BE49-F238E27FC236}">
                  <a16:creationId xmlns:a16="http://schemas.microsoft.com/office/drawing/2014/main" id="{79D670EA-3BAF-E57D-F3C4-9DB070928DE3}"/>
                </a:ext>
              </a:extLst>
            </p:cNvPr>
            <p:cNvSpPr/>
            <p:nvPr/>
          </p:nvSpPr>
          <p:spPr>
            <a:xfrm>
              <a:off x="66044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5" name="Freeform 1354">
              <a:extLst>
                <a:ext uri="{FF2B5EF4-FFF2-40B4-BE49-F238E27FC236}">
                  <a16:creationId xmlns:a16="http://schemas.microsoft.com/office/drawing/2014/main" id="{D8ED35C6-34F0-D2E7-0523-D5DF46D4409D}"/>
                </a:ext>
              </a:extLst>
            </p:cNvPr>
            <p:cNvSpPr/>
            <p:nvPr/>
          </p:nvSpPr>
          <p:spPr>
            <a:xfrm>
              <a:off x="66070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6" name="Freeform 1355">
              <a:extLst>
                <a:ext uri="{FF2B5EF4-FFF2-40B4-BE49-F238E27FC236}">
                  <a16:creationId xmlns:a16="http://schemas.microsoft.com/office/drawing/2014/main" id="{1FF250C6-DBC4-6173-D98F-1B2AD9CC5604}"/>
                </a:ext>
              </a:extLst>
            </p:cNvPr>
            <p:cNvSpPr/>
            <p:nvPr/>
          </p:nvSpPr>
          <p:spPr>
            <a:xfrm>
              <a:off x="6609712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7" name="Freeform 1356">
              <a:extLst>
                <a:ext uri="{FF2B5EF4-FFF2-40B4-BE49-F238E27FC236}">
                  <a16:creationId xmlns:a16="http://schemas.microsoft.com/office/drawing/2014/main" id="{148C1658-131B-42AB-A8B9-0E3E4C1F1414}"/>
                </a:ext>
              </a:extLst>
            </p:cNvPr>
            <p:cNvSpPr/>
            <p:nvPr/>
          </p:nvSpPr>
          <p:spPr>
            <a:xfrm>
              <a:off x="66123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8" name="Freeform 1357">
              <a:extLst>
                <a:ext uri="{FF2B5EF4-FFF2-40B4-BE49-F238E27FC236}">
                  <a16:creationId xmlns:a16="http://schemas.microsoft.com/office/drawing/2014/main" id="{3D67C32F-B8E4-D936-60C6-62A8F45D5790}"/>
                </a:ext>
              </a:extLst>
            </p:cNvPr>
            <p:cNvSpPr/>
            <p:nvPr/>
          </p:nvSpPr>
          <p:spPr>
            <a:xfrm>
              <a:off x="661500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9" name="Freeform 1358">
              <a:extLst>
                <a:ext uri="{FF2B5EF4-FFF2-40B4-BE49-F238E27FC236}">
                  <a16:creationId xmlns:a16="http://schemas.microsoft.com/office/drawing/2014/main" id="{9A6C74B5-1283-36A0-32F1-E425BE313556}"/>
                </a:ext>
              </a:extLst>
            </p:cNvPr>
            <p:cNvSpPr/>
            <p:nvPr/>
          </p:nvSpPr>
          <p:spPr>
            <a:xfrm>
              <a:off x="66176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0" name="Freeform 1359">
              <a:extLst>
                <a:ext uri="{FF2B5EF4-FFF2-40B4-BE49-F238E27FC236}">
                  <a16:creationId xmlns:a16="http://schemas.microsoft.com/office/drawing/2014/main" id="{B2B05F21-8CA2-8594-4EA8-BDDE2ADD444B}"/>
                </a:ext>
              </a:extLst>
            </p:cNvPr>
            <p:cNvSpPr/>
            <p:nvPr/>
          </p:nvSpPr>
          <p:spPr>
            <a:xfrm>
              <a:off x="66202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1" name="Freeform 1360">
              <a:extLst>
                <a:ext uri="{FF2B5EF4-FFF2-40B4-BE49-F238E27FC236}">
                  <a16:creationId xmlns:a16="http://schemas.microsoft.com/office/drawing/2014/main" id="{BCA54FF5-50EA-79FE-DBEB-07BD97496F8E}"/>
                </a:ext>
              </a:extLst>
            </p:cNvPr>
            <p:cNvSpPr/>
            <p:nvPr/>
          </p:nvSpPr>
          <p:spPr>
            <a:xfrm>
              <a:off x="66229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2" name="Freeform 1361">
              <a:extLst>
                <a:ext uri="{FF2B5EF4-FFF2-40B4-BE49-F238E27FC236}">
                  <a16:creationId xmlns:a16="http://schemas.microsoft.com/office/drawing/2014/main" id="{E9C79011-0B99-6A87-5E73-F708956BE360}"/>
                </a:ext>
              </a:extLst>
            </p:cNvPr>
            <p:cNvSpPr/>
            <p:nvPr/>
          </p:nvSpPr>
          <p:spPr>
            <a:xfrm>
              <a:off x="66255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3" name="Freeform 1362">
              <a:extLst>
                <a:ext uri="{FF2B5EF4-FFF2-40B4-BE49-F238E27FC236}">
                  <a16:creationId xmlns:a16="http://schemas.microsoft.com/office/drawing/2014/main" id="{5E2FEAA7-274E-4230-86B7-46D920C7E631}"/>
                </a:ext>
              </a:extLst>
            </p:cNvPr>
            <p:cNvSpPr/>
            <p:nvPr/>
          </p:nvSpPr>
          <p:spPr>
            <a:xfrm>
              <a:off x="66282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4" name="Freeform 1363">
              <a:extLst>
                <a:ext uri="{FF2B5EF4-FFF2-40B4-BE49-F238E27FC236}">
                  <a16:creationId xmlns:a16="http://schemas.microsoft.com/office/drawing/2014/main" id="{DDF4C335-ED15-99E8-816C-6463556E4B91}"/>
                </a:ext>
              </a:extLst>
            </p:cNvPr>
            <p:cNvSpPr/>
            <p:nvPr/>
          </p:nvSpPr>
          <p:spPr>
            <a:xfrm>
              <a:off x="66308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5" name="Freeform 1364">
              <a:extLst>
                <a:ext uri="{FF2B5EF4-FFF2-40B4-BE49-F238E27FC236}">
                  <a16:creationId xmlns:a16="http://schemas.microsoft.com/office/drawing/2014/main" id="{E032B7C4-0400-4F3A-C52A-03B7F76E8407}"/>
                </a:ext>
              </a:extLst>
            </p:cNvPr>
            <p:cNvSpPr/>
            <p:nvPr/>
          </p:nvSpPr>
          <p:spPr>
            <a:xfrm>
              <a:off x="66335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6" name="Freeform 1365">
              <a:extLst>
                <a:ext uri="{FF2B5EF4-FFF2-40B4-BE49-F238E27FC236}">
                  <a16:creationId xmlns:a16="http://schemas.microsoft.com/office/drawing/2014/main" id="{3BA54EDA-C67C-FD17-4E17-D05B51E0187A}"/>
                </a:ext>
              </a:extLst>
            </p:cNvPr>
            <p:cNvSpPr/>
            <p:nvPr/>
          </p:nvSpPr>
          <p:spPr>
            <a:xfrm>
              <a:off x="66361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0914C0C0-70E1-96B6-B2EA-6BE2F2B79906}"/>
              </a:ext>
            </a:extLst>
          </p:cNvPr>
          <p:cNvGrpSpPr/>
          <p:nvPr/>
        </p:nvGrpSpPr>
        <p:grpSpPr>
          <a:xfrm>
            <a:off x="6638808" y="3119294"/>
            <a:ext cx="368168" cy="40189"/>
            <a:chOff x="6638808" y="3119294"/>
            <a:chExt cx="368168" cy="40189"/>
          </a:xfrm>
        </p:grpSpPr>
        <p:sp>
          <p:nvSpPr>
            <p:cNvPr id="1367" name="Freeform 1366">
              <a:extLst>
                <a:ext uri="{FF2B5EF4-FFF2-40B4-BE49-F238E27FC236}">
                  <a16:creationId xmlns:a16="http://schemas.microsoft.com/office/drawing/2014/main" id="{6FB6FCDB-4EAD-34D2-9AAF-00AEA79DA2B3}"/>
                </a:ext>
              </a:extLst>
            </p:cNvPr>
            <p:cNvSpPr/>
            <p:nvPr/>
          </p:nvSpPr>
          <p:spPr>
            <a:xfrm>
              <a:off x="663880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8" name="Freeform 1367">
              <a:extLst>
                <a:ext uri="{FF2B5EF4-FFF2-40B4-BE49-F238E27FC236}">
                  <a16:creationId xmlns:a16="http://schemas.microsoft.com/office/drawing/2014/main" id="{4537A22B-7BDD-796C-84B7-D0A7218C7399}"/>
                </a:ext>
              </a:extLst>
            </p:cNvPr>
            <p:cNvSpPr/>
            <p:nvPr/>
          </p:nvSpPr>
          <p:spPr>
            <a:xfrm>
              <a:off x="664145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9" name="Freeform 1368">
              <a:extLst>
                <a:ext uri="{FF2B5EF4-FFF2-40B4-BE49-F238E27FC236}">
                  <a16:creationId xmlns:a16="http://schemas.microsoft.com/office/drawing/2014/main" id="{EF40BCAF-3A18-F8B3-1C9B-9EBBA7B07103}"/>
                </a:ext>
              </a:extLst>
            </p:cNvPr>
            <p:cNvSpPr/>
            <p:nvPr/>
          </p:nvSpPr>
          <p:spPr>
            <a:xfrm>
              <a:off x="664409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0" name="Freeform 1369">
              <a:extLst>
                <a:ext uri="{FF2B5EF4-FFF2-40B4-BE49-F238E27FC236}">
                  <a16:creationId xmlns:a16="http://schemas.microsoft.com/office/drawing/2014/main" id="{F8769134-089F-F034-F1E2-4FA707A0CACA}"/>
                </a:ext>
              </a:extLst>
            </p:cNvPr>
            <p:cNvSpPr/>
            <p:nvPr/>
          </p:nvSpPr>
          <p:spPr>
            <a:xfrm>
              <a:off x="664674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1" name="Freeform 1370">
              <a:extLst>
                <a:ext uri="{FF2B5EF4-FFF2-40B4-BE49-F238E27FC236}">
                  <a16:creationId xmlns:a16="http://schemas.microsoft.com/office/drawing/2014/main" id="{A54AA720-E56B-FADA-5816-31DC25196302}"/>
                </a:ext>
              </a:extLst>
            </p:cNvPr>
            <p:cNvSpPr/>
            <p:nvPr/>
          </p:nvSpPr>
          <p:spPr>
            <a:xfrm>
              <a:off x="664938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2" name="Freeform 1371">
              <a:extLst>
                <a:ext uri="{FF2B5EF4-FFF2-40B4-BE49-F238E27FC236}">
                  <a16:creationId xmlns:a16="http://schemas.microsoft.com/office/drawing/2014/main" id="{3456CC3F-692F-A611-FFE9-CDF3DA1939A8}"/>
                </a:ext>
              </a:extLst>
            </p:cNvPr>
            <p:cNvSpPr/>
            <p:nvPr/>
          </p:nvSpPr>
          <p:spPr>
            <a:xfrm>
              <a:off x="66520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3" name="Freeform 1372">
              <a:extLst>
                <a:ext uri="{FF2B5EF4-FFF2-40B4-BE49-F238E27FC236}">
                  <a16:creationId xmlns:a16="http://schemas.microsoft.com/office/drawing/2014/main" id="{D035FA01-F4F5-9E6B-E432-EA8ACC4D718A}"/>
                </a:ext>
              </a:extLst>
            </p:cNvPr>
            <p:cNvSpPr/>
            <p:nvPr/>
          </p:nvSpPr>
          <p:spPr>
            <a:xfrm>
              <a:off x="665467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4" name="Freeform 1373">
              <a:extLst>
                <a:ext uri="{FF2B5EF4-FFF2-40B4-BE49-F238E27FC236}">
                  <a16:creationId xmlns:a16="http://schemas.microsoft.com/office/drawing/2014/main" id="{57A1F738-9FF3-E6F2-CBC2-107AF2F0AFC8}"/>
                </a:ext>
              </a:extLst>
            </p:cNvPr>
            <p:cNvSpPr/>
            <p:nvPr/>
          </p:nvSpPr>
          <p:spPr>
            <a:xfrm>
              <a:off x="665732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5" name="Freeform 1374">
              <a:extLst>
                <a:ext uri="{FF2B5EF4-FFF2-40B4-BE49-F238E27FC236}">
                  <a16:creationId xmlns:a16="http://schemas.microsoft.com/office/drawing/2014/main" id="{2830B671-71D1-8066-C0EA-44BD84F8B484}"/>
                </a:ext>
              </a:extLst>
            </p:cNvPr>
            <p:cNvSpPr/>
            <p:nvPr/>
          </p:nvSpPr>
          <p:spPr>
            <a:xfrm>
              <a:off x="665996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6" name="Freeform 1375">
              <a:extLst>
                <a:ext uri="{FF2B5EF4-FFF2-40B4-BE49-F238E27FC236}">
                  <a16:creationId xmlns:a16="http://schemas.microsoft.com/office/drawing/2014/main" id="{D496E40F-5375-559D-0B50-29AD21CFD2DF}"/>
                </a:ext>
              </a:extLst>
            </p:cNvPr>
            <p:cNvSpPr/>
            <p:nvPr/>
          </p:nvSpPr>
          <p:spPr>
            <a:xfrm>
              <a:off x="666261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7" name="Freeform 1376">
              <a:extLst>
                <a:ext uri="{FF2B5EF4-FFF2-40B4-BE49-F238E27FC236}">
                  <a16:creationId xmlns:a16="http://schemas.microsoft.com/office/drawing/2014/main" id="{13D5C88F-78F5-724D-BADD-1D028C5B0343}"/>
                </a:ext>
              </a:extLst>
            </p:cNvPr>
            <p:cNvSpPr/>
            <p:nvPr/>
          </p:nvSpPr>
          <p:spPr>
            <a:xfrm>
              <a:off x="66652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8" name="Freeform 1377">
              <a:extLst>
                <a:ext uri="{FF2B5EF4-FFF2-40B4-BE49-F238E27FC236}">
                  <a16:creationId xmlns:a16="http://schemas.microsoft.com/office/drawing/2014/main" id="{1BD6E6C2-86E2-5CD0-FB22-C1BEE2ADC066}"/>
                </a:ext>
              </a:extLst>
            </p:cNvPr>
            <p:cNvSpPr/>
            <p:nvPr/>
          </p:nvSpPr>
          <p:spPr>
            <a:xfrm>
              <a:off x="666790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9" name="Freeform 1378">
              <a:extLst>
                <a:ext uri="{FF2B5EF4-FFF2-40B4-BE49-F238E27FC236}">
                  <a16:creationId xmlns:a16="http://schemas.microsoft.com/office/drawing/2014/main" id="{30931777-0F0A-6F0D-3312-10C7D6ED0CAA}"/>
                </a:ext>
              </a:extLst>
            </p:cNvPr>
            <p:cNvSpPr/>
            <p:nvPr/>
          </p:nvSpPr>
          <p:spPr>
            <a:xfrm>
              <a:off x="667054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0" name="Freeform 1379">
              <a:extLst>
                <a:ext uri="{FF2B5EF4-FFF2-40B4-BE49-F238E27FC236}">
                  <a16:creationId xmlns:a16="http://schemas.microsoft.com/office/drawing/2014/main" id="{52F5029E-C99A-7E14-EFA8-F39DC218E024}"/>
                </a:ext>
              </a:extLst>
            </p:cNvPr>
            <p:cNvSpPr/>
            <p:nvPr/>
          </p:nvSpPr>
          <p:spPr>
            <a:xfrm>
              <a:off x="667319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1" name="Freeform 1380">
              <a:extLst>
                <a:ext uri="{FF2B5EF4-FFF2-40B4-BE49-F238E27FC236}">
                  <a16:creationId xmlns:a16="http://schemas.microsoft.com/office/drawing/2014/main" id="{A941B102-C27F-0D26-9460-67DE7B356FB3}"/>
                </a:ext>
              </a:extLst>
            </p:cNvPr>
            <p:cNvSpPr/>
            <p:nvPr/>
          </p:nvSpPr>
          <p:spPr>
            <a:xfrm>
              <a:off x="66758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2" name="Freeform 1381">
              <a:extLst>
                <a:ext uri="{FF2B5EF4-FFF2-40B4-BE49-F238E27FC236}">
                  <a16:creationId xmlns:a16="http://schemas.microsoft.com/office/drawing/2014/main" id="{A3B03BFA-6E40-CB73-1C0F-C12D00738ABF}"/>
                </a:ext>
              </a:extLst>
            </p:cNvPr>
            <p:cNvSpPr/>
            <p:nvPr/>
          </p:nvSpPr>
          <p:spPr>
            <a:xfrm>
              <a:off x="667848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3" name="Freeform 1382">
              <a:extLst>
                <a:ext uri="{FF2B5EF4-FFF2-40B4-BE49-F238E27FC236}">
                  <a16:creationId xmlns:a16="http://schemas.microsoft.com/office/drawing/2014/main" id="{00AD4D14-ABB3-8AD8-8F9B-47C1925B90D0}"/>
                </a:ext>
              </a:extLst>
            </p:cNvPr>
            <p:cNvSpPr/>
            <p:nvPr/>
          </p:nvSpPr>
          <p:spPr>
            <a:xfrm>
              <a:off x="668112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4" name="Freeform 1383">
              <a:extLst>
                <a:ext uri="{FF2B5EF4-FFF2-40B4-BE49-F238E27FC236}">
                  <a16:creationId xmlns:a16="http://schemas.microsoft.com/office/drawing/2014/main" id="{70083C82-92C0-B2A6-124E-D5B475069E87}"/>
                </a:ext>
              </a:extLst>
            </p:cNvPr>
            <p:cNvSpPr/>
            <p:nvPr/>
          </p:nvSpPr>
          <p:spPr>
            <a:xfrm>
              <a:off x="668377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5" name="Freeform 1384">
              <a:extLst>
                <a:ext uri="{FF2B5EF4-FFF2-40B4-BE49-F238E27FC236}">
                  <a16:creationId xmlns:a16="http://schemas.microsoft.com/office/drawing/2014/main" id="{E9D9D60F-C810-2008-4DB9-1C4AA2BEDB6F}"/>
                </a:ext>
              </a:extLst>
            </p:cNvPr>
            <p:cNvSpPr/>
            <p:nvPr/>
          </p:nvSpPr>
          <p:spPr>
            <a:xfrm>
              <a:off x="668641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6" name="Freeform 1385">
              <a:extLst>
                <a:ext uri="{FF2B5EF4-FFF2-40B4-BE49-F238E27FC236}">
                  <a16:creationId xmlns:a16="http://schemas.microsoft.com/office/drawing/2014/main" id="{15A372B1-7A66-A21B-D449-44B7DE0848FB}"/>
                </a:ext>
              </a:extLst>
            </p:cNvPr>
            <p:cNvSpPr/>
            <p:nvPr/>
          </p:nvSpPr>
          <p:spPr>
            <a:xfrm>
              <a:off x="668906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7" name="Freeform 1386">
              <a:extLst>
                <a:ext uri="{FF2B5EF4-FFF2-40B4-BE49-F238E27FC236}">
                  <a16:creationId xmlns:a16="http://schemas.microsoft.com/office/drawing/2014/main" id="{8D675FC0-60B8-0180-5D22-F8BFA6ED1E5B}"/>
                </a:ext>
              </a:extLst>
            </p:cNvPr>
            <p:cNvSpPr/>
            <p:nvPr/>
          </p:nvSpPr>
          <p:spPr>
            <a:xfrm>
              <a:off x="669170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8" name="Freeform 1387">
              <a:extLst>
                <a:ext uri="{FF2B5EF4-FFF2-40B4-BE49-F238E27FC236}">
                  <a16:creationId xmlns:a16="http://schemas.microsoft.com/office/drawing/2014/main" id="{5CB2E963-97CC-CDDC-57AB-680361553800}"/>
                </a:ext>
              </a:extLst>
            </p:cNvPr>
            <p:cNvSpPr/>
            <p:nvPr/>
          </p:nvSpPr>
          <p:spPr>
            <a:xfrm>
              <a:off x="66943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9" name="Freeform 1388">
              <a:extLst>
                <a:ext uri="{FF2B5EF4-FFF2-40B4-BE49-F238E27FC236}">
                  <a16:creationId xmlns:a16="http://schemas.microsoft.com/office/drawing/2014/main" id="{FFB755CB-339D-79CB-C51E-DA397749E24F}"/>
                </a:ext>
              </a:extLst>
            </p:cNvPr>
            <p:cNvSpPr/>
            <p:nvPr/>
          </p:nvSpPr>
          <p:spPr>
            <a:xfrm>
              <a:off x="66969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0" name="Freeform 1389">
              <a:extLst>
                <a:ext uri="{FF2B5EF4-FFF2-40B4-BE49-F238E27FC236}">
                  <a16:creationId xmlns:a16="http://schemas.microsoft.com/office/drawing/2014/main" id="{A9B40202-44CA-3708-1ADD-D0C916184593}"/>
                </a:ext>
              </a:extLst>
            </p:cNvPr>
            <p:cNvSpPr/>
            <p:nvPr/>
          </p:nvSpPr>
          <p:spPr>
            <a:xfrm>
              <a:off x="669964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1" name="Freeform 1390">
              <a:extLst>
                <a:ext uri="{FF2B5EF4-FFF2-40B4-BE49-F238E27FC236}">
                  <a16:creationId xmlns:a16="http://schemas.microsoft.com/office/drawing/2014/main" id="{D0093F76-029A-F359-4216-16DFBF39ABD5}"/>
                </a:ext>
              </a:extLst>
            </p:cNvPr>
            <p:cNvSpPr/>
            <p:nvPr/>
          </p:nvSpPr>
          <p:spPr>
            <a:xfrm>
              <a:off x="670228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2" name="Freeform 1391">
              <a:extLst>
                <a:ext uri="{FF2B5EF4-FFF2-40B4-BE49-F238E27FC236}">
                  <a16:creationId xmlns:a16="http://schemas.microsoft.com/office/drawing/2014/main" id="{BF4D8C99-FB0B-0A9A-B7FA-5EB3D27CE732}"/>
                </a:ext>
              </a:extLst>
            </p:cNvPr>
            <p:cNvSpPr/>
            <p:nvPr/>
          </p:nvSpPr>
          <p:spPr>
            <a:xfrm>
              <a:off x="670493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3" name="Freeform 1392">
              <a:extLst>
                <a:ext uri="{FF2B5EF4-FFF2-40B4-BE49-F238E27FC236}">
                  <a16:creationId xmlns:a16="http://schemas.microsoft.com/office/drawing/2014/main" id="{67A4BA58-ED66-7349-8696-328A6AA28D7D}"/>
                </a:ext>
              </a:extLst>
            </p:cNvPr>
            <p:cNvSpPr/>
            <p:nvPr/>
          </p:nvSpPr>
          <p:spPr>
            <a:xfrm>
              <a:off x="67075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4" name="Freeform 1393">
              <a:extLst>
                <a:ext uri="{FF2B5EF4-FFF2-40B4-BE49-F238E27FC236}">
                  <a16:creationId xmlns:a16="http://schemas.microsoft.com/office/drawing/2014/main" id="{123FE5F0-5CB1-4561-1169-F3EBC6AC5780}"/>
                </a:ext>
              </a:extLst>
            </p:cNvPr>
            <p:cNvSpPr/>
            <p:nvPr/>
          </p:nvSpPr>
          <p:spPr>
            <a:xfrm>
              <a:off x="6710222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5" name="Freeform 1394">
              <a:extLst>
                <a:ext uri="{FF2B5EF4-FFF2-40B4-BE49-F238E27FC236}">
                  <a16:creationId xmlns:a16="http://schemas.microsoft.com/office/drawing/2014/main" id="{534CA1BC-A1F5-D8A9-75B6-0C2D27124C98}"/>
                </a:ext>
              </a:extLst>
            </p:cNvPr>
            <p:cNvSpPr/>
            <p:nvPr/>
          </p:nvSpPr>
          <p:spPr>
            <a:xfrm>
              <a:off x="671286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6" name="Freeform 1395">
              <a:extLst>
                <a:ext uri="{FF2B5EF4-FFF2-40B4-BE49-F238E27FC236}">
                  <a16:creationId xmlns:a16="http://schemas.microsoft.com/office/drawing/2014/main" id="{BDBEE44A-2819-58A8-E80C-C224BE71F4E8}"/>
                </a:ext>
              </a:extLst>
            </p:cNvPr>
            <p:cNvSpPr/>
            <p:nvPr/>
          </p:nvSpPr>
          <p:spPr>
            <a:xfrm>
              <a:off x="671551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7" name="Freeform 1396">
              <a:extLst>
                <a:ext uri="{FF2B5EF4-FFF2-40B4-BE49-F238E27FC236}">
                  <a16:creationId xmlns:a16="http://schemas.microsoft.com/office/drawing/2014/main" id="{CFF5442D-6972-D351-9DB3-ECE0E6313C63}"/>
                </a:ext>
              </a:extLst>
            </p:cNvPr>
            <p:cNvSpPr/>
            <p:nvPr/>
          </p:nvSpPr>
          <p:spPr>
            <a:xfrm>
              <a:off x="67181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8" name="Freeform 1397">
              <a:extLst>
                <a:ext uri="{FF2B5EF4-FFF2-40B4-BE49-F238E27FC236}">
                  <a16:creationId xmlns:a16="http://schemas.microsoft.com/office/drawing/2014/main" id="{B68C0769-29C9-A13E-443E-4827DC3D2358}"/>
                </a:ext>
              </a:extLst>
            </p:cNvPr>
            <p:cNvSpPr/>
            <p:nvPr/>
          </p:nvSpPr>
          <p:spPr>
            <a:xfrm>
              <a:off x="672080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9" name="Freeform 1398">
              <a:extLst>
                <a:ext uri="{FF2B5EF4-FFF2-40B4-BE49-F238E27FC236}">
                  <a16:creationId xmlns:a16="http://schemas.microsoft.com/office/drawing/2014/main" id="{CBCACC30-49D7-6267-C99E-29366C725290}"/>
                </a:ext>
              </a:extLst>
            </p:cNvPr>
            <p:cNvSpPr/>
            <p:nvPr/>
          </p:nvSpPr>
          <p:spPr>
            <a:xfrm>
              <a:off x="672344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0" name="Freeform 1399">
              <a:extLst>
                <a:ext uri="{FF2B5EF4-FFF2-40B4-BE49-F238E27FC236}">
                  <a16:creationId xmlns:a16="http://schemas.microsoft.com/office/drawing/2014/main" id="{3C3B45ED-4783-54D0-CDFD-B48C72E9796E}"/>
                </a:ext>
              </a:extLst>
            </p:cNvPr>
            <p:cNvSpPr/>
            <p:nvPr/>
          </p:nvSpPr>
          <p:spPr>
            <a:xfrm>
              <a:off x="672609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1" name="Freeform 1400">
              <a:extLst>
                <a:ext uri="{FF2B5EF4-FFF2-40B4-BE49-F238E27FC236}">
                  <a16:creationId xmlns:a16="http://schemas.microsoft.com/office/drawing/2014/main" id="{6FF58554-EB95-9891-96D4-F357F04AB28E}"/>
                </a:ext>
              </a:extLst>
            </p:cNvPr>
            <p:cNvSpPr/>
            <p:nvPr/>
          </p:nvSpPr>
          <p:spPr>
            <a:xfrm>
              <a:off x="67287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2" name="Freeform 1401">
              <a:extLst>
                <a:ext uri="{FF2B5EF4-FFF2-40B4-BE49-F238E27FC236}">
                  <a16:creationId xmlns:a16="http://schemas.microsoft.com/office/drawing/2014/main" id="{2219BEB8-F4FA-6B30-08C2-F059894A7A84}"/>
                </a:ext>
              </a:extLst>
            </p:cNvPr>
            <p:cNvSpPr/>
            <p:nvPr/>
          </p:nvSpPr>
          <p:spPr>
            <a:xfrm>
              <a:off x="673138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3" name="Freeform 1402">
              <a:extLst>
                <a:ext uri="{FF2B5EF4-FFF2-40B4-BE49-F238E27FC236}">
                  <a16:creationId xmlns:a16="http://schemas.microsoft.com/office/drawing/2014/main" id="{E40DB58E-B518-30EC-0B5B-4D5E5F155D4D}"/>
                </a:ext>
              </a:extLst>
            </p:cNvPr>
            <p:cNvSpPr/>
            <p:nvPr/>
          </p:nvSpPr>
          <p:spPr>
            <a:xfrm>
              <a:off x="673402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4" name="Freeform 1403">
              <a:extLst>
                <a:ext uri="{FF2B5EF4-FFF2-40B4-BE49-F238E27FC236}">
                  <a16:creationId xmlns:a16="http://schemas.microsoft.com/office/drawing/2014/main" id="{BD7D2F77-0418-7914-0021-AD4EB4C546AE}"/>
                </a:ext>
              </a:extLst>
            </p:cNvPr>
            <p:cNvSpPr/>
            <p:nvPr/>
          </p:nvSpPr>
          <p:spPr>
            <a:xfrm>
              <a:off x="673667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5" name="Freeform 1404">
              <a:extLst>
                <a:ext uri="{FF2B5EF4-FFF2-40B4-BE49-F238E27FC236}">
                  <a16:creationId xmlns:a16="http://schemas.microsoft.com/office/drawing/2014/main" id="{2F4040AB-EE69-112D-AB31-1247EC89D55C}"/>
                </a:ext>
              </a:extLst>
            </p:cNvPr>
            <p:cNvSpPr/>
            <p:nvPr/>
          </p:nvSpPr>
          <p:spPr>
            <a:xfrm>
              <a:off x="673931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6" name="Freeform 1405">
              <a:extLst>
                <a:ext uri="{FF2B5EF4-FFF2-40B4-BE49-F238E27FC236}">
                  <a16:creationId xmlns:a16="http://schemas.microsoft.com/office/drawing/2014/main" id="{8B1DADD3-F3ED-3B7D-41FE-CA5A15157039}"/>
                </a:ext>
              </a:extLst>
            </p:cNvPr>
            <p:cNvSpPr/>
            <p:nvPr/>
          </p:nvSpPr>
          <p:spPr>
            <a:xfrm>
              <a:off x="674196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7" name="Freeform 1406">
              <a:extLst>
                <a:ext uri="{FF2B5EF4-FFF2-40B4-BE49-F238E27FC236}">
                  <a16:creationId xmlns:a16="http://schemas.microsoft.com/office/drawing/2014/main" id="{5FE7AEAA-4FDA-1D80-AF29-4A29D1DB4FC0}"/>
                </a:ext>
              </a:extLst>
            </p:cNvPr>
            <p:cNvSpPr/>
            <p:nvPr/>
          </p:nvSpPr>
          <p:spPr>
            <a:xfrm>
              <a:off x="674460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8" name="Freeform 1407">
              <a:extLst>
                <a:ext uri="{FF2B5EF4-FFF2-40B4-BE49-F238E27FC236}">
                  <a16:creationId xmlns:a16="http://schemas.microsoft.com/office/drawing/2014/main" id="{8CBDEF88-CFED-7784-43DE-688E50F8C264}"/>
                </a:ext>
              </a:extLst>
            </p:cNvPr>
            <p:cNvSpPr/>
            <p:nvPr/>
          </p:nvSpPr>
          <p:spPr>
            <a:xfrm>
              <a:off x="67472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9" name="Freeform 1408">
              <a:extLst>
                <a:ext uri="{FF2B5EF4-FFF2-40B4-BE49-F238E27FC236}">
                  <a16:creationId xmlns:a16="http://schemas.microsoft.com/office/drawing/2014/main" id="{FC215D53-93F2-5C65-F020-4768CCE9C02D}"/>
                </a:ext>
              </a:extLst>
            </p:cNvPr>
            <p:cNvSpPr/>
            <p:nvPr/>
          </p:nvSpPr>
          <p:spPr>
            <a:xfrm>
              <a:off x="67498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0" name="Freeform 1409">
              <a:extLst>
                <a:ext uri="{FF2B5EF4-FFF2-40B4-BE49-F238E27FC236}">
                  <a16:creationId xmlns:a16="http://schemas.microsoft.com/office/drawing/2014/main" id="{3D5BEF7D-B848-AB32-C8A0-847F4C9EEA94}"/>
                </a:ext>
              </a:extLst>
            </p:cNvPr>
            <p:cNvSpPr/>
            <p:nvPr/>
          </p:nvSpPr>
          <p:spPr>
            <a:xfrm>
              <a:off x="675254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1" name="Freeform 1410">
              <a:extLst>
                <a:ext uri="{FF2B5EF4-FFF2-40B4-BE49-F238E27FC236}">
                  <a16:creationId xmlns:a16="http://schemas.microsoft.com/office/drawing/2014/main" id="{9C1ABD13-CAD4-868C-7C4E-4546435236BD}"/>
                </a:ext>
              </a:extLst>
            </p:cNvPr>
            <p:cNvSpPr/>
            <p:nvPr/>
          </p:nvSpPr>
          <p:spPr>
            <a:xfrm>
              <a:off x="675518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2" name="Freeform 1411">
              <a:extLst>
                <a:ext uri="{FF2B5EF4-FFF2-40B4-BE49-F238E27FC236}">
                  <a16:creationId xmlns:a16="http://schemas.microsoft.com/office/drawing/2014/main" id="{ED8B6E73-C8B0-35A0-6BCA-E5A0E7C075FD}"/>
                </a:ext>
              </a:extLst>
            </p:cNvPr>
            <p:cNvSpPr/>
            <p:nvPr/>
          </p:nvSpPr>
          <p:spPr>
            <a:xfrm>
              <a:off x="67578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3" name="Freeform 1412">
              <a:extLst>
                <a:ext uri="{FF2B5EF4-FFF2-40B4-BE49-F238E27FC236}">
                  <a16:creationId xmlns:a16="http://schemas.microsoft.com/office/drawing/2014/main" id="{77DC65DF-45FE-3D18-713F-BBF305449FD6}"/>
                </a:ext>
              </a:extLst>
            </p:cNvPr>
            <p:cNvSpPr/>
            <p:nvPr/>
          </p:nvSpPr>
          <p:spPr>
            <a:xfrm>
              <a:off x="676047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4" name="Freeform 1413">
              <a:extLst>
                <a:ext uri="{FF2B5EF4-FFF2-40B4-BE49-F238E27FC236}">
                  <a16:creationId xmlns:a16="http://schemas.microsoft.com/office/drawing/2014/main" id="{D2F539B5-23D8-93F4-7DC5-34251020D644}"/>
                </a:ext>
              </a:extLst>
            </p:cNvPr>
            <p:cNvSpPr/>
            <p:nvPr/>
          </p:nvSpPr>
          <p:spPr>
            <a:xfrm>
              <a:off x="676312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5" name="Freeform 1414">
              <a:extLst>
                <a:ext uri="{FF2B5EF4-FFF2-40B4-BE49-F238E27FC236}">
                  <a16:creationId xmlns:a16="http://schemas.microsoft.com/office/drawing/2014/main" id="{FAFEDD4A-BD4E-A69A-C608-810E681217E0}"/>
                </a:ext>
              </a:extLst>
            </p:cNvPr>
            <p:cNvSpPr/>
            <p:nvPr/>
          </p:nvSpPr>
          <p:spPr>
            <a:xfrm>
              <a:off x="676576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6" name="Freeform 1415">
              <a:extLst>
                <a:ext uri="{FF2B5EF4-FFF2-40B4-BE49-F238E27FC236}">
                  <a16:creationId xmlns:a16="http://schemas.microsoft.com/office/drawing/2014/main" id="{12FB7DB8-DA94-0D49-E9DD-D7E9D6F56821}"/>
                </a:ext>
              </a:extLst>
            </p:cNvPr>
            <p:cNvSpPr/>
            <p:nvPr/>
          </p:nvSpPr>
          <p:spPr>
            <a:xfrm>
              <a:off x="676841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7" name="Freeform 1416">
              <a:extLst>
                <a:ext uri="{FF2B5EF4-FFF2-40B4-BE49-F238E27FC236}">
                  <a16:creationId xmlns:a16="http://schemas.microsoft.com/office/drawing/2014/main" id="{2992ACD8-B137-1206-AA89-DB1A04ED1DAE}"/>
                </a:ext>
              </a:extLst>
            </p:cNvPr>
            <p:cNvSpPr/>
            <p:nvPr/>
          </p:nvSpPr>
          <p:spPr>
            <a:xfrm>
              <a:off x="67710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8" name="Freeform 1417">
              <a:extLst>
                <a:ext uri="{FF2B5EF4-FFF2-40B4-BE49-F238E27FC236}">
                  <a16:creationId xmlns:a16="http://schemas.microsoft.com/office/drawing/2014/main" id="{9249F43F-78CF-9A10-A19A-2F77CEBB834E}"/>
                </a:ext>
              </a:extLst>
            </p:cNvPr>
            <p:cNvSpPr/>
            <p:nvPr/>
          </p:nvSpPr>
          <p:spPr>
            <a:xfrm>
              <a:off x="677370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9" name="Freeform 1418">
              <a:extLst>
                <a:ext uri="{FF2B5EF4-FFF2-40B4-BE49-F238E27FC236}">
                  <a16:creationId xmlns:a16="http://schemas.microsoft.com/office/drawing/2014/main" id="{FBD17F0C-B9DF-81F7-6A35-14F2091D5191}"/>
                </a:ext>
              </a:extLst>
            </p:cNvPr>
            <p:cNvSpPr/>
            <p:nvPr/>
          </p:nvSpPr>
          <p:spPr>
            <a:xfrm>
              <a:off x="677634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0" name="Freeform 1419">
              <a:extLst>
                <a:ext uri="{FF2B5EF4-FFF2-40B4-BE49-F238E27FC236}">
                  <a16:creationId xmlns:a16="http://schemas.microsoft.com/office/drawing/2014/main" id="{613D5A34-3733-2ED4-7F1F-8872A89E5487}"/>
                </a:ext>
              </a:extLst>
            </p:cNvPr>
            <p:cNvSpPr/>
            <p:nvPr/>
          </p:nvSpPr>
          <p:spPr>
            <a:xfrm>
              <a:off x="677899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1" name="Freeform 1420">
              <a:extLst>
                <a:ext uri="{FF2B5EF4-FFF2-40B4-BE49-F238E27FC236}">
                  <a16:creationId xmlns:a16="http://schemas.microsoft.com/office/drawing/2014/main" id="{D953B486-E042-A6A8-5C24-BB6477A8AB3F}"/>
                </a:ext>
              </a:extLst>
            </p:cNvPr>
            <p:cNvSpPr/>
            <p:nvPr/>
          </p:nvSpPr>
          <p:spPr>
            <a:xfrm>
              <a:off x="6781638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2" name="Freeform 1421">
              <a:extLst>
                <a:ext uri="{FF2B5EF4-FFF2-40B4-BE49-F238E27FC236}">
                  <a16:creationId xmlns:a16="http://schemas.microsoft.com/office/drawing/2014/main" id="{8A37218E-C389-B779-42C5-A8B4A6E8C43D}"/>
                </a:ext>
              </a:extLst>
            </p:cNvPr>
            <p:cNvSpPr/>
            <p:nvPr/>
          </p:nvSpPr>
          <p:spPr>
            <a:xfrm>
              <a:off x="678428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3" name="Freeform 1422">
              <a:extLst>
                <a:ext uri="{FF2B5EF4-FFF2-40B4-BE49-F238E27FC236}">
                  <a16:creationId xmlns:a16="http://schemas.microsoft.com/office/drawing/2014/main" id="{0436EBAC-1FD6-D740-3155-645E54D38610}"/>
                </a:ext>
              </a:extLst>
            </p:cNvPr>
            <p:cNvSpPr/>
            <p:nvPr/>
          </p:nvSpPr>
          <p:spPr>
            <a:xfrm>
              <a:off x="678692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4" name="Freeform 1423">
              <a:extLst>
                <a:ext uri="{FF2B5EF4-FFF2-40B4-BE49-F238E27FC236}">
                  <a16:creationId xmlns:a16="http://schemas.microsoft.com/office/drawing/2014/main" id="{3A0A9A27-DE1D-06D8-FF59-67D081E1F6E3}"/>
                </a:ext>
              </a:extLst>
            </p:cNvPr>
            <p:cNvSpPr/>
            <p:nvPr/>
          </p:nvSpPr>
          <p:spPr>
            <a:xfrm>
              <a:off x="678957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5" name="Freeform 1424">
              <a:extLst>
                <a:ext uri="{FF2B5EF4-FFF2-40B4-BE49-F238E27FC236}">
                  <a16:creationId xmlns:a16="http://schemas.microsoft.com/office/drawing/2014/main" id="{057E6A3D-FD99-2648-2BDA-0CE5C336620C}"/>
                </a:ext>
              </a:extLst>
            </p:cNvPr>
            <p:cNvSpPr/>
            <p:nvPr/>
          </p:nvSpPr>
          <p:spPr>
            <a:xfrm>
              <a:off x="679221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6" name="Freeform 1425">
              <a:extLst>
                <a:ext uri="{FF2B5EF4-FFF2-40B4-BE49-F238E27FC236}">
                  <a16:creationId xmlns:a16="http://schemas.microsoft.com/office/drawing/2014/main" id="{725FB070-87D0-5928-96F4-8AF995BBD19B}"/>
                </a:ext>
              </a:extLst>
            </p:cNvPr>
            <p:cNvSpPr/>
            <p:nvPr/>
          </p:nvSpPr>
          <p:spPr>
            <a:xfrm>
              <a:off x="679486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7" name="Freeform 1426">
              <a:extLst>
                <a:ext uri="{FF2B5EF4-FFF2-40B4-BE49-F238E27FC236}">
                  <a16:creationId xmlns:a16="http://schemas.microsoft.com/office/drawing/2014/main" id="{0F2B5FC9-642F-9D4B-65C4-33E79157683B}"/>
                </a:ext>
              </a:extLst>
            </p:cNvPr>
            <p:cNvSpPr/>
            <p:nvPr/>
          </p:nvSpPr>
          <p:spPr>
            <a:xfrm>
              <a:off x="67975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8" name="Freeform 1427">
              <a:extLst>
                <a:ext uri="{FF2B5EF4-FFF2-40B4-BE49-F238E27FC236}">
                  <a16:creationId xmlns:a16="http://schemas.microsoft.com/office/drawing/2014/main" id="{C450DDEB-5BC9-0636-EAD6-1C58EF7AF967}"/>
                </a:ext>
              </a:extLst>
            </p:cNvPr>
            <p:cNvSpPr/>
            <p:nvPr/>
          </p:nvSpPr>
          <p:spPr>
            <a:xfrm>
              <a:off x="68001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9" name="Freeform 1428">
              <a:extLst>
                <a:ext uri="{FF2B5EF4-FFF2-40B4-BE49-F238E27FC236}">
                  <a16:creationId xmlns:a16="http://schemas.microsoft.com/office/drawing/2014/main" id="{16413BC3-E40F-A776-B1D1-F9B2BD4892A3}"/>
                </a:ext>
              </a:extLst>
            </p:cNvPr>
            <p:cNvSpPr/>
            <p:nvPr/>
          </p:nvSpPr>
          <p:spPr>
            <a:xfrm>
              <a:off x="680279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0" name="Freeform 1429">
              <a:extLst>
                <a:ext uri="{FF2B5EF4-FFF2-40B4-BE49-F238E27FC236}">
                  <a16:creationId xmlns:a16="http://schemas.microsoft.com/office/drawing/2014/main" id="{5866372A-0A0C-3CB3-4601-0FFF456EAC93}"/>
                </a:ext>
              </a:extLst>
            </p:cNvPr>
            <p:cNvSpPr/>
            <p:nvPr/>
          </p:nvSpPr>
          <p:spPr>
            <a:xfrm>
              <a:off x="680544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1" name="Freeform 1430">
              <a:extLst>
                <a:ext uri="{FF2B5EF4-FFF2-40B4-BE49-F238E27FC236}">
                  <a16:creationId xmlns:a16="http://schemas.microsoft.com/office/drawing/2014/main" id="{0EED0B20-0144-18D1-C655-B029523D20BE}"/>
                </a:ext>
              </a:extLst>
            </p:cNvPr>
            <p:cNvSpPr/>
            <p:nvPr/>
          </p:nvSpPr>
          <p:spPr>
            <a:xfrm>
              <a:off x="680808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2" name="Freeform 1431">
              <a:extLst>
                <a:ext uri="{FF2B5EF4-FFF2-40B4-BE49-F238E27FC236}">
                  <a16:creationId xmlns:a16="http://schemas.microsoft.com/office/drawing/2014/main" id="{F6B10311-E1FA-B949-00C8-0FE0114D81B8}"/>
                </a:ext>
              </a:extLst>
            </p:cNvPr>
            <p:cNvSpPr/>
            <p:nvPr/>
          </p:nvSpPr>
          <p:spPr>
            <a:xfrm>
              <a:off x="681073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3" name="Freeform 1432">
              <a:extLst>
                <a:ext uri="{FF2B5EF4-FFF2-40B4-BE49-F238E27FC236}">
                  <a16:creationId xmlns:a16="http://schemas.microsoft.com/office/drawing/2014/main" id="{281A2F26-F8C5-5A82-BEBB-53DF67965B7A}"/>
                </a:ext>
              </a:extLst>
            </p:cNvPr>
            <p:cNvSpPr/>
            <p:nvPr/>
          </p:nvSpPr>
          <p:spPr>
            <a:xfrm>
              <a:off x="681338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4" name="Freeform 1433">
              <a:extLst>
                <a:ext uri="{FF2B5EF4-FFF2-40B4-BE49-F238E27FC236}">
                  <a16:creationId xmlns:a16="http://schemas.microsoft.com/office/drawing/2014/main" id="{3577CDD3-45CB-CCE1-BCC6-B221E3710526}"/>
                </a:ext>
              </a:extLst>
            </p:cNvPr>
            <p:cNvSpPr/>
            <p:nvPr/>
          </p:nvSpPr>
          <p:spPr>
            <a:xfrm>
              <a:off x="681602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5" name="Freeform 1434">
              <a:extLst>
                <a:ext uri="{FF2B5EF4-FFF2-40B4-BE49-F238E27FC236}">
                  <a16:creationId xmlns:a16="http://schemas.microsoft.com/office/drawing/2014/main" id="{B8641CB4-614B-C664-5D68-AAD0D150F5EA}"/>
                </a:ext>
              </a:extLst>
            </p:cNvPr>
            <p:cNvSpPr/>
            <p:nvPr/>
          </p:nvSpPr>
          <p:spPr>
            <a:xfrm>
              <a:off x="681867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6" name="Freeform 1435">
              <a:extLst>
                <a:ext uri="{FF2B5EF4-FFF2-40B4-BE49-F238E27FC236}">
                  <a16:creationId xmlns:a16="http://schemas.microsoft.com/office/drawing/2014/main" id="{140D3B75-FC03-BF3C-317E-AD222F38F4CE}"/>
                </a:ext>
              </a:extLst>
            </p:cNvPr>
            <p:cNvSpPr/>
            <p:nvPr/>
          </p:nvSpPr>
          <p:spPr>
            <a:xfrm>
              <a:off x="68213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7" name="Freeform 1436">
              <a:extLst>
                <a:ext uri="{FF2B5EF4-FFF2-40B4-BE49-F238E27FC236}">
                  <a16:creationId xmlns:a16="http://schemas.microsoft.com/office/drawing/2014/main" id="{B9EB68CE-74F2-45F3-6E3B-A4CBF6E6DB49}"/>
                </a:ext>
              </a:extLst>
            </p:cNvPr>
            <p:cNvSpPr/>
            <p:nvPr/>
          </p:nvSpPr>
          <p:spPr>
            <a:xfrm>
              <a:off x="682396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8" name="Freeform 1437">
              <a:extLst>
                <a:ext uri="{FF2B5EF4-FFF2-40B4-BE49-F238E27FC236}">
                  <a16:creationId xmlns:a16="http://schemas.microsoft.com/office/drawing/2014/main" id="{99587E75-B4DD-B1DE-6CED-A251A46187CE}"/>
                </a:ext>
              </a:extLst>
            </p:cNvPr>
            <p:cNvSpPr/>
            <p:nvPr/>
          </p:nvSpPr>
          <p:spPr>
            <a:xfrm>
              <a:off x="68265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9" name="Freeform 1438">
              <a:extLst>
                <a:ext uri="{FF2B5EF4-FFF2-40B4-BE49-F238E27FC236}">
                  <a16:creationId xmlns:a16="http://schemas.microsoft.com/office/drawing/2014/main" id="{3617618B-8513-4AAA-A4F4-402D5A139AC9}"/>
                </a:ext>
              </a:extLst>
            </p:cNvPr>
            <p:cNvSpPr/>
            <p:nvPr/>
          </p:nvSpPr>
          <p:spPr>
            <a:xfrm>
              <a:off x="682924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0" name="Freeform 1439">
              <a:extLst>
                <a:ext uri="{FF2B5EF4-FFF2-40B4-BE49-F238E27FC236}">
                  <a16:creationId xmlns:a16="http://schemas.microsoft.com/office/drawing/2014/main" id="{D633161D-F7F4-762E-5D85-E38764DBC518}"/>
                </a:ext>
              </a:extLst>
            </p:cNvPr>
            <p:cNvSpPr/>
            <p:nvPr/>
          </p:nvSpPr>
          <p:spPr>
            <a:xfrm>
              <a:off x="683190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1" name="Freeform 1440">
              <a:extLst>
                <a:ext uri="{FF2B5EF4-FFF2-40B4-BE49-F238E27FC236}">
                  <a16:creationId xmlns:a16="http://schemas.microsoft.com/office/drawing/2014/main" id="{769AC628-4B90-A0C1-BCE8-E6EB08C562F8}"/>
                </a:ext>
              </a:extLst>
            </p:cNvPr>
            <p:cNvSpPr/>
            <p:nvPr/>
          </p:nvSpPr>
          <p:spPr>
            <a:xfrm>
              <a:off x="68345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2" name="Freeform 1441">
              <a:extLst>
                <a:ext uri="{FF2B5EF4-FFF2-40B4-BE49-F238E27FC236}">
                  <a16:creationId xmlns:a16="http://schemas.microsoft.com/office/drawing/2014/main" id="{F78DFF3F-4B0D-407F-7BDF-75C9F6F830B0}"/>
                </a:ext>
              </a:extLst>
            </p:cNvPr>
            <p:cNvSpPr/>
            <p:nvPr/>
          </p:nvSpPr>
          <p:spPr>
            <a:xfrm>
              <a:off x="683718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3" name="Freeform 1442">
              <a:extLst>
                <a:ext uri="{FF2B5EF4-FFF2-40B4-BE49-F238E27FC236}">
                  <a16:creationId xmlns:a16="http://schemas.microsoft.com/office/drawing/2014/main" id="{3BCA22C4-F240-6FC8-B828-02380BFFC1D4}"/>
                </a:ext>
              </a:extLst>
            </p:cNvPr>
            <p:cNvSpPr/>
            <p:nvPr/>
          </p:nvSpPr>
          <p:spPr>
            <a:xfrm>
              <a:off x="683982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4" name="Freeform 1443">
              <a:extLst>
                <a:ext uri="{FF2B5EF4-FFF2-40B4-BE49-F238E27FC236}">
                  <a16:creationId xmlns:a16="http://schemas.microsoft.com/office/drawing/2014/main" id="{C4B56C17-88F1-C19A-6AFE-689E398A9B32}"/>
                </a:ext>
              </a:extLst>
            </p:cNvPr>
            <p:cNvSpPr/>
            <p:nvPr/>
          </p:nvSpPr>
          <p:spPr>
            <a:xfrm>
              <a:off x="68424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5" name="Freeform 1444">
              <a:extLst>
                <a:ext uri="{FF2B5EF4-FFF2-40B4-BE49-F238E27FC236}">
                  <a16:creationId xmlns:a16="http://schemas.microsoft.com/office/drawing/2014/main" id="{7FE676DF-F9D6-34BF-6AEA-378F0039861D}"/>
                </a:ext>
              </a:extLst>
            </p:cNvPr>
            <p:cNvSpPr/>
            <p:nvPr/>
          </p:nvSpPr>
          <p:spPr>
            <a:xfrm>
              <a:off x="684511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ED3628B7-2F7F-4ED8-B159-2430FFE241D1}"/>
                </a:ext>
              </a:extLst>
            </p:cNvPr>
            <p:cNvSpPr/>
            <p:nvPr/>
          </p:nvSpPr>
          <p:spPr>
            <a:xfrm>
              <a:off x="684776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1416B400-D26B-5757-9944-D6FB8E33F6F9}"/>
                </a:ext>
              </a:extLst>
            </p:cNvPr>
            <p:cNvSpPr/>
            <p:nvPr/>
          </p:nvSpPr>
          <p:spPr>
            <a:xfrm>
              <a:off x="685040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9A4D70DD-2244-14D1-1043-7C1D90B5A2A9}"/>
                </a:ext>
              </a:extLst>
            </p:cNvPr>
            <p:cNvSpPr/>
            <p:nvPr/>
          </p:nvSpPr>
          <p:spPr>
            <a:xfrm>
              <a:off x="6853056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DA2B2557-9480-F6E4-3441-77493223A2E4}"/>
                </a:ext>
              </a:extLst>
            </p:cNvPr>
            <p:cNvSpPr/>
            <p:nvPr/>
          </p:nvSpPr>
          <p:spPr>
            <a:xfrm>
              <a:off x="685569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0" name="Freeform 1449">
              <a:extLst>
                <a:ext uri="{FF2B5EF4-FFF2-40B4-BE49-F238E27FC236}">
                  <a16:creationId xmlns:a16="http://schemas.microsoft.com/office/drawing/2014/main" id="{F3A9E282-42C8-ED94-8B01-9DDC7C761590}"/>
                </a:ext>
              </a:extLst>
            </p:cNvPr>
            <p:cNvSpPr/>
            <p:nvPr/>
          </p:nvSpPr>
          <p:spPr>
            <a:xfrm>
              <a:off x="685834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1B6EBC3C-9A19-63FD-5BB4-C1CADE3BD807}"/>
                </a:ext>
              </a:extLst>
            </p:cNvPr>
            <p:cNvSpPr/>
            <p:nvPr/>
          </p:nvSpPr>
          <p:spPr>
            <a:xfrm>
              <a:off x="686099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6021B17D-C71A-9354-3D2D-DC509FE4871D}"/>
                </a:ext>
              </a:extLst>
            </p:cNvPr>
            <p:cNvSpPr/>
            <p:nvPr/>
          </p:nvSpPr>
          <p:spPr>
            <a:xfrm>
              <a:off x="68636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2DD2EB2E-AE26-39A5-A696-1004715CD786}"/>
                </a:ext>
              </a:extLst>
            </p:cNvPr>
            <p:cNvSpPr/>
            <p:nvPr/>
          </p:nvSpPr>
          <p:spPr>
            <a:xfrm>
              <a:off x="686628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E5435D6B-C385-BD17-3815-74185574F623}"/>
                </a:ext>
              </a:extLst>
            </p:cNvPr>
            <p:cNvSpPr/>
            <p:nvPr/>
          </p:nvSpPr>
          <p:spPr>
            <a:xfrm>
              <a:off x="6868922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DEC0FC29-8FC6-B83A-FA75-1A12BEEBDEBB}"/>
                </a:ext>
              </a:extLst>
            </p:cNvPr>
            <p:cNvSpPr/>
            <p:nvPr/>
          </p:nvSpPr>
          <p:spPr>
            <a:xfrm>
              <a:off x="6871574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EFE7C670-91D6-1463-E257-743E3A55673B}"/>
                </a:ext>
              </a:extLst>
            </p:cNvPr>
            <p:cNvSpPr/>
            <p:nvPr/>
          </p:nvSpPr>
          <p:spPr>
            <a:xfrm>
              <a:off x="687421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C1DEEDD8-E9D2-1A40-9DAB-566F702A72C8}"/>
                </a:ext>
              </a:extLst>
            </p:cNvPr>
            <p:cNvSpPr/>
            <p:nvPr/>
          </p:nvSpPr>
          <p:spPr>
            <a:xfrm>
              <a:off x="687686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8" name="Freeform 1457">
              <a:extLst>
                <a:ext uri="{FF2B5EF4-FFF2-40B4-BE49-F238E27FC236}">
                  <a16:creationId xmlns:a16="http://schemas.microsoft.com/office/drawing/2014/main" id="{5DAFDEBF-46F2-0AA7-C3E8-A884D04C6155}"/>
                </a:ext>
              </a:extLst>
            </p:cNvPr>
            <p:cNvSpPr/>
            <p:nvPr/>
          </p:nvSpPr>
          <p:spPr>
            <a:xfrm>
              <a:off x="687950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9" name="Freeform 1458">
              <a:extLst>
                <a:ext uri="{FF2B5EF4-FFF2-40B4-BE49-F238E27FC236}">
                  <a16:creationId xmlns:a16="http://schemas.microsoft.com/office/drawing/2014/main" id="{E00F8800-1061-6643-0D33-F6C0940E5055}"/>
                </a:ext>
              </a:extLst>
            </p:cNvPr>
            <p:cNvSpPr/>
            <p:nvPr/>
          </p:nvSpPr>
          <p:spPr>
            <a:xfrm>
              <a:off x="688215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0" name="Freeform 1459">
              <a:extLst>
                <a:ext uri="{FF2B5EF4-FFF2-40B4-BE49-F238E27FC236}">
                  <a16:creationId xmlns:a16="http://schemas.microsoft.com/office/drawing/2014/main" id="{50FD41CF-3698-D494-CF0D-D9F45CD596C8}"/>
                </a:ext>
              </a:extLst>
            </p:cNvPr>
            <p:cNvSpPr/>
            <p:nvPr/>
          </p:nvSpPr>
          <p:spPr>
            <a:xfrm>
              <a:off x="688478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1" name="Freeform 1460">
              <a:extLst>
                <a:ext uri="{FF2B5EF4-FFF2-40B4-BE49-F238E27FC236}">
                  <a16:creationId xmlns:a16="http://schemas.microsoft.com/office/drawing/2014/main" id="{9BD0E2A6-07C4-4FA2-A355-023AF9E92135}"/>
                </a:ext>
              </a:extLst>
            </p:cNvPr>
            <p:cNvSpPr/>
            <p:nvPr/>
          </p:nvSpPr>
          <p:spPr>
            <a:xfrm>
              <a:off x="6887440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2" name="Freeform 1461">
              <a:extLst>
                <a:ext uri="{FF2B5EF4-FFF2-40B4-BE49-F238E27FC236}">
                  <a16:creationId xmlns:a16="http://schemas.microsoft.com/office/drawing/2014/main" id="{A3640D9F-C233-F39F-0807-5E4F9DD7252F}"/>
                </a:ext>
              </a:extLst>
            </p:cNvPr>
            <p:cNvSpPr/>
            <p:nvPr/>
          </p:nvSpPr>
          <p:spPr>
            <a:xfrm>
              <a:off x="68900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3" name="Freeform 1462">
              <a:extLst>
                <a:ext uri="{FF2B5EF4-FFF2-40B4-BE49-F238E27FC236}">
                  <a16:creationId xmlns:a16="http://schemas.microsoft.com/office/drawing/2014/main" id="{0918B497-12FB-E22B-6326-2F44AFDA6641}"/>
                </a:ext>
              </a:extLst>
            </p:cNvPr>
            <p:cNvSpPr/>
            <p:nvPr/>
          </p:nvSpPr>
          <p:spPr>
            <a:xfrm>
              <a:off x="689272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4" name="Freeform 1463">
              <a:extLst>
                <a:ext uri="{FF2B5EF4-FFF2-40B4-BE49-F238E27FC236}">
                  <a16:creationId xmlns:a16="http://schemas.microsoft.com/office/drawing/2014/main" id="{71B15188-8B8F-3D19-8138-E0DEE6304398}"/>
                </a:ext>
              </a:extLst>
            </p:cNvPr>
            <p:cNvSpPr/>
            <p:nvPr/>
          </p:nvSpPr>
          <p:spPr>
            <a:xfrm>
              <a:off x="689538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5" name="Freeform 1464">
              <a:extLst>
                <a:ext uri="{FF2B5EF4-FFF2-40B4-BE49-F238E27FC236}">
                  <a16:creationId xmlns:a16="http://schemas.microsoft.com/office/drawing/2014/main" id="{517362D6-C825-3BD4-6569-01BC6520B863}"/>
                </a:ext>
              </a:extLst>
            </p:cNvPr>
            <p:cNvSpPr/>
            <p:nvPr/>
          </p:nvSpPr>
          <p:spPr>
            <a:xfrm>
              <a:off x="689801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6" name="Freeform 1465">
              <a:extLst>
                <a:ext uri="{FF2B5EF4-FFF2-40B4-BE49-F238E27FC236}">
                  <a16:creationId xmlns:a16="http://schemas.microsoft.com/office/drawing/2014/main" id="{BE2EFD7B-10EF-17E0-CAD3-D6BC47E92ACA}"/>
                </a:ext>
              </a:extLst>
            </p:cNvPr>
            <p:cNvSpPr/>
            <p:nvPr/>
          </p:nvSpPr>
          <p:spPr>
            <a:xfrm>
              <a:off x="690066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7" name="Freeform 1466">
              <a:extLst>
                <a:ext uri="{FF2B5EF4-FFF2-40B4-BE49-F238E27FC236}">
                  <a16:creationId xmlns:a16="http://schemas.microsoft.com/office/drawing/2014/main" id="{93AD6248-1D8F-E0C6-2F48-9014A160B960}"/>
                </a:ext>
              </a:extLst>
            </p:cNvPr>
            <p:cNvSpPr/>
            <p:nvPr/>
          </p:nvSpPr>
          <p:spPr>
            <a:xfrm>
              <a:off x="690330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8" name="Freeform 1467">
              <a:extLst>
                <a:ext uri="{FF2B5EF4-FFF2-40B4-BE49-F238E27FC236}">
                  <a16:creationId xmlns:a16="http://schemas.microsoft.com/office/drawing/2014/main" id="{C64DDCD7-2D9D-477D-5441-C8C3202F6C51}"/>
                </a:ext>
              </a:extLst>
            </p:cNvPr>
            <p:cNvSpPr/>
            <p:nvPr/>
          </p:nvSpPr>
          <p:spPr>
            <a:xfrm>
              <a:off x="69059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9" name="Freeform 1468">
              <a:extLst>
                <a:ext uri="{FF2B5EF4-FFF2-40B4-BE49-F238E27FC236}">
                  <a16:creationId xmlns:a16="http://schemas.microsoft.com/office/drawing/2014/main" id="{6B08EA89-52B8-8F3B-9749-AD7D397EC0A3}"/>
                </a:ext>
              </a:extLst>
            </p:cNvPr>
            <p:cNvSpPr/>
            <p:nvPr/>
          </p:nvSpPr>
          <p:spPr>
            <a:xfrm>
              <a:off x="690859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0" name="Freeform 1469">
              <a:extLst>
                <a:ext uri="{FF2B5EF4-FFF2-40B4-BE49-F238E27FC236}">
                  <a16:creationId xmlns:a16="http://schemas.microsoft.com/office/drawing/2014/main" id="{51AC48C6-6710-42F5-9CC3-C68E92C51F4D}"/>
                </a:ext>
              </a:extLst>
            </p:cNvPr>
            <p:cNvSpPr/>
            <p:nvPr/>
          </p:nvSpPr>
          <p:spPr>
            <a:xfrm>
              <a:off x="691124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1" name="Freeform 1470">
              <a:extLst>
                <a:ext uri="{FF2B5EF4-FFF2-40B4-BE49-F238E27FC236}">
                  <a16:creationId xmlns:a16="http://schemas.microsoft.com/office/drawing/2014/main" id="{62DBE2BF-DF8D-6D07-712B-CAFCE967D94F}"/>
                </a:ext>
              </a:extLst>
            </p:cNvPr>
            <p:cNvSpPr/>
            <p:nvPr/>
          </p:nvSpPr>
          <p:spPr>
            <a:xfrm>
              <a:off x="691388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2" name="Freeform 1471">
              <a:extLst>
                <a:ext uri="{FF2B5EF4-FFF2-40B4-BE49-F238E27FC236}">
                  <a16:creationId xmlns:a16="http://schemas.microsoft.com/office/drawing/2014/main" id="{B99A3250-0C16-D52B-BE1B-CB598D6585CC}"/>
                </a:ext>
              </a:extLst>
            </p:cNvPr>
            <p:cNvSpPr/>
            <p:nvPr/>
          </p:nvSpPr>
          <p:spPr>
            <a:xfrm>
              <a:off x="6916536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3" name="Freeform 1472">
              <a:extLst>
                <a:ext uri="{FF2B5EF4-FFF2-40B4-BE49-F238E27FC236}">
                  <a16:creationId xmlns:a16="http://schemas.microsoft.com/office/drawing/2014/main" id="{204A6143-54EA-9DA4-DC13-079E2E42A6D2}"/>
                </a:ext>
              </a:extLst>
            </p:cNvPr>
            <p:cNvSpPr/>
            <p:nvPr/>
          </p:nvSpPr>
          <p:spPr>
            <a:xfrm>
              <a:off x="691917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4" name="Freeform 1473">
              <a:extLst>
                <a:ext uri="{FF2B5EF4-FFF2-40B4-BE49-F238E27FC236}">
                  <a16:creationId xmlns:a16="http://schemas.microsoft.com/office/drawing/2014/main" id="{506C877F-9EF7-8B1C-95A5-68D25D0539AC}"/>
                </a:ext>
              </a:extLst>
            </p:cNvPr>
            <p:cNvSpPr/>
            <p:nvPr/>
          </p:nvSpPr>
          <p:spPr>
            <a:xfrm>
              <a:off x="692182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5" name="Freeform 1474">
              <a:extLst>
                <a:ext uri="{FF2B5EF4-FFF2-40B4-BE49-F238E27FC236}">
                  <a16:creationId xmlns:a16="http://schemas.microsoft.com/office/drawing/2014/main" id="{60F8F82C-5930-2C1E-6ACE-C89E948975C8}"/>
                </a:ext>
              </a:extLst>
            </p:cNvPr>
            <p:cNvSpPr/>
            <p:nvPr/>
          </p:nvSpPr>
          <p:spPr>
            <a:xfrm>
              <a:off x="692447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6" name="Freeform 1475">
              <a:extLst>
                <a:ext uri="{FF2B5EF4-FFF2-40B4-BE49-F238E27FC236}">
                  <a16:creationId xmlns:a16="http://schemas.microsoft.com/office/drawing/2014/main" id="{2726FBB5-6316-602A-53B6-530E6737147F}"/>
                </a:ext>
              </a:extLst>
            </p:cNvPr>
            <p:cNvSpPr/>
            <p:nvPr/>
          </p:nvSpPr>
          <p:spPr>
            <a:xfrm>
              <a:off x="692711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7" name="Freeform 1476">
              <a:extLst>
                <a:ext uri="{FF2B5EF4-FFF2-40B4-BE49-F238E27FC236}">
                  <a16:creationId xmlns:a16="http://schemas.microsoft.com/office/drawing/2014/main" id="{5480ED84-A29E-C77D-6105-65BB2AE5518D}"/>
                </a:ext>
              </a:extLst>
            </p:cNvPr>
            <p:cNvSpPr/>
            <p:nvPr/>
          </p:nvSpPr>
          <p:spPr>
            <a:xfrm>
              <a:off x="692976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8" name="Freeform 1477">
              <a:extLst>
                <a:ext uri="{FF2B5EF4-FFF2-40B4-BE49-F238E27FC236}">
                  <a16:creationId xmlns:a16="http://schemas.microsoft.com/office/drawing/2014/main" id="{0962E1EF-1E8D-49B5-E794-439AE464D3C7}"/>
                </a:ext>
              </a:extLst>
            </p:cNvPr>
            <p:cNvSpPr/>
            <p:nvPr/>
          </p:nvSpPr>
          <p:spPr>
            <a:xfrm>
              <a:off x="693240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9" name="Freeform 1478">
              <a:extLst>
                <a:ext uri="{FF2B5EF4-FFF2-40B4-BE49-F238E27FC236}">
                  <a16:creationId xmlns:a16="http://schemas.microsoft.com/office/drawing/2014/main" id="{D8DDB49B-06F7-C48D-2CCE-69EDAB5F10BD}"/>
                </a:ext>
              </a:extLst>
            </p:cNvPr>
            <p:cNvSpPr/>
            <p:nvPr/>
          </p:nvSpPr>
          <p:spPr>
            <a:xfrm>
              <a:off x="6935054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0" name="Freeform 1479">
              <a:extLst>
                <a:ext uri="{FF2B5EF4-FFF2-40B4-BE49-F238E27FC236}">
                  <a16:creationId xmlns:a16="http://schemas.microsoft.com/office/drawing/2014/main" id="{1FF71EC2-90D1-CEFF-1CF0-3F43BE5FD276}"/>
                </a:ext>
              </a:extLst>
            </p:cNvPr>
            <p:cNvSpPr/>
            <p:nvPr/>
          </p:nvSpPr>
          <p:spPr>
            <a:xfrm>
              <a:off x="693769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1" name="Freeform 1480">
              <a:extLst>
                <a:ext uri="{FF2B5EF4-FFF2-40B4-BE49-F238E27FC236}">
                  <a16:creationId xmlns:a16="http://schemas.microsoft.com/office/drawing/2014/main" id="{1406190E-94AC-11A2-DAE6-2777E8CAF515}"/>
                </a:ext>
              </a:extLst>
            </p:cNvPr>
            <p:cNvSpPr/>
            <p:nvPr/>
          </p:nvSpPr>
          <p:spPr>
            <a:xfrm>
              <a:off x="694034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2" name="Freeform 1481">
              <a:extLst>
                <a:ext uri="{FF2B5EF4-FFF2-40B4-BE49-F238E27FC236}">
                  <a16:creationId xmlns:a16="http://schemas.microsoft.com/office/drawing/2014/main" id="{EFB02CD4-4F6C-D70A-BEE4-04C9A5F73DE4}"/>
                </a:ext>
              </a:extLst>
            </p:cNvPr>
            <p:cNvSpPr/>
            <p:nvPr/>
          </p:nvSpPr>
          <p:spPr>
            <a:xfrm>
              <a:off x="694298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3" name="Freeform 1482">
              <a:extLst>
                <a:ext uri="{FF2B5EF4-FFF2-40B4-BE49-F238E27FC236}">
                  <a16:creationId xmlns:a16="http://schemas.microsoft.com/office/drawing/2014/main" id="{670E2A30-DCAB-2562-C9A9-10EBA7C6996A}"/>
                </a:ext>
              </a:extLst>
            </p:cNvPr>
            <p:cNvSpPr/>
            <p:nvPr/>
          </p:nvSpPr>
          <p:spPr>
            <a:xfrm>
              <a:off x="694563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4" name="Freeform 1483">
              <a:extLst>
                <a:ext uri="{FF2B5EF4-FFF2-40B4-BE49-F238E27FC236}">
                  <a16:creationId xmlns:a16="http://schemas.microsoft.com/office/drawing/2014/main" id="{96B5A62B-42E6-9A7D-15F5-C6ED906911F3}"/>
                </a:ext>
              </a:extLst>
            </p:cNvPr>
            <p:cNvSpPr/>
            <p:nvPr/>
          </p:nvSpPr>
          <p:spPr>
            <a:xfrm>
              <a:off x="694826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5" name="Freeform 1484">
              <a:extLst>
                <a:ext uri="{FF2B5EF4-FFF2-40B4-BE49-F238E27FC236}">
                  <a16:creationId xmlns:a16="http://schemas.microsoft.com/office/drawing/2014/main" id="{D187A5B4-9DB1-634A-EA1D-F4E34FF5D1E3}"/>
                </a:ext>
              </a:extLst>
            </p:cNvPr>
            <p:cNvSpPr/>
            <p:nvPr/>
          </p:nvSpPr>
          <p:spPr>
            <a:xfrm>
              <a:off x="6950920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6" name="Freeform 1485">
              <a:extLst>
                <a:ext uri="{FF2B5EF4-FFF2-40B4-BE49-F238E27FC236}">
                  <a16:creationId xmlns:a16="http://schemas.microsoft.com/office/drawing/2014/main" id="{DE89CEDD-239B-88F3-4ADD-96A0BD487CB5}"/>
                </a:ext>
              </a:extLst>
            </p:cNvPr>
            <p:cNvSpPr/>
            <p:nvPr/>
          </p:nvSpPr>
          <p:spPr>
            <a:xfrm>
              <a:off x="695357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7" name="Freeform 1486">
              <a:extLst>
                <a:ext uri="{FF2B5EF4-FFF2-40B4-BE49-F238E27FC236}">
                  <a16:creationId xmlns:a16="http://schemas.microsoft.com/office/drawing/2014/main" id="{014D394E-5585-1401-3BF6-AB11BD9F9829}"/>
                </a:ext>
              </a:extLst>
            </p:cNvPr>
            <p:cNvSpPr/>
            <p:nvPr/>
          </p:nvSpPr>
          <p:spPr>
            <a:xfrm>
              <a:off x="69562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8" name="Freeform 1487">
              <a:extLst>
                <a:ext uri="{FF2B5EF4-FFF2-40B4-BE49-F238E27FC236}">
                  <a16:creationId xmlns:a16="http://schemas.microsoft.com/office/drawing/2014/main" id="{A8C01AF8-7F1C-7051-1443-E830FB683599}"/>
                </a:ext>
              </a:extLst>
            </p:cNvPr>
            <p:cNvSpPr/>
            <p:nvPr/>
          </p:nvSpPr>
          <p:spPr>
            <a:xfrm>
              <a:off x="695886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9" name="Freeform 1488">
              <a:extLst>
                <a:ext uri="{FF2B5EF4-FFF2-40B4-BE49-F238E27FC236}">
                  <a16:creationId xmlns:a16="http://schemas.microsoft.com/office/drawing/2014/main" id="{0619F74E-AB78-7815-B4E4-96E67C5CBAD1}"/>
                </a:ext>
              </a:extLst>
            </p:cNvPr>
            <p:cNvSpPr/>
            <p:nvPr/>
          </p:nvSpPr>
          <p:spPr>
            <a:xfrm>
              <a:off x="69614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0" name="Freeform 1489">
              <a:extLst>
                <a:ext uri="{FF2B5EF4-FFF2-40B4-BE49-F238E27FC236}">
                  <a16:creationId xmlns:a16="http://schemas.microsoft.com/office/drawing/2014/main" id="{0B98FE67-43E7-DCC4-B7AD-A289B2B0DB1D}"/>
                </a:ext>
              </a:extLst>
            </p:cNvPr>
            <p:cNvSpPr/>
            <p:nvPr/>
          </p:nvSpPr>
          <p:spPr>
            <a:xfrm>
              <a:off x="696414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1" name="Freeform 1490">
              <a:extLst>
                <a:ext uri="{FF2B5EF4-FFF2-40B4-BE49-F238E27FC236}">
                  <a16:creationId xmlns:a16="http://schemas.microsoft.com/office/drawing/2014/main" id="{889FAD29-9A19-9338-3639-2EE57D190C7F}"/>
                </a:ext>
              </a:extLst>
            </p:cNvPr>
            <p:cNvSpPr/>
            <p:nvPr/>
          </p:nvSpPr>
          <p:spPr>
            <a:xfrm>
              <a:off x="696678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3" name="Group 2152">
            <a:extLst>
              <a:ext uri="{FF2B5EF4-FFF2-40B4-BE49-F238E27FC236}">
                <a16:creationId xmlns:a16="http://schemas.microsoft.com/office/drawing/2014/main" id="{D62381D2-23E5-39FB-49A9-DA2C5927FB30}"/>
              </a:ext>
            </a:extLst>
          </p:cNvPr>
          <p:cNvGrpSpPr/>
          <p:nvPr/>
        </p:nvGrpSpPr>
        <p:grpSpPr>
          <a:xfrm>
            <a:off x="6969438" y="2827824"/>
            <a:ext cx="368166" cy="40189"/>
            <a:chOff x="6969438" y="2827824"/>
            <a:chExt cx="368166" cy="40189"/>
          </a:xfrm>
        </p:grpSpPr>
        <p:sp>
          <p:nvSpPr>
            <p:cNvPr id="1492" name="Freeform 1491">
              <a:extLst>
                <a:ext uri="{FF2B5EF4-FFF2-40B4-BE49-F238E27FC236}">
                  <a16:creationId xmlns:a16="http://schemas.microsoft.com/office/drawing/2014/main" id="{6B3E6753-AA38-2DB1-52D6-AA6060C6B07C}"/>
                </a:ext>
              </a:extLst>
            </p:cNvPr>
            <p:cNvSpPr/>
            <p:nvPr/>
          </p:nvSpPr>
          <p:spPr>
            <a:xfrm>
              <a:off x="69694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9D45CD4B-8768-BDDB-A101-CE77F0B15324}"/>
                </a:ext>
              </a:extLst>
            </p:cNvPr>
            <p:cNvSpPr/>
            <p:nvPr/>
          </p:nvSpPr>
          <p:spPr>
            <a:xfrm>
              <a:off x="697207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6F483692-9A44-3A5A-11DC-5D4DD3521048}"/>
                </a:ext>
              </a:extLst>
            </p:cNvPr>
            <p:cNvSpPr/>
            <p:nvPr/>
          </p:nvSpPr>
          <p:spPr>
            <a:xfrm>
              <a:off x="697472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3D662ABD-A4CD-2D98-30DB-1A921D2C5AFF}"/>
                </a:ext>
              </a:extLst>
            </p:cNvPr>
            <p:cNvSpPr/>
            <p:nvPr/>
          </p:nvSpPr>
          <p:spPr>
            <a:xfrm>
              <a:off x="697736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F1E9705A-7016-0246-96CE-F4DB7E301E99}"/>
                </a:ext>
              </a:extLst>
            </p:cNvPr>
            <p:cNvSpPr/>
            <p:nvPr/>
          </p:nvSpPr>
          <p:spPr>
            <a:xfrm>
              <a:off x="698001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7BE5D067-2D49-247A-D112-7D5760A760DE}"/>
                </a:ext>
              </a:extLst>
            </p:cNvPr>
            <p:cNvSpPr/>
            <p:nvPr/>
          </p:nvSpPr>
          <p:spPr>
            <a:xfrm>
              <a:off x="6982667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8" name="Freeform 1497">
              <a:extLst>
                <a:ext uri="{FF2B5EF4-FFF2-40B4-BE49-F238E27FC236}">
                  <a16:creationId xmlns:a16="http://schemas.microsoft.com/office/drawing/2014/main" id="{F62900D8-A509-AE3F-046A-1D942DA16264}"/>
                </a:ext>
              </a:extLst>
            </p:cNvPr>
            <p:cNvSpPr/>
            <p:nvPr/>
          </p:nvSpPr>
          <p:spPr>
            <a:xfrm>
              <a:off x="698530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9" name="Freeform 1498">
              <a:extLst>
                <a:ext uri="{FF2B5EF4-FFF2-40B4-BE49-F238E27FC236}">
                  <a16:creationId xmlns:a16="http://schemas.microsoft.com/office/drawing/2014/main" id="{C1C4D189-AC74-3D64-97EF-8BE2981F6EDC}"/>
                </a:ext>
              </a:extLst>
            </p:cNvPr>
            <p:cNvSpPr/>
            <p:nvPr/>
          </p:nvSpPr>
          <p:spPr>
            <a:xfrm>
              <a:off x="698795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0" name="Freeform 1499">
              <a:extLst>
                <a:ext uri="{FF2B5EF4-FFF2-40B4-BE49-F238E27FC236}">
                  <a16:creationId xmlns:a16="http://schemas.microsoft.com/office/drawing/2014/main" id="{7CB8D5B0-8B7C-FA73-10B4-0D2C63DA66FA}"/>
                </a:ext>
              </a:extLst>
            </p:cNvPr>
            <p:cNvSpPr/>
            <p:nvPr/>
          </p:nvSpPr>
          <p:spPr>
            <a:xfrm>
              <a:off x="69905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A7EB95C1-E068-20CF-D6CF-57B15BF10599}"/>
                </a:ext>
              </a:extLst>
            </p:cNvPr>
            <p:cNvSpPr/>
            <p:nvPr/>
          </p:nvSpPr>
          <p:spPr>
            <a:xfrm>
              <a:off x="699324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1E233B67-7A1C-7808-3BF8-B01B2F77C361}"/>
                </a:ext>
              </a:extLst>
            </p:cNvPr>
            <p:cNvSpPr/>
            <p:nvPr/>
          </p:nvSpPr>
          <p:spPr>
            <a:xfrm>
              <a:off x="699588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2E6E78D9-0C14-ED95-11B1-011C6F85AD52}"/>
                </a:ext>
              </a:extLst>
            </p:cNvPr>
            <p:cNvSpPr/>
            <p:nvPr/>
          </p:nvSpPr>
          <p:spPr>
            <a:xfrm>
              <a:off x="699853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ABDDDC29-9512-1F99-C2F0-16CB7138CDFA}"/>
                </a:ext>
              </a:extLst>
            </p:cNvPr>
            <p:cNvSpPr/>
            <p:nvPr/>
          </p:nvSpPr>
          <p:spPr>
            <a:xfrm>
              <a:off x="700117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5" name="Freeform 1504">
              <a:extLst>
                <a:ext uri="{FF2B5EF4-FFF2-40B4-BE49-F238E27FC236}">
                  <a16:creationId xmlns:a16="http://schemas.microsoft.com/office/drawing/2014/main" id="{FA73C374-78D8-9FFD-EC94-46253C61B0B8}"/>
                </a:ext>
              </a:extLst>
            </p:cNvPr>
            <p:cNvSpPr/>
            <p:nvPr/>
          </p:nvSpPr>
          <p:spPr>
            <a:xfrm>
              <a:off x="70038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6" name="Freeform 1505">
              <a:extLst>
                <a:ext uri="{FF2B5EF4-FFF2-40B4-BE49-F238E27FC236}">
                  <a16:creationId xmlns:a16="http://schemas.microsoft.com/office/drawing/2014/main" id="{A239107C-FEA1-FDB2-7BF6-A9A8C07DB1B4}"/>
                </a:ext>
              </a:extLst>
            </p:cNvPr>
            <p:cNvSpPr/>
            <p:nvPr/>
          </p:nvSpPr>
          <p:spPr>
            <a:xfrm>
              <a:off x="700646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7" name="Freeform 1506">
              <a:extLst>
                <a:ext uri="{FF2B5EF4-FFF2-40B4-BE49-F238E27FC236}">
                  <a16:creationId xmlns:a16="http://schemas.microsoft.com/office/drawing/2014/main" id="{BD9D76AB-31E6-19A7-5AFA-CBA6E100371B}"/>
                </a:ext>
              </a:extLst>
            </p:cNvPr>
            <p:cNvSpPr/>
            <p:nvPr/>
          </p:nvSpPr>
          <p:spPr>
            <a:xfrm>
              <a:off x="700911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8" name="Freeform 1507">
              <a:extLst>
                <a:ext uri="{FF2B5EF4-FFF2-40B4-BE49-F238E27FC236}">
                  <a16:creationId xmlns:a16="http://schemas.microsoft.com/office/drawing/2014/main" id="{CF189C0A-8CA5-83E1-A1D0-E4DA6A75E481}"/>
                </a:ext>
              </a:extLst>
            </p:cNvPr>
            <p:cNvSpPr/>
            <p:nvPr/>
          </p:nvSpPr>
          <p:spPr>
            <a:xfrm>
              <a:off x="701174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9" name="Freeform 1508">
              <a:extLst>
                <a:ext uri="{FF2B5EF4-FFF2-40B4-BE49-F238E27FC236}">
                  <a16:creationId xmlns:a16="http://schemas.microsoft.com/office/drawing/2014/main" id="{8E76E7F7-CA1F-B56A-A3B3-405DBF15DAAE}"/>
                </a:ext>
              </a:extLst>
            </p:cNvPr>
            <p:cNvSpPr/>
            <p:nvPr/>
          </p:nvSpPr>
          <p:spPr>
            <a:xfrm>
              <a:off x="7014400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0" name="Freeform 1509">
              <a:extLst>
                <a:ext uri="{FF2B5EF4-FFF2-40B4-BE49-F238E27FC236}">
                  <a16:creationId xmlns:a16="http://schemas.microsoft.com/office/drawing/2014/main" id="{9FB8038F-D5D8-4A43-661B-C2F0020DC128}"/>
                </a:ext>
              </a:extLst>
            </p:cNvPr>
            <p:cNvSpPr/>
            <p:nvPr/>
          </p:nvSpPr>
          <p:spPr>
            <a:xfrm>
              <a:off x="701705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1" name="Freeform 1510">
              <a:extLst>
                <a:ext uri="{FF2B5EF4-FFF2-40B4-BE49-F238E27FC236}">
                  <a16:creationId xmlns:a16="http://schemas.microsoft.com/office/drawing/2014/main" id="{32BD2AE3-1541-AB57-D74A-4D1FBB7131BA}"/>
                </a:ext>
              </a:extLst>
            </p:cNvPr>
            <p:cNvSpPr/>
            <p:nvPr/>
          </p:nvSpPr>
          <p:spPr>
            <a:xfrm>
              <a:off x="701968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2" name="Freeform 1511">
              <a:extLst>
                <a:ext uri="{FF2B5EF4-FFF2-40B4-BE49-F238E27FC236}">
                  <a16:creationId xmlns:a16="http://schemas.microsoft.com/office/drawing/2014/main" id="{2880C3E1-06CF-2036-1A5B-D2C4D62BAFE4}"/>
                </a:ext>
              </a:extLst>
            </p:cNvPr>
            <p:cNvSpPr/>
            <p:nvPr/>
          </p:nvSpPr>
          <p:spPr>
            <a:xfrm>
              <a:off x="70223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3" name="Freeform 1512">
              <a:extLst>
                <a:ext uri="{FF2B5EF4-FFF2-40B4-BE49-F238E27FC236}">
                  <a16:creationId xmlns:a16="http://schemas.microsoft.com/office/drawing/2014/main" id="{CB8078DD-53D3-15E5-E292-82A1E7D65C6A}"/>
                </a:ext>
              </a:extLst>
            </p:cNvPr>
            <p:cNvSpPr/>
            <p:nvPr/>
          </p:nvSpPr>
          <p:spPr>
            <a:xfrm>
              <a:off x="702497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4" name="Freeform 1513">
              <a:extLst>
                <a:ext uri="{FF2B5EF4-FFF2-40B4-BE49-F238E27FC236}">
                  <a16:creationId xmlns:a16="http://schemas.microsoft.com/office/drawing/2014/main" id="{25C4273E-0BC9-C2AD-7FC4-F7607D7806BA}"/>
                </a:ext>
              </a:extLst>
            </p:cNvPr>
            <p:cNvSpPr/>
            <p:nvPr/>
          </p:nvSpPr>
          <p:spPr>
            <a:xfrm>
              <a:off x="702762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5" name="Freeform 1514">
              <a:extLst>
                <a:ext uri="{FF2B5EF4-FFF2-40B4-BE49-F238E27FC236}">
                  <a16:creationId xmlns:a16="http://schemas.microsoft.com/office/drawing/2014/main" id="{BDA0EBE0-3EA3-6E97-4468-1B04E03A45FC}"/>
                </a:ext>
              </a:extLst>
            </p:cNvPr>
            <p:cNvSpPr/>
            <p:nvPr/>
          </p:nvSpPr>
          <p:spPr>
            <a:xfrm>
              <a:off x="703026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6" name="Freeform 1515">
              <a:extLst>
                <a:ext uri="{FF2B5EF4-FFF2-40B4-BE49-F238E27FC236}">
                  <a16:creationId xmlns:a16="http://schemas.microsoft.com/office/drawing/2014/main" id="{AC287436-C598-03FA-D595-AD3281719291}"/>
                </a:ext>
              </a:extLst>
            </p:cNvPr>
            <p:cNvSpPr/>
            <p:nvPr/>
          </p:nvSpPr>
          <p:spPr>
            <a:xfrm>
              <a:off x="703291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7" name="Freeform 1516">
              <a:extLst>
                <a:ext uri="{FF2B5EF4-FFF2-40B4-BE49-F238E27FC236}">
                  <a16:creationId xmlns:a16="http://schemas.microsoft.com/office/drawing/2014/main" id="{0DAA1BC0-5206-722B-2F14-B6E908D50B69}"/>
                </a:ext>
              </a:extLst>
            </p:cNvPr>
            <p:cNvSpPr/>
            <p:nvPr/>
          </p:nvSpPr>
          <p:spPr>
            <a:xfrm>
              <a:off x="703555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8" name="Freeform 1517">
              <a:extLst>
                <a:ext uri="{FF2B5EF4-FFF2-40B4-BE49-F238E27FC236}">
                  <a16:creationId xmlns:a16="http://schemas.microsoft.com/office/drawing/2014/main" id="{54300399-5B52-3520-FE01-D181B12FDC57}"/>
                </a:ext>
              </a:extLst>
            </p:cNvPr>
            <p:cNvSpPr/>
            <p:nvPr/>
          </p:nvSpPr>
          <p:spPr>
            <a:xfrm>
              <a:off x="703820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9" name="Freeform 1518">
              <a:extLst>
                <a:ext uri="{FF2B5EF4-FFF2-40B4-BE49-F238E27FC236}">
                  <a16:creationId xmlns:a16="http://schemas.microsoft.com/office/drawing/2014/main" id="{5E93D6E0-5E09-C6D4-9C2C-D7F5F3658D58}"/>
                </a:ext>
              </a:extLst>
            </p:cNvPr>
            <p:cNvSpPr/>
            <p:nvPr/>
          </p:nvSpPr>
          <p:spPr>
            <a:xfrm>
              <a:off x="704084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0" name="Freeform 1519">
              <a:extLst>
                <a:ext uri="{FF2B5EF4-FFF2-40B4-BE49-F238E27FC236}">
                  <a16:creationId xmlns:a16="http://schemas.microsoft.com/office/drawing/2014/main" id="{5C769D51-B553-D6BE-A653-FCFA41C4109E}"/>
                </a:ext>
              </a:extLst>
            </p:cNvPr>
            <p:cNvSpPr/>
            <p:nvPr/>
          </p:nvSpPr>
          <p:spPr>
            <a:xfrm>
              <a:off x="704349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1" name="Freeform 1520">
              <a:extLst>
                <a:ext uri="{FF2B5EF4-FFF2-40B4-BE49-F238E27FC236}">
                  <a16:creationId xmlns:a16="http://schemas.microsoft.com/office/drawing/2014/main" id="{64E84C50-5E7F-850E-28EC-E2668AF22EF9}"/>
                </a:ext>
              </a:extLst>
            </p:cNvPr>
            <p:cNvSpPr/>
            <p:nvPr/>
          </p:nvSpPr>
          <p:spPr>
            <a:xfrm>
              <a:off x="7046147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2" name="Freeform 1521">
              <a:extLst>
                <a:ext uri="{FF2B5EF4-FFF2-40B4-BE49-F238E27FC236}">
                  <a16:creationId xmlns:a16="http://schemas.microsoft.com/office/drawing/2014/main" id="{83F07CFD-1202-BB7F-01E8-134215120982}"/>
                </a:ext>
              </a:extLst>
            </p:cNvPr>
            <p:cNvSpPr/>
            <p:nvPr/>
          </p:nvSpPr>
          <p:spPr>
            <a:xfrm>
              <a:off x="704878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3" name="Freeform 1522">
              <a:extLst>
                <a:ext uri="{FF2B5EF4-FFF2-40B4-BE49-F238E27FC236}">
                  <a16:creationId xmlns:a16="http://schemas.microsoft.com/office/drawing/2014/main" id="{B44662EE-44C7-0A32-0201-E0FFAB0F3ED1}"/>
                </a:ext>
              </a:extLst>
            </p:cNvPr>
            <p:cNvSpPr/>
            <p:nvPr/>
          </p:nvSpPr>
          <p:spPr>
            <a:xfrm>
              <a:off x="705143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4" name="Freeform 1523">
              <a:extLst>
                <a:ext uri="{FF2B5EF4-FFF2-40B4-BE49-F238E27FC236}">
                  <a16:creationId xmlns:a16="http://schemas.microsoft.com/office/drawing/2014/main" id="{3030A264-3ED9-74AB-ECE5-F4519E5631CF}"/>
                </a:ext>
              </a:extLst>
            </p:cNvPr>
            <p:cNvSpPr/>
            <p:nvPr/>
          </p:nvSpPr>
          <p:spPr>
            <a:xfrm>
              <a:off x="705407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5" name="Freeform 1524">
              <a:extLst>
                <a:ext uri="{FF2B5EF4-FFF2-40B4-BE49-F238E27FC236}">
                  <a16:creationId xmlns:a16="http://schemas.microsoft.com/office/drawing/2014/main" id="{DC7A2DD6-F33E-D556-EF20-67FA5B39216D}"/>
                </a:ext>
              </a:extLst>
            </p:cNvPr>
            <p:cNvSpPr/>
            <p:nvPr/>
          </p:nvSpPr>
          <p:spPr>
            <a:xfrm>
              <a:off x="705672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6" name="Freeform 1525">
              <a:extLst>
                <a:ext uri="{FF2B5EF4-FFF2-40B4-BE49-F238E27FC236}">
                  <a16:creationId xmlns:a16="http://schemas.microsoft.com/office/drawing/2014/main" id="{F780DFF8-CF40-DBC8-CB85-2FAD1165171C}"/>
                </a:ext>
              </a:extLst>
            </p:cNvPr>
            <p:cNvSpPr/>
            <p:nvPr/>
          </p:nvSpPr>
          <p:spPr>
            <a:xfrm>
              <a:off x="705936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7" name="Freeform 1526">
              <a:extLst>
                <a:ext uri="{FF2B5EF4-FFF2-40B4-BE49-F238E27FC236}">
                  <a16:creationId xmlns:a16="http://schemas.microsoft.com/office/drawing/2014/main" id="{C365DCB0-0181-D3CD-6C63-B996074F3280}"/>
                </a:ext>
              </a:extLst>
            </p:cNvPr>
            <p:cNvSpPr/>
            <p:nvPr/>
          </p:nvSpPr>
          <p:spPr>
            <a:xfrm>
              <a:off x="706201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8" name="Freeform 1527">
              <a:extLst>
                <a:ext uri="{FF2B5EF4-FFF2-40B4-BE49-F238E27FC236}">
                  <a16:creationId xmlns:a16="http://schemas.microsoft.com/office/drawing/2014/main" id="{1C3CCE5A-2B0D-B827-90C1-02712F9588D9}"/>
                </a:ext>
              </a:extLst>
            </p:cNvPr>
            <p:cNvSpPr/>
            <p:nvPr/>
          </p:nvSpPr>
          <p:spPr>
            <a:xfrm>
              <a:off x="706465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9" name="Freeform 1528">
              <a:extLst>
                <a:ext uri="{FF2B5EF4-FFF2-40B4-BE49-F238E27FC236}">
                  <a16:creationId xmlns:a16="http://schemas.microsoft.com/office/drawing/2014/main" id="{4C3BE111-10D6-CED6-4E87-418DEE78DE09}"/>
                </a:ext>
              </a:extLst>
            </p:cNvPr>
            <p:cNvSpPr/>
            <p:nvPr/>
          </p:nvSpPr>
          <p:spPr>
            <a:xfrm>
              <a:off x="70673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0" name="Freeform 1529">
              <a:extLst>
                <a:ext uri="{FF2B5EF4-FFF2-40B4-BE49-F238E27FC236}">
                  <a16:creationId xmlns:a16="http://schemas.microsoft.com/office/drawing/2014/main" id="{B2BA3E8B-EB88-E809-0813-936091A37132}"/>
                </a:ext>
              </a:extLst>
            </p:cNvPr>
            <p:cNvSpPr/>
            <p:nvPr/>
          </p:nvSpPr>
          <p:spPr>
            <a:xfrm>
              <a:off x="70699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1" name="Freeform 1530">
              <a:extLst>
                <a:ext uri="{FF2B5EF4-FFF2-40B4-BE49-F238E27FC236}">
                  <a16:creationId xmlns:a16="http://schemas.microsoft.com/office/drawing/2014/main" id="{ECAE4A34-923E-8190-F53A-C8A8E146A7C1}"/>
                </a:ext>
              </a:extLst>
            </p:cNvPr>
            <p:cNvSpPr/>
            <p:nvPr/>
          </p:nvSpPr>
          <p:spPr>
            <a:xfrm>
              <a:off x="707259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2" name="Freeform 1531">
              <a:extLst>
                <a:ext uri="{FF2B5EF4-FFF2-40B4-BE49-F238E27FC236}">
                  <a16:creationId xmlns:a16="http://schemas.microsoft.com/office/drawing/2014/main" id="{9041554A-E9FF-C440-41F1-E9CFF6B1DD96}"/>
                </a:ext>
              </a:extLst>
            </p:cNvPr>
            <p:cNvSpPr/>
            <p:nvPr/>
          </p:nvSpPr>
          <p:spPr>
            <a:xfrm>
              <a:off x="707524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3" name="Freeform 1532">
              <a:extLst>
                <a:ext uri="{FF2B5EF4-FFF2-40B4-BE49-F238E27FC236}">
                  <a16:creationId xmlns:a16="http://schemas.microsoft.com/office/drawing/2014/main" id="{10DA117A-F3B2-2494-432A-A8F731887D5E}"/>
                </a:ext>
              </a:extLst>
            </p:cNvPr>
            <p:cNvSpPr/>
            <p:nvPr/>
          </p:nvSpPr>
          <p:spPr>
            <a:xfrm>
              <a:off x="707788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4" name="Freeform 1533">
              <a:extLst>
                <a:ext uri="{FF2B5EF4-FFF2-40B4-BE49-F238E27FC236}">
                  <a16:creationId xmlns:a16="http://schemas.microsoft.com/office/drawing/2014/main" id="{158AF2E1-B9C0-947D-C443-E943ED18D0CC}"/>
                </a:ext>
              </a:extLst>
            </p:cNvPr>
            <p:cNvSpPr/>
            <p:nvPr/>
          </p:nvSpPr>
          <p:spPr>
            <a:xfrm>
              <a:off x="708053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5" name="Freeform 1534">
              <a:extLst>
                <a:ext uri="{FF2B5EF4-FFF2-40B4-BE49-F238E27FC236}">
                  <a16:creationId xmlns:a16="http://schemas.microsoft.com/office/drawing/2014/main" id="{E1CD3F03-3075-C1E5-35FF-D344AA51BCA9}"/>
                </a:ext>
              </a:extLst>
            </p:cNvPr>
            <p:cNvSpPr/>
            <p:nvPr/>
          </p:nvSpPr>
          <p:spPr>
            <a:xfrm>
              <a:off x="708316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6" name="Freeform 1535">
              <a:extLst>
                <a:ext uri="{FF2B5EF4-FFF2-40B4-BE49-F238E27FC236}">
                  <a16:creationId xmlns:a16="http://schemas.microsoft.com/office/drawing/2014/main" id="{FA5DB30E-767F-2057-F7EC-F943959E88F9}"/>
                </a:ext>
              </a:extLst>
            </p:cNvPr>
            <p:cNvSpPr/>
            <p:nvPr/>
          </p:nvSpPr>
          <p:spPr>
            <a:xfrm>
              <a:off x="70858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7" name="Freeform 1536">
              <a:extLst>
                <a:ext uri="{FF2B5EF4-FFF2-40B4-BE49-F238E27FC236}">
                  <a16:creationId xmlns:a16="http://schemas.microsoft.com/office/drawing/2014/main" id="{FF456274-1A7D-B955-83A1-C4E409B0C6AC}"/>
                </a:ext>
              </a:extLst>
            </p:cNvPr>
            <p:cNvSpPr/>
            <p:nvPr/>
          </p:nvSpPr>
          <p:spPr>
            <a:xfrm>
              <a:off x="708845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8" name="Freeform 1537">
              <a:extLst>
                <a:ext uri="{FF2B5EF4-FFF2-40B4-BE49-F238E27FC236}">
                  <a16:creationId xmlns:a16="http://schemas.microsoft.com/office/drawing/2014/main" id="{AF50014C-FF3F-8B1A-286E-AD0D9E614ABA}"/>
                </a:ext>
              </a:extLst>
            </p:cNvPr>
            <p:cNvSpPr/>
            <p:nvPr/>
          </p:nvSpPr>
          <p:spPr>
            <a:xfrm>
              <a:off x="709110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9" name="Freeform 1538">
              <a:extLst>
                <a:ext uri="{FF2B5EF4-FFF2-40B4-BE49-F238E27FC236}">
                  <a16:creationId xmlns:a16="http://schemas.microsoft.com/office/drawing/2014/main" id="{BDF9022C-C4BB-A7C9-9E35-7464B65E0A5D}"/>
                </a:ext>
              </a:extLst>
            </p:cNvPr>
            <p:cNvSpPr/>
            <p:nvPr/>
          </p:nvSpPr>
          <p:spPr>
            <a:xfrm>
              <a:off x="709374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0" name="Freeform 1539">
              <a:extLst>
                <a:ext uri="{FF2B5EF4-FFF2-40B4-BE49-F238E27FC236}">
                  <a16:creationId xmlns:a16="http://schemas.microsoft.com/office/drawing/2014/main" id="{86EEB2F7-1E3C-6267-2C79-9769399E91B7}"/>
                </a:ext>
              </a:extLst>
            </p:cNvPr>
            <p:cNvSpPr/>
            <p:nvPr/>
          </p:nvSpPr>
          <p:spPr>
            <a:xfrm>
              <a:off x="709639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1" name="Freeform 1540">
              <a:extLst>
                <a:ext uri="{FF2B5EF4-FFF2-40B4-BE49-F238E27FC236}">
                  <a16:creationId xmlns:a16="http://schemas.microsoft.com/office/drawing/2014/main" id="{2FF9B1A1-8CB0-E1FB-E7D8-BFD3764ED186}"/>
                </a:ext>
              </a:extLst>
            </p:cNvPr>
            <p:cNvSpPr/>
            <p:nvPr/>
          </p:nvSpPr>
          <p:spPr>
            <a:xfrm>
              <a:off x="7099035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2" name="Freeform 1541">
              <a:extLst>
                <a:ext uri="{FF2B5EF4-FFF2-40B4-BE49-F238E27FC236}">
                  <a16:creationId xmlns:a16="http://schemas.microsoft.com/office/drawing/2014/main" id="{920F5BB0-B78B-09C5-03C8-CCDCA2EDC662}"/>
                </a:ext>
              </a:extLst>
            </p:cNvPr>
            <p:cNvSpPr/>
            <p:nvPr/>
          </p:nvSpPr>
          <p:spPr>
            <a:xfrm>
              <a:off x="710168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3" name="Freeform 1542">
              <a:extLst>
                <a:ext uri="{FF2B5EF4-FFF2-40B4-BE49-F238E27FC236}">
                  <a16:creationId xmlns:a16="http://schemas.microsoft.com/office/drawing/2014/main" id="{6D5FC15B-3238-1B1C-D177-697E22D51E4A}"/>
                </a:ext>
              </a:extLst>
            </p:cNvPr>
            <p:cNvSpPr/>
            <p:nvPr/>
          </p:nvSpPr>
          <p:spPr>
            <a:xfrm>
              <a:off x="71043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4" name="Freeform 1543">
              <a:extLst>
                <a:ext uri="{FF2B5EF4-FFF2-40B4-BE49-F238E27FC236}">
                  <a16:creationId xmlns:a16="http://schemas.microsoft.com/office/drawing/2014/main" id="{0D57987F-D9B9-8AE8-48C6-4F27AE1A87DD}"/>
                </a:ext>
              </a:extLst>
            </p:cNvPr>
            <p:cNvSpPr/>
            <p:nvPr/>
          </p:nvSpPr>
          <p:spPr>
            <a:xfrm>
              <a:off x="710697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5" name="Freeform 1544">
              <a:extLst>
                <a:ext uri="{FF2B5EF4-FFF2-40B4-BE49-F238E27FC236}">
                  <a16:creationId xmlns:a16="http://schemas.microsoft.com/office/drawing/2014/main" id="{395EBD3C-F1D7-BC75-57E5-23ECCB4AFE11}"/>
                </a:ext>
              </a:extLst>
            </p:cNvPr>
            <p:cNvSpPr/>
            <p:nvPr/>
          </p:nvSpPr>
          <p:spPr>
            <a:xfrm>
              <a:off x="710962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6" name="Freeform 1545">
              <a:extLst>
                <a:ext uri="{FF2B5EF4-FFF2-40B4-BE49-F238E27FC236}">
                  <a16:creationId xmlns:a16="http://schemas.microsoft.com/office/drawing/2014/main" id="{FD5963B9-308C-CA07-BB4E-6C49BBA1DF4F}"/>
                </a:ext>
              </a:extLst>
            </p:cNvPr>
            <p:cNvSpPr/>
            <p:nvPr/>
          </p:nvSpPr>
          <p:spPr>
            <a:xfrm>
              <a:off x="711226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7" name="Freeform 1546">
              <a:extLst>
                <a:ext uri="{FF2B5EF4-FFF2-40B4-BE49-F238E27FC236}">
                  <a16:creationId xmlns:a16="http://schemas.microsoft.com/office/drawing/2014/main" id="{E1C05064-6129-6FD6-981B-E698664CB087}"/>
                </a:ext>
              </a:extLst>
            </p:cNvPr>
            <p:cNvSpPr/>
            <p:nvPr/>
          </p:nvSpPr>
          <p:spPr>
            <a:xfrm>
              <a:off x="711491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8" name="Freeform 1547">
              <a:extLst>
                <a:ext uri="{FF2B5EF4-FFF2-40B4-BE49-F238E27FC236}">
                  <a16:creationId xmlns:a16="http://schemas.microsoft.com/office/drawing/2014/main" id="{202D3BC9-6DD1-20E9-CC31-56EF74B0C4D6}"/>
                </a:ext>
              </a:extLst>
            </p:cNvPr>
            <p:cNvSpPr/>
            <p:nvPr/>
          </p:nvSpPr>
          <p:spPr>
            <a:xfrm>
              <a:off x="711755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9" name="Freeform 1548">
              <a:extLst>
                <a:ext uri="{FF2B5EF4-FFF2-40B4-BE49-F238E27FC236}">
                  <a16:creationId xmlns:a16="http://schemas.microsoft.com/office/drawing/2014/main" id="{ED3D8D24-3333-EE89-0C74-D62CD28AF1D5}"/>
                </a:ext>
              </a:extLst>
            </p:cNvPr>
            <p:cNvSpPr/>
            <p:nvPr/>
          </p:nvSpPr>
          <p:spPr>
            <a:xfrm>
              <a:off x="712020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0" name="Freeform 1549">
              <a:extLst>
                <a:ext uri="{FF2B5EF4-FFF2-40B4-BE49-F238E27FC236}">
                  <a16:creationId xmlns:a16="http://schemas.microsoft.com/office/drawing/2014/main" id="{523F42F3-21F4-4D6A-7FE2-AD46FBEAF93B}"/>
                </a:ext>
              </a:extLst>
            </p:cNvPr>
            <p:cNvSpPr/>
            <p:nvPr/>
          </p:nvSpPr>
          <p:spPr>
            <a:xfrm>
              <a:off x="712284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1" name="Freeform 1550">
              <a:extLst>
                <a:ext uri="{FF2B5EF4-FFF2-40B4-BE49-F238E27FC236}">
                  <a16:creationId xmlns:a16="http://schemas.microsoft.com/office/drawing/2014/main" id="{983125A2-240E-FB0D-8041-6311D8E03A59}"/>
                </a:ext>
              </a:extLst>
            </p:cNvPr>
            <p:cNvSpPr/>
            <p:nvPr/>
          </p:nvSpPr>
          <p:spPr>
            <a:xfrm>
              <a:off x="71254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2" name="Freeform 1551">
              <a:extLst>
                <a:ext uri="{FF2B5EF4-FFF2-40B4-BE49-F238E27FC236}">
                  <a16:creationId xmlns:a16="http://schemas.microsoft.com/office/drawing/2014/main" id="{B06DD9DF-6010-3574-A257-8B2710DF9A17}"/>
                </a:ext>
              </a:extLst>
            </p:cNvPr>
            <p:cNvSpPr/>
            <p:nvPr/>
          </p:nvSpPr>
          <p:spPr>
            <a:xfrm>
              <a:off x="712813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3" name="Freeform 1552">
              <a:extLst>
                <a:ext uri="{FF2B5EF4-FFF2-40B4-BE49-F238E27FC236}">
                  <a16:creationId xmlns:a16="http://schemas.microsoft.com/office/drawing/2014/main" id="{0AF55AEF-1686-220B-AAAA-3BA87C8F6427}"/>
                </a:ext>
              </a:extLst>
            </p:cNvPr>
            <p:cNvSpPr/>
            <p:nvPr/>
          </p:nvSpPr>
          <p:spPr>
            <a:xfrm>
              <a:off x="713078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4" name="Freeform 1553">
              <a:extLst>
                <a:ext uri="{FF2B5EF4-FFF2-40B4-BE49-F238E27FC236}">
                  <a16:creationId xmlns:a16="http://schemas.microsoft.com/office/drawing/2014/main" id="{60CF66F9-DB59-4B8B-28B9-6F447A9F41AF}"/>
                </a:ext>
              </a:extLst>
            </p:cNvPr>
            <p:cNvSpPr/>
            <p:nvPr/>
          </p:nvSpPr>
          <p:spPr>
            <a:xfrm>
              <a:off x="71334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5" name="Freeform 1554">
              <a:extLst>
                <a:ext uri="{FF2B5EF4-FFF2-40B4-BE49-F238E27FC236}">
                  <a16:creationId xmlns:a16="http://schemas.microsoft.com/office/drawing/2014/main" id="{107A5D38-22E2-88C1-4742-30CBA80738FD}"/>
                </a:ext>
              </a:extLst>
            </p:cNvPr>
            <p:cNvSpPr/>
            <p:nvPr/>
          </p:nvSpPr>
          <p:spPr>
            <a:xfrm>
              <a:off x="713607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6" name="Freeform 1555">
              <a:extLst>
                <a:ext uri="{FF2B5EF4-FFF2-40B4-BE49-F238E27FC236}">
                  <a16:creationId xmlns:a16="http://schemas.microsoft.com/office/drawing/2014/main" id="{3292A9C3-2292-192D-A3D2-E0513095CB7E}"/>
                </a:ext>
              </a:extLst>
            </p:cNvPr>
            <p:cNvSpPr/>
            <p:nvPr/>
          </p:nvSpPr>
          <p:spPr>
            <a:xfrm>
              <a:off x="71387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7" name="Freeform 1556">
              <a:extLst>
                <a:ext uri="{FF2B5EF4-FFF2-40B4-BE49-F238E27FC236}">
                  <a16:creationId xmlns:a16="http://schemas.microsoft.com/office/drawing/2014/main" id="{CE11E5CD-1DEA-692B-246B-869B671E291D}"/>
                </a:ext>
              </a:extLst>
            </p:cNvPr>
            <p:cNvSpPr/>
            <p:nvPr/>
          </p:nvSpPr>
          <p:spPr>
            <a:xfrm>
              <a:off x="714136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8" name="Freeform 1557">
              <a:extLst>
                <a:ext uri="{FF2B5EF4-FFF2-40B4-BE49-F238E27FC236}">
                  <a16:creationId xmlns:a16="http://schemas.microsoft.com/office/drawing/2014/main" id="{9800FCB1-54DC-C3EA-12E2-DFBB523A6896}"/>
                </a:ext>
              </a:extLst>
            </p:cNvPr>
            <p:cNvSpPr/>
            <p:nvPr/>
          </p:nvSpPr>
          <p:spPr>
            <a:xfrm>
              <a:off x="714401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9" name="Freeform 1558">
              <a:extLst>
                <a:ext uri="{FF2B5EF4-FFF2-40B4-BE49-F238E27FC236}">
                  <a16:creationId xmlns:a16="http://schemas.microsoft.com/office/drawing/2014/main" id="{F1AA6EA6-20DF-8F0B-45B6-51BF4B1636AA}"/>
                </a:ext>
              </a:extLst>
            </p:cNvPr>
            <p:cNvSpPr/>
            <p:nvPr/>
          </p:nvSpPr>
          <p:spPr>
            <a:xfrm>
              <a:off x="714664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0" name="Freeform 1559">
              <a:extLst>
                <a:ext uri="{FF2B5EF4-FFF2-40B4-BE49-F238E27FC236}">
                  <a16:creationId xmlns:a16="http://schemas.microsoft.com/office/drawing/2014/main" id="{A3338749-0B13-C583-8DEA-433404F240E3}"/>
                </a:ext>
              </a:extLst>
            </p:cNvPr>
            <p:cNvSpPr/>
            <p:nvPr/>
          </p:nvSpPr>
          <p:spPr>
            <a:xfrm>
              <a:off x="714930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1" name="Freeform 1560">
              <a:extLst>
                <a:ext uri="{FF2B5EF4-FFF2-40B4-BE49-F238E27FC236}">
                  <a16:creationId xmlns:a16="http://schemas.microsoft.com/office/drawing/2014/main" id="{A9425703-4976-1F8F-70E5-70E703767797}"/>
                </a:ext>
              </a:extLst>
            </p:cNvPr>
            <p:cNvSpPr/>
            <p:nvPr/>
          </p:nvSpPr>
          <p:spPr>
            <a:xfrm>
              <a:off x="71519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2" name="Freeform 1561">
              <a:extLst>
                <a:ext uri="{FF2B5EF4-FFF2-40B4-BE49-F238E27FC236}">
                  <a16:creationId xmlns:a16="http://schemas.microsoft.com/office/drawing/2014/main" id="{7EC4B5B7-6BF2-C7D2-2FD3-056E7E6899CC}"/>
                </a:ext>
              </a:extLst>
            </p:cNvPr>
            <p:cNvSpPr/>
            <p:nvPr/>
          </p:nvSpPr>
          <p:spPr>
            <a:xfrm>
              <a:off x="715458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3" name="Freeform 1562">
              <a:extLst>
                <a:ext uri="{FF2B5EF4-FFF2-40B4-BE49-F238E27FC236}">
                  <a16:creationId xmlns:a16="http://schemas.microsoft.com/office/drawing/2014/main" id="{8FCD0ECD-3164-9A8F-344D-D5A3FC98885D}"/>
                </a:ext>
              </a:extLst>
            </p:cNvPr>
            <p:cNvSpPr/>
            <p:nvPr/>
          </p:nvSpPr>
          <p:spPr>
            <a:xfrm>
              <a:off x="715722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4" name="Freeform 1563">
              <a:extLst>
                <a:ext uri="{FF2B5EF4-FFF2-40B4-BE49-F238E27FC236}">
                  <a16:creationId xmlns:a16="http://schemas.microsoft.com/office/drawing/2014/main" id="{CF422F9B-0174-FF38-61E9-474D44D827D6}"/>
                </a:ext>
              </a:extLst>
            </p:cNvPr>
            <p:cNvSpPr/>
            <p:nvPr/>
          </p:nvSpPr>
          <p:spPr>
            <a:xfrm>
              <a:off x="715987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5" name="Freeform 1564">
              <a:extLst>
                <a:ext uri="{FF2B5EF4-FFF2-40B4-BE49-F238E27FC236}">
                  <a16:creationId xmlns:a16="http://schemas.microsoft.com/office/drawing/2014/main" id="{05FDE0D7-F8D6-3BE9-F38C-96F6D684A8BB}"/>
                </a:ext>
              </a:extLst>
            </p:cNvPr>
            <p:cNvSpPr/>
            <p:nvPr/>
          </p:nvSpPr>
          <p:spPr>
            <a:xfrm>
              <a:off x="7162515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6" name="Freeform 1565">
              <a:extLst>
                <a:ext uri="{FF2B5EF4-FFF2-40B4-BE49-F238E27FC236}">
                  <a16:creationId xmlns:a16="http://schemas.microsoft.com/office/drawing/2014/main" id="{2A6C794E-FE36-1345-3C9B-DC1488A6042A}"/>
                </a:ext>
              </a:extLst>
            </p:cNvPr>
            <p:cNvSpPr/>
            <p:nvPr/>
          </p:nvSpPr>
          <p:spPr>
            <a:xfrm>
              <a:off x="716516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7" name="Freeform 1566">
              <a:extLst>
                <a:ext uri="{FF2B5EF4-FFF2-40B4-BE49-F238E27FC236}">
                  <a16:creationId xmlns:a16="http://schemas.microsoft.com/office/drawing/2014/main" id="{238EAE22-9941-BC13-3C3A-E44D318F97C0}"/>
                </a:ext>
              </a:extLst>
            </p:cNvPr>
            <p:cNvSpPr/>
            <p:nvPr/>
          </p:nvSpPr>
          <p:spPr>
            <a:xfrm>
              <a:off x="716781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8" name="Freeform 1567">
              <a:extLst>
                <a:ext uri="{FF2B5EF4-FFF2-40B4-BE49-F238E27FC236}">
                  <a16:creationId xmlns:a16="http://schemas.microsoft.com/office/drawing/2014/main" id="{8EC1A0DD-5834-CD68-7FEE-7DE25F7589EC}"/>
                </a:ext>
              </a:extLst>
            </p:cNvPr>
            <p:cNvSpPr/>
            <p:nvPr/>
          </p:nvSpPr>
          <p:spPr>
            <a:xfrm>
              <a:off x="717045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9" name="Freeform 1568">
              <a:extLst>
                <a:ext uri="{FF2B5EF4-FFF2-40B4-BE49-F238E27FC236}">
                  <a16:creationId xmlns:a16="http://schemas.microsoft.com/office/drawing/2014/main" id="{3A607AA7-452D-887C-C06B-8CB6D01DF3F8}"/>
                </a:ext>
              </a:extLst>
            </p:cNvPr>
            <p:cNvSpPr/>
            <p:nvPr/>
          </p:nvSpPr>
          <p:spPr>
            <a:xfrm>
              <a:off x="717310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0" name="Freeform 1569">
              <a:extLst>
                <a:ext uri="{FF2B5EF4-FFF2-40B4-BE49-F238E27FC236}">
                  <a16:creationId xmlns:a16="http://schemas.microsoft.com/office/drawing/2014/main" id="{531AF7B8-7ABB-54BF-F102-B17AC9CC5EE9}"/>
                </a:ext>
              </a:extLst>
            </p:cNvPr>
            <p:cNvSpPr/>
            <p:nvPr/>
          </p:nvSpPr>
          <p:spPr>
            <a:xfrm>
              <a:off x="717574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1" name="Freeform 1570">
              <a:extLst>
                <a:ext uri="{FF2B5EF4-FFF2-40B4-BE49-F238E27FC236}">
                  <a16:creationId xmlns:a16="http://schemas.microsoft.com/office/drawing/2014/main" id="{48050CD8-0AFB-D1DB-30EB-65242EDE501C}"/>
                </a:ext>
              </a:extLst>
            </p:cNvPr>
            <p:cNvSpPr/>
            <p:nvPr/>
          </p:nvSpPr>
          <p:spPr>
            <a:xfrm>
              <a:off x="717839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2" name="Freeform 1571">
              <a:extLst>
                <a:ext uri="{FF2B5EF4-FFF2-40B4-BE49-F238E27FC236}">
                  <a16:creationId xmlns:a16="http://schemas.microsoft.com/office/drawing/2014/main" id="{463E9E1E-C955-EA00-BE62-E6948D5AFEAF}"/>
                </a:ext>
              </a:extLst>
            </p:cNvPr>
            <p:cNvSpPr/>
            <p:nvPr/>
          </p:nvSpPr>
          <p:spPr>
            <a:xfrm>
              <a:off x="718103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3" name="Freeform 1572">
              <a:extLst>
                <a:ext uri="{FF2B5EF4-FFF2-40B4-BE49-F238E27FC236}">
                  <a16:creationId xmlns:a16="http://schemas.microsoft.com/office/drawing/2014/main" id="{FC7E8D44-A965-26B4-DA48-CC89C68AD6D4}"/>
                </a:ext>
              </a:extLst>
            </p:cNvPr>
            <p:cNvSpPr/>
            <p:nvPr/>
          </p:nvSpPr>
          <p:spPr>
            <a:xfrm>
              <a:off x="718368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4" name="Freeform 1573">
              <a:extLst>
                <a:ext uri="{FF2B5EF4-FFF2-40B4-BE49-F238E27FC236}">
                  <a16:creationId xmlns:a16="http://schemas.microsoft.com/office/drawing/2014/main" id="{CB50C8FB-B17A-EC7B-E551-DE14C48D82ED}"/>
                </a:ext>
              </a:extLst>
            </p:cNvPr>
            <p:cNvSpPr/>
            <p:nvPr/>
          </p:nvSpPr>
          <p:spPr>
            <a:xfrm>
              <a:off x="71863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5" name="Freeform 1574">
              <a:extLst>
                <a:ext uri="{FF2B5EF4-FFF2-40B4-BE49-F238E27FC236}">
                  <a16:creationId xmlns:a16="http://schemas.microsoft.com/office/drawing/2014/main" id="{9588F159-D8EE-26BF-C352-F9B01751F87C}"/>
                </a:ext>
              </a:extLst>
            </p:cNvPr>
            <p:cNvSpPr/>
            <p:nvPr/>
          </p:nvSpPr>
          <p:spPr>
            <a:xfrm>
              <a:off x="718897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6" name="Freeform 1575">
              <a:extLst>
                <a:ext uri="{FF2B5EF4-FFF2-40B4-BE49-F238E27FC236}">
                  <a16:creationId xmlns:a16="http://schemas.microsoft.com/office/drawing/2014/main" id="{90CB9C49-16E5-8C1D-616C-1C486FB2214D}"/>
                </a:ext>
              </a:extLst>
            </p:cNvPr>
            <p:cNvSpPr/>
            <p:nvPr/>
          </p:nvSpPr>
          <p:spPr>
            <a:xfrm>
              <a:off x="719161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7" name="Freeform 1576">
              <a:extLst>
                <a:ext uri="{FF2B5EF4-FFF2-40B4-BE49-F238E27FC236}">
                  <a16:creationId xmlns:a16="http://schemas.microsoft.com/office/drawing/2014/main" id="{37595AF3-E2DB-AA96-4B48-6B05E38D2C47}"/>
                </a:ext>
              </a:extLst>
            </p:cNvPr>
            <p:cNvSpPr/>
            <p:nvPr/>
          </p:nvSpPr>
          <p:spPr>
            <a:xfrm>
              <a:off x="719426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8" name="Freeform 1577">
              <a:extLst>
                <a:ext uri="{FF2B5EF4-FFF2-40B4-BE49-F238E27FC236}">
                  <a16:creationId xmlns:a16="http://schemas.microsoft.com/office/drawing/2014/main" id="{D45EE96E-7CB3-D7C2-7471-24184E76E87C}"/>
                </a:ext>
              </a:extLst>
            </p:cNvPr>
            <p:cNvSpPr/>
            <p:nvPr/>
          </p:nvSpPr>
          <p:spPr>
            <a:xfrm>
              <a:off x="719691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9" name="Freeform 1578">
              <a:extLst>
                <a:ext uri="{FF2B5EF4-FFF2-40B4-BE49-F238E27FC236}">
                  <a16:creationId xmlns:a16="http://schemas.microsoft.com/office/drawing/2014/main" id="{C6AB8088-DA86-870F-CEED-A2AD5E3715EC}"/>
                </a:ext>
              </a:extLst>
            </p:cNvPr>
            <p:cNvSpPr/>
            <p:nvPr/>
          </p:nvSpPr>
          <p:spPr>
            <a:xfrm>
              <a:off x="719955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0" name="Freeform 1579">
              <a:extLst>
                <a:ext uri="{FF2B5EF4-FFF2-40B4-BE49-F238E27FC236}">
                  <a16:creationId xmlns:a16="http://schemas.microsoft.com/office/drawing/2014/main" id="{8B71024A-F08A-6D0C-BB74-CC78D0447716}"/>
                </a:ext>
              </a:extLst>
            </p:cNvPr>
            <p:cNvSpPr/>
            <p:nvPr/>
          </p:nvSpPr>
          <p:spPr>
            <a:xfrm>
              <a:off x="72022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1" name="Freeform 1580">
              <a:extLst>
                <a:ext uri="{FF2B5EF4-FFF2-40B4-BE49-F238E27FC236}">
                  <a16:creationId xmlns:a16="http://schemas.microsoft.com/office/drawing/2014/main" id="{56609B90-9B35-FFD3-2DCA-DA266BABA7AA}"/>
                </a:ext>
              </a:extLst>
            </p:cNvPr>
            <p:cNvSpPr/>
            <p:nvPr/>
          </p:nvSpPr>
          <p:spPr>
            <a:xfrm>
              <a:off x="72048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2" name="Freeform 1581">
              <a:extLst>
                <a:ext uri="{FF2B5EF4-FFF2-40B4-BE49-F238E27FC236}">
                  <a16:creationId xmlns:a16="http://schemas.microsoft.com/office/drawing/2014/main" id="{CF721955-B3FE-1854-1FB7-59C547AAECCE}"/>
                </a:ext>
              </a:extLst>
            </p:cNvPr>
            <p:cNvSpPr/>
            <p:nvPr/>
          </p:nvSpPr>
          <p:spPr>
            <a:xfrm>
              <a:off x="720749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3" name="Freeform 1582">
              <a:extLst>
                <a:ext uri="{FF2B5EF4-FFF2-40B4-BE49-F238E27FC236}">
                  <a16:creationId xmlns:a16="http://schemas.microsoft.com/office/drawing/2014/main" id="{F29795CE-1825-EE94-F875-46EF1BC05772}"/>
                </a:ext>
              </a:extLst>
            </p:cNvPr>
            <p:cNvSpPr/>
            <p:nvPr/>
          </p:nvSpPr>
          <p:spPr>
            <a:xfrm>
              <a:off x="721012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4" name="Freeform 1583">
              <a:extLst>
                <a:ext uri="{FF2B5EF4-FFF2-40B4-BE49-F238E27FC236}">
                  <a16:creationId xmlns:a16="http://schemas.microsoft.com/office/drawing/2014/main" id="{3CA88A5D-7A3B-5D18-12F4-5753DA0F8BEB}"/>
                </a:ext>
              </a:extLst>
            </p:cNvPr>
            <p:cNvSpPr/>
            <p:nvPr/>
          </p:nvSpPr>
          <p:spPr>
            <a:xfrm>
              <a:off x="721278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5" name="Freeform 1584">
              <a:extLst>
                <a:ext uri="{FF2B5EF4-FFF2-40B4-BE49-F238E27FC236}">
                  <a16:creationId xmlns:a16="http://schemas.microsoft.com/office/drawing/2014/main" id="{57918168-2564-DA53-3C82-1D4322CE8CD4}"/>
                </a:ext>
              </a:extLst>
            </p:cNvPr>
            <p:cNvSpPr/>
            <p:nvPr/>
          </p:nvSpPr>
          <p:spPr>
            <a:xfrm>
              <a:off x="721541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6" name="Freeform 1585">
              <a:extLst>
                <a:ext uri="{FF2B5EF4-FFF2-40B4-BE49-F238E27FC236}">
                  <a16:creationId xmlns:a16="http://schemas.microsoft.com/office/drawing/2014/main" id="{E44D9870-8A66-0F6C-505A-CB2522CF1494}"/>
                </a:ext>
              </a:extLst>
            </p:cNvPr>
            <p:cNvSpPr/>
            <p:nvPr/>
          </p:nvSpPr>
          <p:spPr>
            <a:xfrm>
              <a:off x="721806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7" name="Freeform 1586">
              <a:extLst>
                <a:ext uri="{FF2B5EF4-FFF2-40B4-BE49-F238E27FC236}">
                  <a16:creationId xmlns:a16="http://schemas.microsoft.com/office/drawing/2014/main" id="{39C67A4B-29F4-745D-CEA8-992D8B985937}"/>
                </a:ext>
              </a:extLst>
            </p:cNvPr>
            <p:cNvSpPr/>
            <p:nvPr/>
          </p:nvSpPr>
          <p:spPr>
            <a:xfrm>
              <a:off x="722070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8" name="Freeform 1587">
              <a:extLst>
                <a:ext uri="{FF2B5EF4-FFF2-40B4-BE49-F238E27FC236}">
                  <a16:creationId xmlns:a16="http://schemas.microsoft.com/office/drawing/2014/main" id="{EA5219A8-D88B-D775-77B7-05ADB71F15C2}"/>
                </a:ext>
              </a:extLst>
            </p:cNvPr>
            <p:cNvSpPr/>
            <p:nvPr/>
          </p:nvSpPr>
          <p:spPr>
            <a:xfrm>
              <a:off x="722335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9" name="Freeform 1588">
              <a:extLst>
                <a:ext uri="{FF2B5EF4-FFF2-40B4-BE49-F238E27FC236}">
                  <a16:creationId xmlns:a16="http://schemas.microsoft.com/office/drawing/2014/main" id="{87012093-7568-1E3C-0212-B80CF3BA2385}"/>
                </a:ext>
              </a:extLst>
            </p:cNvPr>
            <p:cNvSpPr/>
            <p:nvPr/>
          </p:nvSpPr>
          <p:spPr>
            <a:xfrm>
              <a:off x="722600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0" name="Freeform 1589">
              <a:extLst>
                <a:ext uri="{FF2B5EF4-FFF2-40B4-BE49-F238E27FC236}">
                  <a16:creationId xmlns:a16="http://schemas.microsoft.com/office/drawing/2014/main" id="{87B0FD7C-EB61-1545-8672-1FF1543361F8}"/>
                </a:ext>
              </a:extLst>
            </p:cNvPr>
            <p:cNvSpPr/>
            <p:nvPr/>
          </p:nvSpPr>
          <p:spPr>
            <a:xfrm>
              <a:off x="722864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1" name="Freeform 1590">
              <a:extLst>
                <a:ext uri="{FF2B5EF4-FFF2-40B4-BE49-F238E27FC236}">
                  <a16:creationId xmlns:a16="http://schemas.microsoft.com/office/drawing/2014/main" id="{8D25AEAA-873F-075A-C8C7-AA2C70009F0E}"/>
                </a:ext>
              </a:extLst>
            </p:cNvPr>
            <p:cNvSpPr/>
            <p:nvPr/>
          </p:nvSpPr>
          <p:spPr>
            <a:xfrm>
              <a:off x="723129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2" name="Freeform 1591">
              <a:extLst>
                <a:ext uri="{FF2B5EF4-FFF2-40B4-BE49-F238E27FC236}">
                  <a16:creationId xmlns:a16="http://schemas.microsoft.com/office/drawing/2014/main" id="{302A2A83-63B4-B32B-0A4E-14A8654B14EB}"/>
                </a:ext>
              </a:extLst>
            </p:cNvPr>
            <p:cNvSpPr/>
            <p:nvPr/>
          </p:nvSpPr>
          <p:spPr>
            <a:xfrm>
              <a:off x="723393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3" name="Freeform 1592">
              <a:extLst>
                <a:ext uri="{FF2B5EF4-FFF2-40B4-BE49-F238E27FC236}">
                  <a16:creationId xmlns:a16="http://schemas.microsoft.com/office/drawing/2014/main" id="{1B5860D5-8507-4EEA-03BB-7763100F5BD6}"/>
                </a:ext>
              </a:extLst>
            </p:cNvPr>
            <p:cNvSpPr/>
            <p:nvPr/>
          </p:nvSpPr>
          <p:spPr>
            <a:xfrm>
              <a:off x="723658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4" name="Freeform 1593">
              <a:extLst>
                <a:ext uri="{FF2B5EF4-FFF2-40B4-BE49-F238E27FC236}">
                  <a16:creationId xmlns:a16="http://schemas.microsoft.com/office/drawing/2014/main" id="{0F0F17D3-300A-B739-7BE9-879543344008}"/>
                </a:ext>
              </a:extLst>
            </p:cNvPr>
            <p:cNvSpPr/>
            <p:nvPr/>
          </p:nvSpPr>
          <p:spPr>
            <a:xfrm>
              <a:off x="723922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5" name="Freeform 1594">
              <a:extLst>
                <a:ext uri="{FF2B5EF4-FFF2-40B4-BE49-F238E27FC236}">
                  <a16:creationId xmlns:a16="http://schemas.microsoft.com/office/drawing/2014/main" id="{B5EE79F1-27A2-3C4D-1D5D-9F7B4BAA44D3}"/>
                </a:ext>
              </a:extLst>
            </p:cNvPr>
            <p:cNvSpPr/>
            <p:nvPr/>
          </p:nvSpPr>
          <p:spPr>
            <a:xfrm>
              <a:off x="724187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6" name="Freeform 1595">
              <a:extLst>
                <a:ext uri="{FF2B5EF4-FFF2-40B4-BE49-F238E27FC236}">
                  <a16:creationId xmlns:a16="http://schemas.microsoft.com/office/drawing/2014/main" id="{EB4D49FA-4FAE-53F8-1C6D-5448639BAF47}"/>
                </a:ext>
              </a:extLst>
            </p:cNvPr>
            <p:cNvSpPr/>
            <p:nvPr/>
          </p:nvSpPr>
          <p:spPr>
            <a:xfrm>
              <a:off x="724451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7" name="Freeform 1596">
              <a:extLst>
                <a:ext uri="{FF2B5EF4-FFF2-40B4-BE49-F238E27FC236}">
                  <a16:creationId xmlns:a16="http://schemas.microsoft.com/office/drawing/2014/main" id="{D35EC786-E46C-4B7E-F3FD-17876B2E9B53}"/>
                </a:ext>
              </a:extLst>
            </p:cNvPr>
            <p:cNvSpPr/>
            <p:nvPr/>
          </p:nvSpPr>
          <p:spPr>
            <a:xfrm>
              <a:off x="724716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8" name="Freeform 1597">
              <a:extLst>
                <a:ext uri="{FF2B5EF4-FFF2-40B4-BE49-F238E27FC236}">
                  <a16:creationId xmlns:a16="http://schemas.microsoft.com/office/drawing/2014/main" id="{F8C7B438-9BAD-DD32-1C39-65401260FE23}"/>
                </a:ext>
              </a:extLst>
            </p:cNvPr>
            <p:cNvSpPr/>
            <p:nvPr/>
          </p:nvSpPr>
          <p:spPr>
            <a:xfrm>
              <a:off x="72498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9" name="Freeform 1598">
              <a:extLst>
                <a:ext uri="{FF2B5EF4-FFF2-40B4-BE49-F238E27FC236}">
                  <a16:creationId xmlns:a16="http://schemas.microsoft.com/office/drawing/2014/main" id="{51C88094-BC6E-906A-D70D-001348CD8D43}"/>
                </a:ext>
              </a:extLst>
            </p:cNvPr>
            <p:cNvSpPr/>
            <p:nvPr/>
          </p:nvSpPr>
          <p:spPr>
            <a:xfrm>
              <a:off x="725245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0" name="Freeform 1599">
              <a:extLst>
                <a:ext uri="{FF2B5EF4-FFF2-40B4-BE49-F238E27FC236}">
                  <a16:creationId xmlns:a16="http://schemas.microsoft.com/office/drawing/2014/main" id="{766F77B6-1D78-FFB3-7F28-A4A87D1426E1}"/>
                </a:ext>
              </a:extLst>
            </p:cNvPr>
            <p:cNvSpPr/>
            <p:nvPr/>
          </p:nvSpPr>
          <p:spPr>
            <a:xfrm>
              <a:off x="725509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1" name="Freeform 1600">
              <a:extLst>
                <a:ext uri="{FF2B5EF4-FFF2-40B4-BE49-F238E27FC236}">
                  <a16:creationId xmlns:a16="http://schemas.microsoft.com/office/drawing/2014/main" id="{2DAFE0F1-1C29-436C-8692-63FE19C23D0B}"/>
                </a:ext>
              </a:extLst>
            </p:cNvPr>
            <p:cNvSpPr/>
            <p:nvPr/>
          </p:nvSpPr>
          <p:spPr>
            <a:xfrm>
              <a:off x="725774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2" name="Freeform 1601">
              <a:extLst>
                <a:ext uri="{FF2B5EF4-FFF2-40B4-BE49-F238E27FC236}">
                  <a16:creationId xmlns:a16="http://schemas.microsoft.com/office/drawing/2014/main" id="{F3B1918D-38B2-AD46-DD7C-819D0662E5AA}"/>
                </a:ext>
              </a:extLst>
            </p:cNvPr>
            <p:cNvSpPr/>
            <p:nvPr/>
          </p:nvSpPr>
          <p:spPr>
            <a:xfrm>
              <a:off x="72603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3" name="Freeform 1602">
              <a:extLst>
                <a:ext uri="{FF2B5EF4-FFF2-40B4-BE49-F238E27FC236}">
                  <a16:creationId xmlns:a16="http://schemas.microsoft.com/office/drawing/2014/main" id="{C4718466-7097-C08B-2F36-EECB2D99CD5E}"/>
                </a:ext>
              </a:extLst>
            </p:cNvPr>
            <p:cNvSpPr/>
            <p:nvPr/>
          </p:nvSpPr>
          <p:spPr>
            <a:xfrm>
              <a:off x="726303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4" name="Freeform 1603">
              <a:extLst>
                <a:ext uri="{FF2B5EF4-FFF2-40B4-BE49-F238E27FC236}">
                  <a16:creationId xmlns:a16="http://schemas.microsoft.com/office/drawing/2014/main" id="{569732D7-5A6F-0F6E-6A5E-B78F9F36FEAA}"/>
                </a:ext>
              </a:extLst>
            </p:cNvPr>
            <p:cNvSpPr/>
            <p:nvPr/>
          </p:nvSpPr>
          <p:spPr>
            <a:xfrm>
              <a:off x="726568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5" name="Freeform 1604">
              <a:extLst>
                <a:ext uri="{FF2B5EF4-FFF2-40B4-BE49-F238E27FC236}">
                  <a16:creationId xmlns:a16="http://schemas.microsoft.com/office/drawing/2014/main" id="{26BC12AA-75EC-9EA3-D644-AED1AD5A8541}"/>
                </a:ext>
              </a:extLst>
            </p:cNvPr>
            <p:cNvSpPr/>
            <p:nvPr/>
          </p:nvSpPr>
          <p:spPr>
            <a:xfrm>
              <a:off x="72683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6" name="Freeform 1605">
              <a:extLst>
                <a:ext uri="{FF2B5EF4-FFF2-40B4-BE49-F238E27FC236}">
                  <a16:creationId xmlns:a16="http://schemas.microsoft.com/office/drawing/2014/main" id="{186706DB-ED27-4F08-39EE-0203344F4F96}"/>
                </a:ext>
              </a:extLst>
            </p:cNvPr>
            <p:cNvSpPr/>
            <p:nvPr/>
          </p:nvSpPr>
          <p:spPr>
            <a:xfrm>
              <a:off x="727097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7" name="Freeform 1606">
              <a:extLst>
                <a:ext uri="{FF2B5EF4-FFF2-40B4-BE49-F238E27FC236}">
                  <a16:creationId xmlns:a16="http://schemas.microsoft.com/office/drawing/2014/main" id="{902460FD-F719-3292-EAAD-B563FDD8F04C}"/>
                </a:ext>
              </a:extLst>
            </p:cNvPr>
            <p:cNvSpPr/>
            <p:nvPr/>
          </p:nvSpPr>
          <p:spPr>
            <a:xfrm>
              <a:off x="727360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8" name="Freeform 1607">
              <a:extLst>
                <a:ext uri="{FF2B5EF4-FFF2-40B4-BE49-F238E27FC236}">
                  <a16:creationId xmlns:a16="http://schemas.microsoft.com/office/drawing/2014/main" id="{5C5477C2-CB03-6EAE-173C-57427E954680}"/>
                </a:ext>
              </a:extLst>
            </p:cNvPr>
            <p:cNvSpPr/>
            <p:nvPr/>
          </p:nvSpPr>
          <p:spPr>
            <a:xfrm>
              <a:off x="7276260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9" name="Freeform 1608">
              <a:extLst>
                <a:ext uri="{FF2B5EF4-FFF2-40B4-BE49-F238E27FC236}">
                  <a16:creationId xmlns:a16="http://schemas.microsoft.com/office/drawing/2014/main" id="{D44A7206-C93A-C1BB-3778-C57A687399F0}"/>
                </a:ext>
              </a:extLst>
            </p:cNvPr>
            <p:cNvSpPr/>
            <p:nvPr/>
          </p:nvSpPr>
          <p:spPr>
            <a:xfrm>
              <a:off x="727889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0" name="Freeform 1609">
              <a:extLst>
                <a:ext uri="{FF2B5EF4-FFF2-40B4-BE49-F238E27FC236}">
                  <a16:creationId xmlns:a16="http://schemas.microsoft.com/office/drawing/2014/main" id="{54E11DD4-2FC4-2582-3C08-D1B337ABD750}"/>
                </a:ext>
              </a:extLst>
            </p:cNvPr>
            <p:cNvSpPr/>
            <p:nvPr/>
          </p:nvSpPr>
          <p:spPr>
            <a:xfrm>
              <a:off x="728154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1" name="Freeform 1610">
              <a:extLst>
                <a:ext uri="{FF2B5EF4-FFF2-40B4-BE49-F238E27FC236}">
                  <a16:creationId xmlns:a16="http://schemas.microsoft.com/office/drawing/2014/main" id="{182039D3-3802-BF69-5565-9C88A6CEEBAF}"/>
                </a:ext>
              </a:extLst>
            </p:cNvPr>
            <p:cNvSpPr/>
            <p:nvPr/>
          </p:nvSpPr>
          <p:spPr>
            <a:xfrm>
              <a:off x="728418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2" name="Freeform 1611">
              <a:extLst>
                <a:ext uri="{FF2B5EF4-FFF2-40B4-BE49-F238E27FC236}">
                  <a16:creationId xmlns:a16="http://schemas.microsoft.com/office/drawing/2014/main" id="{85857698-9794-B3B8-596E-8D09306F9222}"/>
                </a:ext>
              </a:extLst>
            </p:cNvPr>
            <p:cNvSpPr/>
            <p:nvPr/>
          </p:nvSpPr>
          <p:spPr>
            <a:xfrm>
              <a:off x="72868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3" name="Freeform 1612">
              <a:extLst>
                <a:ext uri="{FF2B5EF4-FFF2-40B4-BE49-F238E27FC236}">
                  <a16:creationId xmlns:a16="http://schemas.microsoft.com/office/drawing/2014/main" id="{53384FE9-EC82-DBBF-AAAA-AF64C9941635}"/>
                </a:ext>
              </a:extLst>
            </p:cNvPr>
            <p:cNvSpPr/>
            <p:nvPr/>
          </p:nvSpPr>
          <p:spPr>
            <a:xfrm>
              <a:off x="728948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4" name="Freeform 1613">
              <a:extLst>
                <a:ext uri="{FF2B5EF4-FFF2-40B4-BE49-F238E27FC236}">
                  <a16:creationId xmlns:a16="http://schemas.microsoft.com/office/drawing/2014/main" id="{48D4862C-1247-A5DC-2632-701EEA79ECED}"/>
                </a:ext>
              </a:extLst>
            </p:cNvPr>
            <p:cNvSpPr/>
            <p:nvPr/>
          </p:nvSpPr>
          <p:spPr>
            <a:xfrm>
              <a:off x="729212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5" name="Freeform 1614">
              <a:extLst>
                <a:ext uri="{FF2B5EF4-FFF2-40B4-BE49-F238E27FC236}">
                  <a16:creationId xmlns:a16="http://schemas.microsoft.com/office/drawing/2014/main" id="{BCB68A18-19A9-809D-4EFA-5DF3A29002EF}"/>
                </a:ext>
              </a:extLst>
            </p:cNvPr>
            <p:cNvSpPr/>
            <p:nvPr/>
          </p:nvSpPr>
          <p:spPr>
            <a:xfrm>
              <a:off x="729477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6" name="Freeform 1615">
              <a:extLst>
                <a:ext uri="{FF2B5EF4-FFF2-40B4-BE49-F238E27FC236}">
                  <a16:creationId xmlns:a16="http://schemas.microsoft.com/office/drawing/2014/main" id="{599DC661-E64E-6DD3-51C3-195D66601696}"/>
                </a:ext>
              </a:extLst>
            </p:cNvPr>
            <p:cNvSpPr/>
            <p:nvPr/>
          </p:nvSpPr>
          <p:spPr>
            <a:xfrm>
              <a:off x="729741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2" name="Group 2151">
            <a:extLst>
              <a:ext uri="{FF2B5EF4-FFF2-40B4-BE49-F238E27FC236}">
                <a16:creationId xmlns:a16="http://schemas.microsoft.com/office/drawing/2014/main" id="{2F4FB056-5FDF-A438-A262-1CD83FB2BCD3}"/>
              </a:ext>
            </a:extLst>
          </p:cNvPr>
          <p:cNvGrpSpPr/>
          <p:nvPr/>
        </p:nvGrpSpPr>
        <p:grpSpPr>
          <a:xfrm>
            <a:off x="7300067" y="2536353"/>
            <a:ext cx="368166" cy="40189"/>
            <a:chOff x="7300067" y="2536353"/>
            <a:chExt cx="368166" cy="40189"/>
          </a:xfrm>
        </p:grpSpPr>
        <p:sp>
          <p:nvSpPr>
            <p:cNvPr id="1617" name="Freeform 1616">
              <a:extLst>
                <a:ext uri="{FF2B5EF4-FFF2-40B4-BE49-F238E27FC236}">
                  <a16:creationId xmlns:a16="http://schemas.microsoft.com/office/drawing/2014/main" id="{D0425722-E135-2244-F684-EF0854A73D41}"/>
                </a:ext>
              </a:extLst>
            </p:cNvPr>
            <p:cNvSpPr/>
            <p:nvPr/>
          </p:nvSpPr>
          <p:spPr>
            <a:xfrm>
              <a:off x="730006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8" name="Freeform 1617">
              <a:extLst>
                <a:ext uri="{FF2B5EF4-FFF2-40B4-BE49-F238E27FC236}">
                  <a16:creationId xmlns:a16="http://schemas.microsoft.com/office/drawing/2014/main" id="{89A39871-85E6-5052-7D1C-5B545CD48CB9}"/>
                </a:ext>
              </a:extLst>
            </p:cNvPr>
            <p:cNvSpPr/>
            <p:nvPr/>
          </p:nvSpPr>
          <p:spPr>
            <a:xfrm>
              <a:off x="730270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9" name="Freeform 1618">
              <a:extLst>
                <a:ext uri="{FF2B5EF4-FFF2-40B4-BE49-F238E27FC236}">
                  <a16:creationId xmlns:a16="http://schemas.microsoft.com/office/drawing/2014/main" id="{CE629154-8DD2-0F83-1873-11167D6C1660}"/>
                </a:ext>
              </a:extLst>
            </p:cNvPr>
            <p:cNvSpPr/>
            <p:nvPr/>
          </p:nvSpPr>
          <p:spPr>
            <a:xfrm>
              <a:off x="730535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0" name="Freeform 1619">
              <a:extLst>
                <a:ext uri="{FF2B5EF4-FFF2-40B4-BE49-F238E27FC236}">
                  <a16:creationId xmlns:a16="http://schemas.microsoft.com/office/drawing/2014/main" id="{5A8BA842-1F4A-7E40-4389-099FEDC222B9}"/>
                </a:ext>
              </a:extLst>
            </p:cNvPr>
            <p:cNvSpPr/>
            <p:nvPr/>
          </p:nvSpPr>
          <p:spPr>
            <a:xfrm>
              <a:off x="730799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1" name="Freeform 1620">
              <a:extLst>
                <a:ext uri="{FF2B5EF4-FFF2-40B4-BE49-F238E27FC236}">
                  <a16:creationId xmlns:a16="http://schemas.microsoft.com/office/drawing/2014/main" id="{ABBA506F-6FEA-8012-9E9F-2D292423428B}"/>
                </a:ext>
              </a:extLst>
            </p:cNvPr>
            <p:cNvSpPr/>
            <p:nvPr/>
          </p:nvSpPr>
          <p:spPr>
            <a:xfrm>
              <a:off x="73106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2" name="Freeform 1621">
              <a:extLst>
                <a:ext uri="{FF2B5EF4-FFF2-40B4-BE49-F238E27FC236}">
                  <a16:creationId xmlns:a16="http://schemas.microsoft.com/office/drawing/2014/main" id="{932673C2-07DD-3BE0-06AB-E9157DC5BBB1}"/>
                </a:ext>
              </a:extLst>
            </p:cNvPr>
            <p:cNvSpPr/>
            <p:nvPr/>
          </p:nvSpPr>
          <p:spPr>
            <a:xfrm>
              <a:off x="731328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3" name="Freeform 1622">
              <a:extLst>
                <a:ext uri="{FF2B5EF4-FFF2-40B4-BE49-F238E27FC236}">
                  <a16:creationId xmlns:a16="http://schemas.microsoft.com/office/drawing/2014/main" id="{A89611D5-D802-0E3E-64A4-99A09F44F19A}"/>
                </a:ext>
              </a:extLst>
            </p:cNvPr>
            <p:cNvSpPr/>
            <p:nvPr/>
          </p:nvSpPr>
          <p:spPr>
            <a:xfrm>
              <a:off x="731593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4" name="Freeform 1623">
              <a:extLst>
                <a:ext uri="{FF2B5EF4-FFF2-40B4-BE49-F238E27FC236}">
                  <a16:creationId xmlns:a16="http://schemas.microsoft.com/office/drawing/2014/main" id="{086243C5-FEC5-D464-38B9-DE7A8C1F92FB}"/>
                </a:ext>
              </a:extLst>
            </p:cNvPr>
            <p:cNvSpPr/>
            <p:nvPr/>
          </p:nvSpPr>
          <p:spPr>
            <a:xfrm>
              <a:off x="731858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5" name="Freeform 1624">
              <a:extLst>
                <a:ext uri="{FF2B5EF4-FFF2-40B4-BE49-F238E27FC236}">
                  <a16:creationId xmlns:a16="http://schemas.microsoft.com/office/drawing/2014/main" id="{AD0370F5-CECA-4F02-3841-435BE92C6386}"/>
                </a:ext>
              </a:extLst>
            </p:cNvPr>
            <p:cNvSpPr/>
            <p:nvPr/>
          </p:nvSpPr>
          <p:spPr>
            <a:xfrm>
              <a:off x="7321222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6" name="Freeform 1625">
              <a:extLst>
                <a:ext uri="{FF2B5EF4-FFF2-40B4-BE49-F238E27FC236}">
                  <a16:creationId xmlns:a16="http://schemas.microsoft.com/office/drawing/2014/main" id="{313953B9-8CDD-F6E1-54C9-483C9DBD1A38}"/>
                </a:ext>
              </a:extLst>
            </p:cNvPr>
            <p:cNvSpPr/>
            <p:nvPr/>
          </p:nvSpPr>
          <p:spPr>
            <a:xfrm>
              <a:off x="732387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7" name="Freeform 1626">
              <a:extLst>
                <a:ext uri="{FF2B5EF4-FFF2-40B4-BE49-F238E27FC236}">
                  <a16:creationId xmlns:a16="http://schemas.microsoft.com/office/drawing/2014/main" id="{C86427BF-A77D-81F6-D823-F2D8A1C23034}"/>
                </a:ext>
              </a:extLst>
            </p:cNvPr>
            <p:cNvSpPr/>
            <p:nvPr/>
          </p:nvSpPr>
          <p:spPr>
            <a:xfrm>
              <a:off x="732651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8" name="Freeform 1627">
              <a:extLst>
                <a:ext uri="{FF2B5EF4-FFF2-40B4-BE49-F238E27FC236}">
                  <a16:creationId xmlns:a16="http://schemas.microsoft.com/office/drawing/2014/main" id="{54D88D57-A8BC-3FD9-73FF-D83AA0F07F3B}"/>
                </a:ext>
              </a:extLst>
            </p:cNvPr>
            <p:cNvSpPr/>
            <p:nvPr/>
          </p:nvSpPr>
          <p:spPr>
            <a:xfrm>
              <a:off x="732916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9" name="Freeform 1628">
              <a:extLst>
                <a:ext uri="{FF2B5EF4-FFF2-40B4-BE49-F238E27FC236}">
                  <a16:creationId xmlns:a16="http://schemas.microsoft.com/office/drawing/2014/main" id="{0B25A79E-ACD4-4B4A-1DEC-C3F2050DA786}"/>
                </a:ext>
              </a:extLst>
            </p:cNvPr>
            <p:cNvSpPr/>
            <p:nvPr/>
          </p:nvSpPr>
          <p:spPr>
            <a:xfrm>
              <a:off x="733180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0" name="Freeform 1629">
              <a:extLst>
                <a:ext uri="{FF2B5EF4-FFF2-40B4-BE49-F238E27FC236}">
                  <a16:creationId xmlns:a16="http://schemas.microsoft.com/office/drawing/2014/main" id="{C15BDDC0-5FB3-0D62-CE21-3019694C4F09}"/>
                </a:ext>
              </a:extLst>
            </p:cNvPr>
            <p:cNvSpPr/>
            <p:nvPr/>
          </p:nvSpPr>
          <p:spPr>
            <a:xfrm>
              <a:off x="733445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1" name="Freeform 1630">
              <a:extLst>
                <a:ext uri="{FF2B5EF4-FFF2-40B4-BE49-F238E27FC236}">
                  <a16:creationId xmlns:a16="http://schemas.microsoft.com/office/drawing/2014/main" id="{1728FA21-48A3-C387-DB49-67C3AD9BFD72}"/>
                </a:ext>
              </a:extLst>
            </p:cNvPr>
            <p:cNvSpPr/>
            <p:nvPr/>
          </p:nvSpPr>
          <p:spPr>
            <a:xfrm>
              <a:off x="733708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2" name="Freeform 1631">
              <a:extLst>
                <a:ext uri="{FF2B5EF4-FFF2-40B4-BE49-F238E27FC236}">
                  <a16:creationId xmlns:a16="http://schemas.microsoft.com/office/drawing/2014/main" id="{92B9C7C4-C572-3D2E-ECC3-D1C8D10A8684}"/>
                </a:ext>
              </a:extLst>
            </p:cNvPr>
            <p:cNvSpPr/>
            <p:nvPr/>
          </p:nvSpPr>
          <p:spPr>
            <a:xfrm>
              <a:off x="733974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3" name="Freeform 1632">
              <a:extLst>
                <a:ext uri="{FF2B5EF4-FFF2-40B4-BE49-F238E27FC236}">
                  <a16:creationId xmlns:a16="http://schemas.microsoft.com/office/drawing/2014/main" id="{11D34B45-4503-0A37-FDD3-8C580C9ABD01}"/>
                </a:ext>
              </a:extLst>
            </p:cNvPr>
            <p:cNvSpPr/>
            <p:nvPr/>
          </p:nvSpPr>
          <p:spPr>
            <a:xfrm>
              <a:off x="734237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4" name="Freeform 1633">
              <a:extLst>
                <a:ext uri="{FF2B5EF4-FFF2-40B4-BE49-F238E27FC236}">
                  <a16:creationId xmlns:a16="http://schemas.microsoft.com/office/drawing/2014/main" id="{B5C2E277-D287-3ED5-3318-603D59499384}"/>
                </a:ext>
              </a:extLst>
            </p:cNvPr>
            <p:cNvSpPr/>
            <p:nvPr/>
          </p:nvSpPr>
          <p:spPr>
            <a:xfrm>
              <a:off x="734502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5" name="Freeform 1634">
              <a:extLst>
                <a:ext uri="{FF2B5EF4-FFF2-40B4-BE49-F238E27FC236}">
                  <a16:creationId xmlns:a16="http://schemas.microsoft.com/office/drawing/2014/main" id="{6A453FD4-C4C6-39DA-F40E-09FAA35970B9}"/>
                </a:ext>
              </a:extLst>
            </p:cNvPr>
            <p:cNvSpPr/>
            <p:nvPr/>
          </p:nvSpPr>
          <p:spPr>
            <a:xfrm>
              <a:off x="73476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6" name="Freeform 1635">
              <a:extLst>
                <a:ext uri="{FF2B5EF4-FFF2-40B4-BE49-F238E27FC236}">
                  <a16:creationId xmlns:a16="http://schemas.microsoft.com/office/drawing/2014/main" id="{CFF0E98C-024E-0B6B-408A-ED1C37671FD7}"/>
                </a:ext>
              </a:extLst>
            </p:cNvPr>
            <p:cNvSpPr/>
            <p:nvPr/>
          </p:nvSpPr>
          <p:spPr>
            <a:xfrm>
              <a:off x="735031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7" name="Freeform 1636">
              <a:extLst>
                <a:ext uri="{FF2B5EF4-FFF2-40B4-BE49-F238E27FC236}">
                  <a16:creationId xmlns:a16="http://schemas.microsoft.com/office/drawing/2014/main" id="{9363B0BF-7FE3-0179-0E13-B565CABB9BA0}"/>
                </a:ext>
              </a:extLst>
            </p:cNvPr>
            <p:cNvSpPr/>
            <p:nvPr/>
          </p:nvSpPr>
          <p:spPr>
            <a:xfrm>
              <a:off x="7352969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8" name="Freeform 1637">
              <a:extLst>
                <a:ext uri="{FF2B5EF4-FFF2-40B4-BE49-F238E27FC236}">
                  <a16:creationId xmlns:a16="http://schemas.microsoft.com/office/drawing/2014/main" id="{32E2B6CA-F246-15CB-5FFE-18E6E47195C6}"/>
                </a:ext>
              </a:extLst>
            </p:cNvPr>
            <p:cNvSpPr/>
            <p:nvPr/>
          </p:nvSpPr>
          <p:spPr>
            <a:xfrm>
              <a:off x="7355606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9" name="Freeform 1638">
              <a:extLst>
                <a:ext uri="{FF2B5EF4-FFF2-40B4-BE49-F238E27FC236}">
                  <a16:creationId xmlns:a16="http://schemas.microsoft.com/office/drawing/2014/main" id="{2C19C7E1-67F1-EA31-55FE-35D0AA91B752}"/>
                </a:ext>
              </a:extLst>
            </p:cNvPr>
            <p:cNvSpPr/>
            <p:nvPr/>
          </p:nvSpPr>
          <p:spPr>
            <a:xfrm>
              <a:off x="735825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0" name="Freeform 1639">
              <a:extLst>
                <a:ext uri="{FF2B5EF4-FFF2-40B4-BE49-F238E27FC236}">
                  <a16:creationId xmlns:a16="http://schemas.microsoft.com/office/drawing/2014/main" id="{87389DAC-8EFE-744E-B756-47DCF4D5E691}"/>
                </a:ext>
              </a:extLst>
            </p:cNvPr>
            <p:cNvSpPr/>
            <p:nvPr/>
          </p:nvSpPr>
          <p:spPr>
            <a:xfrm>
              <a:off x="736089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1" name="Freeform 1640">
              <a:extLst>
                <a:ext uri="{FF2B5EF4-FFF2-40B4-BE49-F238E27FC236}">
                  <a16:creationId xmlns:a16="http://schemas.microsoft.com/office/drawing/2014/main" id="{755F38CD-9C24-32AD-4663-3DC62D1323C2}"/>
                </a:ext>
              </a:extLst>
            </p:cNvPr>
            <p:cNvSpPr/>
            <p:nvPr/>
          </p:nvSpPr>
          <p:spPr>
            <a:xfrm>
              <a:off x="736354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2" name="Freeform 1641">
              <a:extLst>
                <a:ext uri="{FF2B5EF4-FFF2-40B4-BE49-F238E27FC236}">
                  <a16:creationId xmlns:a16="http://schemas.microsoft.com/office/drawing/2014/main" id="{4EBA46FD-6807-BE37-815A-053F4F3C3E7E}"/>
                </a:ext>
              </a:extLst>
            </p:cNvPr>
            <p:cNvSpPr/>
            <p:nvPr/>
          </p:nvSpPr>
          <p:spPr>
            <a:xfrm>
              <a:off x="736618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3" name="Freeform 1642">
              <a:extLst>
                <a:ext uri="{FF2B5EF4-FFF2-40B4-BE49-F238E27FC236}">
                  <a16:creationId xmlns:a16="http://schemas.microsoft.com/office/drawing/2014/main" id="{A12DBD5B-B492-EF58-F133-649A0F5ABFE4}"/>
                </a:ext>
              </a:extLst>
            </p:cNvPr>
            <p:cNvSpPr/>
            <p:nvPr/>
          </p:nvSpPr>
          <p:spPr>
            <a:xfrm>
              <a:off x="736883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4" name="Freeform 1643">
              <a:extLst>
                <a:ext uri="{FF2B5EF4-FFF2-40B4-BE49-F238E27FC236}">
                  <a16:creationId xmlns:a16="http://schemas.microsoft.com/office/drawing/2014/main" id="{9A3B14C6-6630-5CF3-8037-6DBA47457D92}"/>
                </a:ext>
              </a:extLst>
            </p:cNvPr>
            <p:cNvSpPr/>
            <p:nvPr/>
          </p:nvSpPr>
          <p:spPr>
            <a:xfrm>
              <a:off x="737147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5" name="Freeform 1644">
              <a:extLst>
                <a:ext uri="{FF2B5EF4-FFF2-40B4-BE49-F238E27FC236}">
                  <a16:creationId xmlns:a16="http://schemas.microsoft.com/office/drawing/2014/main" id="{A017B54D-F520-C38D-6A76-2BBEE51A0FAA}"/>
                </a:ext>
              </a:extLst>
            </p:cNvPr>
            <p:cNvSpPr/>
            <p:nvPr/>
          </p:nvSpPr>
          <p:spPr>
            <a:xfrm>
              <a:off x="73741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6" name="Freeform 1645">
              <a:extLst>
                <a:ext uri="{FF2B5EF4-FFF2-40B4-BE49-F238E27FC236}">
                  <a16:creationId xmlns:a16="http://schemas.microsoft.com/office/drawing/2014/main" id="{02ABE222-9555-CBC5-5758-BD3282749B23}"/>
                </a:ext>
              </a:extLst>
            </p:cNvPr>
            <p:cNvSpPr/>
            <p:nvPr/>
          </p:nvSpPr>
          <p:spPr>
            <a:xfrm>
              <a:off x="737677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7" name="Freeform 1646">
              <a:extLst>
                <a:ext uri="{FF2B5EF4-FFF2-40B4-BE49-F238E27FC236}">
                  <a16:creationId xmlns:a16="http://schemas.microsoft.com/office/drawing/2014/main" id="{37A0F357-A649-9432-7922-498612F0C952}"/>
                </a:ext>
              </a:extLst>
            </p:cNvPr>
            <p:cNvSpPr/>
            <p:nvPr/>
          </p:nvSpPr>
          <p:spPr>
            <a:xfrm>
              <a:off x="737941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8" name="Freeform 1647">
              <a:extLst>
                <a:ext uri="{FF2B5EF4-FFF2-40B4-BE49-F238E27FC236}">
                  <a16:creationId xmlns:a16="http://schemas.microsoft.com/office/drawing/2014/main" id="{35595D21-253D-C29E-6102-ED6FFC4FD3EA}"/>
                </a:ext>
              </a:extLst>
            </p:cNvPr>
            <p:cNvSpPr/>
            <p:nvPr/>
          </p:nvSpPr>
          <p:spPr>
            <a:xfrm>
              <a:off x="738206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9" name="Freeform 1648">
              <a:extLst>
                <a:ext uri="{FF2B5EF4-FFF2-40B4-BE49-F238E27FC236}">
                  <a16:creationId xmlns:a16="http://schemas.microsoft.com/office/drawing/2014/main" id="{AAD1CE7C-832F-1605-6FF3-609AE2E896FB}"/>
                </a:ext>
              </a:extLst>
            </p:cNvPr>
            <p:cNvSpPr/>
            <p:nvPr/>
          </p:nvSpPr>
          <p:spPr>
            <a:xfrm>
              <a:off x="738470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0" name="Freeform 1649">
              <a:extLst>
                <a:ext uri="{FF2B5EF4-FFF2-40B4-BE49-F238E27FC236}">
                  <a16:creationId xmlns:a16="http://schemas.microsoft.com/office/drawing/2014/main" id="{0E872D57-1E98-7AAF-DCFD-3D8836855378}"/>
                </a:ext>
              </a:extLst>
            </p:cNvPr>
            <p:cNvSpPr/>
            <p:nvPr/>
          </p:nvSpPr>
          <p:spPr>
            <a:xfrm>
              <a:off x="738735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1" name="Freeform 1650">
              <a:extLst>
                <a:ext uri="{FF2B5EF4-FFF2-40B4-BE49-F238E27FC236}">
                  <a16:creationId xmlns:a16="http://schemas.microsoft.com/office/drawing/2014/main" id="{A4D2E083-A685-2FBB-E97A-190B26F924C4}"/>
                </a:ext>
              </a:extLst>
            </p:cNvPr>
            <p:cNvSpPr/>
            <p:nvPr/>
          </p:nvSpPr>
          <p:spPr>
            <a:xfrm>
              <a:off x="738999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2" name="Freeform 1651">
              <a:extLst>
                <a:ext uri="{FF2B5EF4-FFF2-40B4-BE49-F238E27FC236}">
                  <a16:creationId xmlns:a16="http://schemas.microsoft.com/office/drawing/2014/main" id="{5DA016A2-3292-2B41-7D33-848539782686}"/>
                </a:ext>
              </a:extLst>
            </p:cNvPr>
            <p:cNvSpPr/>
            <p:nvPr/>
          </p:nvSpPr>
          <p:spPr>
            <a:xfrm>
              <a:off x="739264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3" name="Freeform 1652">
              <a:extLst>
                <a:ext uri="{FF2B5EF4-FFF2-40B4-BE49-F238E27FC236}">
                  <a16:creationId xmlns:a16="http://schemas.microsoft.com/office/drawing/2014/main" id="{5857F322-1245-421E-DC2B-A917D5C6D6A4}"/>
                </a:ext>
              </a:extLst>
            </p:cNvPr>
            <p:cNvSpPr/>
            <p:nvPr/>
          </p:nvSpPr>
          <p:spPr>
            <a:xfrm>
              <a:off x="73952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4" name="Freeform 1653">
              <a:extLst>
                <a:ext uri="{FF2B5EF4-FFF2-40B4-BE49-F238E27FC236}">
                  <a16:creationId xmlns:a16="http://schemas.microsoft.com/office/drawing/2014/main" id="{19CCFB8D-A68C-C1B2-64ED-32C9F4892362}"/>
                </a:ext>
              </a:extLst>
            </p:cNvPr>
            <p:cNvSpPr/>
            <p:nvPr/>
          </p:nvSpPr>
          <p:spPr>
            <a:xfrm>
              <a:off x="739793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5" name="Freeform 1654">
              <a:extLst>
                <a:ext uri="{FF2B5EF4-FFF2-40B4-BE49-F238E27FC236}">
                  <a16:creationId xmlns:a16="http://schemas.microsoft.com/office/drawing/2014/main" id="{B9C4571C-376C-4136-7A9D-891B97FBE862}"/>
                </a:ext>
              </a:extLst>
            </p:cNvPr>
            <p:cNvSpPr/>
            <p:nvPr/>
          </p:nvSpPr>
          <p:spPr>
            <a:xfrm>
              <a:off x="740056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6" name="Freeform 1655">
              <a:extLst>
                <a:ext uri="{FF2B5EF4-FFF2-40B4-BE49-F238E27FC236}">
                  <a16:creationId xmlns:a16="http://schemas.microsoft.com/office/drawing/2014/main" id="{13F83AE4-11A0-3636-619E-987169648D0B}"/>
                </a:ext>
              </a:extLst>
            </p:cNvPr>
            <p:cNvSpPr/>
            <p:nvPr/>
          </p:nvSpPr>
          <p:spPr>
            <a:xfrm>
              <a:off x="740322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7" name="Freeform 1656">
              <a:extLst>
                <a:ext uri="{FF2B5EF4-FFF2-40B4-BE49-F238E27FC236}">
                  <a16:creationId xmlns:a16="http://schemas.microsoft.com/office/drawing/2014/main" id="{44C48726-8960-013C-96AE-BF057479DF3E}"/>
                </a:ext>
              </a:extLst>
            </p:cNvPr>
            <p:cNvSpPr/>
            <p:nvPr/>
          </p:nvSpPr>
          <p:spPr>
            <a:xfrm>
              <a:off x="740585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8" name="Freeform 1657">
              <a:extLst>
                <a:ext uri="{FF2B5EF4-FFF2-40B4-BE49-F238E27FC236}">
                  <a16:creationId xmlns:a16="http://schemas.microsoft.com/office/drawing/2014/main" id="{66E31A3C-A484-C1E0-D11E-DFEC6387CF1B}"/>
                </a:ext>
              </a:extLst>
            </p:cNvPr>
            <p:cNvSpPr/>
            <p:nvPr/>
          </p:nvSpPr>
          <p:spPr>
            <a:xfrm>
              <a:off x="740850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9" name="Freeform 1658">
              <a:extLst>
                <a:ext uri="{FF2B5EF4-FFF2-40B4-BE49-F238E27FC236}">
                  <a16:creationId xmlns:a16="http://schemas.microsoft.com/office/drawing/2014/main" id="{AF2F5793-B6B8-743B-3FFB-4E51909EE7F6}"/>
                </a:ext>
              </a:extLst>
            </p:cNvPr>
            <p:cNvSpPr/>
            <p:nvPr/>
          </p:nvSpPr>
          <p:spPr>
            <a:xfrm>
              <a:off x="741116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0" name="Freeform 1659">
              <a:extLst>
                <a:ext uri="{FF2B5EF4-FFF2-40B4-BE49-F238E27FC236}">
                  <a16:creationId xmlns:a16="http://schemas.microsoft.com/office/drawing/2014/main" id="{6FE061D4-8133-1731-11B6-A33F40CB9550}"/>
                </a:ext>
              </a:extLst>
            </p:cNvPr>
            <p:cNvSpPr/>
            <p:nvPr/>
          </p:nvSpPr>
          <p:spPr>
            <a:xfrm>
              <a:off x="741379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1" name="Freeform 1660">
              <a:extLst>
                <a:ext uri="{FF2B5EF4-FFF2-40B4-BE49-F238E27FC236}">
                  <a16:creationId xmlns:a16="http://schemas.microsoft.com/office/drawing/2014/main" id="{8E4697D6-0FD9-ACA4-A2B5-99A044615450}"/>
                </a:ext>
              </a:extLst>
            </p:cNvPr>
            <p:cNvSpPr/>
            <p:nvPr/>
          </p:nvSpPr>
          <p:spPr>
            <a:xfrm>
              <a:off x="741644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2" name="Freeform 1661">
              <a:extLst>
                <a:ext uri="{FF2B5EF4-FFF2-40B4-BE49-F238E27FC236}">
                  <a16:creationId xmlns:a16="http://schemas.microsoft.com/office/drawing/2014/main" id="{CCD35564-108B-18EE-3131-89CA38D295A4}"/>
                </a:ext>
              </a:extLst>
            </p:cNvPr>
            <p:cNvSpPr/>
            <p:nvPr/>
          </p:nvSpPr>
          <p:spPr>
            <a:xfrm>
              <a:off x="7419086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3" name="Freeform 1662">
              <a:extLst>
                <a:ext uri="{FF2B5EF4-FFF2-40B4-BE49-F238E27FC236}">
                  <a16:creationId xmlns:a16="http://schemas.microsoft.com/office/drawing/2014/main" id="{8ACEB2AC-37EC-9BF9-B2BA-F2514DD187EB}"/>
                </a:ext>
              </a:extLst>
            </p:cNvPr>
            <p:cNvSpPr/>
            <p:nvPr/>
          </p:nvSpPr>
          <p:spPr>
            <a:xfrm>
              <a:off x="742173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4" name="Freeform 1663">
              <a:extLst>
                <a:ext uri="{FF2B5EF4-FFF2-40B4-BE49-F238E27FC236}">
                  <a16:creationId xmlns:a16="http://schemas.microsoft.com/office/drawing/2014/main" id="{9AEF44DF-9931-D7F7-4ECA-B180C24223AF}"/>
                </a:ext>
              </a:extLst>
            </p:cNvPr>
            <p:cNvSpPr/>
            <p:nvPr/>
          </p:nvSpPr>
          <p:spPr>
            <a:xfrm>
              <a:off x="742437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5" name="Freeform 1664">
              <a:extLst>
                <a:ext uri="{FF2B5EF4-FFF2-40B4-BE49-F238E27FC236}">
                  <a16:creationId xmlns:a16="http://schemas.microsoft.com/office/drawing/2014/main" id="{BF0A1B73-212C-5F84-7EA7-D2B6039BD5BE}"/>
                </a:ext>
              </a:extLst>
            </p:cNvPr>
            <p:cNvSpPr/>
            <p:nvPr/>
          </p:nvSpPr>
          <p:spPr>
            <a:xfrm>
              <a:off x="742702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6" name="Freeform 1665">
              <a:extLst>
                <a:ext uri="{FF2B5EF4-FFF2-40B4-BE49-F238E27FC236}">
                  <a16:creationId xmlns:a16="http://schemas.microsoft.com/office/drawing/2014/main" id="{D5F488E0-D1D1-761B-F68F-9C740CAD9EC4}"/>
                </a:ext>
              </a:extLst>
            </p:cNvPr>
            <p:cNvSpPr/>
            <p:nvPr/>
          </p:nvSpPr>
          <p:spPr>
            <a:xfrm>
              <a:off x="742966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7" name="Freeform 1666">
              <a:extLst>
                <a:ext uri="{FF2B5EF4-FFF2-40B4-BE49-F238E27FC236}">
                  <a16:creationId xmlns:a16="http://schemas.microsoft.com/office/drawing/2014/main" id="{46BE2E50-AC92-5643-26B2-738F02602088}"/>
                </a:ext>
              </a:extLst>
            </p:cNvPr>
            <p:cNvSpPr/>
            <p:nvPr/>
          </p:nvSpPr>
          <p:spPr>
            <a:xfrm>
              <a:off x="743231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8" name="Freeform 1667">
              <a:extLst>
                <a:ext uri="{FF2B5EF4-FFF2-40B4-BE49-F238E27FC236}">
                  <a16:creationId xmlns:a16="http://schemas.microsoft.com/office/drawing/2014/main" id="{C22464C5-090B-769D-97F9-FA524E37236B}"/>
                </a:ext>
              </a:extLst>
            </p:cNvPr>
            <p:cNvSpPr/>
            <p:nvPr/>
          </p:nvSpPr>
          <p:spPr>
            <a:xfrm>
              <a:off x="743495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9" name="Freeform 1668">
              <a:extLst>
                <a:ext uri="{FF2B5EF4-FFF2-40B4-BE49-F238E27FC236}">
                  <a16:creationId xmlns:a16="http://schemas.microsoft.com/office/drawing/2014/main" id="{BB5029DD-3B09-FF5E-A1BD-DCABFF006373}"/>
                </a:ext>
              </a:extLst>
            </p:cNvPr>
            <p:cNvSpPr/>
            <p:nvPr/>
          </p:nvSpPr>
          <p:spPr>
            <a:xfrm>
              <a:off x="743760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0" name="Freeform 1669">
              <a:extLst>
                <a:ext uri="{FF2B5EF4-FFF2-40B4-BE49-F238E27FC236}">
                  <a16:creationId xmlns:a16="http://schemas.microsoft.com/office/drawing/2014/main" id="{C98569E6-3C9E-3DAC-F207-87E28F81A1B9}"/>
                </a:ext>
              </a:extLst>
            </p:cNvPr>
            <p:cNvSpPr/>
            <p:nvPr/>
          </p:nvSpPr>
          <p:spPr>
            <a:xfrm>
              <a:off x="744025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1" name="Freeform 1670">
              <a:extLst>
                <a:ext uri="{FF2B5EF4-FFF2-40B4-BE49-F238E27FC236}">
                  <a16:creationId xmlns:a16="http://schemas.microsoft.com/office/drawing/2014/main" id="{F766A22C-5647-5424-C213-563A0C37BACA}"/>
                </a:ext>
              </a:extLst>
            </p:cNvPr>
            <p:cNvSpPr/>
            <p:nvPr/>
          </p:nvSpPr>
          <p:spPr>
            <a:xfrm>
              <a:off x="744289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2" name="Freeform 1671">
              <a:extLst>
                <a:ext uri="{FF2B5EF4-FFF2-40B4-BE49-F238E27FC236}">
                  <a16:creationId xmlns:a16="http://schemas.microsoft.com/office/drawing/2014/main" id="{120AB14E-6ED7-7E24-F92D-6020DDDC78ED}"/>
                </a:ext>
              </a:extLst>
            </p:cNvPr>
            <p:cNvSpPr/>
            <p:nvPr/>
          </p:nvSpPr>
          <p:spPr>
            <a:xfrm>
              <a:off x="74455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3" name="Freeform 1672">
              <a:extLst>
                <a:ext uri="{FF2B5EF4-FFF2-40B4-BE49-F238E27FC236}">
                  <a16:creationId xmlns:a16="http://schemas.microsoft.com/office/drawing/2014/main" id="{3DF3E93A-1A5D-BF46-6CB9-00A8067B2027}"/>
                </a:ext>
              </a:extLst>
            </p:cNvPr>
            <p:cNvSpPr/>
            <p:nvPr/>
          </p:nvSpPr>
          <p:spPr>
            <a:xfrm>
              <a:off x="744818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4" name="Freeform 1673">
              <a:extLst>
                <a:ext uri="{FF2B5EF4-FFF2-40B4-BE49-F238E27FC236}">
                  <a16:creationId xmlns:a16="http://schemas.microsoft.com/office/drawing/2014/main" id="{34AD2122-0499-77DE-4EB6-F7E179527C19}"/>
                </a:ext>
              </a:extLst>
            </p:cNvPr>
            <p:cNvSpPr/>
            <p:nvPr/>
          </p:nvSpPr>
          <p:spPr>
            <a:xfrm>
              <a:off x="745083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5" name="Freeform 1674">
              <a:extLst>
                <a:ext uri="{FF2B5EF4-FFF2-40B4-BE49-F238E27FC236}">
                  <a16:creationId xmlns:a16="http://schemas.microsoft.com/office/drawing/2014/main" id="{EB832DC8-6E09-42DE-2F1E-8D27158154CB}"/>
                </a:ext>
              </a:extLst>
            </p:cNvPr>
            <p:cNvSpPr/>
            <p:nvPr/>
          </p:nvSpPr>
          <p:spPr>
            <a:xfrm>
              <a:off x="745347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6" name="Freeform 1675">
              <a:extLst>
                <a:ext uri="{FF2B5EF4-FFF2-40B4-BE49-F238E27FC236}">
                  <a16:creationId xmlns:a16="http://schemas.microsoft.com/office/drawing/2014/main" id="{2BF42D15-338F-88DE-F531-D947A7B7C452}"/>
                </a:ext>
              </a:extLst>
            </p:cNvPr>
            <p:cNvSpPr/>
            <p:nvPr/>
          </p:nvSpPr>
          <p:spPr>
            <a:xfrm>
              <a:off x="745612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7" name="Freeform 1676">
              <a:extLst>
                <a:ext uri="{FF2B5EF4-FFF2-40B4-BE49-F238E27FC236}">
                  <a16:creationId xmlns:a16="http://schemas.microsoft.com/office/drawing/2014/main" id="{48627576-689E-D0BC-CC29-E7882B51AF99}"/>
                </a:ext>
              </a:extLst>
            </p:cNvPr>
            <p:cNvSpPr/>
            <p:nvPr/>
          </p:nvSpPr>
          <p:spPr>
            <a:xfrm>
              <a:off x="745875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8" name="Freeform 1677">
              <a:extLst>
                <a:ext uri="{FF2B5EF4-FFF2-40B4-BE49-F238E27FC236}">
                  <a16:creationId xmlns:a16="http://schemas.microsoft.com/office/drawing/2014/main" id="{F25AB6B1-96E5-7699-1A3A-901C7D84BCEE}"/>
                </a:ext>
              </a:extLst>
            </p:cNvPr>
            <p:cNvSpPr/>
            <p:nvPr/>
          </p:nvSpPr>
          <p:spPr>
            <a:xfrm>
              <a:off x="746141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9" name="Freeform 1678">
              <a:extLst>
                <a:ext uri="{FF2B5EF4-FFF2-40B4-BE49-F238E27FC236}">
                  <a16:creationId xmlns:a16="http://schemas.microsoft.com/office/drawing/2014/main" id="{CFCD738F-9E92-BB37-7C82-E088C3EE0613}"/>
                </a:ext>
              </a:extLst>
            </p:cNvPr>
            <p:cNvSpPr/>
            <p:nvPr/>
          </p:nvSpPr>
          <p:spPr>
            <a:xfrm>
              <a:off x="746404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0" name="Freeform 1679">
              <a:extLst>
                <a:ext uri="{FF2B5EF4-FFF2-40B4-BE49-F238E27FC236}">
                  <a16:creationId xmlns:a16="http://schemas.microsoft.com/office/drawing/2014/main" id="{EF467CC6-1248-881D-3B49-7B9F0249E7A1}"/>
                </a:ext>
              </a:extLst>
            </p:cNvPr>
            <p:cNvSpPr/>
            <p:nvPr/>
          </p:nvSpPr>
          <p:spPr>
            <a:xfrm>
              <a:off x="746670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1" name="Freeform 1680">
              <a:extLst>
                <a:ext uri="{FF2B5EF4-FFF2-40B4-BE49-F238E27FC236}">
                  <a16:creationId xmlns:a16="http://schemas.microsoft.com/office/drawing/2014/main" id="{814C038F-3C98-DD01-72EC-41FE50B637C1}"/>
                </a:ext>
              </a:extLst>
            </p:cNvPr>
            <p:cNvSpPr/>
            <p:nvPr/>
          </p:nvSpPr>
          <p:spPr>
            <a:xfrm>
              <a:off x="746935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2" name="Freeform 1681">
              <a:extLst>
                <a:ext uri="{FF2B5EF4-FFF2-40B4-BE49-F238E27FC236}">
                  <a16:creationId xmlns:a16="http://schemas.microsoft.com/office/drawing/2014/main" id="{BA881E0B-5AE6-7D5D-7218-1C2DDB9DE08F}"/>
                </a:ext>
              </a:extLst>
            </p:cNvPr>
            <p:cNvSpPr/>
            <p:nvPr/>
          </p:nvSpPr>
          <p:spPr>
            <a:xfrm>
              <a:off x="747198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3" name="Freeform 1682">
              <a:extLst>
                <a:ext uri="{FF2B5EF4-FFF2-40B4-BE49-F238E27FC236}">
                  <a16:creationId xmlns:a16="http://schemas.microsoft.com/office/drawing/2014/main" id="{114480BE-16FD-A1A2-8F37-41E46002FE80}"/>
                </a:ext>
              </a:extLst>
            </p:cNvPr>
            <p:cNvSpPr/>
            <p:nvPr/>
          </p:nvSpPr>
          <p:spPr>
            <a:xfrm>
              <a:off x="747464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4" name="Freeform 1683">
              <a:extLst>
                <a:ext uri="{FF2B5EF4-FFF2-40B4-BE49-F238E27FC236}">
                  <a16:creationId xmlns:a16="http://schemas.microsoft.com/office/drawing/2014/main" id="{0899E7C3-33E7-F07B-C46B-39EC5A326006}"/>
                </a:ext>
              </a:extLst>
            </p:cNvPr>
            <p:cNvSpPr/>
            <p:nvPr/>
          </p:nvSpPr>
          <p:spPr>
            <a:xfrm>
              <a:off x="747727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5" name="Freeform 1684">
              <a:extLst>
                <a:ext uri="{FF2B5EF4-FFF2-40B4-BE49-F238E27FC236}">
                  <a16:creationId xmlns:a16="http://schemas.microsoft.com/office/drawing/2014/main" id="{EB0BBC5D-ABB0-7501-DC04-363506E20793}"/>
                </a:ext>
              </a:extLst>
            </p:cNvPr>
            <p:cNvSpPr/>
            <p:nvPr/>
          </p:nvSpPr>
          <p:spPr>
            <a:xfrm>
              <a:off x="747992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6" name="Freeform 1685">
              <a:extLst>
                <a:ext uri="{FF2B5EF4-FFF2-40B4-BE49-F238E27FC236}">
                  <a16:creationId xmlns:a16="http://schemas.microsoft.com/office/drawing/2014/main" id="{5422F843-B48F-CB2C-D3B8-7F2A70FF8D90}"/>
                </a:ext>
              </a:extLst>
            </p:cNvPr>
            <p:cNvSpPr/>
            <p:nvPr/>
          </p:nvSpPr>
          <p:spPr>
            <a:xfrm>
              <a:off x="748256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7" name="Freeform 1686">
              <a:extLst>
                <a:ext uri="{FF2B5EF4-FFF2-40B4-BE49-F238E27FC236}">
                  <a16:creationId xmlns:a16="http://schemas.microsoft.com/office/drawing/2014/main" id="{681B6055-035B-2188-E10F-712D93AC4060}"/>
                </a:ext>
              </a:extLst>
            </p:cNvPr>
            <p:cNvSpPr/>
            <p:nvPr/>
          </p:nvSpPr>
          <p:spPr>
            <a:xfrm>
              <a:off x="748521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8" name="Freeform 1687">
              <a:extLst>
                <a:ext uri="{FF2B5EF4-FFF2-40B4-BE49-F238E27FC236}">
                  <a16:creationId xmlns:a16="http://schemas.microsoft.com/office/drawing/2014/main" id="{50AB148E-FD3E-8C92-07FD-52DA1196A86F}"/>
                </a:ext>
              </a:extLst>
            </p:cNvPr>
            <p:cNvSpPr/>
            <p:nvPr/>
          </p:nvSpPr>
          <p:spPr>
            <a:xfrm>
              <a:off x="748785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9" name="Freeform 1688">
              <a:extLst>
                <a:ext uri="{FF2B5EF4-FFF2-40B4-BE49-F238E27FC236}">
                  <a16:creationId xmlns:a16="http://schemas.microsoft.com/office/drawing/2014/main" id="{48E14BB0-7012-8BD7-B560-D238A7A44373}"/>
                </a:ext>
              </a:extLst>
            </p:cNvPr>
            <p:cNvSpPr/>
            <p:nvPr/>
          </p:nvSpPr>
          <p:spPr>
            <a:xfrm>
              <a:off x="749050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0" name="Freeform 1689">
              <a:extLst>
                <a:ext uri="{FF2B5EF4-FFF2-40B4-BE49-F238E27FC236}">
                  <a16:creationId xmlns:a16="http://schemas.microsoft.com/office/drawing/2014/main" id="{064FDC19-B2DA-D2D5-C353-C4EF37FAA2BA}"/>
                </a:ext>
              </a:extLst>
            </p:cNvPr>
            <p:cNvSpPr/>
            <p:nvPr/>
          </p:nvSpPr>
          <p:spPr>
            <a:xfrm>
              <a:off x="74931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1" name="Freeform 1690">
              <a:extLst>
                <a:ext uri="{FF2B5EF4-FFF2-40B4-BE49-F238E27FC236}">
                  <a16:creationId xmlns:a16="http://schemas.microsoft.com/office/drawing/2014/main" id="{DAA96BA8-7C80-D10F-2E3F-82A66BAEA4E4}"/>
                </a:ext>
              </a:extLst>
            </p:cNvPr>
            <p:cNvSpPr/>
            <p:nvPr/>
          </p:nvSpPr>
          <p:spPr>
            <a:xfrm>
              <a:off x="749579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2" name="Freeform 1691">
              <a:extLst>
                <a:ext uri="{FF2B5EF4-FFF2-40B4-BE49-F238E27FC236}">
                  <a16:creationId xmlns:a16="http://schemas.microsoft.com/office/drawing/2014/main" id="{EB7FC1B1-6886-1F61-783E-8D1A3FAAC87C}"/>
                </a:ext>
              </a:extLst>
            </p:cNvPr>
            <p:cNvSpPr/>
            <p:nvPr/>
          </p:nvSpPr>
          <p:spPr>
            <a:xfrm>
              <a:off x="749844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3" name="Freeform 1692">
              <a:extLst>
                <a:ext uri="{FF2B5EF4-FFF2-40B4-BE49-F238E27FC236}">
                  <a16:creationId xmlns:a16="http://schemas.microsoft.com/office/drawing/2014/main" id="{297E42A3-2D98-5445-3E8E-D2DD28846F45}"/>
                </a:ext>
              </a:extLst>
            </p:cNvPr>
            <p:cNvSpPr/>
            <p:nvPr/>
          </p:nvSpPr>
          <p:spPr>
            <a:xfrm>
              <a:off x="750108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4" name="Freeform 1693">
              <a:extLst>
                <a:ext uri="{FF2B5EF4-FFF2-40B4-BE49-F238E27FC236}">
                  <a16:creationId xmlns:a16="http://schemas.microsoft.com/office/drawing/2014/main" id="{AA0794B9-BCEF-2CBA-7437-711A8C9F6A64}"/>
                </a:ext>
              </a:extLst>
            </p:cNvPr>
            <p:cNvSpPr/>
            <p:nvPr/>
          </p:nvSpPr>
          <p:spPr>
            <a:xfrm>
              <a:off x="750373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5" name="Freeform 1694">
              <a:extLst>
                <a:ext uri="{FF2B5EF4-FFF2-40B4-BE49-F238E27FC236}">
                  <a16:creationId xmlns:a16="http://schemas.microsoft.com/office/drawing/2014/main" id="{197E8DA5-C9B5-5871-2241-A6FBDB5E3B51}"/>
                </a:ext>
              </a:extLst>
            </p:cNvPr>
            <p:cNvSpPr/>
            <p:nvPr/>
          </p:nvSpPr>
          <p:spPr>
            <a:xfrm>
              <a:off x="750637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6" name="Freeform 1695">
              <a:extLst>
                <a:ext uri="{FF2B5EF4-FFF2-40B4-BE49-F238E27FC236}">
                  <a16:creationId xmlns:a16="http://schemas.microsoft.com/office/drawing/2014/main" id="{47254541-C894-7D13-A4AC-DF97237E1EFC}"/>
                </a:ext>
              </a:extLst>
            </p:cNvPr>
            <p:cNvSpPr/>
            <p:nvPr/>
          </p:nvSpPr>
          <p:spPr>
            <a:xfrm>
              <a:off x="75090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7" name="Freeform 1696">
              <a:extLst>
                <a:ext uri="{FF2B5EF4-FFF2-40B4-BE49-F238E27FC236}">
                  <a16:creationId xmlns:a16="http://schemas.microsoft.com/office/drawing/2014/main" id="{E6A1D3C5-9964-5156-8613-066A9767229E}"/>
                </a:ext>
              </a:extLst>
            </p:cNvPr>
            <p:cNvSpPr/>
            <p:nvPr/>
          </p:nvSpPr>
          <p:spPr>
            <a:xfrm>
              <a:off x="751166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8" name="Freeform 1697">
              <a:extLst>
                <a:ext uri="{FF2B5EF4-FFF2-40B4-BE49-F238E27FC236}">
                  <a16:creationId xmlns:a16="http://schemas.microsoft.com/office/drawing/2014/main" id="{F6D79516-91CC-16C5-16E8-F26F0587F10E}"/>
                </a:ext>
              </a:extLst>
            </p:cNvPr>
            <p:cNvSpPr/>
            <p:nvPr/>
          </p:nvSpPr>
          <p:spPr>
            <a:xfrm>
              <a:off x="751431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9" name="Freeform 1698">
              <a:extLst>
                <a:ext uri="{FF2B5EF4-FFF2-40B4-BE49-F238E27FC236}">
                  <a16:creationId xmlns:a16="http://schemas.microsoft.com/office/drawing/2014/main" id="{E8C86DCE-59EC-43CE-4D05-5A9F914EC7B4}"/>
                </a:ext>
              </a:extLst>
            </p:cNvPr>
            <p:cNvSpPr/>
            <p:nvPr/>
          </p:nvSpPr>
          <p:spPr>
            <a:xfrm>
              <a:off x="751695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0" name="Freeform 1699">
              <a:extLst>
                <a:ext uri="{FF2B5EF4-FFF2-40B4-BE49-F238E27FC236}">
                  <a16:creationId xmlns:a16="http://schemas.microsoft.com/office/drawing/2014/main" id="{56D5B22A-50FB-7158-02C6-E500830D5326}"/>
                </a:ext>
              </a:extLst>
            </p:cNvPr>
            <p:cNvSpPr/>
            <p:nvPr/>
          </p:nvSpPr>
          <p:spPr>
            <a:xfrm>
              <a:off x="751960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1" name="Freeform 1700">
              <a:extLst>
                <a:ext uri="{FF2B5EF4-FFF2-40B4-BE49-F238E27FC236}">
                  <a16:creationId xmlns:a16="http://schemas.microsoft.com/office/drawing/2014/main" id="{A5E83507-F953-3B51-9745-7E3E9E7F988F}"/>
                </a:ext>
              </a:extLst>
            </p:cNvPr>
            <p:cNvSpPr/>
            <p:nvPr/>
          </p:nvSpPr>
          <p:spPr>
            <a:xfrm>
              <a:off x="752223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2" name="Freeform 1701">
              <a:extLst>
                <a:ext uri="{FF2B5EF4-FFF2-40B4-BE49-F238E27FC236}">
                  <a16:creationId xmlns:a16="http://schemas.microsoft.com/office/drawing/2014/main" id="{B387993A-5C8A-4473-DC72-0D667F045A98}"/>
                </a:ext>
              </a:extLst>
            </p:cNvPr>
            <p:cNvSpPr/>
            <p:nvPr/>
          </p:nvSpPr>
          <p:spPr>
            <a:xfrm>
              <a:off x="752489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3" name="Freeform 1702">
              <a:extLst>
                <a:ext uri="{FF2B5EF4-FFF2-40B4-BE49-F238E27FC236}">
                  <a16:creationId xmlns:a16="http://schemas.microsoft.com/office/drawing/2014/main" id="{D0DC7B7E-83E6-2610-7086-E6C513F9F2EC}"/>
                </a:ext>
              </a:extLst>
            </p:cNvPr>
            <p:cNvSpPr/>
            <p:nvPr/>
          </p:nvSpPr>
          <p:spPr>
            <a:xfrm>
              <a:off x="752752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4" name="Freeform 1703">
              <a:extLst>
                <a:ext uri="{FF2B5EF4-FFF2-40B4-BE49-F238E27FC236}">
                  <a16:creationId xmlns:a16="http://schemas.microsoft.com/office/drawing/2014/main" id="{D46462FA-EA9B-CCDB-12CB-4D47A5886D7D}"/>
                </a:ext>
              </a:extLst>
            </p:cNvPr>
            <p:cNvSpPr/>
            <p:nvPr/>
          </p:nvSpPr>
          <p:spPr>
            <a:xfrm>
              <a:off x="75301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5" name="Freeform 1704">
              <a:extLst>
                <a:ext uri="{FF2B5EF4-FFF2-40B4-BE49-F238E27FC236}">
                  <a16:creationId xmlns:a16="http://schemas.microsoft.com/office/drawing/2014/main" id="{60FF06BA-1ED8-B4DE-9A6A-4ABC3434ECA9}"/>
                </a:ext>
              </a:extLst>
            </p:cNvPr>
            <p:cNvSpPr/>
            <p:nvPr/>
          </p:nvSpPr>
          <p:spPr>
            <a:xfrm>
              <a:off x="753283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6" name="Freeform 1705">
              <a:extLst>
                <a:ext uri="{FF2B5EF4-FFF2-40B4-BE49-F238E27FC236}">
                  <a16:creationId xmlns:a16="http://schemas.microsoft.com/office/drawing/2014/main" id="{94D26336-147F-F0DA-CF06-9904F3663D35}"/>
                </a:ext>
              </a:extLst>
            </p:cNvPr>
            <p:cNvSpPr/>
            <p:nvPr/>
          </p:nvSpPr>
          <p:spPr>
            <a:xfrm>
              <a:off x="753546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7" name="Freeform 1706">
              <a:extLst>
                <a:ext uri="{FF2B5EF4-FFF2-40B4-BE49-F238E27FC236}">
                  <a16:creationId xmlns:a16="http://schemas.microsoft.com/office/drawing/2014/main" id="{34F2903F-8910-74C8-A11D-AC507AE1DD92}"/>
                </a:ext>
              </a:extLst>
            </p:cNvPr>
            <p:cNvSpPr/>
            <p:nvPr/>
          </p:nvSpPr>
          <p:spPr>
            <a:xfrm>
              <a:off x="753812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8" name="Freeform 1707">
              <a:extLst>
                <a:ext uri="{FF2B5EF4-FFF2-40B4-BE49-F238E27FC236}">
                  <a16:creationId xmlns:a16="http://schemas.microsoft.com/office/drawing/2014/main" id="{18F4C9C8-65E2-1D55-0FDA-FDE088057126}"/>
                </a:ext>
              </a:extLst>
            </p:cNvPr>
            <p:cNvSpPr/>
            <p:nvPr/>
          </p:nvSpPr>
          <p:spPr>
            <a:xfrm>
              <a:off x="754075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9" name="Freeform 1708">
              <a:extLst>
                <a:ext uri="{FF2B5EF4-FFF2-40B4-BE49-F238E27FC236}">
                  <a16:creationId xmlns:a16="http://schemas.microsoft.com/office/drawing/2014/main" id="{E6F4449C-857B-29D0-B18D-104E22D390C0}"/>
                </a:ext>
              </a:extLst>
            </p:cNvPr>
            <p:cNvSpPr/>
            <p:nvPr/>
          </p:nvSpPr>
          <p:spPr>
            <a:xfrm>
              <a:off x="754340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0" name="Freeform 1709">
              <a:extLst>
                <a:ext uri="{FF2B5EF4-FFF2-40B4-BE49-F238E27FC236}">
                  <a16:creationId xmlns:a16="http://schemas.microsoft.com/office/drawing/2014/main" id="{D3751E76-7C26-58DD-A69B-138F916CAAC9}"/>
                </a:ext>
              </a:extLst>
            </p:cNvPr>
            <p:cNvSpPr/>
            <p:nvPr/>
          </p:nvSpPr>
          <p:spPr>
            <a:xfrm>
              <a:off x="754604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1" name="Freeform 1710">
              <a:extLst>
                <a:ext uri="{FF2B5EF4-FFF2-40B4-BE49-F238E27FC236}">
                  <a16:creationId xmlns:a16="http://schemas.microsoft.com/office/drawing/2014/main" id="{5BE45900-E59D-261A-4886-8C92C228F782}"/>
                </a:ext>
              </a:extLst>
            </p:cNvPr>
            <p:cNvSpPr/>
            <p:nvPr/>
          </p:nvSpPr>
          <p:spPr>
            <a:xfrm>
              <a:off x="754869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2" name="Freeform 1711">
              <a:extLst>
                <a:ext uri="{FF2B5EF4-FFF2-40B4-BE49-F238E27FC236}">
                  <a16:creationId xmlns:a16="http://schemas.microsoft.com/office/drawing/2014/main" id="{81ED1B6A-943A-6CC9-A8BF-D7629F7F9553}"/>
                </a:ext>
              </a:extLst>
            </p:cNvPr>
            <p:cNvSpPr/>
            <p:nvPr/>
          </p:nvSpPr>
          <p:spPr>
            <a:xfrm>
              <a:off x="755133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3" name="Freeform 1712">
              <a:extLst>
                <a:ext uri="{FF2B5EF4-FFF2-40B4-BE49-F238E27FC236}">
                  <a16:creationId xmlns:a16="http://schemas.microsoft.com/office/drawing/2014/main" id="{35200D51-D7D0-AEE5-F2D3-08D1B69E7C83}"/>
                </a:ext>
              </a:extLst>
            </p:cNvPr>
            <p:cNvSpPr/>
            <p:nvPr/>
          </p:nvSpPr>
          <p:spPr>
            <a:xfrm>
              <a:off x="755398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4" name="Freeform 1713">
              <a:extLst>
                <a:ext uri="{FF2B5EF4-FFF2-40B4-BE49-F238E27FC236}">
                  <a16:creationId xmlns:a16="http://schemas.microsoft.com/office/drawing/2014/main" id="{46BA094E-C3FD-1B44-D7FA-FD9C7F4FCE0A}"/>
                </a:ext>
              </a:extLst>
            </p:cNvPr>
            <p:cNvSpPr/>
            <p:nvPr/>
          </p:nvSpPr>
          <p:spPr>
            <a:xfrm>
              <a:off x="75566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5" name="Freeform 1714">
              <a:extLst>
                <a:ext uri="{FF2B5EF4-FFF2-40B4-BE49-F238E27FC236}">
                  <a16:creationId xmlns:a16="http://schemas.microsoft.com/office/drawing/2014/main" id="{9EB51068-BF23-1400-4B58-D6AAEA509397}"/>
                </a:ext>
              </a:extLst>
            </p:cNvPr>
            <p:cNvSpPr/>
            <p:nvPr/>
          </p:nvSpPr>
          <p:spPr>
            <a:xfrm>
              <a:off x="755927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6" name="Freeform 1715">
              <a:extLst>
                <a:ext uri="{FF2B5EF4-FFF2-40B4-BE49-F238E27FC236}">
                  <a16:creationId xmlns:a16="http://schemas.microsoft.com/office/drawing/2014/main" id="{83D61320-3189-4EB9-24BA-8DAC320C4DCD}"/>
                </a:ext>
              </a:extLst>
            </p:cNvPr>
            <p:cNvSpPr/>
            <p:nvPr/>
          </p:nvSpPr>
          <p:spPr>
            <a:xfrm>
              <a:off x="756192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7" name="Freeform 1716">
              <a:extLst>
                <a:ext uri="{FF2B5EF4-FFF2-40B4-BE49-F238E27FC236}">
                  <a16:creationId xmlns:a16="http://schemas.microsoft.com/office/drawing/2014/main" id="{1A4E20AE-5F27-126E-9E32-BB8861D87E03}"/>
                </a:ext>
              </a:extLst>
            </p:cNvPr>
            <p:cNvSpPr/>
            <p:nvPr/>
          </p:nvSpPr>
          <p:spPr>
            <a:xfrm>
              <a:off x="756456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8" name="Freeform 1717">
              <a:extLst>
                <a:ext uri="{FF2B5EF4-FFF2-40B4-BE49-F238E27FC236}">
                  <a16:creationId xmlns:a16="http://schemas.microsoft.com/office/drawing/2014/main" id="{F087FFA5-0DF2-780B-E0A4-8B49667EF22A}"/>
                </a:ext>
              </a:extLst>
            </p:cNvPr>
            <p:cNvSpPr/>
            <p:nvPr/>
          </p:nvSpPr>
          <p:spPr>
            <a:xfrm>
              <a:off x="756721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9" name="Freeform 1718">
              <a:extLst>
                <a:ext uri="{FF2B5EF4-FFF2-40B4-BE49-F238E27FC236}">
                  <a16:creationId xmlns:a16="http://schemas.microsoft.com/office/drawing/2014/main" id="{55D8DB7D-A4F3-F230-795E-65234D05D2D9}"/>
                </a:ext>
              </a:extLst>
            </p:cNvPr>
            <p:cNvSpPr/>
            <p:nvPr/>
          </p:nvSpPr>
          <p:spPr>
            <a:xfrm>
              <a:off x="756985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0" name="Freeform 1719">
              <a:extLst>
                <a:ext uri="{FF2B5EF4-FFF2-40B4-BE49-F238E27FC236}">
                  <a16:creationId xmlns:a16="http://schemas.microsoft.com/office/drawing/2014/main" id="{62C7A480-BC69-4FCC-EF10-81455A5E1D60}"/>
                </a:ext>
              </a:extLst>
            </p:cNvPr>
            <p:cNvSpPr/>
            <p:nvPr/>
          </p:nvSpPr>
          <p:spPr>
            <a:xfrm>
              <a:off x="757250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1" name="Freeform 1720">
              <a:extLst>
                <a:ext uri="{FF2B5EF4-FFF2-40B4-BE49-F238E27FC236}">
                  <a16:creationId xmlns:a16="http://schemas.microsoft.com/office/drawing/2014/main" id="{906C2CA4-8AAE-CA8D-B259-0DF933E23C70}"/>
                </a:ext>
              </a:extLst>
            </p:cNvPr>
            <p:cNvSpPr/>
            <p:nvPr/>
          </p:nvSpPr>
          <p:spPr>
            <a:xfrm>
              <a:off x="757514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2" name="Freeform 1721">
              <a:extLst>
                <a:ext uri="{FF2B5EF4-FFF2-40B4-BE49-F238E27FC236}">
                  <a16:creationId xmlns:a16="http://schemas.microsoft.com/office/drawing/2014/main" id="{9ED2C666-F587-2038-9C29-F5CCCEF73520}"/>
                </a:ext>
              </a:extLst>
            </p:cNvPr>
            <p:cNvSpPr/>
            <p:nvPr/>
          </p:nvSpPr>
          <p:spPr>
            <a:xfrm>
              <a:off x="757779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3" name="Freeform 1722">
              <a:extLst>
                <a:ext uri="{FF2B5EF4-FFF2-40B4-BE49-F238E27FC236}">
                  <a16:creationId xmlns:a16="http://schemas.microsoft.com/office/drawing/2014/main" id="{28EBE8B6-6F9D-7DA3-C806-73073B8AB928}"/>
                </a:ext>
              </a:extLst>
            </p:cNvPr>
            <p:cNvSpPr/>
            <p:nvPr/>
          </p:nvSpPr>
          <p:spPr>
            <a:xfrm>
              <a:off x="758043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4" name="Freeform 1723">
              <a:extLst>
                <a:ext uri="{FF2B5EF4-FFF2-40B4-BE49-F238E27FC236}">
                  <a16:creationId xmlns:a16="http://schemas.microsoft.com/office/drawing/2014/main" id="{596C4B95-D151-DAAC-8FBE-6F309791225F}"/>
                </a:ext>
              </a:extLst>
            </p:cNvPr>
            <p:cNvSpPr/>
            <p:nvPr/>
          </p:nvSpPr>
          <p:spPr>
            <a:xfrm>
              <a:off x="7583082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5" name="Freeform 1724">
              <a:extLst>
                <a:ext uri="{FF2B5EF4-FFF2-40B4-BE49-F238E27FC236}">
                  <a16:creationId xmlns:a16="http://schemas.microsoft.com/office/drawing/2014/main" id="{16B464AB-7EE1-FFA7-6525-69DF495B1306}"/>
                </a:ext>
              </a:extLst>
            </p:cNvPr>
            <p:cNvSpPr/>
            <p:nvPr/>
          </p:nvSpPr>
          <p:spPr>
            <a:xfrm>
              <a:off x="758571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6" name="Freeform 1725">
              <a:extLst>
                <a:ext uri="{FF2B5EF4-FFF2-40B4-BE49-F238E27FC236}">
                  <a16:creationId xmlns:a16="http://schemas.microsoft.com/office/drawing/2014/main" id="{93410FE6-3DAB-11C3-6284-9423A2D7F556}"/>
                </a:ext>
              </a:extLst>
            </p:cNvPr>
            <p:cNvSpPr/>
            <p:nvPr/>
          </p:nvSpPr>
          <p:spPr>
            <a:xfrm>
              <a:off x="758837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7" name="Freeform 1726">
              <a:extLst>
                <a:ext uri="{FF2B5EF4-FFF2-40B4-BE49-F238E27FC236}">
                  <a16:creationId xmlns:a16="http://schemas.microsoft.com/office/drawing/2014/main" id="{39AF866B-A056-BADA-E5A1-2F3F2E570A16}"/>
                </a:ext>
              </a:extLst>
            </p:cNvPr>
            <p:cNvSpPr/>
            <p:nvPr/>
          </p:nvSpPr>
          <p:spPr>
            <a:xfrm>
              <a:off x="759102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8" name="Freeform 1727">
              <a:extLst>
                <a:ext uri="{FF2B5EF4-FFF2-40B4-BE49-F238E27FC236}">
                  <a16:creationId xmlns:a16="http://schemas.microsoft.com/office/drawing/2014/main" id="{3D71D34B-E39A-7F58-695A-84901E5B4E11}"/>
                </a:ext>
              </a:extLst>
            </p:cNvPr>
            <p:cNvSpPr/>
            <p:nvPr/>
          </p:nvSpPr>
          <p:spPr>
            <a:xfrm>
              <a:off x="759366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9" name="Freeform 1728">
              <a:extLst>
                <a:ext uri="{FF2B5EF4-FFF2-40B4-BE49-F238E27FC236}">
                  <a16:creationId xmlns:a16="http://schemas.microsoft.com/office/drawing/2014/main" id="{84AF5B47-6697-4BDB-6837-AFB1E040E7D4}"/>
                </a:ext>
              </a:extLst>
            </p:cNvPr>
            <p:cNvSpPr/>
            <p:nvPr/>
          </p:nvSpPr>
          <p:spPr>
            <a:xfrm>
              <a:off x="759631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0" name="Freeform 1729">
              <a:extLst>
                <a:ext uri="{FF2B5EF4-FFF2-40B4-BE49-F238E27FC236}">
                  <a16:creationId xmlns:a16="http://schemas.microsoft.com/office/drawing/2014/main" id="{2685071E-5DCA-377E-5AB1-DF60CF137130}"/>
                </a:ext>
              </a:extLst>
            </p:cNvPr>
            <p:cNvSpPr/>
            <p:nvPr/>
          </p:nvSpPr>
          <p:spPr>
            <a:xfrm>
              <a:off x="759894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1" name="Freeform 1730">
              <a:extLst>
                <a:ext uri="{FF2B5EF4-FFF2-40B4-BE49-F238E27FC236}">
                  <a16:creationId xmlns:a16="http://schemas.microsoft.com/office/drawing/2014/main" id="{DFFC516A-458D-A37F-EC5D-32B7CF7C7818}"/>
                </a:ext>
              </a:extLst>
            </p:cNvPr>
            <p:cNvSpPr/>
            <p:nvPr/>
          </p:nvSpPr>
          <p:spPr>
            <a:xfrm>
              <a:off x="760160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2" name="Freeform 1731">
              <a:extLst>
                <a:ext uri="{FF2B5EF4-FFF2-40B4-BE49-F238E27FC236}">
                  <a16:creationId xmlns:a16="http://schemas.microsoft.com/office/drawing/2014/main" id="{D92A3C62-398D-E5E1-E6A1-8572B9C89D7D}"/>
                </a:ext>
              </a:extLst>
            </p:cNvPr>
            <p:cNvSpPr/>
            <p:nvPr/>
          </p:nvSpPr>
          <p:spPr>
            <a:xfrm>
              <a:off x="760423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3" name="Freeform 1732">
              <a:extLst>
                <a:ext uri="{FF2B5EF4-FFF2-40B4-BE49-F238E27FC236}">
                  <a16:creationId xmlns:a16="http://schemas.microsoft.com/office/drawing/2014/main" id="{F87C5242-501C-1AB1-D085-78245C24C326}"/>
                </a:ext>
              </a:extLst>
            </p:cNvPr>
            <p:cNvSpPr/>
            <p:nvPr/>
          </p:nvSpPr>
          <p:spPr>
            <a:xfrm>
              <a:off x="760688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4" name="Freeform 1733">
              <a:extLst>
                <a:ext uri="{FF2B5EF4-FFF2-40B4-BE49-F238E27FC236}">
                  <a16:creationId xmlns:a16="http://schemas.microsoft.com/office/drawing/2014/main" id="{79DB7A99-1E31-070D-B6D6-B53036DF2CD6}"/>
                </a:ext>
              </a:extLst>
            </p:cNvPr>
            <p:cNvSpPr/>
            <p:nvPr/>
          </p:nvSpPr>
          <p:spPr>
            <a:xfrm>
              <a:off x="760952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5" name="Freeform 1734">
              <a:extLst>
                <a:ext uri="{FF2B5EF4-FFF2-40B4-BE49-F238E27FC236}">
                  <a16:creationId xmlns:a16="http://schemas.microsoft.com/office/drawing/2014/main" id="{B2E2FAEC-21B0-2578-BD68-BB78F8A64566}"/>
                </a:ext>
              </a:extLst>
            </p:cNvPr>
            <p:cNvSpPr/>
            <p:nvPr/>
          </p:nvSpPr>
          <p:spPr>
            <a:xfrm>
              <a:off x="761217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6" name="Freeform 1735">
              <a:extLst>
                <a:ext uri="{FF2B5EF4-FFF2-40B4-BE49-F238E27FC236}">
                  <a16:creationId xmlns:a16="http://schemas.microsoft.com/office/drawing/2014/main" id="{7DE8A657-D164-19FC-1A9D-CAA845CD6CBC}"/>
                </a:ext>
              </a:extLst>
            </p:cNvPr>
            <p:cNvSpPr/>
            <p:nvPr/>
          </p:nvSpPr>
          <p:spPr>
            <a:xfrm>
              <a:off x="761481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7" name="Freeform 1736">
              <a:extLst>
                <a:ext uri="{FF2B5EF4-FFF2-40B4-BE49-F238E27FC236}">
                  <a16:creationId xmlns:a16="http://schemas.microsoft.com/office/drawing/2014/main" id="{D6CF22FB-53A1-2CF8-3F26-CAACA4151263}"/>
                </a:ext>
              </a:extLst>
            </p:cNvPr>
            <p:cNvSpPr/>
            <p:nvPr/>
          </p:nvSpPr>
          <p:spPr>
            <a:xfrm>
              <a:off x="761746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8" name="Freeform 1737">
              <a:extLst>
                <a:ext uri="{FF2B5EF4-FFF2-40B4-BE49-F238E27FC236}">
                  <a16:creationId xmlns:a16="http://schemas.microsoft.com/office/drawing/2014/main" id="{DC4D8FFD-7C95-E844-A660-4B11DECAEE38}"/>
                </a:ext>
              </a:extLst>
            </p:cNvPr>
            <p:cNvSpPr/>
            <p:nvPr/>
          </p:nvSpPr>
          <p:spPr>
            <a:xfrm>
              <a:off x="762011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9" name="Freeform 1738">
              <a:extLst>
                <a:ext uri="{FF2B5EF4-FFF2-40B4-BE49-F238E27FC236}">
                  <a16:creationId xmlns:a16="http://schemas.microsoft.com/office/drawing/2014/main" id="{00EE799D-8DCD-0933-C165-DE71157F98F9}"/>
                </a:ext>
              </a:extLst>
            </p:cNvPr>
            <p:cNvSpPr/>
            <p:nvPr/>
          </p:nvSpPr>
          <p:spPr>
            <a:xfrm>
              <a:off x="762275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0" name="Freeform 1739">
              <a:extLst>
                <a:ext uri="{FF2B5EF4-FFF2-40B4-BE49-F238E27FC236}">
                  <a16:creationId xmlns:a16="http://schemas.microsoft.com/office/drawing/2014/main" id="{B72AAB3B-4E71-06FF-1E9F-6BF3B035DEBB}"/>
                </a:ext>
              </a:extLst>
            </p:cNvPr>
            <p:cNvSpPr/>
            <p:nvPr/>
          </p:nvSpPr>
          <p:spPr>
            <a:xfrm>
              <a:off x="762540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1" name="Freeform 1740">
              <a:extLst>
                <a:ext uri="{FF2B5EF4-FFF2-40B4-BE49-F238E27FC236}">
                  <a16:creationId xmlns:a16="http://schemas.microsoft.com/office/drawing/2014/main" id="{6629D425-2A51-C2BC-3ACA-D2DEE30427D5}"/>
                </a:ext>
              </a:extLst>
            </p:cNvPr>
            <p:cNvSpPr/>
            <p:nvPr/>
          </p:nvSpPr>
          <p:spPr>
            <a:xfrm>
              <a:off x="76280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86D94607-3351-4EE6-5B7B-843DA272C30F}"/>
              </a:ext>
            </a:extLst>
          </p:cNvPr>
          <p:cNvGrpSpPr/>
          <p:nvPr/>
        </p:nvGrpSpPr>
        <p:grpSpPr>
          <a:xfrm>
            <a:off x="7630695" y="2244881"/>
            <a:ext cx="368167" cy="40189"/>
            <a:chOff x="7630695" y="2244881"/>
            <a:chExt cx="368167" cy="40189"/>
          </a:xfrm>
        </p:grpSpPr>
        <p:sp>
          <p:nvSpPr>
            <p:cNvPr id="1742" name="Freeform 1741">
              <a:extLst>
                <a:ext uri="{FF2B5EF4-FFF2-40B4-BE49-F238E27FC236}">
                  <a16:creationId xmlns:a16="http://schemas.microsoft.com/office/drawing/2014/main" id="{D85590AB-83BD-1B12-3CB8-10737CA322E0}"/>
                </a:ext>
              </a:extLst>
            </p:cNvPr>
            <p:cNvSpPr/>
            <p:nvPr/>
          </p:nvSpPr>
          <p:spPr>
            <a:xfrm>
              <a:off x="763069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3" name="Freeform 1742">
              <a:extLst>
                <a:ext uri="{FF2B5EF4-FFF2-40B4-BE49-F238E27FC236}">
                  <a16:creationId xmlns:a16="http://schemas.microsoft.com/office/drawing/2014/main" id="{D4D30412-FFDF-CF57-0A83-2361B4BC01AB}"/>
                </a:ext>
              </a:extLst>
            </p:cNvPr>
            <p:cNvSpPr/>
            <p:nvPr/>
          </p:nvSpPr>
          <p:spPr>
            <a:xfrm>
              <a:off x="763333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4" name="Freeform 1743">
              <a:extLst>
                <a:ext uri="{FF2B5EF4-FFF2-40B4-BE49-F238E27FC236}">
                  <a16:creationId xmlns:a16="http://schemas.microsoft.com/office/drawing/2014/main" id="{B4A3E329-A217-EB9B-EE0A-9636F9BF48DB}"/>
                </a:ext>
              </a:extLst>
            </p:cNvPr>
            <p:cNvSpPr/>
            <p:nvPr/>
          </p:nvSpPr>
          <p:spPr>
            <a:xfrm>
              <a:off x="763598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5" name="Freeform 1744">
              <a:extLst>
                <a:ext uri="{FF2B5EF4-FFF2-40B4-BE49-F238E27FC236}">
                  <a16:creationId xmlns:a16="http://schemas.microsoft.com/office/drawing/2014/main" id="{F16206F1-B390-59DD-6104-4CA2FDDEC05F}"/>
                </a:ext>
              </a:extLst>
            </p:cNvPr>
            <p:cNvSpPr/>
            <p:nvPr/>
          </p:nvSpPr>
          <p:spPr>
            <a:xfrm>
              <a:off x="76386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6" name="Freeform 1745">
              <a:extLst>
                <a:ext uri="{FF2B5EF4-FFF2-40B4-BE49-F238E27FC236}">
                  <a16:creationId xmlns:a16="http://schemas.microsoft.com/office/drawing/2014/main" id="{DA381A81-5E2C-C430-E5AF-B58F8CD1481F}"/>
                </a:ext>
              </a:extLst>
            </p:cNvPr>
            <p:cNvSpPr/>
            <p:nvPr/>
          </p:nvSpPr>
          <p:spPr>
            <a:xfrm>
              <a:off x="764127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7" name="Freeform 1746">
              <a:extLst>
                <a:ext uri="{FF2B5EF4-FFF2-40B4-BE49-F238E27FC236}">
                  <a16:creationId xmlns:a16="http://schemas.microsoft.com/office/drawing/2014/main" id="{E881CD50-253C-FEB0-4599-F0B2EFFA1D39}"/>
                </a:ext>
              </a:extLst>
            </p:cNvPr>
            <p:cNvSpPr/>
            <p:nvPr/>
          </p:nvSpPr>
          <p:spPr>
            <a:xfrm>
              <a:off x="764391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8" name="Freeform 1747">
              <a:extLst>
                <a:ext uri="{FF2B5EF4-FFF2-40B4-BE49-F238E27FC236}">
                  <a16:creationId xmlns:a16="http://schemas.microsoft.com/office/drawing/2014/main" id="{A21A79A6-E4C4-2835-0CAF-DDCECCC8FD14}"/>
                </a:ext>
              </a:extLst>
            </p:cNvPr>
            <p:cNvSpPr/>
            <p:nvPr/>
          </p:nvSpPr>
          <p:spPr>
            <a:xfrm>
              <a:off x="7646562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9" name="Freeform 1748">
              <a:extLst>
                <a:ext uri="{FF2B5EF4-FFF2-40B4-BE49-F238E27FC236}">
                  <a16:creationId xmlns:a16="http://schemas.microsoft.com/office/drawing/2014/main" id="{DAD6EEB4-6BBB-0EF3-E008-462B534A35E6}"/>
                </a:ext>
              </a:extLst>
            </p:cNvPr>
            <p:cNvSpPr/>
            <p:nvPr/>
          </p:nvSpPr>
          <p:spPr>
            <a:xfrm>
              <a:off x="7649199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0" name="Freeform 1749">
              <a:extLst>
                <a:ext uri="{FF2B5EF4-FFF2-40B4-BE49-F238E27FC236}">
                  <a16:creationId xmlns:a16="http://schemas.microsoft.com/office/drawing/2014/main" id="{2313A106-4A20-C363-BB94-905D91D014F6}"/>
                </a:ext>
              </a:extLst>
            </p:cNvPr>
            <p:cNvSpPr/>
            <p:nvPr/>
          </p:nvSpPr>
          <p:spPr>
            <a:xfrm>
              <a:off x="765185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1" name="Freeform 1750">
              <a:extLst>
                <a:ext uri="{FF2B5EF4-FFF2-40B4-BE49-F238E27FC236}">
                  <a16:creationId xmlns:a16="http://schemas.microsoft.com/office/drawing/2014/main" id="{4CFE6CE5-EB0B-273E-3082-3E38D683421C}"/>
                </a:ext>
              </a:extLst>
            </p:cNvPr>
            <p:cNvSpPr/>
            <p:nvPr/>
          </p:nvSpPr>
          <p:spPr>
            <a:xfrm>
              <a:off x="76545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2" name="Freeform 1751">
              <a:extLst>
                <a:ext uri="{FF2B5EF4-FFF2-40B4-BE49-F238E27FC236}">
                  <a16:creationId xmlns:a16="http://schemas.microsoft.com/office/drawing/2014/main" id="{E168A6D3-8C82-5E96-3E64-FE6982E9A542}"/>
                </a:ext>
              </a:extLst>
            </p:cNvPr>
            <p:cNvSpPr/>
            <p:nvPr/>
          </p:nvSpPr>
          <p:spPr>
            <a:xfrm>
              <a:off x="765714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3" name="Freeform 1752">
              <a:extLst>
                <a:ext uri="{FF2B5EF4-FFF2-40B4-BE49-F238E27FC236}">
                  <a16:creationId xmlns:a16="http://schemas.microsoft.com/office/drawing/2014/main" id="{F8CF885D-9B05-660F-DC24-34A15872C51F}"/>
                </a:ext>
              </a:extLst>
            </p:cNvPr>
            <p:cNvSpPr/>
            <p:nvPr/>
          </p:nvSpPr>
          <p:spPr>
            <a:xfrm>
              <a:off x="765979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4" name="Freeform 1753">
              <a:extLst>
                <a:ext uri="{FF2B5EF4-FFF2-40B4-BE49-F238E27FC236}">
                  <a16:creationId xmlns:a16="http://schemas.microsoft.com/office/drawing/2014/main" id="{CC5E22AC-84EC-8285-21A3-95BB5F9A14DD}"/>
                </a:ext>
              </a:extLst>
            </p:cNvPr>
            <p:cNvSpPr/>
            <p:nvPr/>
          </p:nvSpPr>
          <p:spPr>
            <a:xfrm>
              <a:off x="7662428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5" name="Freeform 1754">
              <a:extLst>
                <a:ext uri="{FF2B5EF4-FFF2-40B4-BE49-F238E27FC236}">
                  <a16:creationId xmlns:a16="http://schemas.microsoft.com/office/drawing/2014/main" id="{57C124BD-E43B-DE66-12EC-182EDEE8652F}"/>
                </a:ext>
              </a:extLst>
            </p:cNvPr>
            <p:cNvSpPr/>
            <p:nvPr/>
          </p:nvSpPr>
          <p:spPr>
            <a:xfrm>
              <a:off x="766508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6" name="Freeform 1755">
              <a:extLst>
                <a:ext uri="{FF2B5EF4-FFF2-40B4-BE49-F238E27FC236}">
                  <a16:creationId xmlns:a16="http://schemas.microsoft.com/office/drawing/2014/main" id="{57A37114-1100-D6CC-7E9F-504337F8A391}"/>
                </a:ext>
              </a:extLst>
            </p:cNvPr>
            <p:cNvSpPr/>
            <p:nvPr/>
          </p:nvSpPr>
          <p:spPr>
            <a:xfrm>
              <a:off x="766771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7" name="Freeform 1756">
              <a:extLst>
                <a:ext uri="{FF2B5EF4-FFF2-40B4-BE49-F238E27FC236}">
                  <a16:creationId xmlns:a16="http://schemas.microsoft.com/office/drawing/2014/main" id="{DDE07D87-C73A-1303-9056-0BA202C5563A}"/>
                </a:ext>
              </a:extLst>
            </p:cNvPr>
            <p:cNvSpPr/>
            <p:nvPr/>
          </p:nvSpPr>
          <p:spPr>
            <a:xfrm>
              <a:off x="767036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8" name="Freeform 1757">
              <a:extLst>
                <a:ext uri="{FF2B5EF4-FFF2-40B4-BE49-F238E27FC236}">
                  <a16:creationId xmlns:a16="http://schemas.microsoft.com/office/drawing/2014/main" id="{69FC3377-7011-57F0-FE6D-19D177FB122E}"/>
                </a:ext>
              </a:extLst>
            </p:cNvPr>
            <p:cNvSpPr/>
            <p:nvPr/>
          </p:nvSpPr>
          <p:spPr>
            <a:xfrm>
              <a:off x="767300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9" name="Freeform 1758">
              <a:extLst>
                <a:ext uri="{FF2B5EF4-FFF2-40B4-BE49-F238E27FC236}">
                  <a16:creationId xmlns:a16="http://schemas.microsoft.com/office/drawing/2014/main" id="{C84E8CAE-FE9D-1694-A1B9-1822FB10C47F}"/>
                </a:ext>
              </a:extLst>
            </p:cNvPr>
            <p:cNvSpPr/>
            <p:nvPr/>
          </p:nvSpPr>
          <p:spPr>
            <a:xfrm>
              <a:off x="767565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0" name="Freeform 1759">
              <a:extLst>
                <a:ext uri="{FF2B5EF4-FFF2-40B4-BE49-F238E27FC236}">
                  <a16:creationId xmlns:a16="http://schemas.microsoft.com/office/drawing/2014/main" id="{585B018B-A461-B6AA-EF2F-BFAB6CC4DEC2}"/>
                </a:ext>
              </a:extLst>
            </p:cNvPr>
            <p:cNvSpPr/>
            <p:nvPr/>
          </p:nvSpPr>
          <p:spPr>
            <a:xfrm>
              <a:off x="767829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1" name="Freeform 1760">
              <a:extLst>
                <a:ext uri="{FF2B5EF4-FFF2-40B4-BE49-F238E27FC236}">
                  <a16:creationId xmlns:a16="http://schemas.microsoft.com/office/drawing/2014/main" id="{1F2CCF7F-484E-D876-9E54-73D82E519152}"/>
                </a:ext>
              </a:extLst>
            </p:cNvPr>
            <p:cNvSpPr/>
            <p:nvPr/>
          </p:nvSpPr>
          <p:spPr>
            <a:xfrm>
              <a:off x="768094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2" name="Freeform 1761">
              <a:extLst>
                <a:ext uri="{FF2B5EF4-FFF2-40B4-BE49-F238E27FC236}">
                  <a16:creationId xmlns:a16="http://schemas.microsoft.com/office/drawing/2014/main" id="{BFEB48EA-6ADB-F19A-C8EE-CADD4B81ABEF}"/>
                </a:ext>
              </a:extLst>
            </p:cNvPr>
            <p:cNvSpPr/>
            <p:nvPr/>
          </p:nvSpPr>
          <p:spPr>
            <a:xfrm>
              <a:off x="768359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3" name="Freeform 1762">
              <a:extLst>
                <a:ext uri="{FF2B5EF4-FFF2-40B4-BE49-F238E27FC236}">
                  <a16:creationId xmlns:a16="http://schemas.microsoft.com/office/drawing/2014/main" id="{B9589C6E-44C3-B232-5130-D456EC14B2C5}"/>
                </a:ext>
              </a:extLst>
            </p:cNvPr>
            <p:cNvSpPr/>
            <p:nvPr/>
          </p:nvSpPr>
          <p:spPr>
            <a:xfrm>
              <a:off x="76862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4" name="Freeform 1763">
              <a:extLst>
                <a:ext uri="{FF2B5EF4-FFF2-40B4-BE49-F238E27FC236}">
                  <a16:creationId xmlns:a16="http://schemas.microsoft.com/office/drawing/2014/main" id="{2BAFFBBE-0FD4-F361-ACE2-9026CAFB613A}"/>
                </a:ext>
              </a:extLst>
            </p:cNvPr>
            <p:cNvSpPr/>
            <p:nvPr/>
          </p:nvSpPr>
          <p:spPr>
            <a:xfrm>
              <a:off x="768888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5" name="Freeform 1764">
              <a:extLst>
                <a:ext uri="{FF2B5EF4-FFF2-40B4-BE49-F238E27FC236}">
                  <a16:creationId xmlns:a16="http://schemas.microsoft.com/office/drawing/2014/main" id="{1EE846B3-F75F-C80F-1858-36B47D6761CC}"/>
                </a:ext>
              </a:extLst>
            </p:cNvPr>
            <p:cNvSpPr/>
            <p:nvPr/>
          </p:nvSpPr>
          <p:spPr>
            <a:xfrm>
              <a:off x="769152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6" name="Freeform 1765">
              <a:extLst>
                <a:ext uri="{FF2B5EF4-FFF2-40B4-BE49-F238E27FC236}">
                  <a16:creationId xmlns:a16="http://schemas.microsoft.com/office/drawing/2014/main" id="{AF784503-DD90-9AFC-D0F8-65B842A1E8AD}"/>
                </a:ext>
              </a:extLst>
            </p:cNvPr>
            <p:cNvSpPr/>
            <p:nvPr/>
          </p:nvSpPr>
          <p:spPr>
            <a:xfrm>
              <a:off x="769417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7" name="Freeform 1766">
              <a:extLst>
                <a:ext uri="{FF2B5EF4-FFF2-40B4-BE49-F238E27FC236}">
                  <a16:creationId xmlns:a16="http://schemas.microsoft.com/office/drawing/2014/main" id="{06C675EA-6A35-F79D-C797-4F9E4B7B0ED6}"/>
                </a:ext>
              </a:extLst>
            </p:cNvPr>
            <p:cNvSpPr/>
            <p:nvPr/>
          </p:nvSpPr>
          <p:spPr>
            <a:xfrm>
              <a:off x="769681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8" name="Freeform 1767">
              <a:extLst>
                <a:ext uri="{FF2B5EF4-FFF2-40B4-BE49-F238E27FC236}">
                  <a16:creationId xmlns:a16="http://schemas.microsoft.com/office/drawing/2014/main" id="{CF46D08E-D768-7C83-FCF4-FF4AECB9FC90}"/>
                </a:ext>
              </a:extLst>
            </p:cNvPr>
            <p:cNvSpPr/>
            <p:nvPr/>
          </p:nvSpPr>
          <p:spPr>
            <a:xfrm>
              <a:off x="76994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9" name="Freeform 1768">
              <a:extLst>
                <a:ext uri="{FF2B5EF4-FFF2-40B4-BE49-F238E27FC236}">
                  <a16:creationId xmlns:a16="http://schemas.microsoft.com/office/drawing/2014/main" id="{30F50373-ED30-0F8E-CD81-9B22CC2F91D1}"/>
                </a:ext>
              </a:extLst>
            </p:cNvPr>
            <p:cNvSpPr/>
            <p:nvPr/>
          </p:nvSpPr>
          <p:spPr>
            <a:xfrm>
              <a:off x="77021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0" name="Freeform 1769">
              <a:extLst>
                <a:ext uri="{FF2B5EF4-FFF2-40B4-BE49-F238E27FC236}">
                  <a16:creationId xmlns:a16="http://schemas.microsoft.com/office/drawing/2014/main" id="{1906D2B1-A77E-7CBC-82B6-15FCE9CE7E84}"/>
                </a:ext>
              </a:extLst>
            </p:cNvPr>
            <p:cNvSpPr/>
            <p:nvPr/>
          </p:nvSpPr>
          <p:spPr>
            <a:xfrm>
              <a:off x="770475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1" name="Freeform 1770">
              <a:extLst>
                <a:ext uri="{FF2B5EF4-FFF2-40B4-BE49-F238E27FC236}">
                  <a16:creationId xmlns:a16="http://schemas.microsoft.com/office/drawing/2014/main" id="{A306013C-B2C3-C5B1-C529-63925BF36518}"/>
                </a:ext>
              </a:extLst>
            </p:cNvPr>
            <p:cNvSpPr/>
            <p:nvPr/>
          </p:nvSpPr>
          <p:spPr>
            <a:xfrm>
              <a:off x="770739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2" name="Freeform 1771">
              <a:extLst>
                <a:ext uri="{FF2B5EF4-FFF2-40B4-BE49-F238E27FC236}">
                  <a16:creationId xmlns:a16="http://schemas.microsoft.com/office/drawing/2014/main" id="{E35B9A2C-B91E-2803-20BB-57EACD249816}"/>
                </a:ext>
              </a:extLst>
            </p:cNvPr>
            <p:cNvSpPr/>
            <p:nvPr/>
          </p:nvSpPr>
          <p:spPr>
            <a:xfrm>
              <a:off x="7710042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3" name="Freeform 1772">
              <a:extLst>
                <a:ext uri="{FF2B5EF4-FFF2-40B4-BE49-F238E27FC236}">
                  <a16:creationId xmlns:a16="http://schemas.microsoft.com/office/drawing/2014/main" id="{51E5F691-08D9-067C-A825-2F1610D3E116}"/>
                </a:ext>
              </a:extLst>
            </p:cNvPr>
            <p:cNvSpPr/>
            <p:nvPr/>
          </p:nvSpPr>
          <p:spPr>
            <a:xfrm>
              <a:off x="771269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4" name="Freeform 1773">
              <a:extLst>
                <a:ext uri="{FF2B5EF4-FFF2-40B4-BE49-F238E27FC236}">
                  <a16:creationId xmlns:a16="http://schemas.microsoft.com/office/drawing/2014/main" id="{D8E3FE02-B8FF-E3C4-8B27-2FAECD9FB5EF}"/>
                </a:ext>
              </a:extLst>
            </p:cNvPr>
            <p:cNvSpPr/>
            <p:nvPr/>
          </p:nvSpPr>
          <p:spPr>
            <a:xfrm>
              <a:off x="771533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5" name="Freeform 1774">
              <a:extLst>
                <a:ext uri="{FF2B5EF4-FFF2-40B4-BE49-F238E27FC236}">
                  <a16:creationId xmlns:a16="http://schemas.microsoft.com/office/drawing/2014/main" id="{77AFC81C-858F-A9D8-6002-8AC58178A7BC}"/>
                </a:ext>
              </a:extLst>
            </p:cNvPr>
            <p:cNvSpPr/>
            <p:nvPr/>
          </p:nvSpPr>
          <p:spPr>
            <a:xfrm>
              <a:off x="771798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6" name="Freeform 1775">
              <a:extLst>
                <a:ext uri="{FF2B5EF4-FFF2-40B4-BE49-F238E27FC236}">
                  <a16:creationId xmlns:a16="http://schemas.microsoft.com/office/drawing/2014/main" id="{9DBA6BA7-D31E-53E9-33BF-A2D4AA9A4166}"/>
                </a:ext>
              </a:extLst>
            </p:cNvPr>
            <p:cNvSpPr/>
            <p:nvPr/>
          </p:nvSpPr>
          <p:spPr>
            <a:xfrm>
              <a:off x="772061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7" name="Freeform 1776">
              <a:extLst>
                <a:ext uri="{FF2B5EF4-FFF2-40B4-BE49-F238E27FC236}">
                  <a16:creationId xmlns:a16="http://schemas.microsoft.com/office/drawing/2014/main" id="{3A7ABB84-F043-8DE7-874E-5FFD4EB8E14C}"/>
                </a:ext>
              </a:extLst>
            </p:cNvPr>
            <p:cNvSpPr/>
            <p:nvPr/>
          </p:nvSpPr>
          <p:spPr>
            <a:xfrm>
              <a:off x="772327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8" name="Freeform 1777">
              <a:extLst>
                <a:ext uri="{FF2B5EF4-FFF2-40B4-BE49-F238E27FC236}">
                  <a16:creationId xmlns:a16="http://schemas.microsoft.com/office/drawing/2014/main" id="{960CA243-1D0F-C940-5D18-F518815842FA}"/>
                </a:ext>
              </a:extLst>
            </p:cNvPr>
            <p:cNvSpPr/>
            <p:nvPr/>
          </p:nvSpPr>
          <p:spPr>
            <a:xfrm>
              <a:off x="7725908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9" name="Freeform 1778">
              <a:extLst>
                <a:ext uri="{FF2B5EF4-FFF2-40B4-BE49-F238E27FC236}">
                  <a16:creationId xmlns:a16="http://schemas.microsoft.com/office/drawing/2014/main" id="{7AB13849-005D-0E1B-A31A-D3233D273C6C}"/>
                </a:ext>
              </a:extLst>
            </p:cNvPr>
            <p:cNvSpPr/>
            <p:nvPr/>
          </p:nvSpPr>
          <p:spPr>
            <a:xfrm>
              <a:off x="772856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0" name="Freeform 1779">
              <a:extLst>
                <a:ext uri="{FF2B5EF4-FFF2-40B4-BE49-F238E27FC236}">
                  <a16:creationId xmlns:a16="http://schemas.microsoft.com/office/drawing/2014/main" id="{63338AA8-A156-A32C-D4BB-E850072161D4}"/>
                </a:ext>
              </a:extLst>
            </p:cNvPr>
            <p:cNvSpPr/>
            <p:nvPr/>
          </p:nvSpPr>
          <p:spPr>
            <a:xfrm>
              <a:off x="773119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1" name="Freeform 1780">
              <a:extLst>
                <a:ext uri="{FF2B5EF4-FFF2-40B4-BE49-F238E27FC236}">
                  <a16:creationId xmlns:a16="http://schemas.microsoft.com/office/drawing/2014/main" id="{EE64B8C1-CEC4-2481-F058-9EEC177DA9AB}"/>
                </a:ext>
              </a:extLst>
            </p:cNvPr>
            <p:cNvSpPr/>
            <p:nvPr/>
          </p:nvSpPr>
          <p:spPr>
            <a:xfrm>
              <a:off x="773384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2" name="Freeform 1781">
              <a:extLst>
                <a:ext uri="{FF2B5EF4-FFF2-40B4-BE49-F238E27FC236}">
                  <a16:creationId xmlns:a16="http://schemas.microsoft.com/office/drawing/2014/main" id="{4A17642E-7459-F781-1A4A-03C39786530D}"/>
                </a:ext>
              </a:extLst>
            </p:cNvPr>
            <p:cNvSpPr/>
            <p:nvPr/>
          </p:nvSpPr>
          <p:spPr>
            <a:xfrm>
              <a:off x="773648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3" name="Freeform 1782">
              <a:extLst>
                <a:ext uri="{FF2B5EF4-FFF2-40B4-BE49-F238E27FC236}">
                  <a16:creationId xmlns:a16="http://schemas.microsoft.com/office/drawing/2014/main" id="{A6396DE8-2A0D-5584-25AE-85284761A968}"/>
                </a:ext>
              </a:extLst>
            </p:cNvPr>
            <p:cNvSpPr/>
            <p:nvPr/>
          </p:nvSpPr>
          <p:spPr>
            <a:xfrm>
              <a:off x="773913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4" name="Freeform 1783">
              <a:extLst>
                <a:ext uri="{FF2B5EF4-FFF2-40B4-BE49-F238E27FC236}">
                  <a16:creationId xmlns:a16="http://schemas.microsoft.com/office/drawing/2014/main" id="{B4CE037A-94EB-2F97-C40A-C3355D349BF8}"/>
                </a:ext>
              </a:extLst>
            </p:cNvPr>
            <p:cNvSpPr/>
            <p:nvPr/>
          </p:nvSpPr>
          <p:spPr>
            <a:xfrm>
              <a:off x="7741789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5" name="Freeform 1784">
              <a:extLst>
                <a:ext uri="{FF2B5EF4-FFF2-40B4-BE49-F238E27FC236}">
                  <a16:creationId xmlns:a16="http://schemas.microsoft.com/office/drawing/2014/main" id="{1423EBBF-2977-5B57-AD71-C27F0DCAA08C}"/>
                </a:ext>
              </a:extLst>
            </p:cNvPr>
            <p:cNvSpPr/>
            <p:nvPr/>
          </p:nvSpPr>
          <p:spPr>
            <a:xfrm>
              <a:off x="774442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6" name="Freeform 1785">
              <a:extLst>
                <a:ext uri="{FF2B5EF4-FFF2-40B4-BE49-F238E27FC236}">
                  <a16:creationId xmlns:a16="http://schemas.microsoft.com/office/drawing/2014/main" id="{62C81EE8-180C-6D18-2967-F264399E156B}"/>
                </a:ext>
              </a:extLst>
            </p:cNvPr>
            <p:cNvSpPr/>
            <p:nvPr/>
          </p:nvSpPr>
          <p:spPr>
            <a:xfrm>
              <a:off x="774707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7" name="Freeform 1786">
              <a:extLst>
                <a:ext uri="{FF2B5EF4-FFF2-40B4-BE49-F238E27FC236}">
                  <a16:creationId xmlns:a16="http://schemas.microsoft.com/office/drawing/2014/main" id="{02381979-4A8A-255E-295C-6CCBDDE3346F}"/>
                </a:ext>
              </a:extLst>
            </p:cNvPr>
            <p:cNvSpPr/>
            <p:nvPr/>
          </p:nvSpPr>
          <p:spPr>
            <a:xfrm>
              <a:off x="774971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8" name="Freeform 1787">
              <a:extLst>
                <a:ext uri="{FF2B5EF4-FFF2-40B4-BE49-F238E27FC236}">
                  <a16:creationId xmlns:a16="http://schemas.microsoft.com/office/drawing/2014/main" id="{3FAC52F0-07B7-D164-D8B3-6515B9C60D3A}"/>
                </a:ext>
              </a:extLst>
            </p:cNvPr>
            <p:cNvSpPr/>
            <p:nvPr/>
          </p:nvSpPr>
          <p:spPr>
            <a:xfrm>
              <a:off x="77523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9" name="Freeform 1788">
              <a:extLst>
                <a:ext uri="{FF2B5EF4-FFF2-40B4-BE49-F238E27FC236}">
                  <a16:creationId xmlns:a16="http://schemas.microsoft.com/office/drawing/2014/main" id="{E4A8F905-873E-FA31-E6E0-6F0FFE7A426D}"/>
                </a:ext>
              </a:extLst>
            </p:cNvPr>
            <p:cNvSpPr/>
            <p:nvPr/>
          </p:nvSpPr>
          <p:spPr>
            <a:xfrm>
              <a:off x="775500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0" name="Freeform 1789">
              <a:extLst>
                <a:ext uri="{FF2B5EF4-FFF2-40B4-BE49-F238E27FC236}">
                  <a16:creationId xmlns:a16="http://schemas.microsoft.com/office/drawing/2014/main" id="{B879FFD4-72FA-9099-42C8-F25224D3E808}"/>
                </a:ext>
              </a:extLst>
            </p:cNvPr>
            <p:cNvSpPr/>
            <p:nvPr/>
          </p:nvSpPr>
          <p:spPr>
            <a:xfrm>
              <a:off x="775765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1" name="Freeform 1790">
              <a:extLst>
                <a:ext uri="{FF2B5EF4-FFF2-40B4-BE49-F238E27FC236}">
                  <a16:creationId xmlns:a16="http://schemas.microsoft.com/office/drawing/2014/main" id="{B5483565-5A9C-E7C9-8E78-025BEEDFC32E}"/>
                </a:ext>
              </a:extLst>
            </p:cNvPr>
            <p:cNvSpPr/>
            <p:nvPr/>
          </p:nvSpPr>
          <p:spPr>
            <a:xfrm>
              <a:off x="776029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2" name="Freeform 1791">
              <a:extLst>
                <a:ext uri="{FF2B5EF4-FFF2-40B4-BE49-F238E27FC236}">
                  <a16:creationId xmlns:a16="http://schemas.microsoft.com/office/drawing/2014/main" id="{6F9ED166-B269-B90B-CB6E-5ECBB975FB46}"/>
                </a:ext>
              </a:extLst>
            </p:cNvPr>
            <p:cNvSpPr/>
            <p:nvPr/>
          </p:nvSpPr>
          <p:spPr>
            <a:xfrm>
              <a:off x="77629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3" name="Freeform 1792">
              <a:extLst>
                <a:ext uri="{FF2B5EF4-FFF2-40B4-BE49-F238E27FC236}">
                  <a16:creationId xmlns:a16="http://schemas.microsoft.com/office/drawing/2014/main" id="{CB5CAA0C-833D-A491-EF73-1EFA14723C49}"/>
                </a:ext>
              </a:extLst>
            </p:cNvPr>
            <p:cNvSpPr/>
            <p:nvPr/>
          </p:nvSpPr>
          <p:spPr>
            <a:xfrm>
              <a:off x="776558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4" name="Freeform 1793">
              <a:extLst>
                <a:ext uri="{FF2B5EF4-FFF2-40B4-BE49-F238E27FC236}">
                  <a16:creationId xmlns:a16="http://schemas.microsoft.com/office/drawing/2014/main" id="{14A35344-26AE-7D96-D3F1-DC803B835D6E}"/>
                </a:ext>
              </a:extLst>
            </p:cNvPr>
            <p:cNvSpPr/>
            <p:nvPr/>
          </p:nvSpPr>
          <p:spPr>
            <a:xfrm>
              <a:off x="776823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5" name="Freeform 1794">
              <a:extLst>
                <a:ext uri="{FF2B5EF4-FFF2-40B4-BE49-F238E27FC236}">
                  <a16:creationId xmlns:a16="http://schemas.microsoft.com/office/drawing/2014/main" id="{BC345371-3012-08FE-98F3-C0B56D4139D6}"/>
                </a:ext>
              </a:extLst>
            </p:cNvPr>
            <p:cNvSpPr/>
            <p:nvPr/>
          </p:nvSpPr>
          <p:spPr>
            <a:xfrm>
              <a:off x="777087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6" name="Freeform 1795">
              <a:extLst>
                <a:ext uri="{FF2B5EF4-FFF2-40B4-BE49-F238E27FC236}">
                  <a16:creationId xmlns:a16="http://schemas.microsoft.com/office/drawing/2014/main" id="{29CE7877-D838-E2CF-5FEB-119119AFAE29}"/>
                </a:ext>
              </a:extLst>
            </p:cNvPr>
            <p:cNvSpPr/>
            <p:nvPr/>
          </p:nvSpPr>
          <p:spPr>
            <a:xfrm>
              <a:off x="77735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7" name="Freeform 1796">
              <a:extLst>
                <a:ext uri="{FF2B5EF4-FFF2-40B4-BE49-F238E27FC236}">
                  <a16:creationId xmlns:a16="http://schemas.microsoft.com/office/drawing/2014/main" id="{0F60987C-201A-5711-6F04-98A9AAC6B778}"/>
                </a:ext>
              </a:extLst>
            </p:cNvPr>
            <p:cNvSpPr/>
            <p:nvPr/>
          </p:nvSpPr>
          <p:spPr>
            <a:xfrm>
              <a:off x="777617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8" name="Freeform 1797">
              <a:extLst>
                <a:ext uri="{FF2B5EF4-FFF2-40B4-BE49-F238E27FC236}">
                  <a16:creationId xmlns:a16="http://schemas.microsoft.com/office/drawing/2014/main" id="{2BCB0561-335E-DFE9-933A-E13DAD085EC8}"/>
                </a:ext>
              </a:extLst>
            </p:cNvPr>
            <p:cNvSpPr/>
            <p:nvPr/>
          </p:nvSpPr>
          <p:spPr>
            <a:xfrm>
              <a:off x="777881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9" name="Freeform 1798">
              <a:extLst>
                <a:ext uri="{FF2B5EF4-FFF2-40B4-BE49-F238E27FC236}">
                  <a16:creationId xmlns:a16="http://schemas.microsoft.com/office/drawing/2014/main" id="{2228AA6A-E312-E482-DBAE-82B7D0101BE5}"/>
                </a:ext>
              </a:extLst>
            </p:cNvPr>
            <p:cNvSpPr/>
            <p:nvPr/>
          </p:nvSpPr>
          <p:spPr>
            <a:xfrm>
              <a:off x="778146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0" name="Freeform 1799">
              <a:extLst>
                <a:ext uri="{FF2B5EF4-FFF2-40B4-BE49-F238E27FC236}">
                  <a16:creationId xmlns:a16="http://schemas.microsoft.com/office/drawing/2014/main" id="{A6F20EB9-1D55-EBCB-55EE-0600DDBEB40A}"/>
                </a:ext>
              </a:extLst>
            </p:cNvPr>
            <p:cNvSpPr/>
            <p:nvPr/>
          </p:nvSpPr>
          <p:spPr>
            <a:xfrm>
              <a:off x="778409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1" name="Freeform 1800">
              <a:extLst>
                <a:ext uri="{FF2B5EF4-FFF2-40B4-BE49-F238E27FC236}">
                  <a16:creationId xmlns:a16="http://schemas.microsoft.com/office/drawing/2014/main" id="{9866F6BA-E58F-FB46-1444-6C95702953B8}"/>
                </a:ext>
              </a:extLst>
            </p:cNvPr>
            <p:cNvSpPr/>
            <p:nvPr/>
          </p:nvSpPr>
          <p:spPr>
            <a:xfrm>
              <a:off x="778675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2" name="Freeform 1801">
              <a:extLst>
                <a:ext uri="{FF2B5EF4-FFF2-40B4-BE49-F238E27FC236}">
                  <a16:creationId xmlns:a16="http://schemas.microsoft.com/office/drawing/2014/main" id="{40AD5094-1757-448F-6546-C115FDA47921}"/>
                </a:ext>
              </a:extLst>
            </p:cNvPr>
            <p:cNvSpPr/>
            <p:nvPr/>
          </p:nvSpPr>
          <p:spPr>
            <a:xfrm>
              <a:off x="778938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3" name="Freeform 1802">
              <a:extLst>
                <a:ext uri="{FF2B5EF4-FFF2-40B4-BE49-F238E27FC236}">
                  <a16:creationId xmlns:a16="http://schemas.microsoft.com/office/drawing/2014/main" id="{341DE33D-603A-542D-C0A4-EA6F69E18595}"/>
                </a:ext>
              </a:extLst>
            </p:cNvPr>
            <p:cNvSpPr/>
            <p:nvPr/>
          </p:nvSpPr>
          <p:spPr>
            <a:xfrm>
              <a:off x="779204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4" name="Freeform 1803">
              <a:extLst>
                <a:ext uri="{FF2B5EF4-FFF2-40B4-BE49-F238E27FC236}">
                  <a16:creationId xmlns:a16="http://schemas.microsoft.com/office/drawing/2014/main" id="{27DA9880-213A-F739-8690-DDF819C6B461}"/>
                </a:ext>
              </a:extLst>
            </p:cNvPr>
            <p:cNvSpPr/>
            <p:nvPr/>
          </p:nvSpPr>
          <p:spPr>
            <a:xfrm>
              <a:off x="779467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5" name="Freeform 1804">
              <a:extLst>
                <a:ext uri="{FF2B5EF4-FFF2-40B4-BE49-F238E27FC236}">
                  <a16:creationId xmlns:a16="http://schemas.microsoft.com/office/drawing/2014/main" id="{FC12E5B4-600B-8B39-4F3F-11E2FD4680BC}"/>
                </a:ext>
              </a:extLst>
            </p:cNvPr>
            <p:cNvSpPr/>
            <p:nvPr/>
          </p:nvSpPr>
          <p:spPr>
            <a:xfrm>
              <a:off x="779732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6" name="Freeform 1805">
              <a:extLst>
                <a:ext uri="{FF2B5EF4-FFF2-40B4-BE49-F238E27FC236}">
                  <a16:creationId xmlns:a16="http://schemas.microsoft.com/office/drawing/2014/main" id="{5EBB32CF-410A-3C69-8712-3DB0BD47C979}"/>
                </a:ext>
              </a:extLst>
            </p:cNvPr>
            <p:cNvSpPr/>
            <p:nvPr/>
          </p:nvSpPr>
          <p:spPr>
            <a:xfrm>
              <a:off x="77999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7" name="Freeform 1806">
              <a:extLst>
                <a:ext uri="{FF2B5EF4-FFF2-40B4-BE49-F238E27FC236}">
                  <a16:creationId xmlns:a16="http://schemas.microsoft.com/office/drawing/2014/main" id="{5F84995C-0D63-DB9E-3CEA-EC890AC95BE4}"/>
                </a:ext>
              </a:extLst>
            </p:cNvPr>
            <p:cNvSpPr/>
            <p:nvPr/>
          </p:nvSpPr>
          <p:spPr>
            <a:xfrm>
              <a:off x="780261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8" name="Freeform 1807">
              <a:extLst>
                <a:ext uri="{FF2B5EF4-FFF2-40B4-BE49-F238E27FC236}">
                  <a16:creationId xmlns:a16="http://schemas.microsoft.com/office/drawing/2014/main" id="{4D7A6A0A-AA87-4912-8807-90B9343DB2D1}"/>
                </a:ext>
              </a:extLst>
            </p:cNvPr>
            <p:cNvSpPr/>
            <p:nvPr/>
          </p:nvSpPr>
          <p:spPr>
            <a:xfrm>
              <a:off x="780526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9" name="Freeform 1808">
              <a:extLst>
                <a:ext uri="{FF2B5EF4-FFF2-40B4-BE49-F238E27FC236}">
                  <a16:creationId xmlns:a16="http://schemas.microsoft.com/office/drawing/2014/main" id="{0912C032-CB35-1673-D053-2413D527016A}"/>
                </a:ext>
              </a:extLst>
            </p:cNvPr>
            <p:cNvSpPr/>
            <p:nvPr/>
          </p:nvSpPr>
          <p:spPr>
            <a:xfrm>
              <a:off x="780790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0" name="Freeform 1809">
              <a:extLst>
                <a:ext uri="{FF2B5EF4-FFF2-40B4-BE49-F238E27FC236}">
                  <a16:creationId xmlns:a16="http://schemas.microsoft.com/office/drawing/2014/main" id="{8544A9A9-5836-3B51-E5F9-7CB2A8E64390}"/>
                </a:ext>
              </a:extLst>
            </p:cNvPr>
            <p:cNvSpPr/>
            <p:nvPr/>
          </p:nvSpPr>
          <p:spPr>
            <a:xfrm>
              <a:off x="781055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1" name="Freeform 1810">
              <a:extLst>
                <a:ext uri="{FF2B5EF4-FFF2-40B4-BE49-F238E27FC236}">
                  <a16:creationId xmlns:a16="http://schemas.microsoft.com/office/drawing/2014/main" id="{F05444DD-6C34-0D3D-3F63-480F6D6DAF06}"/>
                </a:ext>
              </a:extLst>
            </p:cNvPr>
            <p:cNvSpPr/>
            <p:nvPr/>
          </p:nvSpPr>
          <p:spPr>
            <a:xfrm>
              <a:off x="781319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2" name="Freeform 1811">
              <a:extLst>
                <a:ext uri="{FF2B5EF4-FFF2-40B4-BE49-F238E27FC236}">
                  <a16:creationId xmlns:a16="http://schemas.microsoft.com/office/drawing/2014/main" id="{E280084A-CFC8-2085-C039-7737D102886F}"/>
                </a:ext>
              </a:extLst>
            </p:cNvPr>
            <p:cNvSpPr/>
            <p:nvPr/>
          </p:nvSpPr>
          <p:spPr>
            <a:xfrm>
              <a:off x="781584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3" name="Freeform 1812">
              <a:extLst>
                <a:ext uri="{FF2B5EF4-FFF2-40B4-BE49-F238E27FC236}">
                  <a16:creationId xmlns:a16="http://schemas.microsoft.com/office/drawing/2014/main" id="{E1DCF79E-5362-A62A-6593-B1C440A8D91F}"/>
                </a:ext>
              </a:extLst>
            </p:cNvPr>
            <p:cNvSpPr/>
            <p:nvPr/>
          </p:nvSpPr>
          <p:spPr>
            <a:xfrm>
              <a:off x="781848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4" name="Freeform 1813">
              <a:extLst>
                <a:ext uri="{FF2B5EF4-FFF2-40B4-BE49-F238E27FC236}">
                  <a16:creationId xmlns:a16="http://schemas.microsoft.com/office/drawing/2014/main" id="{E610D132-73C1-7FCD-67B0-B6C99B789798}"/>
                </a:ext>
              </a:extLst>
            </p:cNvPr>
            <p:cNvSpPr/>
            <p:nvPr/>
          </p:nvSpPr>
          <p:spPr>
            <a:xfrm>
              <a:off x="78211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5" name="Freeform 1814">
              <a:extLst>
                <a:ext uri="{FF2B5EF4-FFF2-40B4-BE49-F238E27FC236}">
                  <a16:creationId xmlns:a16="http://schemas.microsoft.com/office/drawing/2014/main" id="{1C63C157-2D9D-D3E3-F665-C82D8CB01DCA}"/>
                </a:ext>
              </a:extLst>
            </p:cNvPr>
            <p:cNvSpPr/>
            <p:nvPr/>
          </p:nvSpPr>
          <p:spPr>
            <a:xfrm>
              <a:off x="782377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6" name="Freeform 1815">
              <a:extLst>
                <a:ext uri="{FF2B5EF4-FFF2-40B4-BE49-F238E27FC236}">
                  <a16:creationId xmlns:a16="http://schemas.microsoft.com/office/drawing/2014/main" id="{D218730B-FAFE-455C-C161-FEDC58A07F7E}"/>
                </a:ext>
              </a:extLst>
            </p:cNvPr>
            <p:cNvSpPr/>
            <p:nvPr/>
          </p:nvSpPr>
          <p:spPr>
            <a:xfrm>
              <a:off x="782642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7" name="Freeform 1816">
              <a:extLst>
                <a:ext uri="{FF2B5EF4-FFF2-40B4-BE49-F238E27FC236}">
                  <a16:creationId xmlns:a16="http://schemas.microsoft.com/office/drawing/2014/main" id="{5C0DFAD8-0C57-AB87-1F56-80C0960DAA72}"/>
                </a:ext>
              </a:extLst>
            </p:cNvPr>
            <p:cNvSpPr/>
            <p:nvPr/>
          </p:nvSpPr>
          <p:spPr>
            <a:xfrm>
              <a:off x="782906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8" name="Freeform 1817">
              <a:extLst>
                <a:ext uri="{FF2B5EF4-FFF2-40B4-BE49-F238E27FC236}">
                  <a16:creationId xmlns:a16="http://schemas.microsoft.com/office/drawing/2014/main" id="{30626AC1-C6F3-C17C-78F8-6075D1AC73C8}"/>
                </a:ext>
              </a:extLst>
            </p:cNvPr>
            <p:cNvSpPr/>
            <p:nvPr/>
          </p:nvSpPr>
          <p:spPr>
            <a:xfrm>
              <a:off x="783171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9" name="Freeform 1818">
              <a:extLst>
                <a:ext uri="{FF2B5EF4-FFF2-40B4-BE49-F238E27FC236}">
                  <a16:creationId xmlns:a16="http://schemas.microsoft.com/office/drawing/2014/main" id="{2FE88165-2FD8-30CF-EE6C-7F08690ED677}"/>
                </a:ext>
              </a:extLst>
            </p:cNvPr>
            <p:cNvSpPr/>
            <p:nvPr/>
          </p:nvSpPr>
          <p:spPr>
            <a:xfrm>
              <a:off x="78343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0" name="Freeform 1819">
              <a:extLst>
                <a:ext uri="{FF2B5EF4-FFF2-40B4-BE49-F238E27FC236}">
                  <a16:creationId xmlns:a16="http://schemas.microsoft.com/office/drawing/2014/main" id="{EA8443D9-6A51-6655-ED44-C99CE4590C42}"/>
                </a:ext>
              </a:extLst>
            </p:cNvPr>
            <p:cNvSpPr/>
            <p:nvPr/>
          </p:nvSpPr>
          <p:spPr>
            <a:xfrm>
              <a:off x="78370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1" name="Freeform 1820">
              <a:extLst>
                <a:ext uri="{FF2B5EF4-FFF2-40B4-BE49-F238E27FC236}">
                  <a16:creationId xmlns:a16="http://schemas.microsoft.com/office/drawing/2014/main" id="{7EF083F4-E3A7-4E0D-7B99-32EAB43B46D8}"/>
                </a:ext>
              </a:extLst>
            </p:cNvPr>
            <p:cNvSpPr/>
            <p:nvPr/>
          </p:nvSpPr>
          <p:spPr>
            <a:xfrm>
              <a:off x="783965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2" name="Freeform 1821">
              <a:extLst>
                <a:ext uri="{FF2B5EF4-FFF2-40B4-BE49-F238E27FC236}">
                  <a16:creationId xmlns:a16="http://schemas.microsoft.com/office/drawing/2014/main" id="{84FAC181-1A25-8357-17A7-07A063420EAA}"/>
                </a:ext>
              </a:extLst>
            </p:cNvPr>
            <p:cNvSpPr/>
            <p:nvPr/>
          </p:nvSpPr>
          <p:spPr>
            <a:xfrm>
              <a:off x="784229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3" name="Freeform 1822">
              <a:extLst>
                <a:ext uri="{FF2B5EF4-FFF2-40B4-BE49-F238E27FC236}">
                  <a16:creationId xmlns:a16="http://schemas.microsoft.com/office/drawing/2014/main" id="{ABBBD862-6B3B-D48C-F353-67381A318473}"/>
                </a:ext>
              </a:extLst>
            </p:cNvPr>
            <p:cNvSpPr/>
            <p:nvPr/>
          </p:nvSpPr>
          <p:spPr>
            <a:xfrm>
              <a:off x="784494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4" name="Freeform 1823">
              <a:extLst>
                <a:ext uri="{FF2B5EF4-FFF2-40B4-BE49-F238E27FC236}">
                  <a16:creationId xmlns:a16="http://schemas.microsoft.com/office/drawing/2014/main" id="{A4F15F49-4C50-4034-B050-957020B2B6F1}"/>
                </a:ext>
              </a:extLst>
            </p:cNvPr>
            <p:cNvSpPr/>
            <p:nvPr/>
          </p:nvSpPr>
          <p:spPr>
            <a:xfrm>
              <a:off x="784757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5" name="Freeform 1824">
              <a:extLst>
                <a:ext uri="{FF2B5EF4-FFF2-40B4-BE49-F238E27FC236}">
                  <a16:creationId xmlns:a16="http://schemas.microsoft.com/office/drawing/2014/main" id="{1CA67D8E-EB05-6477-7CA5-4AC5E614FF76}"/>
                </a:ext>
              </a:extLst>
            </p:cNvPr>
            <p:cNvSpPr/>
            <p:nvPr/>
          </p:nvSpPr>
          <p:spPr>
            <a:xfrm>
              <a:off x="785023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6" name="Freeform 1825">
              <a:extLst>
                <a:ext uri="{FF2B5EF4-FFF2-40B4-BE49-F238E27FC236}">
                  <a16:creationId xmlns:a16="http://schemas.microsoft.com/office/drawing/2014/main" id="{2B129917-4566-58CA-24C9-CC1608BFCC4F}"/>
                </a:ext>
              </a:extLst>
            </p:cNvPr>
            <p:cNvSpPr/>
            <p:nvPr/>
          </p:nvSpPr>
          <p:spPr>
            <a:xfrm>
              <a:off x="785286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7" name="Freeform 1826">
              <a:extLst>
                <a:ext uri="{FF2B5EF4-FFF2-40B4-BE49-F238E27FC236}">
                  <a16:creationId xmlns:a16="http://schemas.microsoft.com/office/drawing/2014/main" id="{7C9B23C5-8093-1648-B863-9418E4FD2A8A}"/>
                </a:ext>
              </a:extLst>
            </p:cNvPr>
            <p:cNvSpPr/>
            <p:nvPr/>
          </p:nvSpPr>
          <p:spPr>
            <a:xfrm>
              <a:off x="785552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8" name="Freeform 1827">
              <a:extLst>
                <a:ext uri="{FF2B5EF4-FFF2-40B4-BE49-F238E27FC236}">
                  <a16:creationId xmlns:a16="http://schemas.microsoft.com/office/drawing/2014/main" id="{C66DE132-9A9B-EABB-0C97-814448554AE6}"/>
                </a:ext>
              </a:extLst>
            </p:cNvPr>
            <p:cNvSpPr/>
            <p:nvPr/>
          </p:nvSpPr>
          <p:spPr>
            <a:xfrm>
              <a:off x="785815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9" name="Freeform 1828">
              <a:extLst>
                <a:ext uri="{FF2B5EF4-FFF2-40B4-BE49-F238E27FC236}">
                  <a16:creationId xmlns:a16="http://schemas.microsoft.com/office/drawing/2014/main" id="{F4B7A340-F022-973F-317E-DD250B802EBF}"/>
                </a:ext>
              </a:extLst>
            </p:cNvPr>
            <p:cNvSpPr/>
            <p:nvPr/>
          </p:nvSpPr>
          <p:spPr>
            <a:xfrm>
              <a:off x="786080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0" name="Freeform 1829">
              <a:extLst>
                <a:ext uri="{FF2B5EF4-FFF2-40B4-BE49-F238E27FC236}">
                  <a16:creationId xmlns:a16="http://schemas.microsoft.com/office/drawing/2014/main" id="{EA9F26A7-C2EB-142A-9FB7-DF25973C612D}"/>
                </a:ext>
              </a:extLst>
            </p:cNvPr>
            <p:cNvSpPr/>
            <p:nvPr/>
          </p:nvSpPr>
          <p:spPr>
            <a:xfrm>
              <a:off x="786346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1" name="Freeform 1830">
              <a:extLst>
                <a:ext uri="{FF2B5EF4-FFF2-40B4-BE49-F238E27FC236}">
                  <a16:creationId xmlns:a16="http://schemas.microsoft.com/office/drawing/2014/main" id="{F7C319EE-D2A4-D6CE-3D04-5FAE36D7A176}"/>
                </a:ext>
              </a:extLst>
            </p:cNvPr>
            <p:cNvSpPr/>
            <p:nvPr/>
          </p:nvSpPr>
          <p:spPr>
            <a:xfrm>
              <a:off x="786609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2" name="Freeform 1831">
              <a:extLst>
                <a:ext uri="{FF2B5EF4-FFF2-40B4-BE49-F238E27FC236}">
                  <a16:creationId xmlns:a16="http://schemas.microsoft.com/office/drawing/2014/main" id="{E0A79F3B-CBB0-53C2-21E1-2336131DAAE9}"/>
                </a:ext>
              </a:extLst>
            </p:cNvPr>
            <p:cNvSpPr/>
            <p:nvPr/>
          </p:nvSpPr>
          <p:spPr>
            <a:xfrm>
              <a:off x="786874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3" name="Freeform 1832">
              <a:extLst>
                <a:ext uri="{FF2B5EF4-FFF2-40B4-BE49-F238E27FC236}">
                  <a16:creationId xmlns:a16="http://schemas.microsoft.com/office/drawing/2014/main" id="{421FE456-8D32-2CDF-636B-7A9DECD9E2E5}"/>
                </a:ext>
              </a:extLst>
            </p:cNvPr>
            <p:cNvSpPr/>
            <p:nvPr/>
          </p:nvSpPr>
          <p:spPr>
            <a:xfrm>
              <a:off x="787138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4" name="Freeform 1833">
              <a:extLst>
                <a:ext uri="{FF2B5EF4-FFF2-40B4-BE49-F238E27FC236}">
                  <a16:creationId xmlns:a16="http://schemas.microsoft.com/office/drawing/2014/main" id="{B8AE27C2-3378-3EC3-627C-2D0FCE271C19}"/>
                </a:ext>
              </a:extLst>
            </p:cNvPr>
            <p:cNvSpPr/>
            <p:nvPr/>
          </p:nvSpPr>
          <p:spPr>
            <a:xfrm>
              <a:off x="787403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5" name="Freeform 1834">
              <a:extLst>
                <a:ext uri="{FF2B5EF4-FFF2-40B4-BE49-F238E27FC236}">
                  <a16:creationId xmlns:a16="http://schemas.microsoft.com/office/drawing/2014/main" id="{05A226F0-D846-5062-74F5-630D2A99B2DA}"/>
                </a:ext>
              </a:extLst>
            </p:cNvPr>
            <p:cNvSpPr/>
            <p:nvPr/>
          </p:nvSpPr>
          <p:spPr>
            <a:xfrm>
              <a:off x="787667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6" name="Freeform 1835">
              <a:extLst>
                <a:ext uri="{FF2B5EF4-FFF2-40B4-BE49-F238E27FC236}">
                  <a16:creationId xmlns:a16="http://schemas.microsoft.com/office/drawing/2014/main" id="{BFCEF253-1A11-A4BE-E5D3-45FCA337CB44}"/>
                </a:ext>
              </a:extLst>
            </p:cNvPr>
            <p:cNvSpPr/>
            <p:nvPr/>
          </p:nvSpPr>
          <p:spPr>
            <a:xfrm>
              <a:off x="787932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7" name="Freeform 1836">
              <a:extLst>
                <a:ext uri="{FF2B5EF4-FFF2-40B4-BE49-F238E27FC236}">
                  <a16:creationId xmlns:a16="http://schemas.microsoft.com/office/drawing/2014/main" id="{BDDEDB1F-5A0B-9FFA-AD60-AA33E6CCC6EC}"/>
                </a:ext>
              </a:extLst>
            </p:cNvPr>
            <p:cNvSpPr/>
            <p:nvPr/>
          </p:nvSpPr>
          <p:spPr>
            <a:xfrm>
              <a:off x="78819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8" name="Freeform 1837">
              <a:extLst>
                <a:ext uri="{FF2B5EF4-FFF2-40B4-BE49-F238E27FC236}">
                  <a16:creationId xmlns:a16="http://schemas.microsoft.com/office/drawing/2014/main" id="{1238DDC4-9255-67F4-265A-3296D619A3CC}"/>
                </a:ext>
              </a:extLst>
            </p:cNvPr>
            <p:cNvSpPr/>
            <p:nvPr/>
          </p:nvSpPr>
          <p:spPr>
            <a:xfrm>
              <a:off x="788461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9" name="Freeform 1838">
              <a:extLst>
                <a:ext uri="{FF2B5EF4-FFF2-40B4-BE49-F238E27FC236}">
                  <a16:creationId xmlns:a16="http://schemas.microsoft.com/office/drawing/2014/main" id="{DDEC25E3-BAB4-61C4-1118-6484CD4FBD22}"/>
                </a:ext>
              </a:extLst>
            </p:cNvPr>
            <p:cNvSpPr/>
            <p:nvPr/>
          </p:nvSpPr>
          <p:spPr>
            <a:xfrm>
              <a:off x="788725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0" name="Freeform 1839">
              <a:extLst>
                <a:ext uri="{FF2B5EF4-FFF2-40B4-BE49-F238E27FC236}">
                  <a16:creationId xmlns:a16="http://schemas.microsoft.com/office/drawing/2014/main" id="{7D824201-F546-D0BA-832D-29FA1D4A7687}"/>
                </a:ext>
              </a:extLst>
            </p:cNvPr>
            <p:cNvSpPr/>
            <p:nvPr/>
          </p:nvSpPr>
          <p:spPr>
            <a:xfrm>
              <a:off x="788990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1" name="Freeform 1840">
              <a:extLst>
                <a:ext uri="{FF2B5EF4-FFF2-40B4-BE49-F238E27FC236}">
                  <a16:creationId xmlns:a16="http://schemas.microsoft.com/office/drawing/2014/main" id="{CC2E2477-C4B8-36BC-7198-BD750D56F5CA}"/>
                </a:ext>
              </a:extLst>
            </p:cNvPr>
            <p:cNvSpPr/>
            <p:nvPr/>
          </p:nvSpPr>
          <p:spPr>
            <a:xfrm>
              <a:off x="789254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2" name="Freeform 1841">
              <a:extLst>
                <a:ext uri="{FF2B5EF4-FFF2-40B4-BE49-F238E27FC236}">
                  <a16:creationId xmlns:a16="http://schemas.microsoft.com/office/drawing/2014/main" id="{DA0EC29E-B864-7B6F-E316-02B65927399A}"/>
                </a:ext>
              </a:extLst>
            </p:cNvPr>
            <p:cNvSpPr/>
            <p:nvPr/>
          </p:nvSpPr>
          <p:spPr>
            <a:xfrm>
              <a:off x="789519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3" name="Freeform 1842">
              <a:extLst>
                <a:ext uri="{FF2B5EF4-FFF2-40B4-BE49-F238E27FC236}">
                  <a16:creationId xmlns:a16="http://schemas.microsoft.com/office/drawing/2014/main" id="{6907C26C-D8B1-37E8-1FDF-B308DA500158}"/>
                </a:ext>
              </a:extLst>
            </p:cNvPr>
            <p:cNvSpPr/>
            <p:nvPr/>
          </p:nvSpPr>
          <p:spPr>
            <a:xfrm>
              <a:off x="78978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4" name="Freeform 1843">
              <a:extLst>
                <a:ext uri="{FF2B5EF4-FFF2-40B4-BE49-F238E27FC236}">
                  <a16:creationId xmlns:a16="http://schemas.microsoft.com/office/drawing/2014/main" id="{EF28BC32-437A-F786-273A-854181415A00}"/>
                </a:ext>
              </a:extLst>
            </p:cNvPr>
            <p:cNvSpPr/>
            <p:nvPr/>
          </p:nvSpPr>
          <p:spPr>
            <a:xfrm>
              <a:off x="790048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5" name="Freeform 1844">
              <a:extLst>
                <a:ext uri="{FF2B5EF4-FFF2-40B4-BE49-F238E27FC236}">
                  <a16:creationId xmlns:a16="http://schemas.microsoft.com/office/drawing/2014/main" id="{9DBA8B4A-DB93-F5EB-E4A5-00BCCA34A10D}"/>
                </a:ext>
              </a:extLst>
            </p:cNvPr>
            <p:cNvSpPr/>
            <p:nvPr/>
          </p:nvSpPr>
          <p:spPr>
            <a:xfrm>
              <a:off x="790313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6" name="Freeform 1845">
              <a:extLst>
                <a:ext uri="{FF2B5EF4-FFF2-40B4-BE49-F238E27FC236}">
                  <a16:creationId xmlns:a16="http://schemas.microsoft.com/office/drawing/2014/main" id="{8F663514-4141-2BFB-0E3E-321F845CED23}"/>
                </a:ext>
              </a:extLst>
            </p:cNvPr>
            <p:cNvSpPr/>
            <p:nvPr/>
          </p:nvSpPr>
          <p:spPr>
            <a:xfrm>
              <a:off x="790577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7" name="Freeform 1846">
              <a:extLst>
                <a:ext uri="{FF2B5EF4-FFF2-40B4-BE49-F238E27FC236}">
                  <a16:creationId xmlns:a16="http://schemas.microsoft.com/office/drawing/2014/main" id="{CE5D229E-806C-8833-4041-A54F2A561FE4}"/>
                </a:ext>
              </a:extLst>
            </p:cNvPr>
            <p:cNvSpPr/>
            <p:nvPr/>
          </p:nvSpPr>
          <p:spPr>
            <a:xfrm>
              <a:off x="79084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8" name="Freeform 1847">
              <a:extLst>
                <a:ext uri="{FF2B5EF4-FFF2-40B4-BE49-F238E27FC236}">
                  <a16:creationId xmlns:a16="http://schemas.microsoft.com/office/drawing/2014/main" id="{D77C690D-D6EE-12AD-B0BA-96FCD347C0DC}"/>
                </a:ext>
              </a:extLst>
            </p:cNvPr>
            <p:cNvSpPr/>
            <p:nvPr/>
          </p:nvSpPr>
          <p:spPr>
            <a:xfrm>
              <a:off x="791105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9" name="Freeform 1848">
              <a:extLst>
                <a:ext uri="{FF2B5EF4-FFF2-40B4-BE49-F238E27FC236}">
                  <a16:creationId xmlns:a16="http://schemas.microsoft.com/office/drawing/2014/main" id="{93B36E01-70E6-E01C-4D03-773CD9FE9C40}"/>
                </a:ext>
              </a:extLst>
            </p:cNvPr>
            <p:cNvSpPr/>
            <p:nvPr/>
          </p:nvSpPr>
          <p:spPr>
            <a:xfrm>
              <a:off x="791371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0" name="Freeform 1849">
              <a:extLst>
                <a:ext uri="{FF2B5EF4-FFF2-40B4-BE49-F238E27FC236}">
                  <a16:creationId xmlns:a16="http://schemas.microsoft.com/office/drawing/2014/main" id="{24278EEE-FAA1-3138-29B2-BCD58EF40621}"/>
                </a:ext>
              </a:extLst>
            </p:cNvPr>
            <p:cNvSpPr/>
            <p:nvPr/>
          </p:nvSpPr>
          <p:spPr>
            <a:xfrm>
              <a:off x="791634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1" name="Freeform 1850">
              <a:extLst>
                <a:ext uri="{FF2B5EF4-FFF2-40B4-BE49-F238E27FC236}">
                  <a16:creationId xmlns:a16="http://schemas.microsoft.com/office/drawing/2014/main" id="{FE741309-DCFE-3BA7-5F4F-2EA520D2D9D6}"/>
                </a:ext>
              </a:extLst>
            </p:cNvPr>
            <p:cNvSpPr/>
            <p:nvPr/>
          </p:nvSpPr>
          <p:spPr>
            <a:xfrm>
              <a:off x="791899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2" name="Freeform 1851">
              <a:extLst>
                <a:ext uri="{FF2B5EF4-FFF2-40B4-BE49-F238E27FC236}">
                  <a16:creationId xmlns:a16="http://schemas.microsoft.com/office/drawing/2014/main" id="{7EBA7D43-9961-A212-39FD-8EEBC6B996C2}"/>
                </a:ext>
              </a:extLst>
            </p:cNvPr>
            <p:cNvSpPr/>
            <p:nvPr/>
          </p:nvSpPr>
          <p:spPr>
            <a:xfrm>
              <a:off x="792163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3" name="Freeform 1852">
              <a:extLst>
                <a:ext uri="{FF2B5EF4-FFF2-40B4-BE49-F238E27FC236}">
                  <a16:creationId xmlns:a16="http://schemas.microsoft.com/office/drawing/2014/main" id="{7B22BC68-9195-6FDF-8123-145DE3F7100E}"/>
                </a:ext>
              </a:extLst>
            </p:cNvPr>
            <p:cNvSpPr/>
            <p:nvPr/>
          </p:nvSpPr>
          <p:spPr>
            <a:xfrm>
              <a:off x="792428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4" name="Freeform 1853">
              <a:extLst>
                <a:ext uri="{FF2B5EF4-FFF2-40B4-BE49-F238E27FC236}">
                  <a16:creationId xmlns:a16="http://schemas.microsoft.com/office/drawing/2014/main" id="{1F8A7D26-04C0-FA5E-C73D-79EE454105B0}"/>
                </a:ext>
              </a:extLst>
            </p:cNvPr>
            <p:cNvSpPr/>
            <p:nvPr/>
          </p:nvSpPr>
          <p:spPr>
            <a:xfrm>
              <a:off x="792694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5" name="Freeform 1854">
              <a:extLst>
                <a:ext uri="{FF2B5EF4-FFF2-40B4-BE49-F238E27FC236}">
                  <a16:creationId xmlns:a16="http://schemas.microsoft.com/office/drawing/2014/main" id="{3D81F836-6AFF-EAB6-997A-1CE32D2A6430}"/>
                </a:ext>
              </a:extLst>
            </p:cNvPr>
            <p:cNvSpPr/>
            <p:nvPr/>
          </p:nvSpPr>
          <p:spPr>
            <a:xfrm>
              <a:off x="792957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6" name="Freeform 1855">
              <a:extLst>
                <a:ext uri="{FF2B5EF4-FFF2-40B4-BE49-F238E27FC236}">
                  <a16:creationId xmlns:a16="http://schemas.microsoft.com/office/drawing/2014/main" id="{BB8B4295-8195-124C-2472-DDA7C679E565}"/>
                </a:ext>
              </a:extLst>
            </p:cNvPr>
            <p:cNvSpPr/>
            <p:nvPr/>
          </p:nvSpPr>
          <p:spPr>
            <a:xfrm>
              <a:off x="793222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7" name="Freeform 1856">
              <a:extLst>
                <a:ext uri="{FF2B5EF4-FFF2-40B4-BE49-F238E27FC236}">
                  <a16:creationId xmlns:a16="http://schemas.microsoft.com/office/drawing/2014/main" id="{DDB6BE4A-8CA5-272F-65E6-678BB7773ABD}"/>
                </a:ext>
              </a:extLst>
            </p:cNvPr>
            <p:cNvSpPr/>
            <p:nvPr/>
          </p:nvSpPr>
          <p:spPr>
            <a:xfrm>
              <a:off x="79348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8" name="Freeform 1857">
              <a:extLst>
                <a:ext uri="{FF2B5EF4-FFF2-40B4-BE49-F238E27FC236}">
                  <a16:creationId xmlns:a16="http://schemas.microsoft.com/office/drawing/2014/main" id="{D916AC0C-1E70-1839-1554-99ED5DECBE0D}"/>
                </a:ext>
              </a:extLst>
            </p:cNvPr>
            <p:cNvSpPr/>
            <p:nvPr/>
          </p:nvSpPr>
          <p:spPr>
            <a:xfrm>
              <a:off x="793751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9" name="Freeform 1858">
              <a:extLst>
                <a:ext uri="{FF2B5EF4-FFF2-40B4-BE49-F238E27FC236}">
                  <a16:creationId xmlns:a16="http://schemas.microsoft.com/office/drawing/2014/main" id="{E82E203D-DDAC-66CA-0E55-598C1B3910CF}"/>
                </a:ext>
              </a:extLst>
            </p:cNvPr>
            <p:cNvSpPr/>
            <p:nvPr/>
          </p:nvSpPr>
          <p:spPr>
            <a:xfrm>
              <a:off x="794015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0" name="Freeform 1859">
              <a:extLst>
                <a:ext uri="{FF2B5EF4-FFF2-40B4-BE49-F238E27FC236}">
                  <a16:creationId xmlns:a16="http://schemas.microsoft.com/office/drawing/2014/main" id="{2AD74111-38D0-210E-8484-6EF295EFFE0E}"/>
                </a:ext>
              </a:extLst>
            </p:cNvPr>
            <p:cNvSpPr/>
            <p:nvPr/>
          </p:nvSpPr>
          <p:spPr>
            <a:xfrm>
              <a:off x="794280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1" name="Freeform 1860">
              <a:extLst>
                <a:ext uri="{FF2B5EF4-FFF2-40B4-BE49-F238E27FC236}">
                  <a16:creationId xmlns:a16="http://schemas.microsoft.com/office/drawing/2014/main" id="{62B7D913-3F35-3356-2CAC-A936D767417C}"/>
                </a:ext>
              </a:extLst>
            </p:cNvPr>
            <p:cNvSpPr/>
            <p:nvPr/>
          </p:nvSpPr>
          <p:spPr>
            <a:xfrm>
              <a:off x="79454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2" name="Freeform 1861">
              <a:extLst>
                <a:ext uri="{FF2B5EF4-FFF2-40B4-BE49-F238E27FC236}">
                  <a16:creationId xmlns:a16="http://schemas.microsoft.com/office/drawing/2014/main" id="{1896F340-52DE-288E-C71E-DFD922DDFD06}"/>
                </a:ext>
              </a:extLst>
            </p:cNvPr>
            <p:cNvSpPr/>
            <p:nvPr/>
          </p:nvSpPr>
          <p:spPr>
            <a:xfrm>
              <a:off x="794809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3" name="Freeform 1862">
              <a:extLst>
                <a:ext uri="{FF2B5EF4-FFF2-40B4-BE49-F238E27FC236}">
                  <a16:creationId xmlns:a16="http://schemas.microsoft.com/office/drawing/2014/main" id="{03440F4D-D7B2-B305-3AD9-8372213AB7C2}"/>
                </a:ext>
              </a:extLst>
            </p:cNvPr>
            <p:cNvSpPr/>
            <p:nvPr/>
          </p:nvSpPr>
          <p:spPr>
            <a:xfrm>
              <a:off x="795073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4" name="Freeform 1863">
              <a:extLst>
                <a:ext uri="{FF2B5EF4-FFF2-40B4-BE49-F238E27FC236}">
                  <a16:creationId xmlns:a16="http://schemas.microsoft.com/office/drawing/2014/main" id="{13B56725-52FF-273D-76D2-551D6681B472}"/>
                </a:ext>
              </a:extLst>
            </p:cNvPr>
            <p:cNvSpPr/>
            <p:nvPr/>
          </p:nvSpPr>
          <p:spPr>
            <a:xfrm>
              <a:off x="795338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5" name="Freeform 1864">
              <a:extLst>
                <a:ext uri="{FF2B5EF4-FFF2-40B4-BE49-F238E27FC236}">
                  <a16:creationId xmlns:a16="http://schemas.microsoft.com/office/drawing/2014/main" id="{65393161-0782-D517-37CB-D197613CA82C}"/>
                </a:ext>
              </a:extLst>
            </p:cNvPr>
            <p:cNvSpPr/>
            <p:nvPr/>
          </p:nvSpPr>
          <p:spPr>
            <a:xfrm>
              <a:off x="79560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6" name="Freeform 1865">
              <a:extLst>
                <a:ext uri="{FF2B5EF4-FFF2-40B4-BE49-F238E27FC236}">
                  <a16:creationId xmlns:a16="http://schemas.microsoft.com/office/drawing/2014/main" id="{D4DFBE88-ACDC-3017-39B8-77B3BC388FD6}"/>
                </a:ext>
              </a:extLst>
            </p:cNvPr>
            <p:cNvSpPr/>
            <p:nvPr/>
          </p:nvSpPr>
          <p:spPr>
            <a:xfrm>
              <a:off x="795867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0" name="Group 2149">
            <a:extLst>
              <a:ext uri="{FF2B5EF4-FFF2-40B4-BE49-F238E27FC236}">
                <a16:creationId xmlns:a16="http://schemas.microsoft.com/office/drawing/2014/main" id="{CE331D19-CE00-04E5-ECE7-F644B681FFEF}"/>
              </a:ext>
            </a:extLst>
          </p:cNvPr>
          <p:cNvGrpSpPr/>
          <p:nvPr/>
        </p:nvGrpSpPr>
        <p:grpSpPr>
          <a:xfrm>
            <a:off x="7961324" y="1953408"/>
            <a:ext cx="368166" cy="40189"/>
            <a:chOff x="7961324" y="1953408"/>
            <a:chExt cx="368166" cy="40189"/>
          </a:xfrm>
        </p:grpSpPr>
        <p:sp>
          <p:nvSpPr>
            <p:cNvPr id="1867" name="Freeform 1866">
              <a:extLst>
                <a:ext uri="{FF2B5EF4-FFF2-40B4-BE49-F238E27FC236}">
                  <a16:creationId xmlns:a16="http://schemas.microsoft.com/office/drawing/2014/main" id="{73853189-32E3-97FC-D4E7-9A0DEBD88F7E}"/>
                </a:ext>
              </a:extLst>
            </p:cNvPr>
            <p:cNvSpPr/>
            <p:nvPr/>
          </p:nvSpPr>
          <p:spPr>
            <a:xfrm>
              <a:off x="79613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8" name="Freeform 1867">
              <a:extLst>
                <a:ext uri="{FF2B5EF4-FFF2-40B4-BE49-F238E27FC236}">
                  <a16:creationId xmlns:a16="http://schemas.microsoft.com/office/drawing/2014/main" id="{FF34DAF7-695A-1BBA-8F5E-989085956132}"/>
                </a:ext>
              </a:extLst>
            </p:cNvPr>
            <p:cNvSpPr/>
            <p:nvPr/>
          </p:nvSpPr>
          <p:spPr>
            <a:xfrm>
              <a:off x="796396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9" name="Freeform 1868">
              <a:extLst>
                <a:ext uri="{FF2B5EF4-FFF2-40B4-BE49-F238E27FC236}">
                  <a16:creationId xmlns:a16="http://schemas.microsoft.com/office/drawing/2014/main" id="{80BE2466-7BBB-9BC1-0DD2-D7EFB88AA342}"/>
                </a:ext>
              </a:extLst>
            </p:cNvPr>
            <p:cNvSpPr/>
            <p:nvPr/>
          </p:nvSpPr>
          <p:spPr>
            <a:xfrm>
              <a:off x="796661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0" name="Freeform 1869">
              <a:extLst>
                <a:ext uri="{FF2B5EF4-FFF2-40B4-BE49-F238E27FC236}">
                  <a16:creationId xmlns:a16="http://schemas.microsoft.com/office/drawing/2014/main" id="{23A77B90-053C-0C28-3F87-2FE6EFF41ECF}"/>
                </a:ext>
              </a:extLst>
            </p:cNvPr>
            <p:cNvSpPr/>
            <p:nvPr/>
          </p:nvSpPr>
          <p:spPr>
            <a:xfrm>
              <a:off x="7969250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1" name="Freeform 1870">
              <a:extLst>
                <a:ext uri="{FF2B5EF4-FFF2-40B4-BE49-F238E27FC236}">
                  <a16:creationId xmlns:a16="http://schemas.microsoft.com/office/drawing/2014/main" id="{C28A2497-2FD9-3569-E2F9-0BA83B00D308}"/>
                </a:ext>
              </a:extLst>
            </p:cNvPr>
            <p:cNvSpPr/>
            <p:nvPr/>
          </p:nvSpPr>
          <p:spPr>
            <a:xfrm>
              <a:off x="797190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2" name="Freeform 1871">
              <a:extLst>
                <a:ext uri="{FF2B5EF4-FFF2-40B4-BE49-F238E27FC236}">
                  <a16:creationId xmlns:a16="http://schemas.microsoft.com/office/drawing/2014/main" id="{97A60B16-3CB1-56CD-DEAD-8C0A71A23C00}"/>
                </a:ext>
              </a:extLst>
            </p:cNvPr>
            <p:cNvSpPr/>
            <p:nvPr/>
          </p:nvSpPr>
          <p:spPr>
            <a:xfrm>
              <a:off x="797453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3" name="Freeform 1872">
              <a:extLst>
                <a:ext uri="{FF2B5EF4-FFF2-40B4-BE49-F238E27FC236}">
                  <a16:creationId xmlns:a16="http://schemas.microsoft.com/office/drawing/2014/main" id="{3D5575C0-58E6-A719-BE9A-8BD0202DD143}"/>
                </a:ext>
              </a:extLst>
            </p:cNvPr>
            <p:cNvSpPr/>
            <p:nvPr/>
          </p:nvSpPr>
          <p:spPr>
            <a:xfrm>
              <a:off x="797719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4" name="Freeform 1873">
              <a:extLst>
                <a:ext uri="{FF2B5EF4-FFF2-40B4-BE49-F238E27FC236}">
                  <a16:creationId xmlns:a16="http://schemas.microsoft.com/office/drawing/2014/main" id="{69688CEA-5851-B251-09CD-D801E7954EB5}"/>
                </a:ext>
              </a:extLst>
            </p:cNvPr>
            <p:cNvSpPr/>
            <p:nvPr/>
          </p:nvSpPr>
          <p:spPr>
            <a:xfrm>
              <a:off x="797982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5" name="Freeform 1874">
              <a:extLst>
                <a:ext uri="{FF2B5EF4-FFF2-40B4-BE49-F238E27FC236}">
                  <a16:creationId xmlns:a16="http://schemas.microsoft.com/office/drawing/2014/main" id="{59DE6E70-AB43-CE55-DEF8-91747F520ABF}"/>
                </a:ext>
              </a:extLst>
            </p:cNvPr>
            <p:cNvSpPr/>
            <p:nvPr/>
          </p:nvSpPr>
          <p:spPr>
            <a:xfrm>
              <a:off x="798247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6" name="Freeform 1875">
              <a:extLst>
                <a:ext uri="{FF2B5EF4-FFF2-40B4-BE49-F238E27FC236}">
                  <a16:creationId xmlns:a16="http://schemas.microsoft.com/office/drawing/2014/main" id="{AC18709C-F947-EB7A-257D-CDE04A8D8F70}"/>
                </a:ext>
              </a:extLst>
            </p:cNvPr>
            <p:cNvSpPr/>
            <p:nvPr/>
          </p:nvSpPr>
          <p:spPr>
            <a:xfrm>
              <a:off x="798513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7" name="Freeform 1876">
              <a:extLst>
                <a:ext uri="{FF2B5EF4-FFF2-40B4-BE49-F238E27FC236}">
                  <a16:creationId xmlns:a16="http://schemas.microsoft.com/office/drawing/2014/main" id="{0924CAFE-85F2-28ED-D1DC-B319DB0E801F}"/>
                </a:ext>
              </a:extLst>
            </p:cNvPr>
            <p:cNvSpPr/>
            <p:nvPr/>
          </p:nvSpPr>
          <p:spPr>
            <a:xfrm>
              <a:off x="798776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8" name="Freeform 1877">
              <a:extLst>
                <a:ext uri="{FF2B5EF4-FFF2-40B4-BE49-F238E27FC236}">
                  <a16:creationId xmlns:a16="http://schemas.microsoft.com/office/drawing/2014/main" id="{F3F74D4A-C24E-5963-2A43-4C529702DD11}"/>
                </a:ext>
              </a:extLst>
            </p:cNvPr>
            <p:cNvSpPr/>
            <p:nvPr/>
          </p:nvSpPr>
          <p:spPr>
            <a:xfrm>
              <a:off x="799042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9" name="Freeform 1878">
              <a:extLst>
                <a:ext uri="{FF2B5EF4-FFF2-40B4-BE49-F238E27FC236}">
                  <a16:creationId xmlns:a16="http://schemas.microsoft.com/office/drawing/2014/main" id="{9A11D2FF-3E52-8CD2-B09E-1105E3D3E234}"/>
                </a:ext>
              </a:extLst>
            </p:cNvPr>
            <p:cNvSpPr/>
            <p:nvPr/>
          </p:nvSpPr>
          <p:spPr>
            <a:xfrm>
              <a:off x="799305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0" name="Freeform 1879">
              <a:extLst>
                <a:ext uri="{FF2B5EF4-FFF2-40B4-BE49-F238E27FC236}">
                  <a16:creationId xmlns:a16="http://schemas.microsoft.com/office/drawing/2014/main" id="{2502D8CF-CC1D-632E-1D96-B29D2A502020}"/>
                </a:ext>
              </a:extLst>
            </p:cNvPr>
            <p:cNvSpPr/>
            <p:nvPr/>
          </p:nvSpPr>
          <p:spPr>
            <a:xfrm>
              <a:off x="79957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1" name="Freeform 1880">
              <a:extLst>
                <a:ext uri="{FF2B5EF4-FFF2-40B4-BE49-F238E27FC236}">
                  <a16:creationId xmlns:a16="http://schemas.microsoft.com/office/drawing/2014/main" id="{C87E78E4-6A15-8852-9C05-B6326229A147}"/>
                </a:ext>
              </a:extLst>
            </p:cNvPr>
            <p:cNvSpPr/>
            <p:nvPr/>
          </p:nvSpPr>
          <p:spPr>
            <a:xfrm>
              <a:off x="799834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2" name="Freeform 1881">
              <a:extLst>
                <a:ext uri="{FF2B5EF4-FFF2-40B4-BE49-F238E27FC236}">
                  <a16:creationId xmlns:a16="http://schemas.microsoft.com/office/drawing/2014/main" id="{0CC5C409-2B87-E4D6-62FC-2A87DDCED7B4}"/>
                </a:ext>
              </a:extLst>
            </p:cNvPr>
            <p:cNvSpPr/>
            <p:nvPr/>
          </p:nvSpPr>
          <p:spPr>
            <a:xfrm>
              <a:off x="800099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3" name="Freeform 1882">
              <a:extLst>
                <a:ext uri="{FF2B5EF4-FFF2-40B4-BE49-F238E27FC236}">
                  <a16:creationId xmlns:a16="http://schemas.microsoft.com/office/drawing/2014/main" id="{DC81B374-9F15-DB46-2A93-A6120997F108}"/>
                </a:ext>
              </a:extLst>
            </p:cNvPr>
            <p:cNvSpPr/>
            <p:nvPr/>
          </p:nvSpPr>
          <p:spPr>
            <a:xfrm>
              <a:off x="800363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4" name="Freeform 1883">
              <a:extLst>
                <a:ext uri="{FF2B5EF4-FFF2-40B4-BE49-F238E27FC236}">
                  <a16:creationId xmlns:a16="http://schemas.microsoft.com/office/drawing/2014/main" id="{3F4A643F-D508-07D2-EC8D-2383929834D1}"/>
                </a:ext>
              </a:extLst>
            </p:cNvPr>
            <p:cNvSpPr/>
            <p:nvPr/>
          </p:nvSpPr>
          <p:spPr>
            <a:xfrm>
              <a:off x="80062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5" name="Freeform 1884">
              <a:extLst>
                <a:ext uri="{FF2B5EF4-FFF2-40B4-BE49-F238E27FC236}">
                  <a16:creationId xmlns:a16="http://schemas.microsoft.com/office/drawing/2014/main" id="{43CB1B31-6FC5-8E03-2B31-B09BC329830E}"/>
                </a:ext>
              </a:extLst>
            </p:cNvPr>
            <p:cNvSpPr/>
            <p:nvPr/>
          </p:nvSpPr>
          <p:spPr>
            <a:xfrm>
              <a:off x="80089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6" name="Freeform 1885">
              <a:extLst>
                <a:ext uri="{FF2B5EF4-FFF2-40B4-BE49-F238E27FC236}">
                  <a16:creationId xmlns:a16="http://schemas.microsoft.com/office/drawing/2014/main" id="{3A985F6A-DFF6-60DD-1ECD-8F7123D44E3B}"/>
                </a:ext>
              </a:extLst>
            </p:cNvPr>
            <p:cNvSpPr/>
            <p:nvPr/>
          </p:nvSpPr>
          <p:spPr>
            <a:xfrm>
              <a:off x="801157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7" name="Freeform 1886">
              <a:extLst>
                <a:ext uri="{FF2B5EF4-FFF2-40B4-BE49-F238E27FC236}">
                  <a16:creationId xmlns:a16="http://schemas.microsoft.com/office/drawing/2014/main" id="{76833F36-6DA2-EFE8-C8BB-B367D8CA1080}"/>
                </a:ext>
              </a:extLst>
            </p:cNvPr>
            <p:cNvSpPr/>
            <p:nvPr/>
          </p:nvSpPr>
          <p:spPr>
            <a:xfrm>
              <a:off x="801421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8" name="Freeform 1887">
              <a:extLst>
                <a:ext uri="{FF2B5EF4-FFF2-40B4-BE49-F238E27FC236}">
                  <a16:creationId xmlns:a16="http://schemas.microsoft.com/office/drawing/2014/main" id="{5AEBE5A1-2D71-E004-4BE0-6BE449E1CDB7}"/>
                </a:ext>
              </a:extLst>
            </p:cNvPr>
            <p:cNvSpPr/>
            <p:nvPr/>
          </p:nvSpPr>
          <p:spPr>
            <a:xfrm>
              <a:off x="8016864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9" name="Freeform 1888">
              <a:extLst>
                <a:ext uri="{FF2B5EF4-FFF2-40B4-BE49-F238E27FC236}">
                  <a16:creationId xmlns:a16="http://schemas.microsoft.com/office/drawing/2014/main" id="{D88BD698-A059-F949-CAC6-AAB4D6BFB7AB}"/>
                </a:ext>
              </a:extLst>
            </p:cNvPr>
            <p:cNvSpPr/>
            <p:nvPr/>
          </p:nvSpPr>
          <p:spPr>
            <a:xfrm>
              <a:off x="801951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0" name="Freeform 1889">
              <a:extLst>
                <a:ext uri="{FF2B5EF4-FFF2-40B4-BE49-F238E27FC236}">
                  <a16:creationId xmlns:a16="http://schemas.microsoft.com/office/drawing/2014/main" id="{B7E2E658-1062-9346-618D-1B1FEB94577C}"/>
                </a:ext>
              </a:extLst>
            </p:cNvPr>
            <p:cNvSpPr/>
            <p:nvPr/>
          </p:nvSpPr>
          <p:spPr>
            <a:xfrm>
              <a:off x="802215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1" name="Freeform 1890">
              <a:extLst>
                <a:ext uri="{FF2B5EF4-FFF2-40B4-BE49-F238E27FC236}">
                  <a16:creationId xmlns:a16="http://schemas.microsoft.com/office/drawing/2014/main" id="{DB920F48-BC41-A22F-C8EE-DFF8DF0DFB50}"/>
                </a:ext>
              </a:extLst>
            </p:cNvPr>
            <p:cNvSpPr/>
            <p:nvPr/>
          </p:nvSpPr>
          <p:spPr>
            <a:xfrm>
              <a:off x="802480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2" name="Freeform 1891">
              <a:extLst>
                <a:ext uri="{FF2B5EF4-FFF2-40B4-BE49-F238E27FC236}">
                  <a16:creationId xmlns:a16="http://schemas.microsoft.com/office/drawing/2014/main" id="{D225215B-FC0B-E00A-17C0-8BA8AB45275C}"/>
                </a:ext>
              </a:extLst>
            </p:cNvPr>
            <p:cNvSpPr/>
            <p:nvPr/>
          </p:nvSpPr>
          <p:spPr>
            <a:xfrm>
              <a:off x="802744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3" name="Freeform 1892">
              <a:extLst>
                <a:ext uri="{FF2B5EF4-FFF2-40B4-BE49-F238E27FC236}">
                  <a16:creationId xmlns:a16="http://schemas.microsoft.com/office/drawing/2014/main" id="{A6889045-7FEC-10B8-AFDC-893333DAF80F}"/>
                </a:ext>
              </a:extLst>
            </p:cNvPr>
            <p:cNvSpPr/>
            <p:nvPr/>
          </p:nvSpPr>
          <p:spPr>
            <a:xfrm>
              <a:off x="803009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4" name="Freeform 1893">
              <a:extLst>
                <a:ext uri="{FF2B5EF4-FFF2-40B4-BE49-F238E27FC236}">
                  <a16:creationId xmlns:a16="http://schemas.microsoft.com/office/drawing/2014/main" id="{BB41AC75-3605-D700-8AD2-A9888FCD9452}"/>
                </a:ext>
              </a:extLst>
            </p:cNvPr>
            <p:cNvSpPr/>
            <p:nvPr/>
          </p:nvSpPr>
          <p:spPr>
            <a:xfrm>
              <a:off x="803273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5" name="Freeform 1894">
              <a:extLst>
                <a:ext uri="{FF2B5EF4-FFF2-40B4-BE49-F238E27FC236}">
                  <a16:creationId xmlns:a16="http://schemas.microsoft.com/office/drawing/2014/main" id="{9CB619EB-5D7D-1AE9-A0A3-BC8852150EC0}"/>
                </a:ext>
              </a:extLst>
            </p:cNvPr>
            <p:cNvSpPr/>
            <p:nvPr/>
          </p:nvSpPr>
          <p:spPr>
            <a:xfrm>
              <a:off x="803538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6" name="Freeform 1895">
              <a:extLst>
                <a:ext uri="{FF2B5EF4-FFF2-40B4-BE49-F238E27FC236}">
                  <a16:creationId xmlns:a16="http://schemas.microsoft.com/office/drawing/2014/main" id="{DEC30A2E-670F-C83A-FE98-6273A1F7952A}"/>
                </a:ext>
              </a:extLst>
            </p:cNvPr>
            <p:cNvSpPr/>
            <p:nvPr/>
          </p:nvSpPr>
          <p:spPr>
            <a:xfrm>
              <a:off x="803801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7" name="Freeform 1896">
              <a:extLst>
                <a:ext uri="{FF2B5EF4-FFF2-40B4-BE49-F238E27FC236}">
                  <a16:creationId xmlns:a16="http://schemas.microsoft.com/office/drawing/2014/main" id="{9311FA14-4712-C759-5880-3887FBF3F597}"/>
                </a:ext>
              </a:extLst>
            </p:cNvPr>
            <p:cNvSpPr/>
            <p:nvPr/>
          </p:nvSpPr>
          <p:spPr>
            <a:xfrm>
              <a:off x="804067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8" name="Freeform 1897">
              <a:extLst>
                <a:ext uri="{FF2B5EF4-FFF2-40B4-BE49-F238E27FC236}">
                  <a16:creationId xmlns:a16="http://schemas.microsoft.com/office/drawing/2014/main" id="{D96B3C07-F45B-A0CD-723A-7AA1AA0499C4}"/>
                </a:ext>
              </a:extLst>
            </p:cNvPr>
            <p:cNvSpPr/>
            <p:nvPr/>
          </p:nvSpPr>
          <p:spPr>
            <a:xfrm>
              <a:off x="80433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9" name="Freeform 1898">
              <a:extLst>
                <a:ext uri="{FF2B5EF4-FFF2-40B4-BE49-F238E27FC236}">
                  <a16:creationId xmlns:a16="http://schemas.microsoft.com/office/drawing/2014/main" id="{26575851-6891-5128-040D-D9C06E84996A}"/>
                </a:ext>
              </a:extLst>
            </p:cNvPr>
            <p:cNvSpPr/>
            <p:nvPr/>
          </p:nvSpPr>
          <p:spPr>
            <a:xfrm>
              <a:off x="804595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0" name="Freeform 1899">
              <a:extLst>
                <a:ext uri="{FF2B5EF4-FFF2-40B4-BE49-F238E27FC236}">
                  <a16:creationId xmlns:a16="http://schemas.microsoft.com/office/drawing/2014/main" id="{D534B926-A9BB-2F15-AE30-AD28D0C8776B}"/>
                </a:ext>
              </a:extLst>
            </p:cNvPr>
            <p:cNvSpPr/>
            <p:nvPr/>
          </p:nvSpPr>
          <p:spPr>
            <a:xfrm>
              <a:off x="804861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1" name="Freeform 1900">
              <a:extLst>
                <a:ext uri="{FF2B5EF4-FFF2-40B4-BE49-F238E27FC236}">
                  <a16:creationId xmlns:a16="http://schemas.microsoft.com/office/drawing/2014/main" id="{DB476199-4D34-9FD5-6E90-8D88CE4F8238}"/>
                </a:ext>
              </a:extLst>
            </p:cNvPr>
            <p:cNvSpPr/>
            <p:nvPr/>
          </p:nvSpPr>
          <p:spPr>
            <a:xfrm>
              <a:off x="805124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2" name="Freeform 1901">
              <a:extLst>
                <a:ext uri="{FF2B5EF4-FFF2-40B4-BE49-F238E27FC236}">
                  <a16:creationId xmlns:a16="http://schemas.microsoft.com/office/drawing/2014/main" id="{C4C9A0E1-79CE-D281-DCB9-64DD90B1D0CD}"/>
                </a:ext>
              </a:extLst>
            </p:cNvPr>
            <p:cNvSpPr/>
            <p:nvPr/>
          </p:nvSpPr>
          <p:spPr>
            <a:xfrm>
              <a:off x="805390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3" name="Freeform 1902">
              <a:extLst>
                <a:ext uri="{FF2B5EF4-FFF2-40B4-BE49-F238E27FC236}">
                  <a16:creationId xmlns:a16="http://schemas.microsoft.com/office/drawing/2014/main" id="{99C70669-7ED5-8B02-3DA9-34C1903922CA}"/>
                </a:ext>
              </a:extLst>
            </p:cNvPr>
            <p:cNvSpPr/>
            <p:nvPr/>
          </p:nvSpPr>
          <p:spPr>
            <a:xfrm>
              <a:off x="805653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4" name="Freeform 1903">
              <a:extLst>
                <a:ext uri="{FF2B5EF4-FFF2-40B4-BE49-F238E27FC236}">
                  <a16:creationId xmlns:a16="http://schemas.microsoft.com/office/drawing/2014/main" id="{3F649751-AC79-F5E6-54F7-0EEC9DC8F360}"/>
                </a:ext>
              </a:extLst>
            </p:cNvPr>
            <p:cNvSpPr/>
            <p:nvPr/>
          </p:nvSpPr>
          <p:spPr>
            <a:xfrm>
              <a:off x="805918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5" name="Freeform 1904">
              <a:extLst>
                <a:ext uri="{FF2B5EF4-FFF2-40B4-BE49-F238E27FC236}">
                  <a16:creationId xmlns:a16="http://schemas.microsoft.com/office/drawing/2014/main" id="{BE956F1A-6383-D046-5DDE-8EA031906DCF}"/>
                </a:ext>
              </a:extLst>
            </p:cNvPr>
            <p:cNvSpPr/>
            <p:nvPr/>
          </p:nvSpPr>
          <p:spPr>
            <a:xfrm>
              <a:off x="806182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6" name="Freeform 1905">
              <a:extLst>
                <a:ext uri="{FF2B5EF4-FFF2-40B4-BE49-F238E27FC236}">
                  <a16:creationId xmlns:a16="http://schemas.microsoft.com/office/drawing/2014/main" id="{757A421C-0FCE-C2BE-E4EF-0CFA59A60DE7}"/>
                </a:ext>
              </a:extLst>
            </p:cNvPr>
            <p:cNvSpPr/>
            <p:nvPr/>
          </p:nvSpPr>
          <p:spPr>
            <a:xfrm>
              <a:off x="806447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7" name="Freeform 1906">
              <a:extLst>
                <a:ext uri="{FF2B5EF4-FFF2-40B4-BE49-F238E27FC236}">
                  <a16:creationId xmlns:a16="http://schemas.microsoft.com/office/drawing/2014/main" id="{0F3C454C-6FE5-24D3-80A8-DBB66EFB1E0F}"/>
                </a:ext>
              </a:extLst>
            </p:cNvPr>
            <p:cNvSpPr/>
            <p:nvPr/>
          </p:nvSpPr>
          <p:spPr>
            <a:xfrm>
              <a:off x="806711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8" name="Freeform 1907">
              <a:extLst>
                <a:ext uri="{FF2B5EF4-FFF2-40B4-BE49-F238E27FC236}">
                  <a16:creationId xmlns:a16="http://schemas.microsoft.com/office/drawing/2014/main" id="{81719BD7-FC41-470D-2828-A66F28A23932}"/>
                </a:ext>
              </a:extLst>
            </p:cNvPr>
            <p:cNvSpPr/>
            <p:nvPr/>
          </p:nvSpPr>
          <p:spPr>
            <a:xfrm>
              <a:off x="80697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9" name="Freeform 1908">
              <a:extLst>
                <a:ext uri="{FF2B5EF4-FFF2-40B4-BE49-F238E27FC236}">
                  <a16:creationId xmlns:a16="http://schemas.microsoft.com/office/drawing/2014/main" id="{D3DF35F4-83CF-8BC5-0F63-5457B9D34CB1}"/>
                </a:ext>
              </a:extLst>
            </p:cNvPr>
            <p:cNvSpPr/>
            <p:nvPr/>
          </p:nvSpPr>
          <p:spPr>
            <a:xfrm>
              <a:off x="807240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0" name="Freeform 1909">
              <a:extLst>
                <a:ext uri="{FF2B5EF4-FFF2-40B4-BE49-F238E27FC236}">
                  <a16:creationId xmlns:a16="http://schemas.microsoft.com/office/drawing/2014/main" id="{171225E5-342C-9B34-BC79-29D4C8710B9D}"/>
                </a:ext>
              </a:extLst>
            </p:cNvPr>
            <p:cNvSpPr/>
            <p:nvPr/>
          </p:nvSpPr>
          <p:spPr>
            <a:xfrm>
              <a:off x="807505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1" name="Freeform 1910">
              <a:extLst>
                <a:ext uri="{FF2B5EF4-FFF2-40B4-BE49-F238E27FC236}">
                  <a16:creationId xmlns:a16="http://schemas.microsoft.com/office/drawing/2014/main" id="{F3CC7AB7-9629-D300-ADB0-0692540695A6}"/>
                </a:ext>
              </a:extLst>
            </p:cNvPr>
            <p:cNvSpPr/>
            <p:nvPr/>
          </p:nvSpPr>
          <p:spPr>
            <a:xfrm>
              <a:off x="80777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2" name="Freeform 1911">
              <a:extLst>
                <a:ext uri="{FF2B5EF4-FFF2-40B4-BE49-F238E27FC236}">
                  <a16:creationId xmlns:a16="http://schemas.microsoft.com/office/drawing/2014/main" id="{10A49979-1E1B-68CD-D70A-EAD68DCA73D7}"/>
                </a:ext>
              </a:extLst>
            </p:cNvPr>
            <p:cNvSpPr/>
            <p:nvPr/>
          </p:nvSpPr>
          <p:spPr>
            <a:xfrm>
              <a:off x="808034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3" name="Freeform 1912">
              <a:extLst>
                <a:ext uri="{FF2B5EF4-FFF2-40B4-BE49-F238E27FC236}">
                  <a16:creationId xmlns:a16="http://schemas.microsoft.com/office/drawing/2014/main" id="{D4A74996-2821-2A85-E018-791016B0781D}"/>
                </a:ext>
              </a:extLst>
            </p:cNvPr>
            <p:cNvSpPr/>
            <p:nvPr/>
          </p:nvSpPr>
          <p:spPr>
            <a:xfrm>
              <a:off x="808299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4" name="Freeform 1913">
              <a:extLst>
                <a:ext uri="{FF2B5EF4-FFF2-40B4-BE49-F238E27FC236}">
                  <a16:creationId xmlns:a16="http://schemas.microsoft.com/office/drawing/2014/main" id="{2E639010-39AD-E2CC-280B-077008DB8270}"/>
                </a:ext>
              </a:extLst>
            </p:cNvPr>
            <p:cNvSpPr/>
            <p:nvPr/>
          </p:nvSpPr>
          <p:spPr>
            <a:xfrm>
              <a:off x="808563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5" name="Freeform 1914">
              <a:extLst>
                <a:ext uri="{FF2B5EF4-FFF2-40B4-BE49-F238E27FC236}">
                  <a16:creationId xmlns:a16="http://schemas.microsoft.com/office/drawing/2014/main" id="{1813F714-E3EB-5ED9-CAE5-D79E29098EFB}"/>
                </a:ext>
              </a:extLst>
            </p:cNvPr>
            <p:cNvSpPr/>
            <p:nvPr/>
          </p:nvSpPr>
          <p:spPr>
            <a:xfrm>
              <a:off x="808828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6" name="Freeform 1915">
              <a:extLst>
                <a:ext uri="{FF2B5EF4-FFF2-40B4-BE49-F238E27FC236}">
                  <a16:creationId xmlns:a16="http://schemas.microsoft.com/office/drawing/2014/main" id="{4488AF52-C7A0-9AEA-35DD-C7827BC2F0EA}"/>
                </a:ext>
              </a:extLst>
            </p:cNvPr>
            <p:cNvSpPr/>
            <p:nvPr/>
          </p:nvSpPr>
          <p:spPr>
            <a:xfrm>
              <a:off x="809092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7" name="Freeform 1916">
              <a:extLst>
                <a:ext uri="{FF2B5EF4-FFF2-40B4-BE49-F238E27FC236}">
                  <a16:creationId xmlns:a16="http://schemas.microsoft.com/office/drawing/2014/main" id="{EC757770-8F21-66DE-A391-B76A450C2E6D}"/>
                </a:ext>
              </a:extLst>
            </p:cNvPr>
            <p:cNvSpPr/>
            <p:nvPr/>
          </p:nvSpPr>
          <p:spPr>
            <a:xfrm>
              <a:off x="809357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8" name="Freeform 1917">
              <a:extLst>
                <a:ext uri="{FF2B5EF4-FFF2-40B4-BE49-F238E27FC236}">
                  <a16:creationId xmlns:a16="http://schemas.microsoft.com/office/drawing/2014/main" id="{3C400DF5-BDBD-FF84-0464-8BF76D5AFFA4}"/>
                </a:ext>
              </a:extLst>
            </p:cNvPr>
            <p:cNvSpPr/>
            <p:nvPr/>
          </p:nvSpPr>
          <p:spPr>
            <a:xfrm>
              <a:off x="809621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9" name="Freeform 1918">
              <a:extLst>
                <a:ext uri="{FF2B5EF4-FFF2-40B4-BE49-F238E27FC236}">
                  <a16:creationId xmlns:a16="http://schemas.microsoft.com/office/drawing/2014/main" id="{2C2EFD7B-E11F-28D3-6465-172EAF14E0FC}"/>
                </a:ext>
              </a:extLst>
            </p:cNvPr>
            <p:cNvSpPr/>
            <p:nvPr/>
          </p:nvSpPr>
          <p:spPr>
            <a:xfrm>
              <a:off x="809886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0" name="Freeform 1919">
              <a:extLst>
                <a:ext uri="{FF2B5EF4-FFF2-40B4-BE49-F238E27FC236}">
                  <a16:creationId xmlns:a16="http://schemas.microsoft.com/office/drawing/2014/main" id="{CB609B66-8307-A62A-13A4-1C282E18EB9F}"/>
                </a:ext>
              </a:extLst>
            </p:cNvPr>
            <p:cNvSpPr/>
            <p:nvPr/>
          </p:nvSpPr>
          <p:spPr>
            <a:xfrm>
              <a:off x="810149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1" name="Freeform 1920">
              <a:extLst>
                <a:ext uri="{FF2B5EF4-FFF2-40B4-BE49-F238E27FC236}">
                  <a16:creationId xmlns:a16="http://schemas.microsoft.com/office/drawing/2014/main" id="{58E2A060-3FF0-25A5-EE42-A3ED6F156D05}"/>
                </a:ext>
              </a:extLst>
            </p:cNvPr>
            <p:cNvSpPr/>
            <p:nvPr/>
          </p:nvSpPr>
          <p:spPr>
            <a:xfrm>
              <a:off x="81041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2" name="Freeform 1921">
              <a:extLst>
                <a:ext uri="{FF2B5EF4-FFF2-40B4-BE49-F238E27FC236}">
                  <a16:creationId xmlns:a16="http://schemas.microsoft.com/office/drawing/2014/main" id="{8CA73681-31AB-09BF-FF34-8013134C4765}"/>
                </a:ext>
              </a:extLst>
            </p:cNvPr>
            <p:cNvSpPr/>
            <p:nvPr/>
          </p:nvSpPr>
          <p:spPr>
            <a:xfrm>
              <a:off x="810680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3" name="Freeform 1922">
              <a:extLst>
                <a:ext uri="{FF2B5EF4-FFF2-40B4-BE49-F238E27FC236}">
                  <a16:creationId xmlns:a16="http://schemas.microsoft.com/office/drawing/2014/main" id="{1E1B3512-253B-7C5A-8F0B-32F7A48EC2E3}"/>
                </a:ext>
              </a:extLst>
            </p:cNvPr>
            <p:cNvSpPr/>
            <p:nvPr/>
          </p:nvSpPr>
          <p:spPr>
            <a:xfrm>
              <a:off x="810943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4" name="Freeform 1923">
              <a:extLst>
                <a:ext uri="{FF2B5EF4-FFF2-40B4-BE49-F238E27FC236}">
                  <a16:creationId xmlns:a16="http://schemas.microsoft.com/office/drawing/2014/main" id="{EB9CAE86-5274-B530-463F-43FB7D5E06D2}"/>
                </a:ext>
              </a:extLst>
            </p:cNvPr>
            <p:cNvSpPr/>
            <p:nvPr/>
          </p:nvSpPr>
          <p:spPr>
            <a:xfrm>
              <a:off x="811209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5" name="Freeform 1924">
              <a:extLst>
                <a:ext uri="{FF2B5EF4-FFF2-40B4-BE49-F238E27FC236}">
                  <a16:creationId xmlns:a16="http://schemas.microsoft.com/office/drawing/2014/main" id="{F4CDE17F-67E5-CECC-8C36-A7823AC5B3D3}"/>
                </a:ext>
              </a:extLst>
            </p:cNvPr>
            <p:cNvSpPr/>
            <p:nvPr/>
          </p:nvSpPr>
          <p:spPr>
            <a:xfrm>
              <a:off x="811472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6" name="Freeform 1925">
              <a:extLst>
                <a:ext uri="{FF2B5EF4-FFF2-40B4-BE49-F238E27FC236}">
                  <a16:creationId xmlns:a16="http://schemas.microsoft.com/office/drawing/2014/main" id="{13B9E410-F6F8-6F86-7C14-C0427EE4C344}"/>
                </a:ext>
              </a:extLst>
            </p:cNvPr>
            <p:cNvSpPr/>
            <p:nvPr/>
          </p:nvSpPr>
          <p:spPr>
            <a:xfrm>
              <a:off x="811737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7" name="Freeform 1926">
              <a:extLst>
                <a:ext uri="{FF2B5EF4-FFF2-40B4-BE49-F238E27FC236}">
                  <a16:creationId xmlns:a16="http://schemas.microsoft.com/office/drawing/2014/main" id="{9421C94D-536C-2A2B-561B-2A046A2B93F8}"/>
                </a:ext>
              </a:extLst>
            </p:cNvPr>
            <p:cNvSpPr/>
            <p:nvPr/>
          </p:nvSpPr>
          <p:spPr>
            <a:xfrm>
              <a:off x="812001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8" name="Freeform 1927">
              <a:extLst>
                <a:ext uri="{FF2B5EF4-FFF2-40B4-BE49-F238E27FC236}">
                  <a16:creationId xmlns:a16="http://schemas.microsoft.com/office/drawing/2014/main" id="{ED80703A-D48A-BC2E-966E-3742E95109C3}"/>
                </a:ext>
              </a:extLst>
            </p:cNvPr>
            <p:cNvSpPr/>
            <p:nvPr/>
          </p:nvSpPr>
          <p:spPr>
            <a:xfrm>
              <a:off x="812266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9" name="Freeform 1928">
              <a:extLst>
                <a:ext uri="{FF2B5EF4-FFF2-40B4-BE49-F238E27FC236}">
                  <a16:creationId xmlns:a16="http://schemas.microsoft.com/office/drawing/2014/main" id="{7503E82D-3E7C-1A74-C946-0DA9208120CF}"/>
                </a:ext>
              </a:extLst>
            </p:cNvPr>
            <p:cNvSpPr/>
            <p:nvPr/>
          </p:nvSpPr>
          <p:spPr>
            <a:xfrm>
              <a:off x="81253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0" name="Freeform 1929">
              <a:extLst>
                <a:ext uri="{FF2B5EF4-FFF2-40B4-BE49-F238E27FC236}">
                  <a16:creationId xmlns:a16="http://schemas.microsoft.com/office/drawing/2014/main" id="{429B23AD-4875-D1DA-16AB-2EA2B0A95428}"/>
                </a:ext>
              </a:extLst>
            </p:cNvPr>
            <p:cNvSpPr/>
            <p:nvPr/>
          </p:nvSpPr>
          <p:spPr>
            <a:xfrm>
              <a:off x="812795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1" name="Freeform 1930">
              <a:extLst>
                <a:ext uri="{FF2B5EF4-FFF2-40B4-BE49-F238E27FC236}">
                  <a16:creationId xmlns:a16="http://schemas.microsoft.com/office/drawing/2014/main" id="{B664C01E-19FD-1565-A2D0-23F72C0C3D71}"/>
                </a:ext>
              </a:extLst>
            </p:cNvPr>
            <p:cNvSpPr/>
            <p:nvPr/>
          </p:nvSpPr>
          <p:spPr>
            <a:xfrm>
              <a:off x="813059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2" name="Freeform 1931">
              <a:extLst>
                <a:ext uri="{FF2B5EF4-FFF2-40B4-BE49-F238E27FC236}">
                  <a16:creationId xmlns:a16="http://schemas.microsoft.com/office/drawing/2014/main" id="{F29B0A9D-25D8-59A1-315A-96F42514B51E}"/>
                </a:ext>
              </a:extLst>
            </p:cNvPr>
            <p:cNvSpPr/>
            <p:nvPr/>
          </p:nvSpPr>
          <p:spPr>
            <a:xfrm>
              <a:off x="8133246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3" name="Freeform 1932">
              <a:extLst>
                <a:ext uri="{FF2B5EF4-FFF2-40B4-BE49-F238E27FC236}">
                  <a16:creationId xmlns:a16="http://schemas.microsoft.com/office/drawing/2014/main" id="{24FDF24D-FFCB-D41D-6EC3-CEDFF5EFBC7D}"/>
                </a:ext>
              </a:extLst>
            </p:cNvPr>
            <p:cNvSpPr/>
            <p:nvPr/>
          </p:nvSpPr>
          <p:spPr>
            <a:xfrm>
              <a:off x="813589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4" name="Freeform 1933">
              <a:extLst>
                <a:ext uri="{FF2B5EF4-FFF2-40B4-BE49-F238E27FC236}">
                  <a16:creationId xmlns:a16="http://schemas.microsoft.com/office/drawing/2014/main" id="{3CAD4560-416E-923A-8C84-B76B4311A0F5}"/>
                </a:ext>
              </a:extLst>
            </p:cNvPr>
            <p:cNvSpPr/>
            <p:nvPr/>
          </p:nvSpPr>
          <p:spPr>
            <a:xfrm>
              <a:off x="813853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5" name="Freeform 1934">
              <a:extLst>
                <a:ext uri="{FF2B5EF4-FFF2-40B4-BE49-F238E27FC236}">
                  <a16:creationId xmlns:a16="http://schemas.microsoft.com/office/drawing/2014/main" id="{2EE7AFB8-686A-CD91-06FB-C76F7B45882A}"/>
                </a:ext>
              </a:extLst>
            </p:cNvPr>
            <p:cNvSpPr/>
            <p:nvPr/>
          </p:nvSpPr>
          <p:spPr>
            <a:xfrm>
              <a:off x="81411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6" name="Freeform 1935">
              <a:extLst>
                <a:ext uri="{FF2B5EF4-FFF2-40B4-BE49-F238E27FC236}">
                  <a16:creationId xmlns:a16="http://schemas.microsoft.com/office/drawing/2014/main" id="{F6CFE9E4-73A6-6BCA-3ABA-04DBEC9EB1A9}"/>
                </a:ext>
              </a:extLst>
            </p:cNvPr>
            <p:cNvSpPr/>
            <p:nvPr/>
          </p:nvSpPr>
          <p:spPr>
            <a:xfrm>
              <a:off x="81438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7" name="Freeform 1936">
              <a:extLst>
                <a:ext uri="{FF2B5EF4-FFF2-40B4-BE49-F238E27FC236}">
                  <a16:creationId xmlns:a16="http://schemas.microsoft.com/office/drawing/2014/main" id="{9006DA95-5EE3-FCDC-4393-7A1F829256E7}"/>
                </a:ext>
              </a:extLst>
            </p:cNvPr>
            <p:cNvSpPr/>
            <p:nvPr/>
          </p:nvSpPr>
          <p:spPr>
            <a:xfrm>
              <a:off x="814647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8" name="Freeform 1937">
              <a:extLst>
                <a:ext uri="{FF2B5EF4-FFF2-40B4-BE49-F238E27FC236}">
                  <a16:creationId xmlns:a16="http://schemas.microsoft.com/office/drawing/2014/main" id="{F4A74DFD-92FD-C2CD-B064-21F3D2C5F41C}"/>
                </a:ext>
              </a:extLst>
            </p:cNvPr>
            <p:cNvSpPr/>
            <p:nvPr/>
          </p:nvSpPr>
          <p:spPr>
            <a:xfrm>
              <a:off x="814911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9" name="Freeform 1938">
              <a:extLst>
                <a:ext uri="{FF2B5EF4-FFF2-40B4-BE49-F238E27FC236}">
                  <a16:creationId xmlns:a16="http://schemas.microsoft.com/office/drawing/2014/main" id="{18FB79B0-D6A0-48A3-C3EF-C8126A72924B}"/>
                </a:ext>
              </a:extLst>
            </p:cNvPr>
            <p:cNvSpPr/>
            <p:nvPr/>
          </p:nvSpPr>
          <p:spPr>
            <a:xfrm>
              <a:off x="815176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0" name="Freeform 1939">
              <a:extLst>
                <a:ext uri="{FF2B5EF4-FFF2-40B4-BE49-F238E27FC236}">
                  <a16:creationId xmlns:a16="http://schemas.microsoft.com/office/drawing/2014/main" id="{7ED79773-7ED8-4EBA-AFC2-9C6DC82101DA}"/>
                </a:ext>
              </a:extLst>
            </p:cNvPr>
            <p:cNvSpPr/>
            <p:nvPr/>
          </p:nvSpPr>
          <p:spPr>
            <a:xfrm>
              <a:off x="815440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1" name="Freeform 1940">
              <a:extLst>
                <a:ext uri="{FF2B5EF4-FFF2-40B4-BE49-F238E27FC236}">
                  <a16:creationId xmlns:a16="http://schemas.microsoft.com/office/drawing/2014/main" id="{4067F7B9-C363-9B52-D666-19B1A6F05DE4}"/>
                </a:ext>
              </a:extLst>
            </p:cNvPr>
            <p:cNvSpPr/>
            <p:nvPr/>
          </p:nvSpPr>
          <p:spPr>
            <a:xfrm>
              <a:off x="815705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2" name="Freeform 1941">
              <a:extLst>
                <a:ext uri="{FF2B5EF4-FFF2-40B4-BE49-F238E27FC236}">
                  <a16:creationId xmlns:a16="http://schemas.microsoft.com/office/drawing/2014/main" id="{CE98A701-45F4-F442-86C3-40B353F57072}"/>
                </a:ext>
              </a:extLst>
            </p:cNvPr>
            <p:cNvSpPr/>
            <p:nvPr/>
          </p:nvSpPr>
          <p:spPr>
            <a:xfrm>
              <a:off x="815969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3" name="Freeform 1942">
              <a:extLst>
                <a:ext uri="{FF2B5EF4-FFF2-40B4-BE49-F238E27FC236}">
                  <a16:creationId xmlns:a16="http://schemas.microsoft.com/office/drawing/2014/main" id="{52850136-7B5E-C4AB-59B5-18603C3BE2C6}"/>
                </a:ext>
              </a:extLst>
            </p:cNvPr>
            <p:cNvSpPr/>
            <p:nvPr/>
          </p:nvSpPr>
          <p:spPr>
            <a:xfrm>
              <a:off x="816234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4" name="Freeform 1943">
              <a:extLst>
                <a:ext uri="{FF2B5EF4-FFF2-40B4-BE49-F238E27FC236}">
                  <a16:creationId xmlns:a16="http://schemas.microsoft.com/office/drawing/2014/main" id="{C08E5EAE-635D-FA0E-957E-34051B59EE4E}"/>
                </a:ext>
              </a:extLst>
            </p:cNvPr>
            <p:cNvSpPr/>
            <p:nvPr/>
          </p:nvSpPr>
          <p:spPr>
            <a:xfrm>
              <a:off x="816497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5" name="Freeform 1944">
              <a:extLst>
                <a:ext uri="{FF2B5EF4-FFF2-40B4-BE49-F238E27FC236}">
                  <a16:creationId xmlns:a16="http://schemas.microsoft.com/office/drawing/2014/main" id="{40AAFDE7-1B80-E777-CA71-8291CE0A9DBA}"/>
                </a:ext>
              </a:extLst>
            </p:cNvPr>
            <p:cNvSpPr/>
            <p:nvPr/>
          </p:nvSpPr>
          <p:spPr>
            <a:xfrm>
              <a:off x="816763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6" name="Freeform 1945">
              <a:extLst>
                <a:ext uri="{FF2B5EF4-FFF2-40B4-BE49-F238E27FC236}">
                  <a16:creationId xmlns:a16="http://schemas.microsoft.com/office/drawing/2014/main" id="{003514FD-BE8A-5072-F51F-7A2D19C5A248}"/>
                </a:ext>
              </a:extLst>
            </p:cNvPr>
            <p:cNvSpPr/>
            <p:nvPr/>
          </p:nvSpPr>
          <p:spPr>
            <a:xfrm>
              <a:off x="817028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7" name="Freeform 1946">
              <a:extLst>
                <a:ext uri="{FF2B5EF4-FFF2-40B4-BE49-F238E27FC236}">
                  <a16:creationId xmlns:a16="http://schemas.microsoft.com/office/drawing/2014/main" id="{461789B8-DD62-7B4D-8B4A-7D332A671EA1}"/>
                </a:ext>
              </a:extLst>
            </p:cNvPr>
            <p:cNvSpPr/>
            <p:nvPr/>
          </p:nvSpPr>
          <p:spPr>
            <a:xfrm>
              <a:off x="817291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8" name="Freeform 1947">
              <a:extLst>
                <a:ext uri="{FF2B5EF4-FFF2-40B4-BE49-F238E27FC236}">
                  <a16:creationId xmlns:a16="http://schemas.microsoft.com/office/drawing/2014/main" id="{12AA712C-21EA-111F-4BD4-189FB4825257}"/>
                </a:ext>
              </a:extLst>
            </p:cNvPr>
            <p:cNvSpPr/>
            <p:nvPr/>
          </p:nvSpPr>
          <p:spPr>
            <a:xfrm>
              <a:off x="817557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9" name="Freeform 1948">
              <a:extLst>
                <a:ext uri="{FF2B5EF4-FFF2-40B4-BE49-F238E27FC236}">
                  <a16:creationId xmlns:a16="http://schemas.microsoft.com/office/drawing/2014/main" id="{D3F3D766-3BE4-5FEE-81E7-F912CAA1A303}"/>
                </a:ext>
              </a:extLst>
            </p:cNvPr>
            <p:cNvSpPr/>
            <p:nvPr/>
          </p:nvSpPr>
          <p:spPr>
            <a:xfrm>
              <a:off x="81782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0" name="Freeform 1949">
              <a:extLst>
                <a:ext uri="{FF2B5EF4-FFF2-40B4-BE49-F238E27FC236}">
                  <a16:creationId xmlns:a16="http://schemas.microsoft.com/office/drawing/2014/main" id="{687C9F9A-E4CF-F7A0-B0AA-F4DA39F6682F}"/>
                </a:ext>
              </a:extLst>
            </p:cNvPr>
            <p:cNvSpPr/>
            <p:nvPr/>
          </p:nvSpPr>
          <p:spPr>
            <a:xfrm>
              <a:off x="818085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1" name="Freeform 1950">
              <a:extLst>
                <a:ext uri="{FF2B5EF4-FFF2-40B4-BE49-F238E27FC236}">
                  <a16:creationId xmlns:a16="http://schemas.microsoft.com/office/drawing/2014/main" id="{F6FCED01-0E91-F2A0-5109-88018A9C8E4B}"/>
                </a:ext>
              </a:extLst>
            </p:cNvPr>
            <p:cNvSpPr/>
            <p:nvPr/>
          </p:nvSpPr>
          <p:spPr>
            <a:xfrm>
              <a:off x="818349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2" name="Freeform 1951">
              <a:extLst>
                <a:ext uri="{FF2B5EF4-FFF2-40B4-BE49-F238E27FC236}">
                  <a16:creationId xmlns:a16="http://schemas.microsoft.com/office/drawing/2014/main" id="{5E5C946A-9E70-3159-5F23-45EE923E3AFC}"/>
                </a:ext>
              </a:extLst>
            </p:cNvPr>
            <p:cNvSpPr/>
            <p:nvPr/>
          </p:nvSpPr>
          <p:spPr>
            <a:xfrm>
              <a:off x="818614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3" name="Freeform 1952">
              <a:extLst>
                <a:ext uri="{FF2B5EF4-FFF2-40B4-BE49-F238E27FC236}">
                  <a16:creationId xmlns:a16="http://schemas.microsoft.com/office/drawing/2014/main" id="{644FCDFD-F2A6-FC57-A79B-6D977E7AA9B5}"/>
                </a:ext>
              </a:extLst>
            </p:cNvPr>
            <p:cNvSpPr/>
            <p:nvPr/>
          </p:nvSpPr>
          <p:spPr>
            <a:xfrm>
              <a:off x="81887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4" name="Freeform 1953">
              <a:extLst>
                <a:ext uri="{FF2B5EF4-FFF2-40B4-BE49-F238E27FC236}">
                  <a16:creationId xmlns:a16="http://schemas.microsoft.com/office/drawing/2014/main" id="{8E54381B-A3EE-C1B3-19E5-B4AB72AA7AF2}"/>
                </a:ext>
              </a:extLst>
            </p:cNvPr>
            <p:cNvSpPr/>
            <p:nvPr/>
          </p:nvSpPr>
          <p:spPr>
            <a:xfrm>
              <a:off x="819143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5" name="Freeform 1954">
              <a:extLst>
                <a:ext uri="{FF2B5EF4-FFF2-40B4-BE49-F238E27FC236}">
                  <a16:creationId xmlns:a16="http://schemas.microsoft.com/office/drawing/2014/main" id="{466BFD94-1AF3-B9F6-0F69-E068FEB7B4A7}"/>
                </a:ext>
              </a:extLst>
            </p:cNvPr>
            <p:cNvSpPr/>
            <p:nvPr/>
          </p:nvSpPr>
          <p:spPr>
            <a:xfrm>
              <a:off x="819407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6" name="Freeform 1955">
              <a:extLst>
                <a:ext uri="{FF2B5EF4-FFF2-40B4-BE49-F238E27FC236}">
                  <a16:creationId xmlns:a16="http://schemas.microsoft.com/office/drawing/2014/main" id="{2ADB25A1-701E-1DDB-D037-A304407F1A57}"/>
                </a:ext>
              </a:extLst>
            </p:cNvPr>
            <p:cNvSpPr/>
            <p:nvPr/>
          </p:nvSpPr>
          <p:spPr>
            <a:xfrm>
              <a:off x="8196726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7" name="Freeform 1956">
              <a:extLst>
                <a:ext uri="{FF2B5EF4-FFF2-40B4-BE49-F238E27FC236}">
                  <a16:creationId xmlns:a16="http://schemas.microsoft.com/office/drawing/2014/main" id="{F44A1C8A-9185-788E-0898-C2285AD9EFB6}"/>
                </a:ext>
              </a:extLst>
            </p:cNvPr>
            <p:cNvSpPr/>
            <p:nvPr/>
          </p:nvSpPr>
          <p:spPr>
            <a:xfrm>
              <a:off x="819937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8" name="Freeform 1957">
              <a:extLst>
                <a:ext uri="{FF2B5EF4-FFF2-40B4-BE49-F238E27FC236}">
                  <a16:creationId xmlns:a16="http://schemas.microsoft.com/office/drawing/2014/main" id="{D754BD34-D38F-0017-84D6-6264BFF06BF1}"/>
                </a:ext>
              </a:extLst>
            </p:cNvPr>
            <p:cNvSpPr/>
            <p:nvPr/>
          </p:nvSpPr>
          <p:spPr>
            <a:xfrm>
              <a:off x="820201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9" name="Freeform 1958">
              <a:extLst>
                <a:ext uri="{FF2B5EF4-FFF2-40B4-BE49-F238E27FC236}">
                  <a16:creationId xmlns:a16="http://schemas.microsoft.com/office/drawing/2014/main" id="{E2F5C974-89C5-03A0-A455-66667EBC3AFA}"/>
                </a:ext>
              </a:extLst>
            </p:cNvPr>
            <p:cNvSpPr/>
            <p:nvPr/>
          </p:nvSpPr>
          <p:spPr>
            <a:xfrm>
              <a:off x="82046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0" name="Freeform 1959">
              <a:extLst>
                <a:ext uri="{FF2B5EF4-FFF2-40B4-BE49-F238E27FC236}">
                  <a16:creationId xmlns:a16="http://schemas.microsoft.com/office/drawing/2014/main" id="{44AAAEF6-04D7-5CCA-65E2-00D1B914324A}"/>
                </a:ext>
              </a:extLst>
            </p:cNvPr>
            <p:cNvSpPr/>
            <p:nvPr/>
          </p:nvSpPr>
          <p:spPr>
            <a:xfrm>
              <a:off x="820730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1" name="Freeform 1960">
              <a:extLst>
                <a:ext uri="{FF2B5EF4-FFF2-40B4-BE49-F238E27FC236}">
                  <a16:creationId xmlns:a16="http://schemas.microsoft.com/office/drawing/2014/main" id="{86A033D7-97E7-FB7B-9589-2964691963BB}"/>
                </a:ext>
              </a:extLst>
            </p:cNvPr>
            <p:cNvSpPr/>
            <p:nvPr/>
          </p:nvSpPr>
          <p:spPr>
            <a:xfrm>
              <a:off x="820995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2" name="Freeform 1961">
              <a:extLst>
                <a:ext uri="{FF2B5EF4-FFF2-40B4-BE49-F238E27FC236}">
                  <a16:creationId xmlns:a16="http://schemas.microsoft.com/office/drawing/2014/main" id="{54293EA0-F376-0EC2-8B07-16CB00055583}"/>
                </a:ext>
              </a:extLst>
            </p:cNvPr>
            <p:cNvSpPr/>
            <p:nvPr/>
          </p:nvSpPr>
          <p:spPr>
            <a:xfrm>
              <a:off x="821259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3" name="Freeform 1962">
              <a:extLst>
                <a:ext uri="{FF2B5EF4-FFF2-40B4-BE49-F238E27FC236}">
                  <a16:creationId xmlns:a16="http://schemas.microsoft.com/office/drawing/2014/main" id="{ABC99E17-498E-1145-3417-792680685B10}"/>
                </a:ext>
              </a:extLst>
            </p:cNvPr>
            <p:cNvSpPr/>
            <p:nvPr/>
          </p:nvSpPr>
          <p:spPr>
            <a:xfrm>
              <a:off x="821524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4" name="Freeform 1963">
              <a:extLst>
                <a:ext uri="{FF2B5EF4-FFF2-40B4-BE49-F238E27FC236}">
                  <a16:creationId xmlns:a16="http://schemas.microsoft.com/office/drawing/2014/main" id="{32528303-3486-2487-0456-878E664FCED4}"/>
                </a:ext>
              </a:extLst>
            </p:cNvPr>
            <p:cNvSpPr/>
            <p:nvPr/>
          </p:nvSpPr>
          <p:spPr>
            <a:xfrm>
              <a:off x="821788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5" name="Freeform 1964">
              <a:extLst>
                <a:ext uri="{FF2B5EF4-FFF2-40B4-BE49-F238E27FC236}">
                  <a16:creationId xmlns:a16="http://schemas.microsoft.com/office/drawing/2014/main" id="{4AB0F281-A9A8-AB6D-9788-86D173AF9B07}"/>
                </a:ext>
              </a:extLst>
            </p:cNvPr>
            <p:cNvSpPr/>
            <p:nvPr/>
          </p:nvSpPr>
          <p:spPr>
            <a:xfrm>
              <a:off x="822053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6" name="Freeform 1965">
              <a:extLst>
                <a:ext uri="{FF2B5EF4-FFF2-40B4-BE49-F238E27FC236}">
                  <a16:creationId xmlns:a16="http://schemas.microsoft.com/office/drawing/2014/main" id="{669205B8-2E72-5457-4F42-7756CB4C594E}"/>
                </a:ext>
              </a:extLst>
            </p:cNvPr>
            <p:cNvSpPr/>
            <p:nvPr/>
          </p:nvSpPr>
          <p:spPr>
            <a:xfrm>
              <a:off x="822317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7" name="Freeform 1966">
              <a:extLst>
                <a:ext uri="{FF2B5EF4-FFF2-40B4-BE49-F238E27FC236}">
                  <a16:creationId xmlns:a16="http://schemas.microsoft.com/office/drawing/2014/main" id="{6AD19D20-5A56-F3CF-3EC3-06B44FD4DFCD}"/>
                </a:ext>
              </a:extLst>
            </p:cNvPr>
            <p:cNvSpPr/>
            <p:nvPr/>
          </p:nvSpPr>
          <p:spPr>
            <a:xfrm>
              <a:off x="822582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8" name="Freeform 1967">
              <a:extLst>
                <a:ext uri="{FF2B5EF4-FFF2-40B4-BE49-F238E27FC236}">
                  <a16:creationId xmlns:a16="http://schemas.microsoft.com/office/drawing/2014/main" id="{7FA1C46F-BCF1-132D-210A-E5B27D2262B0}"/>
                </a:ext>
              </a:extLst>
            </p:cNvPr>
            <p:cNvSpPr/>
            <p:nvPr/>
          </p:nvSpPr>
          <p:spPr>
            <a:xfrm>
              <a:off x="822847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9" name="Freeform 1968">
              <a:extLst>
                <a:ext uri="{FF2B5EF4-FFF2-40B4-BE49-F238E27FC236}">
                  <a16:creationId xmlns:a16="http://schemas.microsoft.com/office/drawing/2014/main" id="{FA2AF2C9-47AD-4E30-E524-FEB199EC0FD5}"/>
                </a:ext>
              </a:extLst>
            </p:cNvPr>
            <p:cNvSpPr/>
            <p:nvPr/>
          </p:nvSpPr>
          <p:spPr>
            <a:xfrm>
              <a:off x="8231110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0" name="Freeform 1969">
              <a:extLst>
                <a:ext uri="{FF2B5EF4-FFF2-40B4-BE49-F238E27FC236}">
                  <a16:creationId xmlns:a16="http://schemas.microsoft.com/office/drawing/2014/main" id="{D63BCD30-5A72-C3E4-7DB6-73F4F152ED71}"/>
                </a:ext>
              </a:extLst>
            </p:cNvPr>
            <p:cNvSpPr/>
            <p:nvPr/>
          </p:nvSpPr>
          <p:spPr>
            <a:xfrm>
              <a:off x="823376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1" name="Freeform 1970">
              <a:extLst>
                <a:ext uri="{FF2B5EF4-FFF2-40B4-BE49-F238E27FC236}">
                  <a16:creationId xmlns:a16="http://schemas.microsoft.com/office/drawing/2014/main" id="{E201435E-2CB6-4631-9041-0FB3FEB485E2}"/>
                </a:ext>
              </a:extLst>
            </p:cNvPr>
            <p:cNvSpPr/>
            <p:nvPr/>
          </p:nvSpPr>
          <p:spPr>
            <a:xfrm>
              <a:off x="823639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2" name="Freeform 1971">
              <a:extLst>
                <a:ext uri="{FF2B5EF4-FFF2-40B4-BE49-F238E27FC236}">
                  <a16:creationId xmlns:a16="http://schemas.microsoft.com/office/drawing/2014/main" id="{2AEE9830-3891-4354-3023-D90F2549C3B5}"/>
                </a:ext>
              </a:extLst>
            </p:cNvPr>
            <p:cNvSpPr/>
            <p:nvPr/>
          </p:nvSpPr>
          <p:spPr>
            <a:xfrm>
              <a:off x="82390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3" name="Freeform 1972">
              <a:extLst>
                <a:ext uri="{FF2B5EF4-FFF2-40B4-BE49-F238E27FC236}">
                  <a16:creationId xmlns:a16="http://schemas.microsoft.com/office/drawing/2014/main" id="{76165C5A-F3C0-3E8A-578E-162A16ABF1B4}"/>
                </a:ext>
              </a:extLst>
            </p:cNvPr>
            <p:cNvSpPr/>
            <p:nvPr/>
          </p:nvSpPr>
          <p:spPr>
            <a:xfrm>
              <a:off x="824168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4" name="Freeform 1973">
              <a:extLst>
                <a:ext uri="{FF2B5EF4-FFF2-40B4-BE49-F238E27FC236}">
                  <a16:creationId xmlns:a16="http://schemas.microsoft.com/office/drawing/2014/main" id="{5876A00F-B612-B8C8-761C-9ECD29C36353}"/>
                </a:ext>
              </a:extLst>
            </p:cNvPr>
            <p:cNvSpPr/>
            <p:nvPr/>
          </p:nvSpPr>
          <p:spPr>
            <a:xfrm>
              <a:off x="824433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5" name="Freeform 1974">
              <a:extLst>
                <a:ext uri="{FF2B5EF4-FFF2-40B4-BE49-F238E27FC236}">
                  <a16:creationId xmlns:a16="http://schemas.microsoft.com/office/drawing/2014/main" id="{AE18E063-E887-51D1-9570-1ACD60B3761B}"/>
                </a:ext>
              </a:extLst>
            </p:cNvPr>
            <p:cNvSpPr/>
            <p:nvPr/>
          </p:nvSpPr>
          <p:spPr>
            <a:xfrm>
              <a:off x="824697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6" name="Freeform 1975">
              <a:extLst>
                <a:ext uri="{FF2B5EF4-FFF2-40B4-BE49-F238E27FC236}">
                  <a16:creationId xmlns:a16="http://schemas.microsoft.com/office/drawing/2014/main" id="{0CEE27C7-4705-50E0-ACFE-20CF0A2634F6}"/>
                </a:ext>
              </a:extLst>
            </p:cNvPr>
            <p:cNvSpPr/>
            <p:nvPr/>
          </p:nvSpPr>
          <p:spPr>
            <a:xfrm>
              <a:off x="824962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7" name="Freeform 1976">
              <a:extLst>
                <a:ext uri="{FF2B5EF4-FFF2-40B4-BE49-F238E27FC236}">
                  <a16:creationId xmlns:a16="http://schemas.microsoft.com/office/drawing/2014/main" id="{97165D4C-DFAA-FB79-B023-28C330F17BF2}"/>
                </a:ext>
              </a:extLst>
            </p:cNvPr>
            <p:cNvSpPr/>
            <p:nvPr/>
          </p:nvSpPr>
          <p:spPr>
            <a:xfrm>
              <a:off x="82522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8" name="Freeform 1977">
              <a:extLst>
                <a:ext uri="{FF2B5EF4-FFF2-40B4-BE49-F238E27FC236}">
                  <a16:creationId xmlns:a16="http://schemas.microsoft.com/office/drawing/2014/main" id="{FBB00306-C03E-A484-1796-4BD85C65BF59}"/>
                </a:ext>
              </a:extLst>
            </p:cNvPr>
            <p:cNvSpPr/>
            <p:nvPr/>
          </p:nvSpPr>
          <p:spPr>
            <a:xfrm>
              <a:off x="825491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9" name="Freeform 1978">
              <a:extLst>
                <a:ext uri="{FF2B5EF4-FFF2-40B4-BE49-F238E27FC236}">
                  <a16:creationId xmlns:a16="http://schemas.microsoft.com/office/drawing/2014/main" id="{68BAEB57-3BB4-59C1-2F45-06D10B8DB277}"/>
                </a:ext>
              </a:extLst>
            </p:cNvPr>
            <p:cNvSpPr/>
            <p:nvPr/>
          </p:nvSpPr>
          <p:spPr>
            <a:xfrm>
              <a:off x="825756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0" name="Freeform 1979">
              <a:extLst>
                <a:ext uri="{FF2B5EF4-FFF2-40B4-BE49-F238E27FC236}">
                  <a16:creationId xmlns:a16="http://schemas.microsoft.com/office/drawing/2014/main" id="{6FEFF4B6-9B26-3560-EB5A-C9C6177F5E79}"/>
                </a:ext>
              </a:extLst>
            </p:cNvPr>
            <p:cNvSpPr/>
            <p:nvPr/>
          </p:nvSpPr>
          <p:spPr>
            <a:xfrm>
              <a:off x="82602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1" name="Freeform 1980">
              <a:extLst>
                <a:ext uri="{FF2B5EF4-FFF2-40B4-BE49-F238E27FC236}">
                  <a16:creationId xmlns:a16="http://schemas.microsoft.com/office/drawing/2014/main" id="{F5871F26-6A40-4AD4-C5D0-2B03B4AD165C}"/>
                </a:ext>
              </a:extLst>
            </p:cNvPr>
            <p:cNvSpPr/>
            <p:nvPr/>
          </p:nvSpPr>
          <p:spPr>
            <a:xfrm>
              <a:off x="826285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2" name="Freeform 1981">
              <a:extLst>
                <a:ext uri="{FF2B5EF4-FFF2-40B4-BE49-F238E27FC236}">
                  <a16:creationId xmlns:a16="http://schemas.microsoft.com/office/drawing/2014/main" id="{C51C3770-20B8-1DDA-686F-B676249CD5F7}"/>
                </a:ext>
              </a:extLst>
            </p:cNvPr>
            <p:cNvSpPr/>
            <p:nvPr/>
          </p:nvSpPr>
          <p:spPr>
            <a:xfrm>
              <a:off x="826549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3" name="Freeform 1982">
              <a:extLst>
                <a:ext uri="{FF2B5EF4-FFF2-40B4-BE49-F238E27FC236}">
                  <a16:creationId xmlns:a16="http://schemas.microsoft.com/office/drawing/2014/main" id="{B702452B-682B-89F3-0A16-74EFA2834E9F}"/>
                </a:ext>
              </a:extLst>
            </p:cNvPr>
            <p:cNvSpPr/>
            <p:nvPr/>
          </p:nvSpPr>
          <p:spPr>
            <a:xfrm>
              <a:off x="826814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4" name="Freeform 1983">
              <a:extLst>
                <a:ext uri="{FF2B5EF4-FFF2-40B4-BE49-F238E27FC236}">
                  <a16:creationId xmlns:a16="http://schemas.microsoft.com/office/drawing/2014/main" id="{73EB47E1-5A1A-3A57-BE57-D08F89CC7F01}"/>
                </a:ext>
              </a:extLst>
            </p:cNvPr>
            <p:cNvSpPr/>
            <p:nvPr/>
          </p:nvSpPr>
          <p:spPr>
            <a:xfrm>
              <a:off x="827078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5" name="Freeform 1984">
              <a:extLst>
                <a:ext uri="{FF2B5EF4-FFF2-40B4-BE49-F238E27FC236}">
                  <a16:creationId xmlns:a16="http://schemas.microsoft.com/office/drawing/2014/main" id="{8544E081-3537-BF30-FC1F-821FECA26F81}"/>
                </a:ext>
              </a:extLst>
            </p:cNvPr>
            <p:cNvSpPr/>
            <p:nvPr/>
          </p:nvSpPr>
          <p:spPr>
            <a:xfrm>
              <a:off x="827343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6" name="Freeform 1985">
              <a:extLst>
                <a:ext uri="{FF2B5EF4-FFF2-40B4-BE49-F238E27FC236}">
                  <a16:creationId xmlns:a16="http://schemas.microsoft.com/office/drawing/2014/main" id="{762A2277-2827-C41D-0842-AC5C0383C903}"/>
                </a:ext>
              </a:extLst>
            </p:cNvPr>
            <p:cNvSpPr/>
            <p:nvPr/>
          </p:nvSpPr>
          <p:spPr>
            <a:xfrm>
              <a:off x="827607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7" name="Freeform 1986">
              <a:extLst>
                <a:ext uri="{FF2B5EF4-FFF2-40B4-BE49-F238E27FC236}">
                  <a16:creationId xmlns:a16="http://schemas.microsoft.com/office/drawing/2014/main" id="{4EAEC519-985C-F45A-E9EA-44DD2503B52B}"/>
                </a:ext>
              </a:extLst>
            </p:cNvPr>
            <p:cNvSpPr/>
            <p:nvPr/>
          </p:nvSpPr>
          <p:spPr>
            <a:xfrm>
              <a:off x="82787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8" name="Freeform 1987">
              <a:extLst>
                <a:ext uri="{FF2B5EF4-FFF2-40B4-BE49-F238E27FC236}">
                  <a16:creationId xmlns:a16="http://schemas.microsoft.com/office/drawing/2014/main" id="{37BD8FF4-BCD2-A826-407D-D366A95D13A9}"/>
                </a:ext>
              </a:extLst>
            </p:cNvPr>
            <p:cNvSpPr/>
            <p:nvPr/>
          </p:nvSpPr>
          <p:spPr>
            <a:xfrm>
              <a:off x="828136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9" name="Freeform 1988">
              <a:extLst>
                <a:ext uri="{FF2B5EF4-FFF2-40B4-BE49-F238E27FC236}">
                  <a16:creationId xmlns:a16="http://schemas.microsoft.com/office/drawing/2014/main" id="{DBB6DD19-A05C-FE00-FA8B-501AC47523AE}"/>
                </a:ext>
              </a:extLst>
            </p:cNvPr>
            <p:cNvSpPr/>
            <p:nvPr/>
          </p:nvSpPr>
          <p:spPr>
            <a:xfrm>
              <a:off x="828401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0" name="Freeform 1989">
              <a:extLst>
                <a:ext uri="{FF2B5EF4-FFF2-40B4-BE49-F238E27FC236}">
                  <a16:creationId xmlns:a16="http://schemas.microsoft.com/office/drawing/2014/main" id="{1DACBD16-8AF6-14CE-7B9E-25BDF92A5F0B}"/>
                </a:ext>
              </a:extLst>
            </p:cNvPr>
            <p:cNvSpPr/>
            <p:nvPr/>
          </p:nvSpPr>
          <p:spPr>
            <a:xfrm>
              <a:off x="82866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1" name="Freeform 1990">
              <a:extLst>
                <a:ext uri="{FF2B5EF4-FFF2-40B4-BE49-F238E27FC236}">
                  <a16:creationId xmlns:a16="http://schemas.microsoft.com/office/drawing/2014/main" id="{2494B050-2FB7-8906-6C96-588871364B48}"/>
                </a:ext>
              </a:extLst>
            </p:cNvPr>
            <p:cNvSpPr/>
            <p:nvPr/>
          </p:nvSpPr>
          <p:spPr>
            <a:xfrm>
              <a:off x="828930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AD89FA9A-DE8E-8344-C242-EA98821A2D21}"/>
              </a:ext>
            </a:extLst>
          </p:cNvPr>
          <p:cNvGrpSpPr/>
          <p:nvPr/>
        </p:nvGrpSpPr>
        <p:grpSpPr>
          <a:xfrm>
            <a:off x="8291953" y="1661936"/>
            <a:ext cx="368166" cy="40189"/>
            <a:chOff x="8291953" y="1661936"/>
            <a:chExt cx="368166" cy="40189"/>
          </a:xfrm>
        </p:grpSpPr>
        <p:sp>
          <p:nvSpPr>
            <p:cNvPr id="1992" name="Freeform 1991">
              <a:extLst>
                <a:ext uri="{FF2B5EF4-FFF2-40B4-BE49-F238E27FC236}">
                  <a16:creationId xmlns:a16="http://schemas.microsoft.com/office/drawing/2014/main" id="{178ADC5A-0C76-96FC-B659-C7736BDC2EF0}"/>
                </a:ext>
              </a:extLst>
            </p:cNvPr>
            <p:cNvSpPr/>
            <p:nvPr/>
          </p:nvSpPr>
          <p:spPr>
            <a:xfrm>
              <a:off x="829195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3" name="Freeform 1992">
              <a:extLst>
                <a:ext uri="{FF2B5EF4-FFF2-40B4-BE49-F238E27FC236}">
                  <a16:creationId xmlns:a16="http://schemas.microsoft.com/office/drawing/2014/main" id="{D0F14433-2F8B-763F-4B05-E3F79917652B}"/>
                </a:ext>
              </a:extLst>
            </p:cNvPr>
            <p:cNvSpPr/>
            <p:nvPr/>
          </p:nvSpPr>
          <p:spPr>
            <a:xfrm>
              <a:off x="82945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4" name="Freeform 1993">
              <a:extLst>
                <a:ext uri="{FF2B5EF4-FFF2-40B4-BE49-F238E27FC236}">
                  <a16:creationId xmlns:a16="http://schemas.microsoft.com/office/drawing/2014/main" id="{AB76885A-9A18-1AB3-5F26-00C11D8E7C64}"/>
                </a:ext>
              </a:extLst>
            </p:cNvPr>
            <p:cNvSpPr/>
            <p:nvPr/>
          </p:nvSpPr>
          <p:spPr>
            <a:xfrm>
              <a:off x="829724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5" name="Freeform 1994">
              <a:extLst>
                <a:ext uri="{FF2B5EF4-FFF2-40B4-BE49-F238E27FC236}">
                  <a16:creationId xmlns:a16="http://schemas.microsoft.com/office/drawing/2014/main" id="{F1E519B6-69FB-5AC5-1B7E-AAF928DB9928}"/>
                </a:ext>
              </a:extLst>
            </p:cNvPr>
            <p:cNvSpPr/>
            <p:nvPr/>
          </p:nvSpPr>
          <p:spPr>
            <a:xfrm>
              <a:off x="829987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6" name="Freeform 1995">
              <a:extLst>
                <a:ext uri="{FF2B5EF4-FFF2-40B4-BE49-F238E27FC236}">
                  <a16:creationId xmlns:a16="http://schemas.microsoft.com/office/drawing/2014/main" id="{372F56BA-24EA-A498-8AAA-2E4C91666C0F}"/>
                </a:ext>
              </a:extLst>
            </p:cNvPr>
            <p:cNvSpPr/>
            <p:nvPr/>
          </p:nvSpPr>
          <p:spPr>
            <a:xfrm>
              <a:off x="830253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7" name="Freeform 1996">
              <a:extLst>
                <a:ext uri="{FF2B5EF4-FFF2-40B4-BE49-F238E27FC236}">
                  <a16:creationId xmlns:a16="http://schemas.microsoft.com/office/drawing/2014/main" id="{6CD4F4B6-8F05-7611-62E2-088951E1D003}"/>
                </a:ext>
              </a:extLst>
            </p:cNvPr>
            <p:cNvSpPr/>
            <p:nvPr/>
          </p:nvSpPr>
          <p:spPr>
            <a:xfrm>
              <a:off x="830516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8" name="Freeform 1997">
              <a:extLst>
                <a:ext uri="{FF2B5EF4-FFF2-40B4-BE49-F238E27FC236}">
                  <a16:creationId xmlns:a16="http://schemas.microsoft.com/office/drawing/2014/main" id="{B7EE6E45-F625-0D97-3001-6C61204A2773}"/>
                </a:ext>
              </a:extLst>
            </p:cNvPr>
            <p:cNvSpPr/>
            <p:nvPr/>
          </p:nvSpPr>
          <p:spPr>
            <a:xfrm>
              <a:off x="830781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9" name="Freeform 1998">
              <a:extLst>
                <a:ext uri="{FF2B5EF4-FFF2-40B4-BE49-F238E27FC236}">
                  <a16:creationId xmlns:a16="http://schemas.microsoft.com/office/drawing/2014/main" id="{9EA802B6-C6D8-918C-B7FC-A90BD287CF49}"/>
                </a:ext>
              </a:extLst>
            </p:cNvPr>
            <p:cNvSpPr/>
            <p:nvPr/>
          </p:nvSpPr>
          <p:spPr>
            <a:xfrm>
              <a:off x="831045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0" name="Freeform 1999">
              <a:extLst>
                <a:ext uri="{FF2B5EF4-FFF2-40B4-BE49-F238E27FC236}">
                  <a16:creationId xmlns:a16="http://schemas.microsoft.com/office/drawing/2014/main" id="{2BB3C11E-5336-81CB-D36A-BE463A945318}"/>
                </a:ext>
              </a:extLst>
            </p:cNvPr>
            <p:cNvSpPr/>
            <p:nvPr/>
          </p:nvSpPr>
          <p:spPr>
            <a:xfrm>
              <a:off x="831310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1" name="Freeform 2000">
              <a:extLst>
                <a:ext uri="{FF2B5EF4-FFF2-40B4-BE49-F238E27FC236}">
                  <a16:creationId xmlns:a16="http://schemas.microsoft.com/office/drawing/2014/main" id="{75D61B6A-1E9E-B918-4A31-A11D443D2825}"/>
                </a:ext>
              </a:extLst>
            </p:cNvPr>
            <p:cNvSpPr/>
            <p:nvPr/>
          </p:nvSpPr>
          <p:spPr>
            <a:xfrm>
              <a:off x="831574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2" name="Freeform 2001">
              <a:extLst>
                <a:ext uri="{FF2B5EF4-FFF2-40B4-BE49-F238E27FC236}">
                  <a16:creationId xmlns:a16="http://schemas.microsoft.com/office/drawing/2014/main" id="{85A5910C-9886-06F9-29DD-4497993FAC3A}"/>
                </a:ext>
              </a:extLst>
            </p:cNvPr>
            <p:cNvSpPr/>
            <p:nvPr/>
          </p:nvSpPr>
          <p:spPr>
            <a:xfrm>
              <a:off x="831839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3" name="Freeform 2002">
              <a:extLst>
                <a:ext uri="{FF2B5EF4-FFF2-40B4-BE49-F238E27FC236}">
                  <a16:creationId xmlns:a16="http://schemas.microsoft.com/office/drawing/2014/main" id="{CCFDB7D5-BBA1-E144-464D-658C8FA90D39}"/>
                </a:ext>
              </a:extLst>
            </p:cNvPr>
            <p:cNvSpPr/>
            <p:nvPr/>
          </p:nvSpPr>
          <p:spPr>
            <a:xfrm>
              <a:off x="832104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4" name="Freeform 2003">
              <a:extLst>
                <a:ext uri="{FF2B5EF4-FFF2-40B4-BE49-F238E27FC236}">
                  <a16:creationId xmlns:a16="http://schemas.microsoft.com/office/drawing/2014/main" id="{833C979D-B1D2-3618-D7BA-4DF54D21C89E}"/>
                </a:ext>
              </a:extLst>
            </p:cNvPr>
            <p:cNvSpPr/>
            <p:nvPr/>
          </p:nvSpPr>
          <p:spPr>
            <a:xfrm>
              <a:off x="832368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5" name="Freeform 2004">
              <a:extLst>
                <a:ext uri="{FF2B5EF4-FFF2-40B4-BE49-F238E27FC236}">
                  <a16:creationId xmlns:a16="http://schemas.microsoft.com/office/drawing/2014/main" id="{0CA3D07A-4E89-8FF2-E0D2-828DD26D303F}"/>
                </a:ext>
              </a:extLst>
            </p:cNvPr>
            <p:cNvSpPr/>
            <p:nvPr/>
          </p:nvSpPr>
          <p:spPr>
            <a:xfrm>
              <a:off x="832633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6" name="Freeform 2005">
              <a:extLst>
                <a:ext uri="{FF2B5EF4-FFF2-40B4-BE49-F238E27FC236}">
                  <a16:creationId xmlns:a16="http://schemas.microsoft.com/office/drawing/2014/main" id="{E58463DA-0162-E5CB-F2E0-0E09FFCCDB92}"/>
                </a:ext>
              </a:extLst>
            </p:cNvPr>
            <p:cNvSpPr/>
            <p:nvPr/>
          </p:nvSpPr>
          <p:spPr>
            <a:xfrm>
              <a:off x="832897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7" name="Freeform 2006">
              <a:extLst>
                <a:ext uri="{FF2B5EF4-FFF2-40B4-BE49-F238E27FC236}">
                  <a16:creationId xmlns:a16="http://schemas.microsoft.com/office/drawing/2014/main" id="{1F46E579-2447-EC4B-A50D-712E047C6290}"/>
                </a:ext>
              </a:extLst>
            </p:cNvPr>
            <p:cNvSpPr/>
            <p:nvPr/>
          </p:nvSpPr>
          <p:spPr>
            <a:xfrm>
              <a:off x="833162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8" name="Freeform 2007">
              <a:extLst>
                <a:ext uri="{FF2B5EF4-FFF2-40B4-BE49-F238E27FC236}">
                  <a16:creationId xmlns:a16="http://schemas.microsoft.com/office/drawing/2014/main" id="{8AC1F18C-B033-AAB9-857E-4E7008B52903}"/>
                </a:ext>
              </a:extLst>
            </p:cNvPr>
            <p:cNvSpPr/>
            <p:nvPr/>
          </p:nvSpPr>
          <p:spPr>
            <a:xfrm>
              <a:off x="8334263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9" name="Freeform 2008">
              <a:extLst>
                <a:ext uri="{FF2B5EF4-FFF2-40B4-BE49-F238E27FC236}">
                  <a16:creationId xmlns:a16="http://schemas.microsoft.com/office/drawing/2014/main" id="{6322E5C0-5C30-1979-F8D6-D26EA5560692}"/>
                </a:ext>
              </a:extLst>
            </p:cNvPr>
            <p:cNvSpPr/>
            <p:nvPr/>
          </p:nvSpPr>
          <p:spPr>
            <a:xfrm>
              <a:off x="833691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0" name="Freeform 2009">
              <a:extLst>
                <a:ext uri="{FF2B5EF4-FFF2-40B4-BE49-F238E27FC236}">
                  <a16:creationId xmlns:a16="http://schemas.microsoft.com/office/drawing/2014/main" id="{7F7FC55A-3636-390D-3609-F1A1B9637FBB}"/>
                </a:ext>
              </a:extLst>
            </p:cNvPr>
            <p:cNvSpPr/>
            <p:nvPr/>
          </p:nvSpPr>
          <p:spPr>
            <a:xfrm>
              <a:off x="833955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1" name="Freeform 2010">
              <a:extLst>
                <a:ext uri="{FF2B5EF4-FFF2-40B4-BE49-F238E27FC236}">
                  <a16:creationId xmlns:a16="http://schemas.microsoft.com/office/drawing/2014/main" id="{711B3E49-FE79-B29B-E675-BF1009BE72AD}"/>
                </a:ext>
              </a:extLst>
            </p:cNvPr>
            <p:cNvSpPr/>
            <p:nvPr/>
          </p:nvSpPr>
          <p:spPr>
            <a:xfrm>
              <a:off x="834220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2" name="Freeform 2011">
              <a:extLst>
                <a:ext uri="{FF2B5EF4-FFF2-40B4-BE49-F238E27FC236}">
                  <a16:creationId xmlns:a16="http://schemas.microsoft.com/office/drawing/2014/main" id="{2A4B0529-858A-9BFD-169C-BF3C3272326E}"/>
                </a:ext>
              </a:extLst>
            </p:cNvPr>
            <p:cNvSpPr/>
            <p:nvPr/>
          </p:nvSpPr>
          <p:spPr>
            <a:xfrm>
              <a:off x="834484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3" name="Freeform 2012">
              <a:extLst>
                <a:ext uri="{FF2B5EF4-FFF2-40B4-BE49-F238E27FC236}">
                  <a16:creationId xmlns:a16="http://schemas.microsoft.com/office/drawing/2014/main" id="{030847A7-790D-EC7A-1DBD-BAA22110ED04}"/>
                </a:ext>
              </a:extLst>
            </p:cNvPr>
            <p:cNvSpPr/>
            <p:nvPr/>
          </p:nvSpPr>
          <p:spPr>
            <a:xfrm>
              <a:off x="834749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4" name="Freeform 2013">
              <a:extLst>
                <a:ext uri="{FF2B5EF4-FFF2-40B4-BE49-F238E27FC236}">
                  <a16:creationId xmlns:a16="http://schemas.microsoft.com/office/drawing/2014/main" id="{93113774-5BBB-5601-715A-E08B91D3EC3D}"/>
                </a:ext>
              </a:extLst>
            </p:cNvPr>
            <p:cNvSpPr/>
            <p:nvPr/>
          </p:nvSpPr>
          <p:spPr>
            <a:xfrm>
              <a:off x="835014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5" name="Freeform 2014">
              <a:extLst>
                <a:ext uri="{FF2B5EF4-FFF2-40B4-BE49-F238E27FC236}">
                  <a16:creationId xmlns:a16="http://schemas.microsoft.com/office/drawing/2014/main" id="{D52B9EF9-8753-55D6-EE91-C9103934B8A7}"/>
                </a:ext>
              </a:extLst>
            </p:cNvPr>
            <p:cNvSpPr/>
            <p:nvPr/>
          </p:nvSpPr>
          <p:spPr>
            <a:xfrm>
              <a:off x="835278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6" name="Freeform 2015">
              <a:extLst>
                <a:ext uri="{FF2B5EF4-FFF2-40B4-BE49-F238E27FC236}">
                  <a16:creationId xmlns:a16="http://schemas.microsoft.com/office/drawing/2014/main" id="{FD993231-8AAA-3029-FF86-74FD4E31EA1C}"/>
                </a:ext>
              </a:extLst>
            </p:cNvPr>
            <p:cNvSpPr/>
            <p:nvPr/>
          </p:nvSpPr>
          <p:spPr>
            <a:xfrm>
              <a:off x="835543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7" name="Freeform 2016">
              <a:extLst>
                <a:ext uri="{FF2B5EF4-FFF2-40B4-BE49-F238E27FC236}">
                  <a16:creationId xmlns:a16="http://schemas.microsoft.com/office/drawing/2014/main" id="{EFD6802B-AE1F-B8AA-8553-111FEC8A241B}"/>
                </a:ext>
              </a:extLst>
            </p:cNvPr>
            <p:cNvSpPr/>
            <p:nvPr/>
          </p:nvSpPr>
          <p:spPr>
            <a:xfrm>
              <a:off x="835807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8" name="Freeform 2017">
              <a:extLst>
                <a:ext uri="{FF2B5EF4-FFF2-40B4-BE49-F238E27FC236}">
                  <a16:creationId xmlns:a16="http://schemas.microsoft.com/office/drawing/2014/main" id="{F79CADBA-2537-4950-21B8-74442F56F5B6}"/>
                </a:ext>
              </a:extLst>
            </p:cNvPr>
            <p:cNvSpPr/>
            <p:nvPr/>
          </p:nvSpPr>
          <p:spPr>
            <a:xfrm>
              <a:off x="836072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9" name="Freeform 2018">
              <a:extLst>
                <a:ext uri="{FF2B5EF4-FFF2-40B4-BE49-F238E27FC236}">
                  <a16:creationId xmlns:a16="http://schemas.microsoft.com/office/drawing/2014/main" id="{02CF113A-3D2B-FC0B-2380-EA77CDD12F4F}"/>
                </a:ext>
              </a:extLst>
            </p:cNvPr>
            <p:cNvSpPr/>
            <p:nvPr/>
          </p:nvSpPr>
          <p:spPr>
            <a:xfrm>
              <a:off x="836335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0" name="Freeform 2019">
              <a:extLst>
                <a:ext uri="{FF2B5EF4-FFF2-40B4-BE49-F238E27FC236}">
                  <a16:creationId xmlns:a16="http://schemas.microsoft.com/office/drawing/2014/main" id="{B9D25F79-995D-B730-9CE6-480E0195992A}"/>
                </a:ext>
              </a:extLst>
            </p:cNvPr>
            <p:cNvSpPr/>
            <p:nvPr/>
          </p:nvSpPr>
          <p:spPr>
            <a:xfrm>
              <a:off x="836601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1" name="Freeform 2020">
              <a:extLst>
                <a:ext uri="{FF2B5EF4-FFF2-40B4-BE49-F238E27FC236}">
                  <a16:creationId xmlns:a16="http://schemas.microsoft.com/office/drawing/2014/main" id="{ADD2DC1E-FBA9-C099-D459-F77E7561D472}"/>
                </a:ext>
              </a:extLst>
            </p:cNvPr>
            <p:cNvSpPr/>
            <p:nvPr/>
          </p:nvSpPr>
          <p:spPr>
            <a:xfrm>
              <a:off x="836864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2" name="Freeform 2021">
              <a:extLst>
                <a:ext uri="{FF2B5EF4-FFF2-40B4-BE49-F238E27FC236}">
                  <a16:creationId xmlns:a16="http://schemas.microsoft.com/office/drawing/2014/main" id="{777CEB13-404D-6556-D976-EA53C85F99A0}"/>
                </a:ext>
              </a:extLst>
            </p:cNvPr>
            <p:cNvSpPr/>
            <p:nvPr/>
          </p:nvSpPr>
          <p:spPr>
            <a:xfrm>
              <a:off x="837129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3" name="Freeform 2022">
              <a:extLst>
                <a:ext uri="{FF2B5EF4-FFF2-40B4-BE49-F238E27FC236}">
                  <a16:creationId xmlns:a16="http://schemas.microsoft.com/office/drawing/2014/main" id="{83A36B5D-8152-F32F-9FAF-0D9D0ABA198F}"/>
                </a:ext>
              </a:extLst>
            </p:cNvPr>
            <p:cNvSpPr/>
            <p:nvPr/>
          </p:nvSpPr>
          <p:spPr>
            <a:xfrm>
              <a:off x="837393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4" name="Freeform 2023">
              <a:extLst>
                <a:ext uri="{FF2B5EF4-FFF2-40B4-BE49-F238E27FC236}">
                  <a16:creationId xmlns:a16="http://schemas.microsoft.com/office/drawing/2014/main" id="{F73BA920-F3C9-BC7B-DC8F-225734395158}"/>
                </a:ext>
              </a:extLst>
            </p:cNvPr>
            <p:cNvSpPr/>
            <p:nvPr/>
          </p:nvSpPr>
          <p:spPr>
            <a:xfrm>
              <a:off x="837658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5" name="Freeform 2024">
              <a:extLst>
                <a:ext uri="{FF2B5EF4-FFF2-40B4-BE49-F238E27FC236}">
                  <a16:creationId xmlns:a16="http://schemas.microsoft.com/office/drawing/2014/main" id="{36FAA809-0851-CF7C-65AE-406DE791F13B}"/>
                </a:ext>
              </a:extLst>
            </p:cNvPr>
            <p:cNvSpPr/>
            <p:nvPr/>
          </p:nvSpPr>
          <p:spPr>
            <a:xfrm>
              <a:off x="837923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6" name="Freeform 2025">
              <a:extLst>
                <a:ext uri="{FF2B5EF4-FFF2-40B4-BE49-F238E27FC236}">
                  <a16:creationId xmlns:a16="http://schemas.microsoft.com/office/drawing/2014/main" id="{55C73B58-9B60-9399-7366-3E8306FB8C47}"/>
                </a:ext>
              </a:extLst>
            </p:cNvPr>
            <p:cNvSpPr/>
            <p:nvPr/>
          </p:nvSpPr>
          <p:spPr>
            <a:xfrm>
              <a:off x="838187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7" name="Freeform 2026">
              <a:extLst>
                <a:ext uri="{FF2B5EF4-FFF2-40B4-BE49-F238E27FC236}">
                  <a16:creationId xmlns:a16="http://schemas.microsoft.com/office/drawing/2014/main" id="{CA2C7FA5-9C01-4AD3-75B2-9ECA1BE0B487}"/>
                </a:ext>
              </a:extLst>
            </p:cNvPr>
            <p:cNvSpPr/>
            <p:nvPr/>
          </p:nvSpPr>
          <p:spPr>
            <a:xfrm>
              <a:off x="838452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8" name="Freeform 2027">
              <a:extLst>
                <a:ext uri="{FF2B5EF4-FFF2-40B4-BE49-F238E27FC236}">
                  <a16:creationId xmlns:a16="http://schemas.microsoft.com/office/drawing/2014/main" id="{DA33CBD3-E8A8-057A-25A3-BBBB9CDE4FE8}"/>
                </a:ext>
              </a:extLst>
            </p:cNvPr>
            <p:cNvSpPr/>
            <p:nvPr/>
          </p:nvSpPr>
          <p:spPr>
            <a:xfrm>
              <a:off x="838716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9" name="Freeform 2028">
              <a:extLst>
                <a:ext uri="{FF2B5EF4-FFF2-40B4-BE49-F238E27FC236}">
                  <a16:creationId xmlns:a16="http://schemas.microsoft.com/office/drawing/2014/main" id="{4B19FC52-D496-8AF9-36F4-4A7566F8DB58}"/>
                </a:ext>
              </a:extLst>
            </p:cNvPr>
            <p:cNvSpPr/>
            <p:nvPr/>
          </p:nvSpPr>
          <p:spPr>
            <a:xfrm>
              <a:off x="838981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0" name="Freeform 2029">
              <a:extLst>
                <a:ext uri="{FF2B5EF4-FFF2-40B4-BE49-F238E27FC236}">
                  <a16:creationId xmlns:a16="http://schemas.microsoft.com/office/drawing/2014/main" id="{1CC8F86D-878A-B958-FB6F-4586EF7DE109}"/>
                </a:ext>
              </a:extLst>
            </p:cNvPr>
            <p:cNvSpPr/>
            <p:nvPr/>
          </p:nvSpPr>
          <p:spPr>
            <a:xfrm>
              <a:off x="839245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1" name="Freeform 2030">
              <a:extLst>
                <a:ext uri="{FF2B5EF4-FFF2-40B4-BE49-F238E27FC236}">
                  <a16:creationId xmlns:a16="http://schemas.microsoft.com/office/drawing/2014/main" id="{026F6FE6-607A-3307-62E1-8CDCB9473BB1}"/>
                </a:ext>
              </a:extLst>
            </p:cNvPr>
            <p:cNvSpPr/>
            <p:nvPr/>
          </p:nvSpPr>
          <p:spPr>
            <a:xfrm>
              <a:off x="839510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2" name="Freeform 2031">
              <a:extLst>
                <a:ext uri="{FF2B5EF4-FFF2-40B4-BE49-F238E27FC236}">
                  <a16:creationId xmlns:a16="http://schemas.microsoft.com/office/drawing/2014/main" id="{DA5A6ED6-EC85-569E-4BD5-7050127C84FB}"/>
                </a:ext>
              </a:extLst>
            </p:cNvPr>
            <p:cNvSpPr/>
            <p:nvPr/>
          </p:nvSpPr>
          <p:spPr>
            <a:xfrm>
              <a:off x="8397743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3" name="Freeform 2032">
              <a:extLst>
                <a:ext uri="{FF2B5EF4-FFF2-40B4-BE49-F238E27FC236}">
                  <a16:creationId xmlns:a16="http://schemas.microsoft.com/office/drawing/2014/main" id="{DC50C30D-5541-5403-BC91-4197C1D6B187}"/>
                </a:ext>
              </a:extLst>
            </p:cNvPr>
            <p:cNvSpPr/>
            <p:nvPr/>
          </p:nvSpPr>
          <p:spPr>
            <a:xfrm>
              <a:off x="840039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4" name="Freeform 2033">
              <a:extLst>
                <a:ext uri="{FF2B5EF4-FFF2-40B4-BE49-F238E27FC236}">
                  <a16:creationId xmlns:a16="http://schemas.microsoft.com/office/drawing/2014/main" id="{7C4C4019-08EB-174E-F501-C1AE33E5B4A9}"/>
                </a:ext>
              </a:extLst>
            </p:cNvPr>
            <p:cNvSpPr/>
            <p:nvPr/>
          </p:nvSpPr>
          <p:spPr>
            <a:xfrm>
              <a:off x="840303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5" name="Freeform 2034">
              <a:extLst>
                <a:ext uri="{FF2B5EF4-FFF2-40B4-BE49-F238E27FC236}">
                  <a16:creationId xmlns:a16="http://schemas.microsoft.com/office/drawing/2014/main" id="{D926F430-C030-C46A-4D59-201C95D21239}"/>
                </a:ext>
              </a:extLst>
            </p:cNvPr>
            <p:cNvSpPr/>
            <p:nvPr/>
          </p:nvSpPr>
          <p:spPr>
            <a:xfrm>
              <a:off x="840568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6" name="Freeform 2035">
              <a:extLst>
                <a:ext uri="{FF2B5EF4-FFF2-40B4-BE49-F238E27FC236}">
                  <a16:creationId xmlns:a16="http://schemas.microsoft.com/office/drawing/2014/main" id="{85AFB471-EE18-3A2D-D7F4-58373C4C9E60}"/>
                </a:ext>
              </a:extLst>
            </p:cNvPr>
            <p:cNvSpPr/>
            <p:nvPr/>
          </p:nvSpPr>
          <p:spPr>
            <a:xfrm>
              <a:off x="840832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7" name="Freeform 2036">
              <a:extLst>
                <a:ext uri="{FF2B5EF4-FFF2-40B4-BE49-F238E27FC236}">
                  <a16:creationId xmlns:a16="http://schemas.microsoft.com/office/drawing/2014/main" id="{D88D3B3F-AD9C-3547-81CB-B30075CA688E}"/>
                </a:ext>
              </a:extLst>
            </p:cNvPr>
            <p:cNvSpPr/>
            <p:nvPr/>
          </p:nvSpPr>
          <p:spPr>
            <a:xfrm>
              <a:off x="841097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8" name="Freeform 2037">
              <a:extLst>
                <a:ext uri="{FF2B5EF4-FFF2-40B4-BE49-F238E27FC236}">
                  <a16:creationId xmlns:a16="http://schemas.microsoft.com/office/drawing/2014/main" id="{2F597DCB-B784-EC89-26B0-106EBBDFB527}"/>
                </a:ext>
              </a:extLst>
            </p:cNvPr>
            <p:cNvSpPr/>
            <p:nvPr/>
          </p:nvSpPr>
          <p:spPr>
            <a:xfrm>
              <a:off x="841362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9" name="Freeform 2038">
              <a:extLst>
                <a:ext uri="{FF2B5EF4-FFF2-40B4-BE49-F238E27FC236}">
                  <a16:creationId xmlns:a16="http://schemas.microsoft.com/office/drawing/2014/main" id="{BC468D36-57EC-0F1E-F895-08D654A09F3D}"/>
                </a:ext>
              </a:extLst>
            </p:cNvPr>
            <p:cNvSpPr/>
            <p:nvPr/>
          </p:nvSpPr>
          <p:spPr>
            <a:xfrm>
              <a:off x="841626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0" name="Freeform 2039">
              <a:extLst>
                <a:ext uri="{FF2B5EF4-FFF2-40B4-BE49-F238E27FC236}">
                  <a16:creationId xmlns:a16="http://schemas.microsoft.com/office/drawing/2014/main" id="{2177A4B0-1178-EECA-FA0C-974EA065AC71}"/>
                </a:ext>
              </a:extLst>
            </p:cNvPr>
            <p:cNvSpPr/>
            <p:nvPr/>
          </p:nvSpPr>
          <p:spPr>
            <a:xfrm>
              <a:off x="841891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1" name="Freeform 2040">
              <a:extLst>
                <a:ext uri="{FF2B5EF4-FFF2-40B4-BE49-F238E27FC236}">
                  <a16:creationId xmlns:a16="http://schemas.microsoft.com/office/drawing/2014/main" id="{4E772F4F-6EF6-D196-ABDF-E1D87D1D2C38}"/>
                </a:ext>
              </a:extLst>
            </p:cNvPr>
            <p:cNvSpPr/>
            <p:nvPr/>
          </p:nvSpPr>
          <p:spPr>
            <a:xfrm>
              <a:off x="842155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2" name="Freeform 2041">
              <a:extLst>
                <a:ext uri="{FF2B5EF4-FFF2-40B4-BE49-F238E27FC236}">
                  <a16:creationId xmlns:a16="http://schemas.microsoft.com/office/drawing/2014/main" id="{2DE44F7E-6CD8-4894-3B27-0207B62BF2A0}"/>
                </a:ext>
              </a:extLst>
            </p:cNvPr>
            <p:cNvSpPr/>
            <p:nvPr/>
          </p:nvSpPr>
          <p:spPr>
            <a:xfrm>
              <a:off x="842420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3" name="Freeform 2042">
              <a:extLst>
                <a:ext uri="{FF2B5EF4-FFF2-40B4-BE49-F238E27FC236}">
                  <a16:creationId xmlns:a16="http://schemas.microsoft.com/office/drawing/2014/main" id="{08BF88DC-C362-1FCF-0B26-AF3C6B3547A6}"/>
                </a:ext>
              </a:extLst>
            </p:cNvPr>
            <p:cNvSpPr/>
            <p:nvPr/>
          </p:nvSpPr>
          <p:spPr>
            <a:xfrm>
              <a:off x="842683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4" name="Freeform 2043">
              <a:extLst>
                <a:ext uri="{FF2B5EF4-FFF2-40B4-BE49-F238E27FC236}">
                  <a16:creationId xmlns:a16="http://schemas.microsoft.com/office/drawing/2014/main" id="{A18FA402-39D2-001D-B7B8-C36CC30466D5}"/>
                </a:ext>
              </a:extLst>
            </p:cNvPr>
            <p:cNvSpPr/>
            <p:nvPr/>
          </p:nvSpPr>
          <p:spPr>
            <a:xfrm>
              <a:off x="84294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5" name="Freeform 2044">
              <a:extLst>
                <a:ext uri="{FF2B5EF4-FFF2-40B4-BE49-F238E27FC236}">
                  <a16:creationId xmlns:a16="http://schemas.microsoft.com/office/drawing/2014/main" id="{B3D22385-8F08-8B1B-5321-7C0437B35254}"/>
                </a:ext>
              </a:extLst>
            </p:cNvPr>
            <p:cNvSpPr/>
            <p:nvPr/>
          </p:nvSpPr>
          <p:spPr>
            <a:xfrm>
              <a:off x="843212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6" name="Freeform 2045">
              <a:extLst>
                <a:ext uri="{FF2B5EF4-FFF2-40B4-BE49-F238E27FC236}">
                  <a16:creationId xmlns:a16="http://schemas.microsoft.com/office/drawing/2014/main" id="{8245370F-EAEC-92A0-7C1C-10CD3ECE5B86}"/>
                </a:ext>
              </a:extLst>
            </p:cNvPr>
            <p:cNvSpPr/>
            <p:nvPr/>
          </p:nvSpPr>
          <p:spPr>
            <a:xfrm>
              <a:off x="843477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7" name="Freeform 2046">
              <a:extLst>
                <a:ext uri="{FF2B5EF4-FFF2-40B4-BE49-F238E27FC236}">
                  <a16:creationId xmlns:a16="http://schemas.microsoft.com/office/drawing/2014/main" id="{91C1ECEE-1E94-3BBC-CB12-A6D35D6315F8}"/>
                </a:ext>
              </a:extLst>
            </p:cNvPr>
            <p:cNvSpPr/>
            <p:nvPr/>
          </p:nvSpPr>
          <p:spPr>
            <a:xfrm>
              <a:off x="843741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8" name="Freeform 2047">
              <a:extLst>
                <a:ext uri="{FF2B5EF4-FFF2-40B4-BE49-F238E27FC236}">
                  <a16:creationId xmlns:a16="http://schemas.microsoft.com/office/drawing/2014/main" id="{AEEC4D85-CEE4-5279-5700-6E5D38E5386B}"/>
                </a:ext>
              </a:extLst>
            </p:cNvPr>
            <p:cNvSpPr/>
            <p:nvPr/>
          </p:nvSpPr>
          <p:spPr>
            <a:xfrm>
              <a:off x="844006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9" name="Freeform 2048">
              <a:extLst>
                <a:ext uri="{FF2B5EF4-FFF2-40B4-BE49-F238E27FC236}">
                  <a16:creationId xmlns:a16="http://schemas.microsoft.com/office/drawing/2014/main" id="{484EEE65-D5C7-F29B-EC70-FC372C951CD9}"/>
                </a:ext>
              </a:extLst>
            </p:cNvPr>
            <p:cNvSpPr/>
            <p:nvPr/>
          </p:nvSpPr>
          <p:spPr>
            <a:xfrm>
              <a:off x="844271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0" name="Freeform 2049">
              <a:extLst>
                <a:ext uri="{FF2B5EF4-FFF2-40B4-BE49-F238E27FC236}">
                  <a16:creationId xmlns:a16="http://schemas.microsoft.com/office/drawing/2014/main" id="{EFB87E38-39E2-DE9C-E865-8A23D1C528E2}"/>
                </a:ext>
              </a:extLst>
            </p:cNvPr>
            <p:cNvSpPr/>
            <p:nvPr/>
          </p:nvSpPr>
          <p:spPr>
            <a:xfrm>
              <a:off x="844535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1" name="Freeform 2050">
              <a:extLst>
                <a:ext uri="{FF2B5EF4-FFF2-40B4-BE49-F238E27FC236}">
                  <a16:creationId xmlns:a16="http://schemas.microsoft.com/office/drawing/2014/main" id="{C2983CA4-BBF2-C107-962B-185E5AC3371C}"/>
                </a:ext>
              </a:extLst>
            </p:cNvPr>
            <p:cNvSpPr/>
            <p:nvPr/>
          </p:nvSpPr>
          <p:spPr>
            <a:xfrm>
              <a:off x="844800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2" name="Freeform 2051">
              <a:extLst>
                <a:ext uri="{FF2B5EF4-FFF2-40B4-BE49-F238E27FC236}">
                  <a16:creationId xmlns:a16="http://schemas.microsoft.com/office/drawing/2014/main" id="{57AA6823-DED7-5494-1986-52D5AB6F3E14}"/>
                </a:ext>
              </a:extLst>
            </p:cNvPr>
            <p:cNvSpPr/>
            <p:nvPr/>
          </p:nvSpPr>
          <p:spPr>
            <a:xfrm>
              <a:off x="845064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3" name="Freeform 2052">
              <a:extLst>
                <a:ext uri="{FF2B5EF4-FFF2-40B4-BE49-F238E27FC236}">
                  <a16:creationId xmlns:a16="http://schemas.microsoft.com/office/drawing/2014/main" id="{8CADB108-003E-1F54-A6AA-0855776AFF9A}"/>
                </a:ext>
              </a:extLst>
            </p:cNvPr>
            <p:cNvSpPr/>
            <p:nvPr/>
          </p:nvSpPr>
          <p:spPr>
            <a:xfrm>
              <a:off x="845329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4" name="Freeform 2053">
              <a:extLst>
                <a:ext uri="{FF2B5EF4-FFF2-40B4-BE49-F238E27FC236}">
                  <a16:creationId xmlns:a16="http://schemas.microsoft.com/office/drawing/2014/main" id="{615213EB-46C7-4BD8-5B8D-F1115DC08424}"/>
                </a:ext>
              </a:extLst>
            </p:cNvPr>
            <p:cNvSpPr/>
            <p:nvPr/>
          </p:nvSpPr>
          <p:spPr>
            <a:xfrm>
              <a:off x="845593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5" name="Freeform 2054">
              <a:extLst>
                <a:ext uri="{FF2B5EF4-FFF2-40B4-BE49-F238E27FC236}">
                  <a16:creationId xmlns:a16="http://schemas.microsoft.com/office/drawing/2014/main" id="{0D4AC1CB-E786-F166-6AD4-F5D5EFA2C6A9}"/>
                </a:ext>
              </a:extLst>
            </p:cNvPr>
            <p:cNvSpPr/>
            <p:nvPr/>
          </p:nvSpPr>
          <p:spPr>
            <a:xfrm>
              <a:off x="845858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6" name="Freeform 2055">
              <a:extLst>
                <a:ext uri="{FF2B5EF4-FFF2-40B4-BE49-F238E27FC236}">
                  <a16:creationId xmlns:a16="http://schemas.microsoft.com/office/drawing/2014/main" id="{07366318-A946-24BD-48F0-37B0D04F09BA}"/>
                </a:ext>
              </a:extLst>
            </p:cNvPr>
            <p:cNvSpPr/>
            <p:nvPr/>
          </p:nvSpPr>
          <p:spPr>
            <a:xfrm>
              <a:off x="846122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7" name="Freeform 2056">
              <a:extLst>
                <a:ext uri="{FF2B5EF4-FFF2-40B4-BE49-F238E27FC236}">
                  <a16:creationId xmlns:a16="http://schemas.microsoft.com/office/drawing/2014/main" id="{841D5B05-D24F-B51A-7854-1CF170B86BAF}"/>
                </a:ext>
              </a:extLst>
            </p:cNvPr>
            <p:cNvSpPr/>
            <p:nvPr/>
          </p:nvSpPr>
          <p:spPr>
            <a:xfrm>
              <a:off x="846387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8" name="Freeform 2057">
              <a:extLst>
                <a:ext uri="{FF2B5EF4-FFF2-40B4-BE49-F238E27FC236}">
                  <a16:creationId xmlns:a16="http://schemas.microsoft.com/office/drawing/2014/main" id="{424B33D1-E0AC-2C96-C5BB-5B36932450BE}"/>
                </a:ext>
              </a:extLst>
            </p:cNvPr>
            <p:cNvSpPr/>
            <p:nvPr/>
          </p:nvSpPr>
          <p:spPr>
            <a:xfrm>
              <a:off x="846651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9" name="Freeform 2058">
              <a:extLst>
                <a:ext uri="{FF2B5EF4-FFF2-40B4-BE49-F238E27FC236}">
                  <a16:creationId xmlns:a16="http://schemas.microsoft.com/office/drawing/2014/main" id="{F7C76AB9-34DE-1472-6FC8-735BB4C61547}"/>
                </a:ext>
              </a:extLst>
            </p:cNvPr>
            <p:cNvSpPr/>
            <p:nvPr/>
          </p:nvSpPr>
          <p:spPr>
            <a:xfrm>
              <a:off x="846916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0" name="Freeform 2059">
              <a:extLst>
                <a:ext uri="{FF2B5EF4-FFF2-40B4-BE49-F238E27FC236}">
                  <a16:creationId xmlns:a16="http://schemas.microsoft.com/office/drawing/2014/main" id="{8AD12C12-20F0-7261-F6EA-6D30090382BF}"/>
                </a:ext>
              </a:extLst>
            </p:cNvPr>
            <p:cNvSpPr/>
            <p:nvPr/>
          </p:nvSpPr>
          <p:spPr>
            <a:xfrm>
              <a:off x="847181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1" name="Freeform 2060">
              <a:extLst>
                <a:ext uri="{FF2B5EF4-FFF2-40B4-BE49-F238E27FC236}">
                  <a16:creationId xmlns:a16="http://schemas.microsoft.com/office/drawing/2014/main" id="{6B8414B3-3C21-20CD-3460-88865C23193C}"/>
                </a:ext>
              </a:extLst>
            </p:cNvPr>
            <p:cNvSpPr/>
            <p:nvPr/>
          </p:nvSpPr>
          <p:spPr>
            <a:xfrm>
              <a:off x="847445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2" name="Freeform 2061">
              <a:extLst>
                <a:ext uri="{FF2B5EF4-FFF2-40B4-BE49-F238E27FC236}">
                  <a16:creationId xmlns:a16="http://schemas.microsoft.com/office/drawing/2014/main" id="{CBF7F7C1-45A1-AA35-1A8C-32E4C12E7415}"/>
                </a:ext>
              </a:extLst>
            </p:cNvPr>
            <p:cNvSpPr/>
            <p:nvPr/>
          </p:nvSpPr>
          <p:spPr>
            <a:xfrm>
              <a:off x="847710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3" name="Freeform 2062">
              <a:extLst>
                <a:ext uri="{FF2B5EF4-FFF2-40B4-BE49-F238E27FC236}">
                  <a16:creationId xmlns:a16="http://schemas.microsoft.com/office/drawing/2014/main" id="{8094D2C4-37A2-129C-D06E-132DAA5211F0}"/>
                </a:ext>
              </a:extLst>
            </p:cNvPr>
            <p:cNvSpPr/>
            <p:nvPr/>
          </p:nvSpPr>
          <p:spPr>
            <a:xfrm>
              <a:off x="847974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4" name="Freeform 2063">
              <a:extLst>
                <a:ext uri="{FF2B5EF4-FFF2-40B4-BE49-F238E27FC236}">
                  <a16:creationId xmlns:a16="http://schemas.microsoft.com/office/drawing/2014/main" id="{30FCFE4B-6A7B-5DA0-904C-BE73D7B13EA6}"/>
                </a:ext>
              </a:extLst>
            </p:cNvPr>
            <p:cNvSpPr/>
            <p:nvPr/>
          </p:nvSpPr>
          <p:spPr>
            <a:xfrm>
              <a:off x="848239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5" name="Freeform 2064">
              <a:extLst>
                <a:ext uri="{FF2B5EF4-FFF2-40B4-BE49-F238E27FC236}">
                  <a16:creationId xmlns:a16="http://schemas.microsoft.com/office/drawing/2014/main" id="{68AFE6D0-FE94-73BF-2585-D975D23A0697}"/>
                </a:ext>
              </a:extLst>
            </p:cNvPr>
            <p:cNvSpPr/>
            <p:nvPr/>
          </p:nvSpPr>
          <p:spPr>
            <a:xfrm>
              <a:off x="848503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6" name="Freeform 2065">
              <a:extLst>
                <a:ext uri="{FF2B5EF4-FFF2-40B4-BE49-F238E27FC236}">
                  <a16:creationId xmlns:a16="http://schemas.microsoft.com/office/drawing/2014/main" id="{6F094AEA-2098-65B7-0A55-E7E005859839}"/>
                </a:ext>
              </a:extLst>
            </p:cNvPr>
            <p:cNvSpPr/>
            <p:nvPr/>
          </p:nvSpPr>
          <p:spPr>
            <a:xfrm>
              <a:off x="848768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7" name="Freeform 2066">
              <a:extLst>
                <a:ext uri="{FF2B5EF4-FFF2-40B4-BE49-F238E27FC236}">
                  <a16:creationId xmlns:a16="http://schemas.microsoft.com/office/drawing/2014/main" id="{E1A91E16-7BB0-F8A6-C03B-E2C5F1EEAF25}"/>
                </a:ext>
              </a:extLst>
            </p:cNvPr>
            <p:cNvSpPr/>
            <p:nvPr/>
          </p:nvSpPr>
          <p:spPr>
            <a:xfrm>
              <a:off x="849031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8" name="Freeform 2067">
              <a:extLst>
                <a:ext uri="{FF2B5EF4-FFF2-40B4-BE49-F238E27FC236}">
                  <a16:creationId xmlns:a16="http://schemas.microsoft.com/office/drawing/2014/main" id="{A9DD5A49-86F7-675C-F9EC-1246B5DC8F53}"/>
                </a:ext>
              </a:extLst>
            </p:cNvPr>
            <p:cNvSpPr/>
            <p:nvPr/>
          </p:nvSpPr>
          <p:spPr>
            <a:xfrm>
              <a:off x="849297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9" name="Freeform 2068">
              <a:extLst>
                <a:ext uri="{FF2B5EF4-FFF2-40B4-BE49-F238E27FC236}">
                  <a16:creationId xmlns:a16="http://schemas.microsoft.com/office/drawing/2014/main" id="{F96CD074-546E-36EF-22A1-0ED8FBA10EF9}"/>
                </a:ext>
              </a:extLst>
            </p:cNvPr>
            <p:cNvSpPr/>
            <p:nvPr/>
          </p:nvSpPr>
          <p:spPr>
            <a:xfrm>
              <a:off x="849560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0" name="Freeform 2069">
              <a:extLst>
                <a:ext uri="{FF2B5EF4-FFF2-40B4-BE49-F238E27FC236}">
                  <a16:creationId xmlns:a16="http://schemas.microsoft.com/office/drawing/2014/main" id="{B7866256-D95E-9582-46AA-2EF50D3AFA00}"/>
                </a:ext>
              </a:extLst>
            </p:cNvPr>
            <p:cNvSpPr/>
            <p:nvPr/>
          </p:nvSpPr>
          <p:spPr>
            <a:xfrm>
              <a:off x="849825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1" name="Freeform 2070">
              <a:extLst>
                <a:ext uri="{FF2B5EF4-FFF2-40B4-BE49-F238E27FC236}">
                  <a16:creationId xmlns:a16="http://schemas.microsoft.com/office/drawing/2014/main" id="{03AE229C-0AFD-5348-A25B-98D1B92A8E8B}"/>
                </a:ext>
              </a:extLst>
            </p:cNvPr>
            <p:cNvSpPr/>
            <p:nvPr/>
          </p:nvSpPr>
          <p:spPr>
            <a:xfrm>
              <a:off x="850091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2" name="Freeform 2071">
              <a:extLst>
                <a:ext uri="{FF2B5EF4-FFF2-40B4-BE49-F238E27FC236}">
                  <a16:creationId xmlns:a16="http://schemas.microsoft.com/office/drawing/2014/main" id="{01E311C5-B8F9-6FE0-D6CB-D39824CF1D4C}"/>
                </a:ext>
              </a:extLst>
            </p:cNvPr>
            <p:cNvSpPr/>
            <p:nvPr/>
          </p:nvSpPr>
          <p:spPr>
            <a:xfrm>
              <a:off x="850354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3" name="Freeform 2072">
              <a:extLst>
                <a:ext uri="{FF2B5EF4-FFF2-40B4-BE49-F238E27FC236}">
                  <a16:creationId xmlns:a16="http://schemas.microsoft.com/office/drawing/2014/main" id="{07B65819-3666-E1A0-A1BD-BA9DA88184D2}"/>
                </a:ext>
              </a:extLst>
            </p:cNvPr>
            <p:cNvSpPr/>
            <p:nvPr/>
          </p:nvSpPr>
          <p:spPr>
            <a:xfrm>
              <a:off x="850619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4" name="Freeform 2073">
              <a:extLst>
                <a:ext uri="{FF2B5EF4-FFF2-40B4-BE49-F238E27FC236}">
                  <a16:creationId xmlns:a16="http://schemas.microsoft.com/office/drawing/2014/main" id="{B111A654-1217-1F0D-FCF3-66FDAAE7F5E8}"/>
                </a:ext>
              </a:extLst>
            </p:cNvPr>
            <p:cNvSpPr/>
            <p:nvPr/>
          </p:nvSpPr>
          <p:spPr>
            <a:xfrm>
              <a:off x="850883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5" name="Freeform 2074">
              <a:extLst>
                <a:ext uri="{FF2B5EF4-FFF2-40B4-BE49-F238E27FC236}">
                  <a16:creationId xmlns:a16="http://schemas.microsoft.com/office/drawing/2014/main" id="{A901BB5F-1D2D-BEF8-B9BD-33BFB151995A}"/>
                </a:ext>
              </a:extLst>
            </p:cNvPr>
            <p:cNvSpPr/>
            <p:nvPr/>
          </p:nvSpPr>
          <p:spPr>
            <a:xfrm>
              <a:off x="851148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6" name="Freeform 2075">
              <a:extLst>
                <a:ext uri="{FF2B5EF4-FFF2-40B4-BE49-F238E27FC236}">
                  <a16:creationId xmlns:a16="http://schemas.microsoft.com/office/drawing/2014/main" id="{E2C110EA-9E75-3857-389A-250BF7CCB1BF}"/>
                </a:ext>
              </a:extLst>
            </p:cNvPr>
            <p:cNvSpPr/>
            <p:nvPr/>
          </p:nvSpPr>
          <p:spPr>
            <a:xfrm>
              <a:off x="851412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7" name="Freeform 2076">
              <a:extLst>
                <a:ext uri="{FF2B5EF4-FFF2-40B4-BE49-F238E27FC236}">
                  <a16:creationId xmlns:a16="http://schemas.microsoft.com/office/drawing/2014/main" id="{24CB53D3-7FB8-6CA5-C013-5CFD006F7AB6}"/>
                </a:ext>
              </a:extLst>
            </p:cNvPr>
            <p:cNvSpPr/>
            <p:nvPr/>
          </p:nvSpPr>
          <p:spPr>
            <a:xfrm>
              <a:off x="851677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8" name="Freeform 2077">
              <a:extLst>
                <a:ext uri="{FF2B5EF4-FFF2-40B4-BE49-F238E27FC236}">
                  <a16:creationId xmlns:a16="http://schemas.microsoft.com/office/drawing/2014/main" id="{FA89C85A-FAE1-2D8B-13EB-630054DF12AC}"/>
                </a:ext>
              </a:extLst>
            </p:cNvPr>
            <p:cNvSpPr/>
            <p:nvPr/>
          </p:nvSpPr>
          <p:spPr>
            <a:xfrm>
              <a:off x="851941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9" name="Freeform 2078">
              <a:extLst>
                <a:ext uri="{FF2B5EF4-FFF2-40B4-BE49-F238E27FC236}">
                  <a16:creationId xmlns:a16="http://schemas.microsoft.com/office/drawing/2014/main" id="{D7A0CA4A-1DB2-AFB5-CCFF-B37ADD55DB8A}"/>
                </a:ext>
              </a:extLst>
            </p:cNvPr>
            <p:cNvSpPr/>
            <p:nvPr/>
          </p:nvSpPr>
          <p:spPr>
            <a:xfrm>
              <a:off x="852206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0" name="Freeform 2079">
              <a:extLst>
                <a:ext uri="{FF2B5EF4-FFF2-40B4-BE49-F238E27FC236}">
                  <a16:creationId xmlns:a16="http://schemas.microsoft.com/office/drawing/2014/main" id="{DB63DDC0-3F18-5076-7E34-CA9ADDC49630}"/>
                </a:ext>
              </a:extLst>
            </p:cNvPr>
            <p:cNvSpPr/>
            <p:nvPr/>
          </p:nvSpPr>
          <p:spPr>
            <a:xfrm>
              <a:off x="852470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1" name="Freeform 2080">
              <a:extLst>
                <a:ext uri="{FF2B5EF4-FFF2-40B4-BE49-F238E27FC236}">
                  <a16:creationId xmlns:a16="http://schemas.microsoft.com/office/drawing/2014/main" id="{E8044754-9467-218F-9AA4-810E4DAE19CF}"/>
                </a:ext>
              </a:extLst>
            </p:cNvPr>
            <p:cNvSpPr/>
            <p:nvPr/>
          </p:nvSpPr>
          <p:spPr>
            <a:xfrm>
              <a:off x="852735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2" name="Freeform 2081">
              <a:extLst>
                <a:ext uri="{FF2B5EF4-FFF2-40B4-BE49-F238E27FC236}">
                  <a16:creationId xmlns:a16="http://schemas.microsoft.com/office/drawing/2014/main" id="{5043E0B5-8CEE-1D93-AB90-2211AE1AA18C}"/>
                </a:ext>
              </a:extLst>
            </p:cNvPr>
            <p:cNvSpPr/>
            <p:nvPr/>
          </p:nvSpPr>
          <p:spPr>
            <a:xfrm>
              <a:off x="852999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3" name="Freeform 2082">
              <a:extLst>
                <a:ext uri="{FF2B5EF4-FFF2-40B4-BE49-F238E27FC236}">
                  <a16:creationId xmlns:a16="http://schemas.microsoft.com/office/drawing/2014/main" id="{69F930B6-EC91-EF67-93F5-6EC30113DB64}"/>
                </a:ext>
              </a:extLst>
            </p:cNvPr>
            <p:cNvSpPr/>
            <p:nvPr/>
          </p:nvSpPr>
          <p:spPr>
            <a:xfrm>
              <a:off x="853264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4" name="Freeform 2083">
              <a:extLst>
                <a:ext uri="{FF2B5EF4-FFF2-40B4-BE49-F238E27FC236}">
                  <a16:creationId xmlns:a16="http://schemas.microsoft.com/office/drawing/2014/main" id="{236B778E-0113-05AD-0B66-C14E50FB572B}"/>
                </a:ext>
              </a:extLst>
            </p:cNvPr>
            <p:cNvSpPr/>
            <p:nvPr/>
          </p:nvSpPr>
          <p:spPr>
            <a:xfrm>
              <a:off x="853529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5" name="Freeform 2084">
              <a:extLst>
                <a:ext uri="{FF2B5EF4-FFF2-40B4-BE49-F238E27FC236}">
                  <a16:creationId xmlns:a16="http://schemas.microsoft.com/office/drawing/2014/main" id="{480F666D-5906-96D4-64CC-113F67EE8DD1}"/>
                </a:ext>
              </a:extLst>
            </p:cNvPr>
            <p:cNvSpPr/>
            <p:nvPr/>
          </p:nvSpPr>
          <p:spPr>
            <a:xfrm>
              <a:off x="853793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6" name="Freeform 2085">
              <a:extLst>
                <a:ext uri="{FF2B5EF4-FFF2-40B4-BE49-F238E27FC236}">
                  <a16:creationId xmlns:a16="http://schemas.microsoft.com/office/drawing/2014/main" id="{1824FCBE-BDFF-3929-4A42-A6E5CDF85466}"/>
                </a:ext>
              </a:extLst>
            </p:cNvPr>
            <p:cNvSpPr/>
            <p:nvPr/>
          </p:nvSpPr>
          <p:spPr>
            <a:xfrm>
              <a:off x="854058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7" name="Freeform 2086">
              <a:extLst>
                <a:ext uri="{FF2B5EF4-FFF2-40B4-BE49-F238E27FC236}">
                  <a16:creationId xmlns:a16="http://schemas.microsoft.com/office/drawing/2014/main" id="{B306547A-E623-00CB-0827-637999DF3314}"/>
                </a:ext>
              </a:extLst>
            </p:cNvPr>
            <p:cNvSpPr/>
            <p:nvPr/>
          </p:nvSpPr>
          <p:spPr>
            <a:xfrm>
              <a:off x="854322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8" name="Freeform 2087">
              <a:extLst>
                <a:ext uri="{FF2B5EF4-FFF2-40B4-BE49-F238E27FC236}">
                  <a16:creationId xmlns:a16="http://schemas.microsoft.com/office/drawing/2014/main" id="{E14EE49A-90EA-B71C-DA6A-F59BD13BFE6B}"/>
                </a:ext>
              </a:extLst>
            </p:cNvPr>
            <p:cNvSpPr/>
            <p:nvPr/>
          </p:nvSpPr>
          <p:spPr>
            <a:xfrm>
              <a:off x="854587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9" name="Freeform 2088">
              <a:extLst>
                <a:ext uri="{FF2B5EF4-FFF2-40B4-BE49-F238E27FC236}">
                  <a16:creationId xmlns:a16="http://schemas.microsoft.com/office/drawing/2014/main" id="{1DA519A0-EC06-C224-4109-D039B25D696C}"/>
                </a:ext>
              </a:extLst>
            </p:cNvPr>
            <p:cNvSpPr/>
            <p:nvPr/>
          </p:nvSpPr>
          <p:spPr>
            <a:xfrm>
              <a:off x="854851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0" name="Freeform 2089">
              <a:extLst>
                <a:ext uri="{FF2B5EF4-FFF2-40B4-BE49-F238E27FC236}">
                  <a16:creationId xmlns:a16="http://schemas.microsoft.com/office/drawing/2014/main" id="{D1264DD6-6FF2-A2CA-6F03-06263DA116E6}"/>
                </a:ext>
              </a:extLst>
            </p:cNvPr>
            <p:cNvSpPr/>
            <p:nvPr/>
          </p:nvSpPr>
          <p:spPr>
            <a:xfrm>
              <a:off x="855116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1" name="Freeform 2090">
              <a:extLst>
                <a:ext uri="{FF2B5EF4-FFF2-40B4-BE49-F238E27FC236}">
                  <a16:creationId xmlns:a16="http://schemas.microsoft.com/office/drawing/2014/main" id="{30B55BBF-F714-7AD6-0AF6-CE7E3CB6745E}"/>
                </a:ext>
              </a:extLst>
            </p:cNvPr>
            <p:cNvSpPr/>
            <p:nvPr/>
          </p:nvSpPr>
          <p:spPr>
            <a:xfrm>
              <a:off x="855379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2" name="Freeform 2091">
              <a:extLst>
                <a:ext uri="{FF2B5EF4-FFF2-40B4-BE49-F238E27FC236}">
                  <a16:creationId xmlns:a16="http://schemas.microsoft.com/office/drawing/2014/main" id="{418317B7-181F-561F-94BC-B0BEA9A9400E}"/>
                </a:ext>
              </a:extLst>
            </p:cNvPr>
            <p:cNvSpPr/>
            <p:nvPr/>
          </p:nvSpPr>
          <p:spPr>
            <a:xfrm>
              <a:off x="855645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3" name="Freeform 2092">
              <a:extLst>
                <a:ext uri="{FF2B5EF4-FFF2-40B4-BE49-F238E27FC236}">
                  <a16:creationId xmlns:a16="http://schemas.microsoft.com/office/drawing/2014/main" id="{F42F41FE-45D3-2D80-4090-D3FB48891668}"/>
                </a:ext>
              </a:extLst>
            </p:cNvPr>
            <p:cNvSpPr/>
            <p:nvPr/>
          </p:nvSpPr>
          <p:spPr>
            <a:xfrm>
              <a:off x="855908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4" name="Freeform 2093">
              <a:extLst>
                <a:ext uri="{FF2B5EF4-FFF2-40B4-BE49-F238E27FC236}">
                  <a16:creationId xmlns:a16="http://schemas.microsoft.com/office/drawing/2014/main" id="{E16C429D-4269-AC85-A54A-6185840668E0}"/>
                </a:ext>
              </a:extLst>
            </p:cNvPr>
            <p:cNvSpPr/>
            <p:nvPr/>
          </p:nvSpPr>
          <p:spPr>
            <a:xfrm>
              <a:off x="856173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5" name="Freeform 2094">
              <a:extLst>
                <a:ext uri="{FF2B5EF4-FFF2-40B4-BE49-F238E27FC236}">
                  <a16:creationId xmlns:a16="http://schemas.microsoft.com/office/drawing/2014/main" id="{947B4E13-C344-D45D-E62D-FC48990151A4}"/>
                </a:ext>
              </a:extLst>
            </p:cNvPr>
            <p:cNvSpPr/>
            <p:nvPr/>
          </p:nvSpPr>
          <p:spPr>
            <a:xfrm>
              <a:off x="856439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6" name="Freeform 2095">
              <a:extLst>
                <a:ext uri="{FF2B5EF4-FFF2-40B4-BE49-F238E27FC236}">
                  <a16:creationId xmlns:a16="http://schemas.microsoft.com/office/drawing/2014/main" id="{EF68C67B-47D1-8144-DF25-1AC8B03586BD}"/>
                </a:ext>
              </a:extLst>
            </p:cNvPr>
            <p:cNvSpPr/>
            <p:nvPr/>
          </p:nvSpPr>
          <p:spPr>
            <a:xfrm>
              <a:off x="856702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7" name="Freeform 2096">
              <a:extLst>
                <a:ext uri="{FF2B5EF4-FFF2-40B4-BE49-F238E27FC236}">
                  <a16:creationId xmlns:a16="http://schemas.microsoft.com/office/drawing/2014/main" id="{FA8F9D0D-28E1-4A4B-FF56-7BE8DA8B24D3}"/>
                </a:ext>
              </a:extLst>
            </p:cNvPr>
            <p:cNvSpPr/>
            <p:nvPr/>
          </p:nvSpPr>
          <p:spPr>
            <a:xfrm>
              <a:off x="856967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8" name="Freeform 2097">
              <a:extLst>
                <a:ext uri="{FF2B5EF4-FFF2-40B4-BE49-F238E27FC236}">
                  <a16:creationId xmlns:a16="http://schemas.microsoft.com/office/drawing/2014/main" id="{458E19A6-1305-85F8-7CB7-2F2EAF5702AA}"/>
                </a:ext>
              </a:extLst>
            </p:cNvPr>
            <p:cNvSpPr/>
            <p:nvPr/>
          </p:nvSpPr>
          <p:spPr>
            <a:xfrm>
              <a:off x="857231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9" name="Freeform 2098">
              <a:extLst>
                <a:ext uri="{FF2B5EF4-FFF2-40B4-BE49-F238E27FC236}">
                  <a16:creationId xmlns:a16="http://schemas.microsoft.com/office/drawing/2014/main" id="{4D837957-8EF7-84E0-3243-489718CF7104}"/>
                </a:ext>
              </a:extLst>
            </p:cNvPr>
            <p:cNvSpPr/>
            <p:nvPr/>
          </p:nvSpPr>
          <p:spPr>
            <a:xfrm>
              <a:off x="857496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0" name="Freeform 2099">
              <a:extLst>
                <a:ext uri="{FF2B5EF4-FFF2-40B4-BE49-F238E27FC236}">
                  <a16:creationId xmlns:a16="http://schemas.microsoft.com/office/drawing/2014/main" id="{AF161539-99ED-6228-5AB4-789021047168}"/>
                </a:ext>
              </a:extLst>
            </p:cNvPr>
            <p:cNvSpPr/>
            <p:nvPr/>
          </p:nvSpPr>
          <p:spPr>
            <a:xfrm>
              <a:off x="857760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1" name="Freeform 2100">
              <a:extLst>
                <a:ext uri="{FF2B5EF4-FFF2-40B4-BE49-F238E27FC236}">
                  <a16:creationId xmlns:a16="http://schemas.microsoft.com/office/drawing/2014/main" id="{7CAA2B4D-5C98-A487-9055-17351734D899}"/>
                </a:ext>
              </a:extLst>
            </p:cNvPr>
            <p:cNvSpPr/>
            <p:nvPr/>
          </p:nvSpPr>
          <p:spPr>
            <a:xfrm>
              <a:off x="858025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2" name="Freeform 2101">
              <a:extLst>
                <a:ext uri="{FF2B5EF4-FFF2-40B4-BE49-F238E27FC236}">
                  <a16:creationId xmlns:a16="http://schemas.microsoft.com/office/drawing/2014/main" id="{F2313F87-8C4F-FED3-92B0-41F2CEB4C9E5}"/>
                </a:ext>
              </a:extLst>
            </p:cNvPr>
            <p:cNvSpPr/>
            <p:nvPr/>
          </p:nvSpPr>
          <p:spPr>
            <a:xfrm>
              <a:off x="858289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3" name="Freeform 2102">
              <a:extLst>
                <a:ext uri="{FF2B5EF4-FFF2-40B4-BE49-F238E27FC236}">
                  <a16:creationId xmlns:a16="http://schemas.microsoft.com/office/drawing/2014/main" id="{997946FD-FE96-3CA2-24E4-37CD37A3DFA2}"/>
                </a:ext>
              </a:extLst>
            </p:cNvPr>
            <p:cNvSpPr/>
            <p:nvPr/>
          </p:nvSpPr>
          <p:spPr>
            <a:xfrm>
              <a:off x="858554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4" name="Freeform 2103">
              <a:extLst>
                <a:ext uri="{FF2B5EF4-FFF2-40B4-BE49-F238E27FC236}">
                  <a16:creationId xmlns:a16="http://schemas.microsoft.com/office/drawing/2014/main" id="{114108B4-F977-99B9-AC07-07600EF69F6C}"/>
                </a:ext>
              </a:extLst>
            </p:cNvPr>
            <p:cNvSpPr/>
            <p:nvPr/>
          </p:nvSpPr>
          <p:spPr>
            <a:xfrm>
              <a:off x="858818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5" name="Freeform 2104">
              <a:extLst>
                <a:ext uri="{FF2B5EF4-FFF2-40B4-BE49-F238E27FC236}">
                  <a16:creationId xmlns:a16="http://schemas.microsoft.com/office/drawing/2014/main" id="{F46F7526-4D28-8C5D-56D5-032AF4A5E869}"/>
                </a:ext>
              </a:extLst>
            </p:cNvPr>
            <p:cNvSpPr/>
            <p:nvPr/>
          </p:nvSpPr>
          <p:spPr>
            <a:xfrm>
              <a:off x="859083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6" name="Freeform 2105">
              <a:extLst>
                <a:ext uri="{FF2B5EF4-FFF2-40B4-BE49-F238E27FC236}">
                  <a16:creationId xmlns:a16="http://schemas.microsoft.com/office/drawing/2014/main" id="{470054C9-EF30-1E75-6922-C96D08AF927C}"/>
                </a:ext>
              </a:extLst>
            </p:cNvPr>
            <p:cNvSpPr/>
            <p:nvPr/>
          </p:nvSpPr>
          <p:spPr>
            <a:xfrm>
              <a:off x="859348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7" name="Freeform 2106">
              <a:extLst>
                <a:ext uri="{FF2B5EF4-FFF2-40B4-BE49-F238E27FC236}">
                  <a16:creationId xmlns:a16="http://schemas.microsoft.com/office/drawing/2014/main" id="{D0A262A2-7D9C-F795-39D8-816610DC7A55}"/>
                </a:ext>
              </a:extLst>
            </p:cNvPr>
            <p:cNvSpPr/>
            <p:nvPr/>
          </p:nvSpPr>
          <p:spPr>
            <a:xfrm>
              <a:off x="859612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8" name="Freeform 2107">
              <a:extLst>
                <a:ext uri="{FF2B5EF4-FFF2-40B4-BE49-F238E27FC236}">
                  <a16:creationId xmlns:a16="http://schemas.microsoft.com/office/drawing/2014/main" id="{FDE9C85D-557A-913F-D4FE-B3D88DEAEFA8}"/>
                </a:ext>
              </a:extLst>
            </p:cNvPr>
            <p:cNvSpPr/>
            <p:nvPr/>
          </p:nvSpPr>
          <p:spPr>
            <a:xfrm>
              <a:off x="859877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9" name="Freeform 2108">
              <a:extLst>
                <a:ext uri="{FF2B5EF4-FFF2-40B4-BE49-F238E27FC236}">
                  <a16:creationId xmlns:a16="http://schemas.microsoft.com/office/drawing/2014/main" id="{C2C1A925-4497-5F5C-6F36-145B3141C76F}"/>
                </a:ext>
              </a:extLst>
            </p:cNvPr>
            <p:cNvSpPr/>
            <p:nvPr/>
          </p:nvSpPr>
          <p:spPr>
            <a:xfrm>
              <a:off x="860141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0" name="Freeform 2109">
              <a:extLst>
                <a:ext uri="{FF2B5EF4-FFF2-40B4-BE49-F238E27FC236}">
                  <a16:creationId xmlns:a16="http://schemas.microsoft.com/office/drawing/2014/main" id="{7EBE2E76-D3C6-0176-2B76-F6B3F5A5A965}"/>
                </a:ext>
              </a:extLst>
            </p:cNvPr>
            <p:cNvSpPr/>
            <p:nvPr/>
          </p:nvSpPr>
          <p:spPr>
            <a:xfrm>
              <a:off x="860406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1" name="Freeform 2110">
              <a:extLst>
                <a:ext uri="{FF2B5EF4-FFF2-40B4-BE49-F238E27FC236}">
                  <a16:creationId xmlns:a16="http://schemas.microsoft.com/office/drawing/2014/main" id="{4EABAA95-AC3A-0252-6E67-C1644723E29D}"/>
                </a:ext>
              </a:extLst>
            </p:cNvPr>
            <p:cNvSpPr/>
            <p:nvPr/>
          </p:nvSpPr>
          <p:spPr>
            <a:xfrm>
              <a:off x="860670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2" name="Freeform 2111">
              <a:extLst>
                <a:ext uri="{FF2B5EF4-FFF2-40B4-BE49-F238E27FC236}">
                  <a16:creationId xmlns:a16="http://schemas.microsoft.com/office/drawing/2014/main" id="{95B329B7-4AFA-7C1C-F33D-04069CB4AD1C}"/>
                </a:ext>
              </a:extLst>
            </p:cNvPr>
            <p:cNvSpPr/>
            <p:nvPr/>
          </p:nvSpPr>
          <p:spPr>
            <a:xfrm>
              <a:off x="860935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3" name="Freeform 2112">
              <a:extLst>
                <a:ext uri="{FF2B5EF4-FFF2-40B4-BE49-F238E27FC236}">
                  <a16:creationId xmlns:a16="http://schemas.microsoft.com/office/drawing/2014/main" id="{28731910-CAC5-6E79-1C81-10AA0B6A994B}"/>
                </a:ext>
              </a:extLst>
            </p:cNvPr>
            <p:cNvSpPr/>
            <p:nvPr/>
          </p:nvSpPr>
          <p:spPr>
            <a:xfrm>
              <a:off x="86119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4" name="Freeform 2113">
              <a:extLst>
                <a:ext uri="{FF2B5EF4-FFF2-40B4-BE49-F238E27FC236}">
                  <a16:creationId xmlns:a16="http://schemas.microsoft.com/office/drawing/2014/main" id="{6DB5E6EF-F2B7-F427-477D-33FD708891D7}"/>
                </a:ext>
              </a:extLst>
            </p:cNvPr>
            <p:cNvSpPr/>
            <p:nvPr/>
          </p:nvSpPr>
          <p:spPr>
            <a:xfrm>
              <a:off x="861464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5" name="Freeform 2114">
              <a:extLst>
                <a:ext uri="{FF2B5EF4-FFF2-40B4-BE49-F238E27FC236}">
                  <a16:creationId xmlns:a16="http://schemas.microsoft.com/office/drawing/2014/main" id="{240675BA-1097-CE29-74DD-29026A30B479}"/>
                </a:ext>
              </a:extLst>
            </p:cNvPr>
            <p:cNvSpPr/>
            <p:nvPr/>
          </p:nvSpPr>
          <p:spPr>
            <a:xfrm>
              <a:off x="861727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6" name="Freeform 2115">
              <a:extLst>
                <a:ext uri="{FF2B5EF4-FFF2-40B4-BE49-F238E27FC236}">
                  <a16:creationId xmlns:a16="http://schemas.microsoft.com/office/drawing/2014/main" id="{709761CB-2743-B419-76E4-8A23CF762EC1}"/>
                </a:ext>
              </a:extLst>
            </p:cNvPr>
            <p:cNvSpPr/>
            <p:nvPr/>
          </p:nvSpPr>
          <p:spPr>
            <a:xfrm>
              <a:off x="861993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6" name="Group 2155">
            <a:extLst>
              <a:ext uri="{FF2B5EF4-FFF2-40B4-BE49-F238E27FC236}">
                <a16:creationId xmlns:a16="http://schemas.microsoft.com/office/drawing/2014/main" id="{E0E0B8F3-4B77-F435-B1D8-36DC68D12999}"/>
              </a:ext>
            </a:extLst>
          </p:cNvPr>
          <p:cNvGrpSpPr/>
          <p:nvPr/>
        </p:nvGrpSpPr>
        <p:grpSpPr>
          <a:xfrm>
            <a:off x="6011739" y="1691357"/>
            <a:ext cx="1304403" cy="144682"/>
            <a:chOff x="6011739" y="1691357"/>
            <a:chExt cx="1304403" cy="144682"/>
          </a:xfrm>
        </p:grpSpPr>
        <p:sp>
          <p:nvSpPr>
            <p:cNvPr id="2117" name="Freeform 2116">
              <a:extLst>
                <a:ext uri="{FF2B5EF4-FFF2-40B4-BE49-F238E27FC236}">
                  <a16:creationId xmlns:a16="http://schemas.microsoft.com/office/drawing/2014/main" id="{8798EDD1-CAD1-A189-92FF-695FD3124915}"/>
                </a:ext>
              </a:extLst>
            </p:cNvPr>
            <p:cNvSpPr/>
            <p:nvPr/>
          </p:nvSpPr>
          <p:spPr>
            <a:xfrm>
              <a:off x="6011739" y="1691357"/>
              <a:ext cx="1304403" cy="144682"/>
            </a:xfrm>
            <a:custGeom>
              <a:avLst/>
              <a:gdLst>
                <a:gd name="connsiteX0" fmla="*/ 0 w 1304403"/>
                <a:gd name="connsiteY0" fmla="*/ 144683 h 144682"/>
                <a:gd name="connsiteX1" fmla="*/ 1304403 w 1304403"/>
                <a:gd name="connsiteY1" fmla="*/ 144683 h 144682"/>
                <a:gd name="connsiteX2" fmla="*/ 1304403 w 1304403"/>
                <a:gd name="connsiteY2" fmla="*/ 0 h 144682"/>
                <a:gd name="connsiteX3" fmla="*/ 0 w 1304403"/>
                <a:gd name="connsiteY3" fmla="*/ 0 h 14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403" h="144682">
                  <a:moveTo>
                    <a:pt x="0" y="144683"/>
                  </a:moveTo>
                  <a:lnTo>
                    <a:pt x="1304403" y="144683"/>
                  </a:lnTo>
                  <a:lnTo>
                    <a:pt x="13044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8" name="Freeform 2117">
              <a:extLst>
                <a:ext uri="{FF2B5EF4-FFF2-40B4-BE49-F238E27FC236}">
                  <a16:creationId xmlns:a16="http://schemas.microsoft.com/office/drawing/2014/main" id="{357FD6C1-0310-73B8-4988-9C94E152B9E7}"/>
                </a:ext>
              </a:extLst>
            </p:cNvPr>
            <p:cNvSpPr/>
            <p:nvPr/>
          </p:nvSpPr>
          <p:spPr>
            <a:xfrm>
              <a:off x="6011739" y="1691357"/>
              <a:ext cx="1304403" cy="144682"/>
            </a:xfrm>
            <a:custGeom>
              <a:avLst/>
              <a:gdLst>
                <a:gd name="connsiteX0" fmla="*/ 0 w 1304403"/>
                <a:gd name="connsiteY0" fmla="*/ 144683 h 144682"/>
                <a:gd name="connsiteX1" fmla="*/ 1304403 w 1304403"/>
                <a:gd name="connsiteY1" fmla="*/ 144683 h 144682"/>
                <a:gd name="connsiteX2" fmla="*/ 1304403 w 1304403"/>
                <a:gd name="connsiteY2" fmla="*/ 0 h 144682"/>
                <a:gd name="connsiteX3" fmla="*/ 0 w 1304403"/>
                <a:gd name="connsiteY3" fmla="*/ 0 h 144682"/>
                <a:gd name="connsiteX4" fmla="*/ 0 w 1304403"/>
                <a:gd name="connsiteY4" fmla="*/ 144683 h 14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403" h="144682">
                  <a:moveTo>
                    <a:pt x="0" y="144683"/>
                  </a:moveTo>
                  <a:lnTo>
                    <a:pt x="1304403" y="144683"/>
                  </a:lnTo>
                  <a:lnTo>
                    <a:pt x="1304403" y="0"/>
                  </a:lnTo>
                  <a:lnTo>
                    <a:pt x="0" y="0"/>
                  </a:lnTo>
                  <a:lnTo>
                    <a:pt x="0" y="144683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9" name="Freeform 2118">
              <a:extLst>
                <a:ext uri="{FF2B5EF4-FFF2-40B4-BE49-F238E27FC236}">
                  <a16:creationId xmlns:a16="http://schemas.microsoft.com/office/drawing/2014/main" id="{67D93969-075B-50FC-F31C-785421C4F613}"/>
                </a:ext>
              </a:extLst>
            </p:cNvPr>
            <p:cNvSpPr/>
            <p:nvPr/>
          </p:nvSpPr>
          <p:spPr>
            <a:xfrm>
              <a:off x="6107645" y="1735120"/>
              <a:ext cx="57158" cy="57158"/>
            </a:xfrm>
            <a:custGeom>
              <a:avLst/>
              <a:gdLst>
                <a:gd name="connsiteX0" fmla="*/ 57158 w 57158"/>
                <a:gd name="connsiteY0" fmla="*/ 28579 h 57158"/>
                <a:gd name="connsiteX1" fmla="*/ 28579 w 57158"/>
                <a:gd name="connsiteY1" fmla="*/ 57158 h 57158"/>
                <a:gd name="connsiteX2" fmla="*/ 0 w 57158"/>
                <a:gd name="connsiteY2" fmla="*/ 28579 h 57158"/>
                <a:gd name="connsiteX3" fmla="*/ 28579 w 57158"/>
                <a:gd name="connsiteY3" fmla="*/ 0 h 57158"/>
                <a:gd name="connsiteX4" fmla="*/ 57158 w 57158"/>
                <a:gd name="connsiteY4" fmla="*/ 28579 h 5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8" h="57158">
                  <a:moveTo>
                    <a:pt x="57158" y="28579"/>
                  </a:moveTo>
                  <a:cubicBezTo>
                    <a:pt x="57158" y="44363"/>
                    <a:pt x="44363" y="57158"/>
                    <a:pt x="28579" y="57158"/>
                  </a:cubicBezTo>
                  <a:cubicBezTo>
                    <a:pt x="12795" y="57158"/>
                    <a:pt x="0" y="44363"/>
                    <a:pt x="0" y="28579"/>
                  </a:cubicBezTo>
                  <a:cubicBezTo>
                    <a:pt x="0" y="12795"/>
                    <a:pt x="12795" y="0"/>
                    <a:pt x="28579" y="0"/>
                  </a:cubicBezTo>
                  <a:cubicBezTo>
                    <a:pt x="44363" y="0"/>
                    <a:pt x="57158" y="12795"/>
                    <a:pt x="57158" y="28579"/>
                  </a:cubicBezTo>
                  <a:close/>
                </a:path>
              </a:pathLst>
            </a:custGeom>
            <a:solidFill>
              <a:srgbClr val="009AF9"/>
            </a:solidFill>
            <a:ln w="63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0" name="Freeform 2119">
              <a:extLst>
                <a:ext uri="{FF2B5EF4-FFF2-40B4-BE49-F238E27FC236}">
                  <a16:creationId xmlns:a16="http://schemas.microsoft.com/office/drawing/2014/main" id="{6A5CA656-5AF0-DC80-69DF-ADA087EC06A2}"/>
                </a:ext>
              </a:extLst>
            </p:cNvPr>
            <p:cNvSpPr/>
            <p:nvPr/>
          </p:nvSpPr>
          <p:spPr>
            <a:xfrm>
              <a:off x="6260709" y="1739585"/>
              <a:ext cx="38277" cy="48227"/>
            </a:xfrm>
            <a:custGeom>
              <a:avLst/>
              <a:gdLst>
                <a:gd name="connsiteX0" fmla="*/ 0 w 38277"/>
                <a:gd name="connsiteY0" fmla="*/ 0 h 48227"/>
                <a:gd name="connsiteX1" fmla="*/ 6525 w 38277"/>
                <a:gd name="connsiteY1" fmla="*/ 0 h 48227"/>
                <a:gd name="connsiteX2" fmla="*/ 6525 w 38277"/>
                <a:gd name="connsiteY2" fmla="*/ 20382 h 48227"/>
                <a:gd name="connsiteX3" fmla="*/ 28168 w 38277"/>
                <a:gd name="connsiteY3" fmla="*/ 0 h 48227"/>
                <a:gd name="connsiteX4" fmla="*/ 36567 w 38277"/>
                <a:gd name="connsiteY4" fmla="*/ 0 h 48227"/>
                <a:gd name="connsiteX5" fmla="*/ 12630 w 38277"/>
                <a:gd name="connsiteY5" fmla="*/ 22482 h 48227"/>
                <a:gd name="connsiteX6" fmla="*/ 38278 w 38277"/>
                <a:gd name="connsiteY6" fmla="*/ 48227 h 48227"/>
                <a:gd name="connsiteX7" fmla="*/ 29686 w 38277"/>
                <a:gd name="connsiteY7" fmla="*/ 48227 h 48227"/>
                <a:gd name="connsiteX8" fmla="*/ 6525 w 38277"/>
                <a:gd name="connsiteY8" fmla="*/ 25001 h 48227"/>
                <a:gd name="connsiteX9" fmla="*/ 6525 w 38277"/>
                <a:gd name="connsiteY9" fmla="*/ 48227 h 48227"/>
                <a:gd name="connsiteX10" fmla="*/ 0 w 38277"/>
                <a:gd name="connsiteY10" fmla="*/ 48227 h 48227"/>
                <a:gd name="connsiteX11" fmla="*/ 0 w 38277"/>
                <a:gd name="connsiteY11" fmla="*/ 0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277" h="48227">
                  <a:moveTo>
                    <a:pt x="0" y="0"/>
                  </a:moveTo>
                  <a:lnTo>
                    <a:pt x="6525" y="0"/>
                  </a:lnTo>
                  <a:lnTo>
                    <a:pt x="6525" y="20382"/>
                  </a:lnTo>
                  <a:lnTo>
                    <a:pt x="28168" y="0"/>
                  </a:lnTo>
                  <a:lnTo>
                    <a:pt x="36567" y="0"/>
                  </a:lnTo>
                  <a:lnTo>
                    <a:pt x="12630" y="22482"/>
                  </a:lnTo>
                  <a:lnTo>
                    <a:pt x="38278" y="48227"/>
                  </a:lnTo>
                  <a:lnTo>
                    <a:pt x="29686" y="48227"/>
                  </a:lnTo>
                  <a:lnTo>
                    <a:pt x="6525" y="25001"/>
                  </a:lnTo>
                  <a:lnTo>
                    <a:pt x="6525" y="48227"/>
                  </a:lnTo>
                  <a:lnTo>
                    <a:pt x="0" y="48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1" name="Freeform 2120">
              <a:extLst>
                <a:ext uri="{FF2B5EF4-FFF2-40B4-BE49-F238E27FC236}">
                  <a16:creationId xmlns:a16="http://schemas.microsoft.com/office/drawing/2014/main" id="{84E62E4C-2D4B-BEAA-D1DA-CF168FFFBE73}"/>
                </a:ext>
              </a:extLst>
            </p:cNvPr>
            <p:cNvSpPr/>
            <p:nvPr/>
          </p:nvSpPr>
          <p:spPr>
            <a:xfrm>
              <a:off x="6299925" y="1750762"/>
              <a:ext cx="30299" cy="37987"/>
            </a:xfrm>
            <a:custGeom>
              <a:avLst/>
              <a:gdLst>
                <a:gd name="connsiteX0" fmla="*/ 0 w 30299"/>
                <a:gd name="connsiteY0" fmla="*/ 22773 h 37987"/>
                <a:gd name="connsiteX1" fmla="*/ 0 w 30299"/>
                <a:gd name="connsiteY1" fmla="*/ 872 h 37987"/>
                <a:gd name="connsiteX2" fmla="*/ 5943 w 30299"/>
                <a:gd name="connsiteY2" fmla="*/ 872 h 37987"/>
                <a:gd name="connsiteX3" fmla="*/ 5943 w 30299"/>
                <a:gd name="connsiteY3" fmla="*/ 22547 h 37987"/>
                <a:gd name="connsiteX4" fmla="*/ 7946 w 30299"/>
                <a:gd name="connsiteY4" fmla="*/ 30268 h 37987"/>
                <a:gd name="connsiteX5" fmla="*/ 13955 w 30299"/>
                <a:gd name="connsiteY5" fmla="*/ 32819 h 37987"/>
                <a:gd name="connsiteX6" fmla="*/ 21546 w 30299"/>
                <a:gd name="connsiteY6" fmla="*/ 29750 h 37987"/>
                <a:gd name="connsiteX7" fmla="*/ 24355 w 30299"/>
                <a:gd name="connsiteY7" fmla="*/ 21384 h 37987"/>
                <a:gd name="connsiteX8" fmla="*/ 24355 w 30299"/>
                <a:gd name="connsiteY8" fmla="*/ 872 h 37987"/>
                <a:gd name="connsiteX9" fmla="*/ 30300 w 30299"/>
                <a:gd name="connsiteY9" fmla="*/ 872 h 37987"/>
                <a:gd name="connsiteX10" fmla="*/ 30300 w 30299"/>
                <a:gd name="connsiteY10" fmla="*/ 37051 h 37987"/>
                <a:gd name="connsiteX11" fmla="*/ 24355 w 30299"/>
                <a:gd name="connsiteY11" fmla="*/ 37051 h 37987"/>
                <a:gd name="connsiteX12" fmla="*/ 24355 w 30299"/>
                <a:gd name="connsiteY12" fmla="*/ 31494 h 37987"/>
                <a:gd name="connsiteX13" fmla="*/ 19316 w 30299"/>
                <a:gd name="connsiteY13" fmla="*/ 36405 h 37987"/>
                <a:gd name="connsiteX14" fmla="*/ 12695 w 30299"/>
                <a:gd name="connsiteY14" fmla="*/ 37987 h 37987"/>
                <a:gd name="connsiteX15" fmla="*/ 3231 w 30299"/>
                <a:gd name="connsiteY15" fmla="*/ 34111 h 37987"/>
                <a:gd name="connsiteX16" fmla="*/ 0 w 30299"/>
                <a:gd name="connsiteY16" fmla="*/ 22773 h 37987"/>
                <a:gd name="connsiteX17" fmla="*/ 14955 w 30299"/>
                <a:gd name="connsiteY17" fmla="*/ 0 h 37987"/>
                <a:gd name="connsiteX18" fmla="*/ 14955 w 3029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9" h="37987">
                  <a:moveTo>
                    <a:pt x="0" y="22773"/>
                  </a:moveTo>
                  <a:lnTo>
                    <a:pt x="0" y="872"/>
                  </a:lnTo>
                  <a:lnTo>
                    <a:pt x="5943" y="872"/>
                  </a:lnTo>
                  <a:lnTo>
                    <a:pt x="5943" y="22547"/>
                  </a:lnTo>
                  <a:cubicBezTo>
                    <a:pt x="5943" y="25971"/>
                    <a:pt x="6610" y="28544"/>
                    <a:pt x="7946" y="30268"/>
                  </a:cubicBezTo>
                  <a:cubicBezTo>
                    <a:pt x="9281" y="31969"/>
                    <a:pt x="11284" y="32819"/>
                    <a:pt x="13955" y="32819"/>
                  </a:cubicBezTo>
                  <a:cubicBezTo>
                    <a:pt x="17163" y="32819"/>
                    <a:pt x="19694" y="31796"/>
                    <a:pt x="21546" y="29750"/>
                  </a:cubicBezTo>
                  <a:cubicBezTo>
                    <a:pt x="23419" y="27704"/>
                    <a:pt x="24355" y="24916"/>
                    <a:pt x="24355" y="21384"/>
                  </a:cubicBezTo>
                  <a:lnTo>
                    <a:pt x="24355" y="872"/>
                  </a:lnTo>
                  <a:lnTo>
                    <a:pt x="30300" y="872"/>
                  </a:lnTo>
                  <a:lnTo>
                    <a:pt x="30300" y="37051"/>
                  </a:lnTo>
                  <a:lnTo>
                    <a:pt x="24355" y="37051"/>
                  </a:lnTo>
                  <a:lnTo>
                    <a:pt x="24355" y="31494"/>
                  </a:lnTo>
                  <a:cubicBezTo>
                    <a:pt x="22912" y="33691"/>
                    <a:pt x="21232" y="35328"/>
                    <a:pt x="19316" y="36405"/>
                  </a:cubicBezTo>
                  <a:cubicBezTo>
                    <a:pt x="17421" y="37460"/>
                    <a:pt x="15213" y="37987"/>
                    <a:pt x="12695" y="37987"/>
                  </a:cubicBezTo>
                  <a:cubicBezTo>
                    <a:pt x="8538" y="37987"/>
                    <a:pt x="5384" y="36695"/>
                    <a:pt x="3231" y="34111"/>
                  </a:cubicBezTo>
                  <a:cubicBezTo>
                    <a:pt x="1077" y="31526"/>
                    <a:pt x="0" y="27748"/>
                    <a:pt x="0" y="22773"/>
                  </a:cubicBezTo>
                  <a:moveTo>
                    <a:pt x="14955" y="0"/>
                  </a:moveTo>
                  <a:lnTo>
                    <a:pt x="1495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2" name="Freeform 2121">
              <a:extLst>
                <a:ext uri="{FF2B5EF4-FFF2-40B4-BE49-F238E27FC236}">
                  <a16:creationId xmlns:a16="http://schemas.microsoft.com/office/drawing/2014/main" id="{10241C00-86C8-07E2-B7AE-798C514E6565}"/>
                </a:ext>
              </a:extLst>
            </p:cNvPr>
            <p:cNvSpPr/>
            <p:nvPr/>
          </p:nvSpPr>
          <p:spPr>
            <a:xfrm>
              <a:off x="6342241" y="1750762"/>
              <a:ext cx="52814" cy="37051"/>
            </a:xfrm>
            <a:custGeom>
              <a:avLst/>
              <a:gdLst>
                <a:gd name="connsiteX0" fmla="*/ 28394 w 52814"/>
                <a:gd name="connsiteY0" fmla="*/ 7817 h 37051"/>
                <a:gd name="connsiteX1" fmla="*/ 33723 w 52814"/>
                <a:gd name="connsiteY1" fmla="*/ 1906 h 37051"/>
                <a:gd name="connsiteX2" fmla="*/ 41024 w 52814"/>
                <a:gd name="connsiteY2" fmla="*/ 0 h 37051"/>
                <a:gd name="connsiteX3" fmla="*/ 49746 w 52814"/>
                <a:gd name="connsiteY3" fmla="*/ 3973 h 37051"/>
                <a:gd name="connsiteX4" fmla="*/ 52814 w 52814"/>
                <a:gd name="connsiteY4" fmla="*/ 15215 h 37051"/>
                <a:gd name="connsiteX5" fmla="*/ 52814 w 52814"/>
                <a:gd name="connsiteY5" fmla="*/ 37051 h 37051"/>
                <a:gd name="connsiteX6" fmla="*/ 46838 w 52814"/>
                <a:gd name="connsiteY6" fmla="*/ 37051 h 37051"/>
                <a:gd name="connsiteX7" fmla="*/ 46838 w 52814"/>
                <a:gd name="connsiteY7" fmla="*/ 15407 h 37051"/>
                <a:gd name="connsiteX8" fmla="*/ 44997 w 52814"/>
                <a:gd name="connsiteY8" fmla="*/ 7688 h 37051"/>
                <a:gd name="connsiteX9" fmla="*/ 39376 w 52814"/>
                <a:gd name="connsiteY9" fmla="*/ 5169 h 37051"/>
                <a:gd name="connsiteX10" fmla="*/ 32076 w 52814"/>
                <a:gd name="connsiteY10" fmla="*/ 8237 h 37051"/>
                <a:gd name="connsiteX11" fmla="*/ 29394 w 52814"/>
                <a:gd name="connsiteY11" fmla="*/ 16603 h 37051"/>
                <a:gd name="connsiteX12" fmla="*/ 29394 w 52814"/>
                <a:gd name="connsiteY12" fmla="*/ 37051 h 37051"/>
                <a:gd name="connsiteX13" fmla="*/ 23419 w 52814"/>
                <a:gd name="connsiteY13" fmla="*/ 37051 h 37051"/>
                <a:gd name="connsiteX14" fmla="*/ 23419 w 52814"/>
                <a:gd name="connsiteY14" fmla="*/ 15407 h 37051"/>
                <a:gd name="connsiteX15" fmla="*/ 21578 w 52814"/>
                <a:gd name="connsiteY15" fmla="*/ 7688 h 37051"/>
                <a:gd name="connsiteX16" fmla="*/ 15893 w 52814"/>
                <a:gd name="connsiteY16" fmla="*/ 5169 h 37051"/>
                <a:gd name="connsiteX17" fmla="*/ 8656 w 52814"/>
                <a:gd name="connsiteY17" fmla="*/ 8270 h 37051"/>
                <a:gd name="connsiteX18" fmla="*/ 5975 w 52814"/>
                <a:gd name="connsiteY18" fmla="*/ 16603 h 37051"/>
                <a:gd name="connsiteX19" fmla="*/ 5975 w 52814"/>
                <a:gd name="connsiteY19" fmla="*/ 37051 h 37051"/>
                <a:gd name="connsiteX20" fmla="*/ 0 w 52814"/>
                <a:gd name="connsiteY20" fmla="*/ 37051 h 37051"/>
                <a:gd name="connsiteX21" fmla="*/ 0 w 52814"/>
                <a:gd name="connsiteY21" fmla="*/ 872 h 37051"/>
                <a:gd name="connsiteX22" fmla="*/ 5975 w 52814"/>
                <a:gd name="connsiteY22" fmla="*/ 872 h 37051"/>
                <a:gd name="connsiteX23" fmla="*/ 5975 w 52814"/>
                <a:gd name="connsiteY23" fmla="*/ 6493 h 37051"/>
                <a:gd name="connsiteX24" fmla="*/ 10853 w 52814"/>
                <a:gd name="connsiteY24" fmla="*/ 1582 h 37051"/>
                <a:gd name="connsiteX25" fmla="*/ 17604 w 52814"/>
                <a:gd name="connsiteY25" fmla="*/ 0 h 37051"/>
                <a:gd name="connsiteX26" fmla="*/ 24291 w 52814"/>
                <a:gd name="connsiteY26" fmla="*/ 2003 h 37051"/>
                <a:gd name="connsiteX27" fmla="*/ 28394 w 52814"/>
                <a:gd name="connsiteY27" fmla="*/ 7817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814" h="37051">
                  <a:moveTo>
                    <a:pt x="28394" y="7817"/>
                  </a:moveTo>
                  <a:cubicBezTo>
                    <a:pt x="29880" y="5146"/>
                    <a:pt x="31656" y="3176"/>
                    <a:pt x="33723" y="1906"/>
                  </a:cubicBezTo>
                  <a:cubicBezTo>
                    <a:pt x="35790" y="635"/>
                    <a:pt x="38223" y="0"/>
                    <a:pt x="41024" y="0"/>
                  </a:cubicBezTo>
                  <a:cubicBezTo>
                    <a:pt x="44793" y="0"/>
                    <a:pt x="47700" y="1324"/>
                    <a:pt x="49746" y="3973"/>
                  </a:cubicBezTo>
                  <a:cubicBezTo>
                    <a:pt x="51791" y="6601"/>
                    <a:pt x="52814" y="10347"/>
                    <a:pt x="52814" y="15215"/>
                  </a:cubicBezTo>
                  <a:lnTo>
                    <a:pt x="52814" y="37051"/>
                  </a:lnTo>
                  <a:lnTo>
                    <a:pt x="46838" y="37051"/>
                  </a:lnTo>
                  <a:lnTo>
                    <a:pt x="46838" y="15407"/>
                  </a:lnTo>
                  <a:cubicBezTo>
                    <a:pt x="46838" y="11941"/>
                    <a:pt x="46223" y="9368"/>
                    <a:pt x="44997" y="7688"/>
                  </a:cubicBezTo>
                  <a:cubicBezTo>
                    <a:pt x="43769" y="6009"/>
                    <a:pt x="41895" y="5169"/>
                    <a:pt x="39376" y="5169"/>
                  </a:cubicBezTo>
                  <a:cubicBezTo>
                    <a:pt x="36296" y="5169"/>
                    <a:pt x="33864" y="6192"/>
                    <a:pt x="32076" y="8237"/>
                  </a:cubicBezTo>
                  <a:cubicBezTo>
                    <a:pt x="30289" y="10283"/>
                    <a:pt x="29394" y="13071"/>
                    <a:pt x="29394" y="16603"/>
                  </a:cubicBezTo>
                  <a:lnTo>
                    <a:pt x="29394" y="37051"/>
                  </a:lnTo>
                  <a:lnTo>
                    <a:pt x="23419" y="37051"/>
                  </a:lnTo>
                  <a:lnTo>
                    <a:pt x="23419" y="15407"/>
                  </a:lnTo>
                  <a:cubicBezTo>
                    <a:pt x="23419" y="11919"/>
                    <a:pt x="22805" y="9345"/>
                    <a:pt x="21578" y="7688"/>
                  </a:cubicBezTo>
                  <a:cubicBezTo>
                    <a:pt x="20350" y="6009"/>
                    <a:pt x="18455" y="5169"/>
                    <a:pt x="15893" y="5169"/>
                  </a:cubicBezTo>
                  <a:cubicBezTo>
                    <a:pt x="12856" y="5169"/>
                    <a:pt x="10444" y="6203"/>
                    <a:pt x="8656" y="8270"/>
                  </a:cubicBezTo>
                  <a:cubicBezTo>
                    <a:pt x="6868" y="10315"/>
                    <a:pt x="5975" y="13094"/>
                    <a:pt x="5975" y="16603"/>
                  </a:cubicBezTo>
                  <a:lnTo>
                    <a:pt x="5975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5" y="872"/>
                  </a:lnTo>
                  <a:lnTo>
                    <a:pt x="5975" y="6493"/>
                  </a:lnTo>
                  <a:cubicBezTo>
                    <a:pt x="7332" y="4274"/>
                    <a:pt x="8958" y="2637"/>
                    <a:pt x="10853" y="1582"/>
                  </a:cubicBezTo>
                  <a:cubicBezTo>
                    <a:pt x="12748" y="527"/>
                    <a:pt x="14998" y="0"/>
                    <a:pt x="17604" y="0"/>
                  </a:cubicBezTo>
                  <a:cubicBezTo>
                    <a:pt x="20232" y="0"/>
                    <a:pt x="22460" y="667"/>
                    <a:pt x="24291" y="2003"/>
                  </a:cubicBezTo>
                  <a:cubicBezTo>
                    <a:pt x="26143" y="3338"/>
                    <a:pt x="27510" y="5276"/>
                    <a:pt x="28394" y="7817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3" name="Freeform 2122">
              <a:extLst>
                <a:ext uri="{FF2B5EF4-FFF2-40B4-BE49-F238E27FC236}">
                  <a16:creationId xmlns:a16="http://schemas.microsoft.com/office/drawing/2014/main" id="{188162AC-EE2A-D072-D540-63BE1D498E0F}"/>
                </a:ext>
              </a:extLst>
            </p:cNvPr>
            <p:cNvSpPr/>
            <p:nvPr/>
          </p:nvSpPr>
          <p:spPr>
            <a:xfrm>
              <a:off x="6406296" y="1750762"/>
              <a:ext cx="30299" cy="37987"/>
            </a:xfrm>
            <a:custGeom>
              <a:avLst/>
              <a:gdLst>
                <a:gd name="connsiteX0" fmla="*/ 0 w 30299"/>
                <a:gd name="connsiteY0" fmla="*/ 22773 h 37987"/>
                <a:gd name="connsiteX1" fmla="*/ 0 w 30299"/>
                <a:gd name="connsiteY1" fmla="*/ 872 h 37987"/>
                <a:gd name="connsiteX2" fmla="*/ 5943 w 30299"/>
                <a:gd name="connsiteY2" fmla="*/ 872 h 37987"/>
                <a:gd name="connsiteX3" fmla="*/ 5943 w 30299"/>
                <a:gd name="connsiteY3" fmla="*/ 22547 h 37987"/>
                <a:gd name="connsiteX4" fmla="*/ 7947 w 30299"/>
                <a:gd name="connsiteY4" fmla="*/ 30268 h 37987"/>
                <a:gd name="connsiteX5" fmla="*/ 13955 w 30299"/>
                <a:gd name="connsiteY5" fmla="*/ 32819 h 37987"/>
                <a:gd name="connsiteX6" fmla="*/ 21546 w 30299"/>
                <a:gd name="connsiteY6" fmla="*/ 29750 h 37987"/>
                <a:gd name="connsiteX7" fmla="*/ 24357 w 30299"/>
                <a:gd name="connsiteY7" fmla="*/ 21384 h 37987"/>
                <a:gd name="connsiteX8" fmla="*/ 24357 w 30299"/>
                <a:gd name="connsiteY8" fmla="*/ 872 h 37987"/>
                <a:gd name="connsiteX9" fmla="*/ 30300 w 30299"/>
                <a:gd name="connsiteY9" fmla="*/ 872 h 37987"/>
                <a:gd name="connsiteX10" fmla="*/ 30300 w 30299"/>
                <a:gd name="connsiteY10" fmla="*/ 37051 h 37987"/>
                <a:gd name="connsiteX11" fmla="*/ 24357 w 30299"/>
                <a:gd name="connsiteY11" fmla="*/ 37051 h 37987"/>
                <a:gd name="connsiteX12" fmla="*/ 24357 w 30299"/>
                <a:gd name="connsiteY12" fmla="*/ 31494 h 37987"/>
                <a:gd name="connsiteX13" fmla="*/ 19318 w 30299"/>
                <a:gd name="connsiteY13" fmla="*/ 36405 h 37987"/>
                <a:gd name="connsiteX14" fmla="*/ 12695 w 30299"/>
                <a:gd name="connsiteY14" fmla="*/ 37987 h 37987"/>
                <a:gd name="connsiteX15" fmla="*/ 3231 w 30299"/>
                <a:gd name="connsiteY15" fmla="*/ 34111 h 37987"/>
                <a:gd name="connsiteX16" fmla="*/ 0 w 30299"/>
                <a:gd name="connsiteY16" fmla="*/ 22773 h 37987"/>
                <a:gd name="connsiteX17" fmla="*/ 14957 w 30299"/>
                <a:gd name="connsiteY17" fmla="*/ 0 h 37987"/>
                <a:gd name="connsiteX18" fmla="*/ 14957 w 3029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9" h="37987">
                  <a:moveTo>
                    <a:pt x="0" y="22773"/>
                  </a:moveTo>
                  <a:lnTo>
                    <a:pt x="0" y="872"/>
                  </a:lnTo>
                  <a:lnTo>
                    <a:pt x="5943" y="872"/>
                  </a:lnTo>
                  <a:lnTo>
                    <a:pt x="5943" y="22547"/>
                  </a:lnTo>
                  <a:cubicBezTo>
                    <a:pt x="5943" y="25971"/>
                    <a:pt x="6612" y="28544"/>
                    <a:pt x="7947" y="30268"/>
                  </a:cubicBezTo>
                  <a:cubicBezTo>
                    <a:pt x="9283" y="31969"/>
                    <a:pt x="11285" y="32819"/>
                    <a:pt x="13955" y="32819"/>
                  </a:cubicBezTo>
                  <a:cubicBezTo>
                    <a:pt x="17163" y="32819"/>
                    <a:pt x="19694" y="31796"/>
                    <a:pt x="21546" y="29750"/>
                  </a:cubicBezTo>
                  <a:cubicBezTo>
                    <a:pt x="23420" y="27704"/>
                    <a:pt x="24357" y="24916"/>
                    <a:pt x="24357" y="21384"/>
                  </a:cubicBezTo>
                  <a:lnTo>
                    <a:pt x="24357" y="872"/>
                  </a:lnTo>
                  <a:lnTo>
                    <a:pt x="30300" y="872"/>
                  </a:lnTo>
                  <a:lnTo>
                    <a:pt x="30300" y="37051"/>
                  </a:lnTo>
                  <a:lnTo>
                    <a:pt x="24357" y="37051"/>
                  </a:lnTo>
                  <a:lnTo>
                    <a:pt x="24357" y="31494"/>
                  </a:lnTo>
                  <a:cubicBezTo>
                    <a:pt x="22914" y="33691"/>
                    <a:pt x="21233" y="35328"/>
                    <a:pt x="19318" y="36405"/>
                  </a:cubicBezTo>
                  <a:cubicBezTo>
                    <a:pt x="17422" y="37460"/>
                    <a:pt x="15215" y="37987"/>
                    <a:pt x="12695" y="37987"/>
                  </a:cubicBezTo>
                  <a:cubicBezTo>
                    <a:pt x="8539" y="37987"/>
                    <a:pt x="5384" y="36695"/>
                    <a:pt x="3231" y="34111"/>
                  </a:cubicBezTo>
                  <a:cubicBezTo>
                    <a:pt x="1077" y="31526"/>
                    <a:pt x="0" y="27748"/>
                    <a:pt x="0" y="22773"/>
                  </a:cubicBezTo>
                  <a:moveTo>
                    <a:pt x="14957" y="0"/>
                  </a:moveTo>
                  <a:lnTo>
                    <a:pt x="14957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4" name="Freeform 2123">
              <a:extLst>
                <a:ext uri="{FF2B5EF4-FFF2-40B4-BE49-F238E27FC236}">
                  <a16:creationId xmlns:a16="http://schemas.microsoft.com/office/drawing/2014/main" id="{1E8592F0-F040-1DCE-CB33-B077F051B23F}"/>
                </a:ext>
              </a:extLst>
            </p:cNvPr>
            <p:cNvSpPr/>
            <p:nvPr/>
          </p:nvSpPr>
          <p:spPr>
            <a:xfrm>
              <a:off x="6448838" y="1737549"/>
              <a:ext cx="5943" cy="50263"/>
            </a:xfrm>
            <a:custGeom>
              <a:avLst/>
              <a:gdLst>
                <a:gd name="connsiteX0" fmla="*/ 0 w 5943"/>
                <a:gd name="connsiteY0" fmla="*/ 0 h 50263"/>
                <a:gd name="connsiteX1" fmla="*/ 5943 w 5943"/>
                <a:gd name="connsiteY1" fmla="*/ 0 h 50263"/>
                <a:gd name="connsiteX2" fmla="*/ 5943 w 5943"/>
                <a:gd name="connsiteY2" fmla="*/ 50263 h 50263"/>
                <a:gd name="connsiteX3" fmla="*/ 0 w 5943"/>
                <a:gd name="connsiteY3" fmla="*/ 50263 h 50263"/>
                <a:gd name="connsiteX4" fmla="*/ 0 w 5943"/>
                <a:gd name="connsiteY4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3" h="50263">
                  <a:moveTo>
                    <a:pt x="0" y="0"/>
                  </a:moveTo>
                  <a:lnTo>
                    <a:pt x="5943" y="0"/>
                  </a:lnTo>
                  <a:lnTo>
                    <a:pt x="5943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5" name="Freeform 2124">
              <a:extLst>
                <a:ext uri="{FF2B5EF4-FFF2-40B4-BE49-F238E27FC236}">
                  <a16:creationId xmlns:a16="http://schemas.microsoft.com/office/drawing/2014/main" id="{4ED50648-87F6-1BBE-BA35-E1433ECF42B6}"/>
                </a:ext>
              </a:extLst>
            </p:cNvPr>
            <p:cNvSpPr/>
            <p:nvPr/>
          </p:nvSpPr>
          <p:spPr>
            <a:xfrm>
              <a:off x="6464957" y="1750762"/>
              <a:ext cx="30558" cy="37987"/>
            </a:xfrm>
            <a:custGeom>
              <a:avLst/>
              <a:gdLst>
                <a:gd name="connsiteX0" fmla="*/ 18704 w 30558"/>
                <a:gd name="connsiteY0" fmla="*/ 18864 h 37987"/>
                <a:gd name="connsiteX1" fmla="*/ 8722 w 30558"/>
                <a:gd name="connsiteY1" fmla="*/ 20512 h 37987"/>
                <a:gd name="connsiteX2" fmla="*/ 5943 w 30558"/>
                <a:gd name="connsiteY2" fmla="*/ 26133 h 37987"/>
                <a:gd name="connsiteX3" fmla="*/ 8011 w 30558"/>
                <a:gd name="connsiteY3" fmla="*/ 31172 h 37987"/>
                <a:gd name="connsiteX4" fmla="*/ 13697 w 30558"/>
                <a:gd name="connsiteY4" fmla="*/ 33013 h 37987"/>
                <a:gd name="connsiteX5" fmla="*/ 21610 w 30558"/>
                <a:gd name="connsiteY5" fmla="*/ 29524 h 37987"/>
                <a:gd name="connsiteX6" fmla="*/ 24615 w 30558"/>
                <a:gd name="connsiteY6" fmla="*/ 20188 h 37987"/>
                <a:gd name="connsiteX7" fmla="*/ 24615 w 30558"/>
                <a:gd name="connsiteY7" fmla="*/ 18864 h 37987"/>
                <a:gd name="connsiteX8" fmla="*/ 18704 w 30558"/>
                <a:gd name="connsiteY8" fmla="*/ 18864 h 37987"/>
                <a:gd name="connsiteX9" fmla="*/ 30558 w 30558"/>
                <a:gd name="connsiteY9" fmla="*/ 16409 h 37987"/>
                <a:gd name="connsiteX10" fmla="*/ 30558 w 30558"/>
                <a:gd name="connsiteY10" fmla="*/ 37051 h 37987"/>
                <a:gd name="connsiteX11" fmla="*/ 24615 w 30558"/>
                <a:gd name="connsiteY11" fmla="*/ 37051 h 37987"/>
                <a:gd name="connsiteX12" fmla="*/ 24615 w 30558"/>
                <a:gd name="connsiteY12" fmla="*/ 31559 h 37987"/>
                <a:gd name="connsiteX13" fmla="*/ 19544 w 30558"/>
                <a:gd name="connsiteY13" fmla="*/ 36437 h 37987"/>
                <a:gd name="connsiteX14" fmla="*/ 12114 w 30558"/>
                <a:gd name="connsiteY14" fmla="*/ 37987 h 37987"/>
                <a:gd name="connsiteX15" fmla="*/ 3263 w 30558"/>
                <a:gd name="connsiteY15" fmla="*/ 34887 h 37987"/>
                <a:gd name="connsiteX16" fmla="*/ 0 w 30558"/>
                <a:gd name="connsiteY16" fmla="*/ 26520 h 37987"/>
                <a:gd name="connsiteX17" fmla="*/ 4071 w 30558"/>
                <a:gd name="connsiteY17" fmla="*/ 17314 h 37987"/>
                <a:gd name="connsiteX18" fmla="*/ 16281 w 30558"/>
                <a:gd name="connsiteY18" fmla="*/ 14213 h 37987"/>
                <a:gd name="connsiteX19" fmla="*/ 24615 w 30558"/>
                <a:gd name="connsiteY19" fmla="*/ 14213 h 37987"/>
                <a:gd name="connsiteX20" fmla="*/ 24615 w 30558"/>
                <a:gd name="connsiteY20" fmla="*/ 13631 h 37987"/>
                <a:gd name="connsiteX21" fmla="*/ 21901 w 30558"/>
                <a:gd name="connsiteY21" fmla="*/ 7300 h 37987"/>
                <a:gd name="connsiteX22" fmla="*/ 14343 w 30558"/>
                <a:gd name="connsiteY22" fmla="*/ 5039 h 37987"/>
                <a:gd name="connsiteX23" fmla="*/ 8302 w 30558"/>
                <a:gd name="connsiteY23" fmla="*/ 5781 h 37987"/>
                <a:gd name="connsiteX24" fmla="*/ 2649 w 30558"/>
                <a:gd name="connsiteY24" fmla="*/ 8011 h 37987"/>
                <a:gd name="connsiteX25" fmla="*/ 2649 w 30558"/>
                <a:gd name="connsiteY25" fmla="*/ 2519 h 37987"/>
                <a:gd name="connsiteX26" fmla="*/ 8980 w 30558"/>
                <a:gd name="connsiteY26" fmla="*/ 646 h 37987"/>
                <a:gd name="connsiteX27" fmla="*/ 14957 w 30558"/>
                <a:gd name="connsiteY27" fmla="*/ 0 h 37987"/>
                <a:gd name="connsiteX28" fmla="*/ 26681 w 30558"/>
                <a:gd name="connsiteY28" fmla="*/ 4069 h 37987"/>
                <a:gd name="connsiteX29" fmla="*/ 30558 w 30558"/>
                <a:gd name="connsiteY29" fmla="*/ 16409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58" h="37987">
                  <a:moveTo>
                    <a:pt x="18704" y="18864"/>
                  </a:moveTo>
                  <a:cubicBezTo>
                    <a:pt x="13902" y="18864"/>
                    <a:pt x="10574" y="19414"/>
                    <a:pt x="8722" y="20512"/>
                  </a:cubicBezTo>
                  <a:cubicBezTo>
                    <a:pt x="6870" y="21610"/>
                    <a:pt x="5943" y="23483"/>
                    <a:pt x="5943" y="26133"/>
                  </a:cubicBezTo>
                  <a:cubicBezTo>
                    <a:pt x="5943" y="28243"/>
                    <a:pt x="6633" y="29923"/>
                    <a:pt x="8011" y="31172"/>
                  </a:cubicBezTo>
                  <a:cubicBezTo>
                    <a:pt x="9411" y="32399"/>
                    <a:pt x="11306" y="33013"/>
                    <a:pt x="13697" y="33013"/>
                  </a:cubicBezTo>
                  <a:cubicBezTo>
                    <a:pt x="16991" y="33013"/>
                    <a:pt x="19629" y="31850"/>
                    <a:pt x="21610" y="29524"/>
                  </a:cubicBezTo>
                  <a:cubicBezTo>
                    <a:pt x="23613" y="27177"/>
                    <a:pt x="24615" y="24065"/>
                    <a:pt x="24615" y="20188"/>
                  </a:cubicBezTo>
                  <a:lnTo>
                    <a:pt x="24615" y="18864"/>
                  </a:lnTo>
                  <a:lnTo>
                    <a:pt x="18704" y="18864"/>
                  </a:lnTo>
                  <a:moveTo>
                    <a:pt x="30558" y="16409"/>
                  </a:moveTo>
                  <a:lnTo>
                    <a:pt x="30558" y="37051"/>
                  </a:lnTo>
                  <a:lnTo>
                    <a:pt x="24615" y="37051"/>
                  </a:lnTo>
                  <a:lnTo>
                    <a:pt x="24615" y="31559"/>
                  </a:lnTo>
                  <a:cubicBezTo>
                    <a:pt x="23257" y="33756"/>
                    <a:pt x="21567" y="35382"/>
                    <a:pt x="19544" y="36437"/>
                  </a:cubicBezTo>
                  <a:cubicBezTo>
                    <a:pt x="17519" y="37471"/>
                    <a:pt x="15043" y="37987"/>
                    <a:pt x="12114" y="37987"/>
                  </a:cubicBezTo>
                  <a:cubicBezTo>
                    <a:pt x="8409" y="37987"/>
                    <a:pt x="5459" y="36953"/>
                    <a:pt x="3263" y="34887"/>
                  </a:cubicBezTo>
                  <a:cubicBezTo>
                    <a:pt x="1087" y="32798"/>
                    <a:pt x="0" y="30008"/>
                    <a:pt x="0" y="26520"/>
                  </a:cubicBezTo>
                  <a:cubicBezTo>
                    <a:pt x="0" y="22449"/>
                    <a:pt x="1356" y="19380"/>
                    <a:pt x="4071" y="17314"/>
                  </a:cubicBezTo>
                  <a:cubicBezTo>
                    <a:pt x="6804" y="15247"/>
                    <a:pt x="10875" y="14213"/>
                    <a:pt x="16281" y="14213"/>
                  </a:cubicBezTo>
                  <a:lnTo>
                    <a:pt x="24615" y="14213"/>
                  </a:lnTo>
                  <a:lnTo>
                    <a:pt x="24615" y="13631"/>
                  </a:lnTo>
                  <a:cubicBezTo>
                    <a:pt x="24615" y="10897"/>
                    <a:pt x="23710" y="8786"/>
                    <a:pt x="21901" y="7300"/>
                  </a:cubicBezTo>
                  <a:cubicBezTo>
                    <a:pt x="20113" y="5793"/>
                    <a:pt x="17594" y="5039"/>
                    <a:pt x="14343" y="5039"/>
                  </a:cubicBezTo>
                  <a:cubicBezTo>
                    <a:pt x="12276" y="5039"/>
                    <a:pt x="10262" y="5286"/>
                    <a:pt x="8302" y="5781"/>
                  </a:cubicBezTo>
                  <a:cubicBezTo>
                    <a:pt x="6342" y="6277"/>
                    <a:pt x="4459" y="7021"/>
                    <a:pt x="2649" y="8011"/>
                  </a:cubicBezTo>
                  <a:lnTo>
                    <a:pt x="2649" y="2519"/>
                  </a:lnTo>
                  <a:cubicBezTo>
                    <a:pt x="4824" y="1680"/>
                    <a:pt x="6934" y="1055"/>
                    <a:pt x="8980" y="646"/>
                  </a:cubicBezTo>
                  <a:cubicBezTo>
                    <a:pt x="11026" y="215"/>
                    <a:pt x="13018" y="0"/>
                    <a:pt x="14957" y="0"/>
                  </a:cubicBezTo>
                  <a:cubicBezTo>
                    <a:pt x="20190" y="0"/>
                    <a:pt x="24098" y="1356"/>
                    <a:pt x="26681" y="4069"/>
                  </a:cubicBezTo>
                  <a:cubicBezTo>
                    <a:pt x="29266" y="6783"/>
                    <a:pt x="30558" y="10896"/>
                    <a:pt x="30558" y="16409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6" name="Freeform 2125">
              <a:extLst>
                <a:ext uri="{FF2B5EF4-FFF2-40B4-BE49-F238E27FC236}">
                  <a16:creationId xmlns:a16="http://schemas.microsoft.com/office/drawing/2014/main" id="{F6E4869B-7C3B-656F-883F-1CE2189CC8AA}"/>
                </a:ext>
              </a:extLst>
            </p:cNvPr>
            <p:cNvSpPr/>
            <p:nvPr/>
          </p:nvSpPr>
          <p:spPr>
            <a:xfrm>
              <a:off x="6503301" y="1741362"/>
              <a:ext cx="22578" cy="46451"/>
            </a:xfrm>
            <a:custGeom>
              <a:avLst/>
              <a:gdLst>
                <a:gd name="connsiteX0" fmla="*/ 10336 w 22578"/>
                <a:gd name="connsiteY0" fmla="*/ 0 h 46451"/>
                <a:gd name="connsiteX1" fmla="*/ 10336 w 22578"/>
                <a:gd name="connsiteY1" fmla="*/ 10272 h 46451"/>
                <a:gd name="connsiteX2" fmla="*/ 22579 w 22578"/>
                <a:gd name="connsiteY2" fmla="*/ 10272 h 46451"/>
                <a:gd name="connsiteX3" fmla="*/ 22579 w 22578"/>
                <a:gd name="connsiteY3" fmla="*/ 14891 h 46451"/>
                <a:gd name="connsiteX4" fmla="*/ 10336 w 22578"/>
                <a:gd name="connsiteY4" fmla="*/ 14891 h 46451"/>
                <a:gd name="connsiteX5" fmla="*/ 10336 w 22578"/>
                <a:gd name="connsiteY5" fmla="*/ 34531 h 46451"/>
                <a:gd name="connsiteX6" fmla="*/ 11532 w 22578"/>
                <a:gd name="connsiteY6" fmla="*/ 40216 h 46451"/>
                <a:gd name="connsiteX7" fmla="*/ 16474 w 22578"/>
                <a:gd name="connsiteY7" fmla="*/ 41476 h 46451"/>
                <a:gd name="connsiteX8" fmla="*/ 22579 w 22578"/>
                <a:gd name="connsiteY8" fmla="*/ 41476 h 46451"/>
                <a:gd name="connsiteX9" fmla="*/ 22579 w 22578"/>
                <a:gd name="connsiteY9" fmla="*/ 46451 h 46451"/>
                <a:gd name="connsiteX10" fmla="*/ 16474 w 22578"/>
                <a:gd name="connsiteY10" fmla="*/ 46451 h 46451"/>
                <a:gd name="connsiteX11" fmla="*/ 6977 w 22578"/>
                <a:gd name="connsiteY11" fmla="*/ 43899 h 46451"/>
                <a:gd name="connsiteX12" fmla="*/ 4361 w 22578"/>
                <a:gd name="connsiteY12" fmla="*/ 34531 h 46451"/>
                <a:gd name="connsiteX13" fmla="*/ 4361 w 22578"/>
                <a:gd name="connsiteY13" fmla="*/ 14891 h 46451"/>
                <a:gd name="connsiteX14" fmla="*/ 0 w 22578"/>
                <a:gd name="connsiteY14" fmla="*/ 14891 h 46451"/>
                <a:gd name="connsiteX15" fmla="*/ 0 w 22578"/>
                <a:gd name="connsiteY15" fmla="*/ 10272 h 46451"/>
                <a:gd name="connsiteX16" fmla="*/ 4361 w 22578"/>
                <a:gd name="connsiteY16" fmla="*/ 10272 h 46451"/>
                <a:gd name="connsiteX17" fmla="*/ 4361 w 22578"/>
                <a:gd name="connsiteY17" fmla="*/ 0 h 46451"/>
                <a:gd name="connsiteX18" fmla="*/ 10336 w 22578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78" h="46451">
                  <a:moveTo>
                    <a:pt x="10336" y="0"/>
                  </a:moveTo>
                  <a:lnTo>
                    <a:pt x="10336" y="10272"/>
                  </a:lnTo>
                  <a:lnTo>
                    <a:pt x="22579" y="10272"/>
                  </a:lnTo>
                  <a:lnTo>
                    <a:pt x="22579" y="14891"/>
                  </a:lnTo>
                  <a:lnTo>
                    <a:pt x="10336" y="14891"/>
                  </a:lnTo>
                  <a:lnTo>
                    <a:pt x="10336" y="34531"/>
                  </a:lnTo>
                  <a:cubicBezTo>
                    <a:pt x="10336" y="37481"/>
                    <a:pt x="10735" y="39376"/>
                    <a:pt x="11532" y="40216"/>
                  </a:cubicBezTo>
                  <a:cubicBezTo>
                    <a:pt x="12350" y="41056"/>
                    <a:pt x="13997" y="41476"/>
                    <a:pt x="16474" y="41476"/>
                  </a:cubicBezTo>
                  <a:lnTo>
                    <a:pt x="22579" y="41476"/>
                  </a:lnTo>
                  <a:lnTo>
                    <a:pt x="22579" y="46451"/>
                  </a:lnTo>
                  <a:lnTo>
                    <a:pt x="16474" y="46451"/>
                  </a:lnTo>
                  <a:cubicBezTo>
                    <a:pt x="11887" y="46451"/>
                    <a:pt x="8722" y="45600"/>
                    <a:pt x="6977" y="43899"/>
                  </a:cubicBezTo>
                  <a:cubicBezTo>
                    <a:pt x="5233" y="42175"/>
                    <a:pt x="4361" y="39054"/>
                    <a:pt x="4361" y="34531"/>
                  </a:cubicBezTo>
                  <a:lnTo>
                    <a:pt x="4361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61" y="10272"/>
                  </a:lnTo>
                  <a:lnTo>
                    <a:pt x="4361" y="0"/>
                  </a:lnTo>
                  <a:lnTo>
                    <a:pt x="1033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7" name="Freeform 2126">
              <a:extLst>
                <a:ext uri="{FF2B5EF4-FFF2-40B4-BE49-F238E27FC236}">
                  <a16:creationId xmlns:a16="http://schemas.microsoft.com/office/drawing/2014/main" id="{807B3F4C-F966-B43C-1536-19C1BD5BFCCE}"/>
                </a:ext>
              </a:extLst>
            </p:cNvPr>
            <p:cNvSpPr/>
            <p:nvPr/>
          </p:nvSpPr>
          <p:spPr>
            <a:xfrm>
              <a:off x="6533697" y="1737549"/>
              <a:ext cx="5943" cy="50263"/>
            </a:xfrm>
            <a:custGeom>
              <a:avLst/>
              <a:gdLst>
                <a:gd name="connsiteX0" fmla="*/ 0 w 5943"/>
                <a:gd name="connsiteY0" fmla="*/ 14084 h 50263"/>
                <a:gd name="connsiteX1" fmla="*/ 5943 w 5943"/>
                <a:gd name="connsiteY1" fmla="*/ 14084 h 50263"/>
                <a:gd name="connsiteX2" fmla="*/ 5943 w 5943"/>
                <a:gd name="connsiteY2" fmla="*/ 50263 h 50263"/>
                <a:gd name="connsiteX3" fmla="*/ 0 w 5943"/>
                <a:gd name="connsiteY3" fmla="*/ 50263 h 50263"/>
                <a:gd name="connsiteX4" fmla="*/ 0 w 5943"/>
                <a:gd name="connsiteY4" fmla="*/ 14084 h 50263"/>
                <a:gd name="connsiteX5" fmla="*/ 0 w 5943"/>
                <a:gd name="connsiteY5" fmla="*/ 0 h 50263"/>
                <a:gd name="connsiteX6" fmla="*/ 5943 w 5943"/>
                <a:gd name="connsiteY6" fmla="*/ 0 h 50263"/>
                <a:gd name="connsiteX7" fmla="*/ 5943 w 5943"/>
                <a:gd name="connsiteY7" fmla="*/ 7527 h 50263"/>
                <a:gd name="connsiteX8" fmla="*/ 0 w 5943"/>
                <a:gd name="connsiteY8" fmla="*/ 7527 h 50263"/>
                <a:gd name="connsiteX9" fmla="*/ 0 w 5943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3" h="50263">
                  <a:moveTo>
                    <a:pt x="0" y="14084"/>
                  </a:moveTo>
                  <a:lnTo>
                    <a:pt x="5943" y="14084"/>
                  </a:lnTo>
                  <a:lnTo>
                    <a:pt x="5943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3" y="0"/>
                  </a:lnTo>
                  <a:lnTo>
                    <a:pt x="5943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8" name="Freeform 2127">
              <a:extLst>
                <a:ext uri="{FF2B5EF4-FFF2-40B4-BE49-F238E27FC236}">
                  <a16:creationId xmlns:a16="http://schemas.microsoft.com/office/drawing/2014/main" id="{7B922487-154B-69F3-4ACB-908851975C6E}"/>
                </a:ext>
              </a:extLst>
            </p:cNvPr>
            <p:cNvSpPr/>
            <p:nvPr/>
          </p:nvSpPr>
          <p:spPr>
            <a:xfrm>
              <a:off x="6547813" y="1751634"/>
              <a:ext cx="35209" cy="36178"/>
            </a:xfrm>
            <a:custGeom>
              <a:avLst/>
              <a:gdLst>
                <a:gd name="connsiteX0" fmla="*/ 0 w 35209"/>
                <a:gd name="connsiteY0" fmla="*/ 0 h 36178"/>
                <a:gd name="connsiteX1" fmla="*/ 6299 w 35209"/>
                <a:gd name="connsiteY1" fmla="*/ 0 h 36178"/>
                <a:gd name="connsiteX2" fmla="*/ 17604 w 35209"/>
                <a:gd name="connsiteY2" fmla="*/ 30364 h 36178"/>
                <a:gd name="connsiteX3" fmla="*/ 28910 w 35209"/>
                <a:gd name="connsiteY3" fmla="*/ 0 h 36178"/>
                <a:gd name="connsiteX4" fmla="*/ 35209 w 35209"/>
                <a:gd name="connsiteY4" fmla="*/ 0 h 36178"/>
                <a:gd name="connsiteX5" fmla="*/ 21642 w 35209"/>
                <a:gd name="connsiteY5" fmla="*/ 36179 h 36178"/>
                <a:gd name="connsiteX6" fmla="*/ 13567 w 35209"/>
                <a:gd name="connsiteY6" fmla="*/ 36179 h 36178"/>
                <a:gd name="connsiteX7" fmla="*/ 0 w 35209"/>
                <a:gd name="connsiteY7" fmla="*/ 0 h 3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09" h="36178">
                  <a:moveTo>
                    <a:pt x="0" y="0"/>
                  </a:moveTo>
                  <a:lnTo>
                    <a:pt x="6299" y="0"/>
                  </a:lnTo>
                  <a:lnTo>
                    <a:pt x="17604" y="30364"/>
                  </a:lnTo>
                  <a:lnTo>
                    <a:pt x="28910" y="0"/>
                  </a:lnTo>
                  <a:lnTo>
                    <a:pt x="35209" y="0"/>
                  </a:lnTo>
                  <a:lnTo>
                    <a:pt x="21642" y="36179"/>
                  </a:lnTo>
                  <a:lnTo>
                    <a:pt x="13567" y="36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9" name="Freeform 2128">
              <a:extLst>
                <a:ext uri="{FF2B5EF4-FFF2-40B4-BE49-F238E27FC236}">
                  <a16:creationId xmlns:a16="http://schemas.microsoft.com/office/drawing/2014/main" id="{A7650C41-C955-65BB-15F6-5DF71D1A4571}"/>
                </a:ext>
              </a:extLst>
            </p:cNvPr>
            <p:cNvSpPr/>
            <p:nvPr/>
          </p:nvSpPr>
          <p:spPr>
            <a:xfrm>
              <a:off x="6588644" y="1750762"/>
              <a:ext cx="33528" cy="37987"/>
            </a:xfrm>
            <a:custGeom>
              <a:avLst/>
              <a:gdLst>
                <a:gd name="connsiteX0" fmla="*/ 33529 w 33528"/>
                <a:gd name="connsiteY0" fmla="*/ 17475 h 37987"/>
                <a:gd name="connsiteX1" fmla="*/ 33529 w 33528"/>
                <a:gd name="connsiteY1" fmla="*/ 20382 h 37987"/>
                <a:gd name="connsiteX2" fmla="*/ 6201 w 33528"/>
                <a:gd name="connsiteY2" fmla="*/ 20382 h 37987"/>
                <a:gd name="connsiteX3" fmla="*/ 9884 w 33528"/>
                <a:gd name="connsiteY3" fmla="*/ 29750 h 37987"/>
                <a:gd name="connsiteX4" fmla="*/ 19122 w 33528"/>
                <a:gd name="connsiteY4" fmla="*/ 32948 h 37987"/>
                <a:gd name="connsiteX5" fmla="*/ 25745 w 33528"/>
                <a:gd name="connsiteY5" fmla="*/ 32108 h 37987"/>
                <a:gd name="connsiteX6" fmla="*/ 32140 w 33528"/>
                <a:gd name="connsiteY6" fmla="*/ 29588 h 37987"/>
                <a:gd name="connsiteX7" fmla="*/ 32140 w 33528"/>
                <a:gd name="connsiteY7" fmla="*/ 35209 h 37987"/>
                <a:gd name="connsiteX8" fmla="*/ 25583 w 33528"/>
                <a:gd name="connsiteY8" fmla="*/ 37277 h 37987"/>
                <a:gd name="connsiteX9" fmla="*/ 18768 w 33528"/>
                <a:gd name="connsiteY9" fmla="*/ 37987 h 37987"/>
                <a:gd name="connsiteX10" fmla="*/ 5039 w 33528"/>
                <a:gd name="connsiteY10" fmla="*/ 32948 h 37987"/>
                <a:gd name="connsiteX11" fmla="*/ 0 w 33528"/>
                <a:gd name="connsiteY11" fmla="*/ 19316 h 37987"/>
                <a:gd name="connsiteX12" fmla="*/ 4781 w 33528"/>
                <a:gd name="connsiteY12" fmla="*/ 5233 h 37987"/>
                <a:gd name="connsiteX13" fmla="*/ 17734 w 33528"/>
                <a:gd name="connsiteY13" fmla="*/ 0 h 37987"/>
                <a:gd name="connsiteX14" fmla="*/ 29266 w 33528"/>
                <a:gd name="connsiteY14" fmla="*/ 4715 h 37987"/>
                <a:gd name="connsiteX15" fmla="*/ 33529 w 33528"/>
                <a:gd name="connsiteY15" fmla="*/ 17475 h 37987"/>
                <a:gd name="connsiteX16" fmla="*/ 27586 w 33528"/>
                <a:gd name="connsiteY16" fmla="*/ 15731 h 37987"/>
                <a:gd name="connsiteX17" fmla="*/ 24841 w 33528"/>
                <a:gd name="connsiteY17" fmla="*/ 7946 h 37987"/>
                <a:gd name="connsiteX18" fmla="*/ 17798 w 33528"/>
                <a:gd name="connsiteY18" fmla="*/ 5039 h 37987"/>
                <a:gd name="connsiteX19" fmla="*/ 9820 w 33528"/>
                <a:gd name="connsiteY19" fmla="*/ 7850 h 37987"/>
                <a:gd name="connsiteX20" fmla="*/ 6395 w 33528"/>
                <a:gd name="connsiteY20" fmla="*/ 15763 h 37987"/>
                <a:gd name="connsiteX21" fmla="*/ 27586 w 33528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8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1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30" y="30709"/>
                    <a:pt x="32140" y="29588"/>
                  </a:cubicBezTo>
                  <a:lnTo>
                    <a:pt x="32140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81" y="5233"/>
                  </a:cubicBezTo>
                  <a:cubicBezTo>
                    <a:pt x="7989" y="1744"/>
                    <a:pt x="12307" y="0"/>
                    <a:pt x="17734" y="0"/>
                  </a:cubicBezTo>
                  <a:cubicBezTo>
                    <a:pt x="22601" y="0"/>
                    <a:pt x="26446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8" y="9884"/>
                    <a:pt x="24841" y="7946"/>
                  </a:cubicBezTo>
                  <a:cubicBezTo>
                    <a:pt x="23075" y="6008"/>
                    <a:pt x="20727" y="5039"/>
                    <a:pt x="17798" y="5039"/>
                  </a:cubicBezTo>
                  <a:cubicBezTo>
                    <a:pt x="14482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0" name="Freeform 2129">
              <a:extLst>
                <a:ext uri="{FF2B5EF4-FFF2-40B4-BE49-F238E27FC236}">
                  <a16:creationId xmlns:a16="http://schemas.microsoft.com/office/drawing/2014/main" id="{0F1B328B-D131-610F-2A79-F414876B643C}"/>
                </a:ext>
              </a:extLst>
            </p:cNvPr>
            <p:cNvSpPr/>
            <p:nvPr/>
          </p:nvSpPr>
          <p:spPr>
            <a:xfrm>
              <a:off x="6647239" y="1739585"/>
              <a:ext cx="44190" cy="48227"/>
            </a:xfrm>
            <a:custGeom>
              <a:avLst/>
              <a:gdLst>
                <a:gd name="connsiteX0" fmla="*/ 18413 w 44190"/>
                <a:gd name="connsiteY0" fmla="*/ 48227 h 48227"/>
                <a:gd name="connsiteX1" fmla="*/ 0 w 44190"/>
                <a:gd name="connsiteY1" fmla="*/ 0 h 48227"/>
                <a:gd name="connsiteX2" fmla="*/ 6817 w 44190"/>
                <a:gd name="connsiteY2" fmla="*/ 0 h 48227"/>
                <a:gd name="connsiteX3" fmla="*/ 22096 w 44190"/>
                <a:gd name="connsiteY3" fmla="*/ 40604 h 48227"/>
                <a:gd name="connsiteX4" fmla="*/ 37407 w 44190"/>
                <a:gd name="connsiteY4" fmla="*/ 0 h 48227"/>
                <a:gd name="connsiteX5" fmla="*/ 44190 w 44190"/>
                <a:gd name="connsiteY5" fmla="*/ 0 h 48227"/>
                <a:gd name="connsiteX6" fmla="*/ 25811 w 44190"/>
                <a:gd name="connsiteY6" fmla="*/ 48227 h 48227"/>
                <a:gd name="connsiteX7" fmla="*/ 18413 w 44190"/>
                <a:gd name="connsiteY7" fmla="*/ 48227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0" h="48227">
                  <a:moveTo>
                    <a:pt x="18413" y="48227"/>
                  </a:moveTo>
                  <a:lnTo>
                    <a:pt x="0" y="0"/>
                  </a:lnTo>
                  <a:lnTo>
                    <a:pt x="6817" y="0"/>
                  </a:lnTo>
                  <a:lnTo>
                    <a:pt x="22096" y="40604"/>
                  </a:lnTo>
                  <a:lnTo>
                    <a:pt x="37407" y="0"/>
                  </a:lnTo>
                  <a:lnTo>
                    <a:pt x="44190" y="0"/>
                  </a:lnTo>
                  <a:lnTo>
                    <a:pt x="25811" y="48227"/>
                  </a:lnTo>
                  <a:lnTo>
                    <a:pt x="18413" y="48227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1" name="Freeform 2130">
              <a:extLst>
                <a:ext uri="{FF2B5EF4-FFF2-40B4-BE49-F238E27FC236}">
                  <a16:creationId xmlns:a16="http://schemas.microsoft.com/office/drawing/2014/main" id="{D35A367D-0457-70B5-F3E8-C41E383831AC}"/>
                </a:ext>
              </a:extLst>
            </p:cNvPr>
            <p:cNvSpPr/>
            <p:nvPr/>
          </p:nvSpPr>
          <p:spPr>
            <a:xfrm>
              <a:off x="6690493" y="1750762"/>
              <a:ext cx="33529" cy="37987"/>
            </a:xfrm>
            <a:custGeom>
              <a:avLst/>
              <a:gdLst>
                <a:gd name="connsiteX0" fmla="*/ 33529 w 33529"/>
                <a:gd name="connsiteY0" fmla="*/ 17475 h 37987"/>
                <a:gd name="connsiteX1" fmla="*/ 33529 w 33529"/>
                <a:gd name="connsiteY1" fmla="*/ 20382 h 37987"/>
                <a:gd name="connsiteX2" fmla="*/ 6202 w 33529"/>
                <a:gd name="connsiteY2" fmla="*/ 20382 h 37987"/>
                <a:gd name="connsiteX3" fmla="*/ 9884 w 33529"/>
                <a:gd name="connsiteY3" fmla="*/ 29750 h 37987"/>
                <a:gd name="connsiteX4" fmla="*/ 19122 w 33529"/>
                <a:gd name="connsiteY4" fmla="*/ 32948 h 37987"/>
                <a:gd name="connsiteX5" fmla="*/ 25745 w 33529"/>
                <a:gd name="connsiteY5" fmla="*/ 32108 h 37987"/>
                <a:gd name="connsiteX6" fmla="*/ 32141 w 33529"/>
                <a:gd name="connsiteY6" fmla="*/ 29588 h 37987"/>
                <a:gd name="connsiteX7" fmla="*/ 32141 w 33529"/>
                <a:gd name="connsiteY7" fmla="*/ 35209 h 37987"/>
                <a:gd name="connsiteX8" fmla="*/ 25583 w 33529"/>
                <a:gd name="connsiteY8" fmla="*/ 37277 h 37987"/>
                <a:gd name="connsiteX9" fmla="*/ 18768 w 33529"/>
                <a:gd name="connsiteY9" fmla="*/ 37987 h 37987"/>
                <a:gd name="connsiteX10" fmla="*/ 5039 w 33529"/>
                <a:gd name="connsiteY10" fmla="*/ 32948 h 37987"/>
                <a:gd name="connsiteX11" fmla="*/ 0 w 33529"/>
                <a:gd name="connsiteY11" fmla="*/ 19316 h 37987"/>
                <a:gd name="connsiteX12" fmla="*/ 4779 w 33529"/>
                <a:gd name="connsiteY12" fmla="*/ 5233 h 37987"/>
                <a:gd name="connsiteX13" fmla="*/ 17734 w 33529"/>
                <a:gd name="connsiteY13" fmla="*/ 0 h 37987"/>
                <a:gd name="connsiteX14" fmla="*/ 29266 w 33529"/>
                <a:gd name="connsiteY14" fmla="*/ 4715 h 37987"/>
                <a:gd name="connsiteX15" fmla="*/ 33529 w 33529"/>
                <a:gd name="connsiteY15" fmla="*/ 17475 h 37987"/>
                <a:gd name="connsiteX16" fmla="*/ 27586 w 33529"/>
                <a:gd name="connsiteY16" fmla="*/ 15731 h 37987"/>
                <a:gd name="connsiteX17" fmla="*/ 24839 w 33529"/>
                <a:gd name="connsiteY17" fmla="*/ 7946 h 37987"/>
                <a:gd name="connsiteX18" fmla="*/ 17798 w 33529"/>
                <a:gd name="connsiteY18" fmla="*/ 5039 h 37987"/>
                <a:gd name="connsiteX19" fmla="*/ 9820 w 33529"/>
                <a:gd name="connsiteY19" fmla="*/ 7850 h 37987"/>
                <a:gd name="connsiteX20" fmla="*/ 6395 w 33529"/>
                <a:gd name="connsiteY20" fmla="*/ 15763 h 37987"/>
                <a:gd name="connsiteX21" fmla="*/ 27586 w 33529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9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2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29" y="30709"/>
                    <a:pt x="32141" y="29588"/>
                  </a:cubicBezTo>
                  <a:lnTo>
                    <a:pt x="32141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79" y="5233"/>
                  </a:cubicBezTo>
                  <a:cubicBezTo>
                    <a:pt x="7988" y="1744"/>
                    <a:pt x="12307" y="0"/>
                    <a:pt x="17734" y="0"/>
                  </a:cubicBezTo>
                  <a:cubicBezTo>
                    <a:pt x="22600" y="0"/>
                    <a:pt x="26444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7" y="9884"/>
                    <a:pt x="24839" y="7946"/>
                  </a:cubicBezTo>
                  <a:cubicBezTo>
                    <a:pt x="23074" y="6008"/>
                    <a:pt x="20727" y="5039"/>
                    <a:pt x="17798" y="5039"/>
                  </a:cubicBezTo>
                  <a:cubicBezTo>
                    <a:pt x="14481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2" name="Freeform 2131">
              <a:extLst>
                <a:ext uri="{FF2B5EF4-FFF2-40B4-BE49-F238E27FC236}">
                  <a16:creationId xmlns:a16="http://schemas.microsoft.com/office/drawing/2014/main" id="{34185E16-1341-6A6D-302E-D40B229121B4}"/>
                </a:ext>
              </a:extLst>
            </p:cNvPr>
            <p:cNvSpPr/>
            <p:nvPr/>
          </p:nvSpPr>
          <p:spPr>
            <a:xfrm>
              <a:off x="6733552" y="1750762"/>
              <a:ext cx="21190" cy="37051"/>
            </a:xfrm>
            <a:custGeom>
              <a:avLst/>
              <a:gdLst>
                <a:gd name="connsiteX0" fmla="*/ 21190 w 21190"/>
                <a:gd name="connsiteY0" fmla="*/ 6428 h 37051"/>
                <a:gd name="connsiteX1" fmla="*/ 18994 w 21190"/>
                <a:gd name="connsiteY1" fmla="*/ 5587 h 37051"/>
                <a:gd name="connsiteX2" fmla="*/ 16409 w 21190"/>
                <a:gd name="connsiteY2" fmla="*/ 5297 h 37051"/>
                <a:gd name="connsiteX3" fmla="*/ 8657 w 21190"/>
                <a:gd name="connsiteY3" fmla="*/ 8592 h 37051"/>
                <a:gd name="connsiteX4" fmla="*/ 5975 w 21190"/>
                <a:gd name="connsiteY4" fmla="*/ 17992 h 37051"/>
                <a:gd name="connsiteX5" fmla="*/ 5975 w 21190"/>
                <a:gd name="connsiteY5" fmla="*/ 37051 h 37051"/>
                <a:gd name="connsiteX6" fmla="*/ 0 w 21190"/>
                <a:gd name="connsiteY6" fmla="*/ 37051 h 37051"/>
                <a:gd name="connsiteX7" fmla="*/ 0 w 21190"/>
                <a:gd name="connsiteY7" fmla="*/ 872 h 37051"/>
                <a:gd name="connsiteX8" fmla="*/ 5975 w 21190"/>
                <a:gd name="connsiteY8" fmla="*/ 872 h 37051"/>
                <a:gd name="connsiteX9" fmla="*/ 5975 w 21190"/>
                <a:gd name="connsiteY9" fmla="*/ 6493 h 37051"/>
                <a:gd name="connsiteX10" fmla="*/ 10854 w 21190"/>
                <a:gd name="connsiteY10" fmla="*/ 1615 h 37051"/>
                <a:gd name="connsiteX11" fmla="*/ 18154 w 21190"/>
                <a:gd name="connsiteY11" fmla="*/ 0 h 37051"/>
                <a:gd name="connsiteX12" fmla="*/ 19510 w 21190"/>
                <a:gd name="connsiteY12" fmla="*/ 96 h 37051"/>
                <a:gd name="connsiteX13" fmla="*/ 21158 w 21190"/>
                <a:gd name="connsiteY13" fmla="*/ 322 h 37051"/>
                <a:gd name="connsiteX14" fmla="*/ 21190 w 21190"/>
                <a:gd name="connsiteY14" fmla="*/ 6428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190" h="37051">
                  <a:moveTo>
                    <a:pt x="21190" y="6428"/>
                  </a:moveTo>
                  <a:cubicBezTo>
                    <a:pt x="20522" y="6041"/>
                    <a:pt x="19791" y="5761"/>
                    <a:pt x="18994" y="5587"/>
                  </a:cubicBezTo>
                  <a:cubicBezTo>
                    <a:pt x="18219" y="5393"/>
                    <a:pt x="17357" y="5297"/>
                    <a:pt x="16409" y="5297"/>
                  </a:cubicBezTo>
                  <a:cubicBezTo>
                    <a:pt x="13050" y="5297"/>
                    <a:pt x="10466" y="6395"/>
                    <a:pt x="8657" y="8592"/>
                  </a:cubicBezTo>
                  <a:cubicBezTo>
                    <a:pt x="6870" y="10767"/>
                    <a:pt x="5975" y="13900"/>
                    <a:pt x="5975" y="17992"/>
                  </a:cubicBezTo>
                  <a:lnTo>
                    <a:pt x="5975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5" y="872"/>
                  </a:lnTo>
                  <a:lnTo>
                    <a:pt x="5975" y="6493"/>
                  </a:lnTo>
                  <a:cubicBezTo>
                    <a:pt x="7224" y="4295"/>
                    <a:pt x="8851" y="2670"/>
                    <a:pt x="10854" y="1615"/>
                  </a:cubicBezTo>
                  <a:cubicBezTo>
                    <a:pt x="12856" y="539"/>
                    <a:pt x="15289" y="0"/>
                    <a:pt x="18154" y="0"/>
                  </a:cubicBezTo>
                  <a:cubicBezTo>
                    <a:pt x="18563" y="0"/>
                    <a:pt x="19015" y="32"/>
                    <a:pt x="19510" y="96"/>
                  </a:cubicBezTo>
                  <a:cubicBezTo>
                    <a:pt x="20005" y="140"/>
                    <a:pt x="20555" y="215"/>
                    <a:pt x="21158" y="322"/>
                  </a:cubicBezTo>
                  <a:lnTo>
                    <a:pt x="21190" y="6428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3" name="Freeform 2132">
              <a:extLst>
                <a:ext uri="{FF2B5EF4-FFF2-40B4-BE49-F238E27FC236}">
                  <a16:creationId xmlns:a16="http://schemas.microsoft.com/office/drawing/2014/main" id="{17772342-01A0-8323-7569-2736DD7334CC}"/>
                </a:ext>
              </a:extLst>
            </p:cNvPr>
            <p:cNvSpPr/>
            <p:nvPr/>
          </p:nvSpPr>
          <p:spPr>
            <a:xfrm>
              <a:off x="6756519" y="1741362"/>
              <a:ext cx="22580" cy="46451"/>
            </a:xfrm>
            <a:custGeom>
              <a:avLst/>
              <a:gdLst>
                <a:gd name="connsiteX0" fmla="*/ 10336 w 22580"/>
                <a:gd name="connsiteY0" fmla="*/ 0 h 46451"/>
                <a:gd name="connsiteX1" fmla="*/ 10336 w 22580"/>
                <a:gd name="connsiteY1" fmla="*/ 10272 h 46451"/>
                <a:gd name="connsiteX2" fmla="*/ 22580 w 22580"/>
                <a:gd name="connsiteY2" fmla="*/ 10272 h 46451"/>
                <a:gd name="connsiteX3" fmla="*/ 22580 w 22580"/>
                <a:gd name="connsiteY3" fmla="*/ 14891 h 46451"/>
                <a:gd name="connsiteX4" fmla="*/ 10336 w 22580"/>
                <a:gd name="connsiteY4" fmla="*/ 14891 h 46451"/>
                <a:gd name="connsiteX5" fmla="*/ 10336 w 22580"/>
                <a:gd name="connsiteY5" fmla="*/ 34531 h 46451"/>
                <a:gd name="connsiteX6" fmla="*/ 11532 w 22580"/>
                <a:gd name="connsiteY6" fmla="*/ 40216 h 46451"/>
                <a:gd name="connsiteX7" fmla="*/ 16475 w 22580"/>
                <a:gd name="connsiteY7" fmla="*/ 41476 h 46451"/>
                <a:gd name="connsiteX8" fmla="*/ 22580 w 22580"/>
                <a:gd name="connsiteY8" fmla="*/ 41476 h 46451"/>
                <a:gd name="connsiteX9" fmla="*/ 22580 w 22580"/>
                <a:gd name="connsiteY9" fmla="*/ 46451 h 46451"/>
                <a:gd name="connsiteX10" fmla="*/ 16475 w 22580"/>
                <a:gd name="connsiteY10" fmla="*/ 46451 h 46451"/>
                <a:gd name="connsiteX11" fmla="*/ 6977 w 22580"/>
                <a:gd name="connsiteY11" fmla="*/ 43899 h 46451"/>
                <a:gd name="connsiteX12" fmla="*/ 4361 w 22580"/>
                <a:gd name="connsiteY12" fmla="*/ 34531 h 46451"/>
                <a:gd name="connsiteX13" fmla="*/ 4361 w 22580"/>
                <a:gd name="connsiteY13" fmla="*/ 14891 h 46451"/>
                <a:gd name="connsiteX14" fmla="*/ 0 w 22580"/>
                <a:gd name="connsiteY14" fmla="*/ 14891 h 46451"/>
                <a:gd name="connsiteX15" fmla="*/ 0 w 22580"/>
                <a:gd name="connsiteY15" fmla="*/ 10272 h 46451"/>
                <a:gd name="connsiteX16" fmla="*/ 4361 w 22580"/>
                <a:gd name="connsiteY16" fmla="*/ 10272 h 46451"/>
                <a:gd name="connsiteX17" fmla="*/ 4361 w 22580"/>
                <a:gd name="connsiteY17" fmla="*/ 0 h 46451"/>
                <a:gd name="connsiteX18" fmla="*/ 10336 w 22580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80" h="46451">
                  <a:moveTo>
                    <a:pt x="10336" y="0"/>
                  </a:moveTo>
                  <a:lnTo>
                    <a:pt x="10336" y="10272"/>
                  </a:lnTo>
                  <a:lnTo>
                    <a:pt x="22580" y="10272"/>
                  </a:lnTo>
                  <a:lnTo>
                    <a:pt x="22580" y="14891"/>
                  </a:lnTo>
                  <a:lnTo>
                    <a:pt x="10336" y="14891"/>
                  </a:lnTo>
                  <a:lnTo>
                    <a:pt x="10336" y="34531"/>
                  </a:lnTo>
                  <a:cubicBezTo>
                    <a:pt x="10336" y="37481"/>
                    <a:pt x="10735" y="39376"/>
                    <a:pt x="11532" y="40216"/>
                  </a:cubicBezTo>
                  <a:cubicBezTo>
                    <a:pt x="12351" y="41056"/>
                    <a:pt x="13998" y="41476"/>
                    <a:pt x="16475" y="41476"/>
                  </a:cubicBezTo>
                  <a:lnTo>
                    <a:pt x="22580" y="41476"/>
                  </a:lnTo>
                  <a:lnTo>
                    <a:pt x="22580" y="46451"/>
                  </a:lnTo>
                  <a:lnTo>
                    <a:pt x="16475" y="46451"/>
                  </a:lnTo>
                  <a:cubicBezTo>
                    <a:pt x="11888" y="46451"/>
                    <a:pt x="8722" y="45600"/>
                    <a:pt x="6977" y="43899"/>
                  </a:cubicBezTo>
                  <a:cubicBezTo>
                    <a:pt x="5233" y="42175"/>
                    <a:pt x="4361" y="39054"/>
                    <a:pt x="4361" y="34531"/>
                  </a:cubicBezTo>
                  <a:lnTo>
                    <a:pt x="4361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61" y="10272"/>
                  </a:lnTo>
                  <a:lnTo>
                    <a:pt x="4361" y="0"/>
                  </a:lnTo>
                  <a:lnTo>
                    <a:pt x="1033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4" name="Freeform 2133">
              <a:extLst>
                <a:ext uri="{FF2B5EF4-FFF2-40B4-BE49-F238E27FC236}">
                  <a16:creationId xmlns:a16="http://schemas.microsoft.com/office/drawing/2014/main" id="{90E62C47-A639-B04F-0612-66ABD881F67B}"/>
                </a:ext>
              </a:extLst>
            </p:cNvPr>
            <p:cNvSpPr/>
            <p:nvPr/>
          </p:nvSpPr>
          <p:spPr>
            <a:xfrm>
              <a:off x="6784332" y="1750762"/>
              <a:ext cx="33529" cy="37987"/>
            </a:xfrm>
            <a:custGeom>
              <a:avLst/>
              <a:gdLst>
                <a:gd name="connsiteX0" fmla="*/ 33529 w 33529"/>
                <a:gd name="connsiteY0" fmla="*/ 17475 h 37987"/>
                <a:gd name="connsiteX1" fmla="*/ 33529 w 33529"/>
                <a:gd name="connsiteY1" fmla="*/ 20382 h 37987"/>
                <a:gd name="connsiteX2" fmla="*/ 6202 w 33529"/>
                <a:gd name="connsiteY2" fmla="*/ 20382 h 37987"/>
                <a:gd name="connsiteX3" fmla="*/ 9884 w 33529"/>
                <a:gd name="connsiteY3" fmla="*/ 29750 h 37987"/>
                <a:gd name="connsiteX4" fmla="*/ 19122 w 33529"/>
                <a:gd name="connsiteY4" fmla="*/ 32948 h 37987"/>
                <a:gd name="connsiteX5" fmla="*/ 25745 w 33529"/>
                <a:gd name="connsiteY5" fmla="*/ 32108 h 37987"/>
                <a:gd name="connsiteX6" fmla="*/ 32141 w 33529"/>
                <a:gd name="connsiteY6" fmla="*/ 29588 h 37987"/>
                <a:gd name="connsiteX7" fmla="*/ 32141 w 33529"/>
                <a:gd name="connsiteY7" fmla="*/ 35209 h 37987"/>
                <a:gd name="connsiteX8" fmla="*/ 25583 w 33529"/>
                <a:gd name="connsiteY8" fmla="*/ 37277 h 37987"/>
                <a:gd name="connsiteX9" fmla="*/ 18768 w 33529"/>
                <a:gd name="connsiteY9" fmla="*/ 37987 h 37987"/>
                <a:gd name="connsiteX10" fmla="*/ 5039 w 33529"/>
                <a:gd name="connsiteY10" fmla="*/ 32948 h 37987"/>
                <a:gd name="connsiteX11" fmla="*/ 0 w 33529"/>
                <a:gd name="connsiteY11" fmla="*/ 19316 h 37987"/>
                <a:gd name="connsiteX12" fmla="*/ 4780 w 33529"/>
                <a:gd name="connsiteY12" fmla="*/ 5233 h 37987"/>
                <a:gd name="connsiteX13" fmla="*/ 17734 w 33529"/>
                <a:gd name="connsiteY13" fmla="*/ 0 h 37987"/>
                <a:gd name="connsiteX14" fmla="*/ 29266 w 33529"/>
                <a:gd name="connsiteY14" fmla="*/ 4715 h 37987"/>
                <a:gd name="connsiteX15" fmla="*/ 33529 w 33529"/>
                <a:gd name="connsiteY15" fmla="*/ 17475 h 37987"/>
                <a:gd name="connsiteX16" fmla="*/ 27586 w 33529"/>
                <a:gd name="connsiteY16" fmla="*/ 15731 h 37987"/>
                <a:gd name="connsiteX17" fmla="*/ 24839 w 33529"/>
                <a:gd name="connsiteY17" fmla="*/ 7946 h 37987"/>
                <a:gd name="connsiteX18" fmla="*/ 17798 w 33529"/>
                <a:gd name="connsiteY18" fmla="*/ 5039 h 37987"/>
                <a:gd name="connsiteX19" fmla="*/ 9820 w 33529"/>
                <a:gd name="connsiteY19" fmla="*/ 7850 h 37987"/>
                <a:gd name="connsiteX20" fmla="*/ 6395 w 33529"/>
                <a:gd name="connsiteY20" fmla="*/ 15763 h 37987"/>
                <a:gd name="connsiteX21" fmla="*/ 27586 w 33529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9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2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29" y="30709"/>
                    <a:pt x="32141" y="29588"/>
                  </a:cubicBezTo>
                  <a:lnTo>
                    <a:pt x="32141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80" y="5233"/>
                  </a:cubicBezTo>
                  <a:cubicBezTo>
                    <a:pt x="7989" y="1744"/>
                    <a:pt x="12307" y="0"/>
                    <a:pt x="17734" y="0"/>
                  </a:cubicBezTo>
                  <a:cubicBezTo>
                    <a:pt x="22600" y="0"/>
                    <a:pt x="26444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7" y="9884"/>
                    <a:pt x="24839" y="7946"/>
                  </a:cubicBezTo>
                  <a:cubicBezTo>
                    <a:pt x="23074" y="6008"/>
                    <a:pt x="20727" y="5039"/>
                    <a:pt x="17798" y="5039"/>
                  </a:cubicBezTo>
                  <a:cubicBezTo>
                    <a:pt x="14481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5" name="Freeform 2134">
              <a:extLst>
                <a:ext uri="{FF2B5EF4-FFF2-40B4-BE49-F238E27FC236}">
                  <a16:creationId xmlns:a16="http://schemas.microsoft.com/office/drawing/2014/main" id="{F358CD60-E9E8-49ED-099C-DF47366D431A}"/>
                </a:ext>
              </a:extLst>
            </p:cNvPr>
            <p:cNvSpPr/>
            <p:nvPr/>
          </p:nvSpPr>
          <p:spPr>
            <a:xfrm>
              <a:off x="6827616" y="1737549"/>
              <a:ext cx="5944" cy="50263"/>
            </a:xfrm>
            <a:custGeom>
              <a:avLst/>
              <a:gdLst>
                <a:gd name="connsiteX0" fmla="*/ 0 w 5944"/>
                <a:gd name="connsiteY0" fmla="*/ 14084 h 50263"/>
                <a:gd name="connsiteX1" fmla="*/ 5945 w 5944"/>
                <a:gd name="connsiteY1" fmla="*/ 14084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14084 h 50263"/>
                <a:gd name="connsiteX5" fmla="*/ 0 w 5944"/>
                <a:gd name="connsiteY5" fmla="*/ 0 h 50263"/>
                <a:gd name="connsiteX6" fmla="*/ 5945 w 5944"/>
                <a:gd name="connsiteY6" fmla="*/ 0 h 50263"/>
                <a:gd name="connsiteX7" fmla="*/ 5945 w 5944"/>
                <a:gd name="connsiteY7" fmla="*/ 7527 h 50263"/>
                <a:gd name="connsiteX8" fmla="*/ 0 w 5944"/>
                <a:gd name="connsiteY8" fmla="*/ 7527 h 50263"/>
                <a:gd name="connsiteX9" fmla="*/ 0 w 5944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4" h="50263">
                  <a:moveTo>
                    <a:pt x="0" y="14084"/>
                  </a:moveTo>
                  <a:lnTo>
                    <a:pt x="5945" y="14084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5" y="0"/>
                  </a:lnTo>
                  <a:lnTo>
                    <a:pt x="5945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6" name="Freeform 2135">
              <a:extLst>
                <a:ext uri="{FF2B5EF4-FFF2-40B4-BE49-F238E27FC236}">
                  <a16:creationId xmlns:a16="http://schemas.microsoft.com/office/drawing/2014/main" id="{08C28735-491E-7277-C46E-F39FA7C9B511}"/>
                </a:ext>
              </a:extLst>
            </p:cNvPr>
            <p:cNvSpPr/>
            <p:nvPr/>
          </p:nvSpPr>
          <p:spPr>
            <a:xfrm>
              <a:off x="6845995" y="1737549"/>
              <a:ext cx="5944" cy="50263"/>
            </a:xfrm>
            <a:custGeom>
              <a:avLst/>
              <a:gdLst>
                <a:gd name="connsiteX0" fmla="*/ 0 w 5944"/>
                <a:gd name="connsiteY0" fmla="*/ 0 h 50263"/>
                <a:gd name="connsiteX1" fmla="*/ 5945 w 5944"/>
                <a:gd name="connsiteY1" fmla="*/ 0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4" h="50263">
                  <a:moveTo>
                    <a:pt x="0" y="0"/>
                  </a:moveTo>
                  <a:lnTo>
                    <a:pt x="5945" y="0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7" name="Freeform 2136">
              <a:extLst>
                <a:ext uri="{FF2B5EF4-FFF2-40B4-BE49-F238E27FC236}">
                  <a16:creationId xmlns:a16="http://schemas.microsoft.com/office/drawing/2014/main" id="{7937B0A1-147E-6F4A-135A-EF9598BC48A5}"/>
                </a:ext>
              </a:extLst>
            </p:cNvPr>
            <p:cNvSpPr/>
            <p:nvPr/>
          </p:nvSpPr>
          <p:spPr>
            <a:xfrm>
              <a:off x="6863759" y="1750762"/>
              <a:ext cx="30309" cy="37987"/>
            </a:xfrm>
            <a:custGeom>
              <a:avLst/>
              <a:gdLst>
                <a:gd name="connsiteX0" fmla="*/ 0 w 30309"/>
                <a:gd name="connsiteY0" fmla="*/ 22773 h 37987"/>
                <a:gd name="connsiteX1" fmla="*/ 0 w 30309"/>
                <a:gd name="connsiteY1" fmla="*/ 872 h 37987"/>
                <a:gd name="connsiteX2" fmla="*/ 5945 w 30309"/>
                <a:gd name="connsiteY2" fmla="*/ 872 h 37987"/>
                <a:gd name="connsiteX3" fmla="*/ 5945 w 30309"/>
                <a:gd name="connsiteY3" fmla="*/ 22547 h 37987"/>
                <a:gd name="connsiteX4" fmla="*/ 7954 w 30309"/>
                <a:gd name="connsiteY4" fmla="*/ 30268 h 37987"/>
                <a:gd name="connsiteX5" fmla="*/ 13955 w 30309"/>
                <a:gd name="connsiteY5" fmla="*/ 32819 h 37987"/>
                <a:gd name="connsiteX6" fmla="*/ 21546 w 30309"/>
                <a:gd name="connsiteY6" fmla="*/ 29750 h 37987"/>
                <a:gd name="connsiteX7" fmla="*/ 24365 w 30309"/>
                <a:gd name="connsiteY7" fmla="*/ 21384 h 37987"/>
                <a:gd name="connsiteX8" fmla="*/ 24365 w 30309"/>
                <a:gd name="connsiteY8" fmla="*/ 872 h 37987"/>
                <a:gd name="connsiteX9" fmla="*/ 30310 w 30309"/>
                <a:gd name="connsiteY9" fmla="*/ 872 h 37987"/>
                <a:gd name="connsiteX10" fmla="*/ 30310 w 30309"/>
                <a:gd name="connsiteY10" fmla="*/ 37051 h 37987"/>
                <a:gd name="connsiteX11" fmla="*/ 24365 w 30309"/>
                <a:gd name="connsiteY11" fmla="*/ 37051 h 37987"/>
                <a:gd name="connsiteX12" fmla="*/ 24365 w 30309"/>
                <a:gd name="connsiteY12" fmla="*/ 31494 h 37987"/>
                <a:gd name="connsiteX13" fmla="*/ 19327 w 30309"/>
                <a:gd name="connsiteY13" fmla="*/ 36405 h 37987"/>
                <a:gd name="connsiteX14" fmla="*/ 12699 w 30309"/>
                <a:gd name="connsiteY14" fmla="*/ 37987 h 37987"/>
                <a:gd name="connsiteX15" fmla="*/ 3238 w 30309"/>
                <a:gd name="connsiteY15" fmla="*/ 34111 h 37987"/>
                <a:gd name="connsiteX16" fmla="*/ 0 w 30309"/>
                <a:gd name="connsiteY16" fmla="*/ 22773 h 37987"/>
                <a:gd name="connsiteX17" fmla="*/ 14959 w 30309"/>
                <a:gd name="connsiteY17" fmla="*/ 0 h 37987"/>
                <a:gd name="connsiteX18" fmla="*/ 14959 w 3030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09" h="37987">
                  <a:moveTo>
                    <a:pt x="0" y="22773"/>
                  </a:moveTo>
                  <a:lnTo>
                    <a:pt x="0" y="872"/>
                  </a:lnTo>
                  <a:lnTo>
                    <a:pt x="5945" y="872"/>
                  </a:lnTo>
                  <a:lnTo>
                    <a:pt x="5945" y="22547"/>
                  </a:lnTo>
                  <a:cubicBezTo>
                    <a:pt x="5945" y="25971"/>
                    <a:pt x="6615" y="28544"/>
                    <a:pt x="7954" y="30268"/>
                  </a:cubicBezTo>
                  <a:cubicBezTo>
                    <a:pt x="9280" y="31969"/>
                    <a:pt x="11289" y="32819"/>
                    <a:pt x="13955" y="32819"/>
                  </a:cubicBezTo>
                  <a:cubicBezTo>
                    <a:pt x="17164" y="32819"/>
                    <a:pt x="19690" y="31796"/>
                    <a:pt x="21546" y="29750"/>
                  </a:cubicBezTo>
                  <a:cubicBezTo>
                    <a:pt x="23430" y="27704"/>
                    <a:pt x="24365" y="24916"/>
                    <a:pt x="24365" y="21384"/>
                  </a:cubicBezTo>
                  <a:lnTo>
                    <a:pt x="24365" y="872"/>
                  </a:lnTo>
                  <a:lnTo>
                    <a:pt x="30310" y="872"/>
                  </a:lnTo>
                  <a:lnTo>
                    <a:pt x="30310" y="37051"/>
                  </a:lnTo>
                  <a:lnTo>
                    <a:pt x="24365" y="37051"/>
                  </a:lnTo>
                  <a:lnTo>
                    <a:pt x="24365" y="31494"/>
                  </a:lnTo>
                  <a:cubicBezTo>
                    <a:pt x="22928" y="33691"/>
                    <a:pt x="21239" y="35328"/>
                    <a:pt x="19327" y="36405"/>
                  </a:cubicBezTo>
                  <a:cubicBezTo>
                    <a:pt x="17429" y="37460"/>
                    <a:pt x="15225" y="37987"/>
                    <a:pt x="12699" y="37987"/>
                  </a:cubicBezTo>
                  <a:cubicBezTo>
                    <a:pt x="8540" y="37987"/>
                    <a:pt x="5387" y="36695"/>
                    <a:pt x="3238" y="34111"/>
                  </a:cubicBezTo>
                  <a:cubicBezTo>
                    <a:pt x="1075" y="31526"/>
                    <a:pt x="0" y="27748"/>
                    <a:pt x="0" y="22773"/>
                  </a:cubicBezTo>
                  <a:moveTo>
                    <a:pt x="14959" y="0"/>
                  </a:moveTo>
                  <a:lnTo>
                    <a:pt x="14959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8" name="Freeform 2137">
              <a:extLst>
                <a:ext uri="{FF2B5EF4-FFF2-40B4-BE49-F238E27FC236}">
                  <a16:creationId xmlns:a16="http://schemas.microsoft.com/office/drawing/2014/main" id="{A177A8C2-96E3-3A87-68E1-0C28EDE38016}"/>
                </a:ext>
              </a:extLst>
            </p:cNvPr>
            <p:cNvSpPr/>
            <p:nvPr/>
          </p:nvSpPr>
          <p:spPr>
            <a:xfrm>
              <a:off x="6906084" y="1750762"/>
              <a:ext cx="30295" cy="37051"/>
            </a:xfrm>
            <a:custGeom>
              <a:avLst/>
              <a:gdLst>
                <a:gd name="connsiteX0" fmla="*/ 30296 w 30295"/>
                <a:gd name="connsiteY0" fmla="*/ 15215 h 37051"/>
                <a:gd name="connsiteX1" fmla="*/ 30296 w 30295"/>
                <a:gd name="connsiteY1" fmla="*/ 37051 h 37051"/>
                <a:gd name="connsiteX2" fmla="*/ 24351 w 30295"/>
                <a:gd name="connsiteY2" fmla="*/ 37051 h 37051"/>
                <a:gd name="connsiteX3" fmla="*/ 24351 w 30295"/>
                <a:gd name="connsiteY3" fmla="*/ 15407 h 37051"/>
                <a:gd name="connsiteX4" fmla="*/ 22341 w 30295"/>
                <a:gd name="connsiteY4" fmla="*/ 7720 h 37051"/>
                <a:gd name="connsiteX5" fmla="*/ 16341 w 30295"/>
                <a:gd name="connsiteY5" fmla="*/ 5169 h 37051"/>
                <a:gd name="connsiteX6" fmla="*/ 8750 w 30295"/>
                <a:gd name="connsiteY6" fmla="*/ 8237 h 37051"/>
                <a:gd name="connsiteX7" fmla="*/ 5973 w 30295"/>
                <a:gd name="connsiteY7" fmla="*/ 16603 h 37051"/>
                <a:gd name="connsiteX8" fmla="*/ 5973 w 30295"/>
                <a:gd name="connsiteY8" fmla="*/ 37051 h 37051"/>
                <a:gd name="connsiteX9" fmla="*/ 0 w 30295"/>
                <a:gd name="connsiteY9" fmla="*/ 37051 h 37051"/>
                <a:gd name="connsiteX10" fmla="*/ 0 w 30295"/>
                <a:gd name="connsiteY10" fmla="*/ 872 h 37051"/>
                <a:gd name="connsiteX11" fmla="*/ 5973 w 30295"/>
                <a:gd name="connsiteY11" fmla="*/ 872 h 37051"/>
                <a:gd name="connsiteX12" fmla="*/ 5973 w 30295"/>
                <a:gd name="connsiteY12" fmla="*/ 6493 h 37051"/>
                <a:gd name="connsiteX13" fmla="*/ 10982 w 30295"/>
                <a:gd name="connsiteY13" fmla="*/ 1615 h 37051"/>
                <a:gd name="connsiteX14" fmla="*/ 17667 w 30295"/>
                <a:gd name="connsiteY14" fmla="*/ 0 h 37051"/>
                <a:gd name="connsiteX15" fmla="*/ 27100 w 30295"/>
                <a:gd name="connsiteY15" fmla="*/ 3877 h 37051"/>
                <a:gd name="connsiteX16" fmla="*/ 30296 w 30295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95" h="37051">
                  <a:moveTo>
                    <a:pt x="30296" y="15215"/>
                  </a:moveTo>
                  <a:lnTo>
                    <a:pt x="30296" y="37051"/>
                  </a:lnTo>
                  <a:lnTo>
                    <a:pt x="24351" y="37051"/>
                  </a:lnTo>
                  <a:lnTo>
                    <a:pt x="24351" y="15407"/>
                  </a:lnTo>
                  <a:cubicBezTo>
                    <a:pt x="24351" y="11984"/>
                    <a:pt x="23681" y="9421"/>
                    <a:pt x="22341" y="7720"/>
                  </a:cubicBezTo>
                  <a:cubicBezTo>
                    <a:pt x="21016" y="6019"/>
                    <a:pt x="19006" y="5169"/>
                    <a:pt x="16341" y="5169"/>
                  </a:cubicBezTo>
                  <a:cubicBezTo>
                    <a:pt x="13131" y="5169"/>
                    <a:pt x="10606" y="6192"/>
                    <a:pt x="8750" y="8237"/>
                  </a:cubicBezTo>
                  <a:cubicBezTo>
                    <a:pt x="6894" y="10283"/>
                    <a:pt x="5973" y="13071"/>
                    <a:pt x="5973" y="16603"/>
                  </a:cubicBezTo>
                  <a:lnTo>
                    <a:pt x="5973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3" y="872"/>
                  </a:lnTo>
                  <a:lnTo>
                    <a:pt x="5973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41" y="0"/>
                    <a:pt x="17667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296" y="10218"/>
                    <a:pt x="30296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9" name="Freeform 2138">
              <a:extLst>
                <a:ext uri="{FF2B5EF4-FFF2-40B4-BE49-F238E27FC236}">
                  <a16:creationId xmlns:a16="http://schemas.microsoft.com/office/drawing/2014/main" id="{CEB9BE27-E24D-E792-BA0A-CAE3B48B10DE}"/>
                </a:ext>
              </a:extLst>
            </p:cNvPr>
            <p:cNvSpPr/>
            <p:nvPr/>
          </p:nvSpPr>
          <p:spPr>
            <a:xfrm>
              <a:off x="6945645" y="1750762"/>
              <a:ext cx="32333" cy="50811"/>
            </a:xfrm>
            <a:custGeom>
              <a:avLst/>
              <a:gdLst>
                <a:gd name="connsiteX0" fmla="*/ 26388 w 32333"/>
                <a:gd name="connsiteY0" fmla="*/ 18542 h 50811"/>
                <a:gd name="connsiteX1" fmla="*/ 23709 w 32333"/>
                <a:gd name="connsiteY1" fmla="*/ 8528 h 50811"/>
                <a:gd name="connsiteX2" fmla="*/ 16257 w 32333"/>
                <a:gd name="connsiteY2" fmla="*/ 4975 h 50811"/>
                <a:gd name="connsiteX3" fmla="*/ 8792 w 32333"/>
                <a:gd name="connsiteY3" fmla="*/ 8528 h 50811"/>
                <a:gd name="connsiteX4" fmla="*/ 6140 w 32333"/>
                <a:gd name="connsiteY4" fmla="*/ 18542 h 50811"/>
                <a:gd name="connsiteX5" fmla="*/ 8792 w 32333"/>
                <a:gd name="connsiteY5" fmla="*/ 28523 h 50811"/>
                <a:gd name="connsiteX6" fmla="*/ 16257 w 32333"/>
                <a:gd name="connsiteY6" fmla="*/ 32076 h 50811"/>
                <a:gd name="connsiteX7" fmla="*/ 23709 w 32333"/>
                <a:gd name="connsiteY7" fmla="*/ 28523 h 50811"/>
                <a:gd name="connsiteX8" fmla="*/ 26388 w 32333"/>
                <a:gd name="connsiteY8" fmla="*/ 18542 h 50811"/>
                <a:gd name="connsiteX9" fmla="*/ 32333 w 32333"/>
                <a:gd name="connsiteY9" fmla="*/ 32561 h 50811"/>
                <a:gd name="connsiteX10" fmla="*/ 28230 w 32333"/>
                <a:gd name="connsiteY10" fmla="*/ 46289 h 50811"/>
                <a:gd name="connsiteX11" fmla="*/ 15671 w 32333"/>
                <a:gd name="connsiteY11" fmla="*/ 50812 h 50811"/>
                <a:gd name="connsiteX12" fmla="*/ 9754 w 32333"/>
                <a:gd name="connsiteY12" fmla="*/ 50326 h 50811"/>
                <a:gd name="connsiteX13" fmla="*/ 4368 w 32333"/>
                <a:gd name="connsiteY13" fmla="*/ 48906 h 50811"/>
                <a:gd name="connsiteX14" fmla="*/ 4368 w 32333"/>
                <a:gd name="connsiteY14" fmla="*/ 43123 h 50811"/>
                <a:gd name="connsiteX15" fmla="*/ 9531 w 32333"/>
                <a:gd name="connsiteY15" fmla="*/ 45223 h 50811"/>
                <a:gd name="connsiteX16" fmla="*/ 14736 w 32333"/>
                <a:gd name="connsiteY16" fmla="*/ 45901 h 50811"/>
                <a:gd name="connsiteX17" fmla="*/ 23486 w 32333"/>
                <a:gd name="connsiteY17" fmla="*/ 42833 h 50811"/>
                <a:gd name="connsiteX18" fmla="*/ 26388 w 32333"/>
                <a:gd name="connsiteY18" fmla="*/ 33627 h 50811"/>
                <a:gd name="connsiteX19" fmla="*/ 26388 w 32333"/>
                <a:gd name="connsiteY19" fmla="*/ 30686 h 50811"/>
                <a:gd name="connsiteX20" fmla="*/ 21686 w 32333"/>
                <a:gd name="connsiteY20" fmla="*/ 35467 h 50811"/>
                <a:gd name="connsiteX21" fmla="*/ 14792 w 32333"/>
                <a:gd name="connsiteY21" fmla="*/ 37051 h 50811"/>
                <a:gd name="connsiteX22" fmla="*/ 4075 w 32333"/>
                <a:gd name="connsiteY22" fmla="*/ 31979 h 50811"/>
                <a:gd name="connsiteX23" fmla="*/ 0 w 32333"/>
                <a:gd name="connsiteY23" fmla="*/ 18542 h 50811"/>
                <a:gd name="connsiteX24" fmla="*/ 4075 w 32333"/>
                <a:gd name="connsiteY24" fmla="*/ 5071 h 50811"/>
                <a:gd name="connsiteX25" fmla="*/ 14792 w 32333"/>
                <a:gd name="connsiteY25" fmla="*/ 0 h 50811"/>
                <a:gd name="connsiteX26" fmla="*/ 21686 w 32333"/>
                <a:gd name="connsiteY26" fmla="*/ 1582 h 50811"/>
                <a:gd name="connsiteX27" fmla="*/ 26388 w 32333"/>
                <a:gd name="connsiteY27" fmla="*/ 6363 h 50811"/>
                <a:gd name="connsiteX28" fmla="*/ 26388 w 32333"/>
                <a:gd name="connsiteY28" fmla="*/ 872 h 50811"/>
                <a:gd name="connsiteX29" fmla="*/ 32333 w 32333"/>
                <a:gd name="connsiteY29" fmla="*/ 872 h 50811"/>
                <a:gd name="connsiteX30" fmla="*/ 32333 w 32333"/>
                <a:gd name="connsiteY30" fmla="*/ 32561 h 5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333" h="50811">
                  <a:moveTo>
                    <a:pt x="26388" y="18542"/>
                  </a:moveTo>
                  <a:cubicBezTo>
                    <a:pt x="26388" y="14234"/>
                    <a:pt x="25495" y="10896"/>
                    <a:pt x="23709" y="8528"/>
                  </a:cubicBezTo>
                  <a:cubicBezTo>
                    <a:pt x="21951" y="6160"/>
                    <a:pt x="19467" y="4975"/>
                    <a:pt x="16257" y="4975"/>
                  </a:cubicBezTo>
                  <a:cubicBezTo>
                    <a:pt x="13062" y="4975"/>
                    <a:pt x="10578" y="6160"/>
                    <a:pt x="8792" y="8528"/>
                  </a:cubicBezTo>
                  <a:cubicBezTo>
                    <a:pt x="7019" y="10896"/>
                    <a:pt x="6140" y="14234"/>
                    <a:pt x="6140" y="18542"/>
                  </a:cubicBezTo>
                  <a:cubicBezTo>
                    <a:pt x="6140" y="22827"/>
                    <a:pt x="7019" y="26154"/>
                    <a:pt x="8792" y="28523"/>
                  </a:cubicBezTo>
                  <a:cubicBezTo>
                    <a:pt x="10578" y="30892"/>
                    <a:pt x="13062" y="32076"/>
                    <a:pt x="16257" y="32076"/>
                  </a:cubicBezTo>
                  <a:cubicBezTo>
                    <a:pt x="19467" y="32076"/>
                    <a:pt x="21951" y="30892"/>
                    <a:pt x="23709" y="28523"/>
                  </a:cubicBezTo>
                  <a:cubicBezTo>
                    <a:pt x="25495" y="26154"/>
                    <a:pt x="26388" y="22827"/>
                    <a:pt x="26388" y="18542"/>
                  </a:cubicBezTo>
                  <a:moveTo>
                    <a:pt x="32333" y="32561"/>
                  </a:moveTo>
                  <a:cubicBezTo>
                    <a:pt x="32333" y="38719"/>
                    <a:pt x="30965" y="43296"/>
                    <a:pt x="28230" y="46289"/>
                  </a:cubicBezTo>
                  <a:cubicBezTo>
                    <a:pt x="25495" y="49305"/>
                    <a:pt x="21309" y="50812"/>
                    <a:pt x="15671" y="50812"/>
                  </a:cubicBezTo>
                  <a:cubicBezTo>
                    <a:pt x="13578" y="50812"/>
                    <a:pt x="11610" y="50650"/>
                    <a:pt x="9754" y="50326"/>
                  </a:cubicBezTo>
                  <a:cubicBezTo>
                    <a:pt x="7898" y="50025"/>
                    <a:pt x="6112" y="49552"/>
                    <a:pt x="4368" y="48906"/>
                  </a:cubicBezTo>
                  <a:lnTo>
                    <a:pt x="4368" y="43123"/>
                  </a:lnTo>
                  <a:cubicBezTo>
                    <a:pt x="6112" y="44070"/>
                    <a:pt x="7829" y="44771"/>
                    <a:pt x="9531" y="45223"/>
                  </a:cubicBezTo>
                  <a:cubicBezTo>
                    <a:pt x="11234" y="45675"/>
                    <a:pt x="12964" y="45901"/>
                    <a:pt x="14736" y="45901"/>
                  </a:cubicBezTo>
                  <a:cubicBezTo>
                    <a:pt x="18629" y="45901"/>
                    <a:pt x="21546" y="44878"/>
                    <a:pt x="23486" y="42833"/>
                  </a:cubicBezTo>
                  <a:cubicBezTo>
                    <a:pt x="25425" y="40808"/>
                    <a:pt x="26388" y="37739"/>
                    <a:pt x="26388" y="33627"/>
                  </a:cubicBezTo>
                  <a:lnTo>
                    <a:pt x="26388" y="30686"/>
                  </a:lnTo>
                  <a:cubicBezTo>
                    <a:pt x="25174" y="32819"/>
                    <a:pt x="23597" y="34412"/>
                    <a:pt x="21686" y="35467"/>
                  </a:cubicBezTo>
                  <a:cubicBezTo>
                    <a:pt x="19760" y="36524"/>
                    <a:pt x="17457" y="37051"/>
                    <a:pt x="14792" y="37051"/>
                  </a:cubicBezTo>
                  <a:cubicBezTo>
                    <a:pt x="10368" y="37051"/>
                    <a:pt x="6796" y="35360"/>
                    <a:pt x="4075" y="31979"/>
                  </a:cubicBezTo>
                  <a:cubicBezTo>
                    <a:pt x="1354" y="28597"/>
                    <a:pt x="0" y="24119"/>
                    <a:pt x="0" y="18542"/>
                  </a:cubicBezTo>
                  <a:cubicBezTo>
                    <a:pt x="0" y="12942"/>
                    <a:pt x="1354" y="8452"/>
                    <a:pt x="4075" y="5071"/>
                  </a:cubicBezTo>
                  <a:cubicBezTo>
                    <a:pt x="6796" y="1690"/>
                    <a:pt x="10368" y="0"/>
                    <a:pt x="14792" y="0"/>
                  </a:cubicBezTo>
                  <a:cubicBezTo>
                    <a:pt x="17457" y="0"/>
                    <a:pt x="19760" y="527"/>
                    <a:pt x="21686" y="1582"/>
                  </a:cubicBezTo>
                  <a:cubicBezTo>
                    <a:pt x="23597" y="2637"/>
                    <a:pt x="25174" y="4231"/>
                    <a:pt x="26388" y="6363"/>
                  </a:cubicBezTo>
                  <a:lnTo>
                    <a:pt x="26388" y="872"/>
                  </a:lnTo>
                  <a:lnTo>
                    <a:pt x="32333" y="872"/>
                  </a:lnTo>
                  <a:lnTo>
                    <a:pt x="32333" y="3256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0" name="Freeform 2139">
              <a:extLst>
                <a:ext uri="{FF2B5EF4-FFF2-40B4-BE49-F238E27FC236}">
                  <a16:creationId xmlns:a16="http://schemas.microsoft.com/office/drawing/2014/main" id="{24AA685C-9978-2EC7-77BF-00D241D14837}"/>
                </a:ext>
              </a:extLst>
            </p:cNvPr>
            <p:cNvSpPr/>
            <p:nvPr/>
          </p:nvSpPr>
          <p:spPr>
            <a:xfrm>
              <a:off x="6987579" y="1750762"/>
              <a:ext cx="27644" cy="37987"/>
            </a:xfrm>
            <a:custGeom>
              <a:avLst/>
              <a:gdLst>
                <a:gd name="connsiteX0" fmla="*/ 25704 w 27644"/>
                <a:gd name="connsiteY0" fmla="*/ 1938 h 37987"/>
                <a:gd name="connsiteX1" fmla="*/ 25704 w 27644"/>
                <a:gd name="connsiteY1" fmla="*/ 7558 h 37987"/>
                <a:gd name="connsiteX2" fmla="*/ 20471 w 27644"/>
                <a:gd name="connsiteY2" fmla="*/ 5621 h 37987"/>
                <a:gd name="connsiteX3" fmla="*/ 14862 w 27644"/>
                <a:gd name="connsiteY3" fmla="*/ 4975 h 37987"/>
                <a:gd name="connsiteX4" fmla="*/ 8205 w 27644"/>
                <a:gd name="connsiteY4" fmla="*/ 6331 h 37987"/>
                <a:gd name="connsiteX5" fmla="*/ 6000 w 27644"/>
                <a:gd name="connsiteY5" fmla="*/ 10400 h 37987"/>
                <a:gd name="connsiteX6" fmla="*/ 7591 w 27644"/>
                <a:gd name="connsiteY6" fmla="*/ 13663 h 37987"/>
                <a:gd name="connsiteX7" fmla="*/ 13955 w 27644"/>
                <a:gd name="connsiteY7" fmla="*/ 15893 h 37987"/>
                <a:gd name="connsiteX8" fmla="*/ 15992 w 27644"/>
                <a:gd name="connsiteY8" fmla="*/ 16345 h 37987"/>
                <a:gd name="connsiteX9" fmla="*/ 24965 w 27644"/>
                <a:gd name="connsiteY9" fmla="*/ 20188 h 37987"/>
                <a:gd name="connsiteX10" fmla="*/ 27644 w 27644"/>
                <a:gd name="connsiteY10" fmla="*/ 27069 h 37987"/>
                <a:gd name="connsiteX11" fmla="*/ 23639 w 27644"/>
                <a:gd name="connsiteY11" fmla="*/ 35047 h 37987"/>
                <a:gd name="connsiteX12" fmla="*/ 12699 w 27644"/>
                <a:gd name="connsiteY12" fmla="*/ 37987 h 37987"/>
                <a:gd name="connsiteX13" fmla="*/ 6615 w 27644"/>
                <a:gd name="connsiteY13" fmla="*/ 37406 h 37987"/>
                <a:gd name="connsiteX14" fmla="*/ 0 w 27644"/>
                <a:gd name="connsiteY14" fmla="*/ 35727 h 37987"/>
                <a:gd name="connsiteX15" fmla="*/ 0 w 27644"/>
                <a:gd name="connsiteY15" fmla="*/ 29588 h 37987"/>
                <a:gd name="connsiteX16" fmla="*/ 6489 w 27644"/>
                <a:gd name="connsiteY16" fmla="*/ 32173 h 37987"/>
                <a:gd name="connsiteX17" fmla="*/ 12824 w 27644"/>
                <a:gd name="connsiteY17" fmla="*/ 33013 h 37987"/>
                <a:gd name="connsiteX18" fmla="*/ 19285 w 27644"/>
                <a:gd name="connsiteY18" fmla="*/ 31592 h 37987"/>
                <a:gd name="connsiteX19" fmla="*/ 21546 w 27644"/>
                <a:gd name="connsiteY19" fmla="*/ 27521 h 37987"/>
                <a:gd name="connsiteX20" fmla="*/ 19899 w 27644"/>
                <a:gd name="connsiteY20" fmla="*/ 23807 h 37987"/>
                <a:gd name="connsiteX21" fmla="*/ 12754 w 27644"/>
                <a:gd name="connsiteY21" fmla="*/ 21320 h 37987"/>
                <a:gd name="connsiteX22" fmla="*/ 10689 w 27644"/>
                <a:gd name="connsiteY22" fmla="*/ 20834 h 37987"/>
                <a:gd name="connsiteX23" fmla="*/ 2707 w 27644"/>
                <a:gd name="connsiteY23" fmla="*/ 17282 h 37987"/>
                <a:gd name="connsiteX24" fmla="*/ 251 w 27644"/>
                <a:gd name="connsiteY24" fmla="*/ 10660 h 37987"/>
                <a:gd name="connsiteX25" fmla="*/ 3879 w 27644"/>
                <a:gd name="connsiteY25" fmla="*/ 2778 h 37987"/>
                <a:gd name="connsiteX26" fmla="*/ 14150 w 27644"/>
                <a:gd name="connsiteY26" fmla="*/ 0 h 37987"/>
                <a:gd name="connsiteX27" fmla="*/ 20346 w 27644"/>
                <a:gd name="connsiteY27" fmla="*/ 484 h 37987"/>
                <a:gd name="connsiteX28" fmla="*/ 25704 w 27644"/>
                <a:gd name="connsiteY28" fmla="*/ 1938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644" h="37987">
                  <a:moveTo>
                    <a:pt x="25704" y="1938"/>
                  </a:moveTo>
                  <a:lnTo>
                    <a:pt x="25704" y="7558"/>
                  </a:lnTo>
                  <a:cubicBezTo>
                    <a:pt x="24030" y="6697"/>
                    <a:pt x="22286" y="6052"/>
                    <a:pt x="20471" y="5621"/>
                  </a:cubicBezTo>
                  <a:cubicBezTo>
                    <a:pt x="18671" y="5190"/>
                    <a:pt x="16801" y="4975"/>
                    <a:pt x="14862" y="4975"/>
                  </a:cubicBezTo>
                  <a:cubicBezTo>
                    <a:pt x="11917" y="4975"/>
                    <a:pt x="9698" y="5427"/>
                    <a:pt x="8205" y="6331"/>
                  </a:cubicBezTo>
                  <a:cubicBezTo>
                    <a:pt x="6740" y="7236"/>
                    <a:pt x="6000" y="8592"/>
                    <a:pt x="6000" y="10400"/>
                  </a:cubicBezTo>
                  <a:cubicBezTo>
                    <a:pt x="6000" y="11779"/>
                    <a:pt x="6531" y="12866"/>
                    <a:pt x="7591" y="13663"/>
                  </a:cubicBezTo>
                  <a:cubicBezTo>
                    <a:pt x="8638" y="14439"/>
                    <a:pt x="10759" y="15183"/>
                    <a:pt x="13955" y="15893"/>
                  </a:cubicBezTo>
                  <a:lnTo>
                    <a:pt x="15992" y="16345"/>
                  </a:lnTo>
                  <a:cubicBezTo>
                    <a:pt x="20206" y="17249"/>
                    <a:pt x="23193" y="18530"/>
                    <a:pt x="24965" y="20188"/>
                  </a:cubicBezTo>
                  <a:cubicBezTo>
                    <a:pt x="26751" y="21825"/>
                    <a:pt x="27644" y="24119"/>
                    <a:pt x="27644" y="27069"/>
                  </a:cubicBezTo>
                  <a:cubicBezTo>
                    <a:pt x="27644" y="30428"/>
                    <a:pt x="26305" y="33088"/>
                    <a:pt x="23639" y="35047"/>
                  </a:cubicBezTo>
                  <a:cubicBezTo>
                    <a:pt x="21002" y="37008"/>
                    <a:pt x="17346" y="37987"/>
                    <a:pt x="12699" y="37987"/>
                  </a:cubicBezTo>
                  <a:cubicBezTo>
                    <a:pt x="10759" y="37987"/>
                    <a:pt x="8722" y="37794"/>
                    <a:pt x="6615" y="37406"/>
                  </a:cubicBezTo>
                  <a:cubicBezTo>
                    <a:pt x="4535" y="37040"/>
                    <a:pt x="2330" y="36480"/>
                    <a:pt x="0" y="35727"/>
                  </a:cubicBezTo>
                  <a:lnTo>
                    <a:pt x="0" y="29588"/>
                  </a:lnTo>
                  <a:cubicBezTo>
                    <a:pt x="2191" y="30730"/>
                    <a:pt x="4354" y="31591"/>
                    <a:pt x="6489" y="32173"/>
                  </a:cubicBezTo>
                  <a:cubicBezTo>
                    <a:pt x="8624" y="32732"/>
                    <a:pt x="10731" y="33013"/>
                    <a:pt x="12824" y="33013"/>
                  </a:cubicBezTo>
                  <a:cubicBezTo>
                    <a:pt x="15629" y="33013"/>
                    <a:pt x="17778" y="32540"/>
                    <a:pt x="19285" y="31592"/>
                  </a:cubicBezTo>
                  <a:cubicBezTo>
                    <a:pt x="20792" y="30622"/>
                    <a:pt x="21546" y="29266"/>
                    <a:pt x="21546" y="27521"/>
                  </a:cubicBezTo>
                  <a:cubicBezTo>
                    <a:pt x="21546" y="25907"/>
                    <a:pt x="21002" y="24668"/>
                    <a:pt x="19899" y="23807"/>
                  </a:cubicBezTo>
                  <a:cubicBezTo>
                    <a:pt x="18825" y="22946"/>
                    <a:pt x="16439" y="22117"/>
                    <a:pt x="12754" y="21320"/>
                  </a:cubicBezTo>
                  <a:lnTo>
                    <a:pt x="10689" y="20834"/>
                  </a:lnTo>
                  <a:cubicBezTo>
                    <a:pt x="7005" y="20060"/>
                    <a:pt x="4340" y="18875"/>
                    <a:pt x="2707" y="17282"/>
                  </a:cubicBezTo>
                  <a:cubicBezTo>
                    <a:pt x="1074" y="15667"/>
                    <a:pt x="251" y="13459"/>
                    <a:pt x="251" y="10660"/>
                  </a:cubicBezTo>
                  <a:cubicBezTo>
                    <a:pt x="251" y="7256"/>
                    <a:pt x="1465" y="4630"/>
                    <a:pt x="3879" y="2778"/>
                  </a:cubicBezTo>
                  <a:cubicBezTo>
                    <a:pt x="6294" y="927"/>
                    <a:pt x="9712" y="0"/>
                    <a:pt x="14150" y="0"/>
                  </a:cubicBezTo>
                  <a:cubicBezTo>
                    <a:pt x="16341" y="0"/>
                    <a:pt x="18406" y="162"/>
                    <a:pt x="20346" y="484"/>
                  </a:cubicBezTo>
                  <a:cubicBezTo>
                    <a:pt x="22286" y="807"/>
                    <a:pt x="24072" y="1292"/>
                    <a:pt x="25704" y="1938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1" name="Freeform 2140">
              <a:extLst>
                <a:ext uri="{FF2B5EF4-FFF2-40B4-BE49-F238E27FC236}">
                  <a16:creationId xmlns:a16="http://schemas.microsoft.com/office/drawing/2014/main" id="{3C794541-6077-4066-3D1C-4CD5EDB693EA}"/>
                </a:ext>
              </a:extLst>
            </p:cNvPr>
            <p:cNvSpPr/>
            <p:nvPr/>
          </p:nvSpPr>
          <p:spPr>
            <a:xfrm>
              <a:off x="7019982" y="1737549"/>
              <a:ext cx="23025" cy="50263"/>
            </a:xfrm>
            <a:custGeom>
              <a:avLst/>
              <a:gdLst>
                <a:gd name="connsiteX0" fmla="*/ 23025 w 23025"/>
                <a:gd name="connsiteY0" fmla="*/ 0 h 50263"/>
                <a:gd name="connsiteX1" fmla="*/ 23025 w 23025"/>
                <a:gd name="connsiteY1" fmla="*/ 4943 h 50263"/>
                <a:gd name="connsiteX2" fmla="*/ 17346 w 23025"/>
                <a:gd name="connsiteY2" fmla="*/ 4943 h 50263"/>
                <a:gd name="connsiteX3" fmla="*/ 12880 w 23025"/>
                <a:gd name="connsiteY3" fmla="*/ 6235 h 50263"/>
                <a:gd name="connsiteX4" fmla="*/ 11652 w 23025"/>
                <a:gd name="connsiteY4" fmla="*/ 10886 h 50263"/>
                <a:gd name="connsiteX5" fmla="*/ 11652 w 23025"/>
                <a:gd name="connsiteY5" fmla="*/ 14084 h 50263"/>
                <a:gd name="connsiteX6" fmla="*/ 21448 w 23025"/>
                <a:gd name="connsiteY6" fmla="*/ 14084 h 50263"/>
                <a:gd name="connsiteX7" fmla="*/ 21448 w 23025"/>
                <a:gd name="connsiteY7" fmla="*/ 18703 h 50263"/>
                <a:gd name="connsiteX8" fmla="*/ 11652 w 23025"/>
                <a:gd name="connsiteY8" fmla="*/ 18703 h 50263"/>
                <a:gd name="connsiteX9" fmla="*/ 11652 w 23025"/>
                <a:gd name="connsiteY9" fmla="*/ 50263 h 50263"/>
                <a:gd name="connsiteX10" fmla="*/ 5679 w 23025"/>
                <a:gd name="connsiteY10" fmla="*/ 50263 h 50263"/>
                <a:gd name="connsiteX11" fmla="*/ 5679 w 23025"/>
                <a:gd name="connsiteY11" fmla="*/ 18703 h 50263"/>
                <a:gd name="connsiteX12" fmla="*/ 0 w 23025"/>
                <a:gd name="connsiteY12" fmla="*/ 18703 h 50263"/>
                <a:gd name="connsiteX13" fmla="*/ 0 w 23025"/>
                <a:gd name="connsiteY13" fmla="*/ 14084 h 50263"/>
                <a:gd name="connsiteX14" fmla="*/ 5679 w 23025"/>
                <a:gd name="connsiteY14" fmla="*/ 14084 h 50263"/>
                <a:gd name="connsiteX15" fmla="*/ 5679 w 23025"/>
                <a:gd name="connsiteY15" fmla="*/ 11564 h 50263"/>
                <a:gd name="connsiteX16" fmla="*/ 8484 w 23025"/>
                <a:gd name="connsiteY16" fmla="*/ 2778 h 50263"/>
                <a:gd name="connsiteX17" fmla="*/ 17401 w 23025"/>
                <a:gd name="connsiteY17" fmla="*/ 0 h 50263"/>
                <a:gd name="connsiteX18" fmla="*/ 23025 w 23025"/>
                <a:gd name="connsiteY18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5" h="50263">
                  <a:moveTo>
                    <a:pt x="23025" y="0"/>
                  </a:moveTo>
                  <a:lnTo>
                    <a:pt x="23025" y="4943"/>
                  </a:lnTo>
                  <a:lnTo>
                    <a:pt x="17346" y="4943"/>
                  </a:lnTo>
                  <a:cubicBezTo>
                    <a:pt x="15211" y="4943"/>
                    <a:pt x="13731" y="5374"/>
                    <a:pt x="12880" y="6235"/>
                  </a:cubicBezTo>
                  <a:cubicBezTo>
                    <a:pt x="12057" y="7096"/>
                    <a:pt x="11652" y="8646"/>
                    <a:pt x="11652" y="10886"/>
                  </a:cubicBezTo>
                  <a:lnTo>
                    <a:pt x="11652" y="14084"/>
                  </a:lnTo>
                  <a:lnTo>
                    <a:pt x="21448" y="14084"/>
                  </a:lnTo>
                  <a:lnTo>
                    <a:pt x="21448" y="18703"/>
                  </a:lnTo>
                  <a:lnTo>
                    <a:pt x="11652" y="18703"/>
                  </a:lnTo>
                  <a:lnTo>
                    <a:pt x="11652" y="50263"/>
                  </a:lnTo>
                  <a:lnTo>
                    <a:pt x="5679" y="50263"/>
                  </a:lnTo>
                  <a:lnTo>
                    <a:pt x="5679" y="18703"/>
                  </a:lnTo>
                  <a:lnTo>
                    <a:pt x="0" y="18703"/>
                  </a:lnTo>
                  <a:lnTo>
                    <a:pt x="0" y="14084"/>
                  </a:lnTo>
                  <a:lnTo>
                    <a:pt x="5679" y="14084"/>
                  </a:lnTo>
                  <a:lnTo>
                    <a:pt x="5679" y="11564"/>
                  </a:lnTo>
                  <a:cubicBezTo>
                    <a:pt x="5679" y="7538"/>
                    <a:pt x="6615" y="4609"/>
                    <a:pt x="8484" y="2778"/>
                  </a:cubicBezTo>
                  <a:cubicBezTo>
                    <a:pt x="10368" y="927"/>
                    <a:pt x="13341" y="0"/>
                    <a:pt x="17401" y="0"/>
                  </a:cubicBezTo>
                  <a:lnTo>
                    <a:pt x="2302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2" name="Freeform 2141">
              <a:extLst>
                <a:ext uri="{FF2B5EF4-FFF2-40B4-BE49-F238E27FC236}">
                  <a16:creationId xmlns:a16="http://schemas.microsoft.com/office/drawing/2014/main" id="{38A55B7B-A9B7-1533-7ABD-BC60002D9BBF}"/>
                </a:ext>
              </a:extLst>
            </p:cNvPr>
            <p:cNvSpPr/>
            <p:nvPr/>
          </p:nvSpPr>
          <p:spPr>
            <a:xfrm>
              <a:off x="7047375" y="1750762"/>
              <a:ext cx="30295" cy="37987"/>
            </a:xfrm>
            <a:custGeom>
              <a:avLst/>
              <a:gdLst>
                <a:gd name="connsiteX0" fmla="*/ 0 w 30295"/>
                <a:gd name="connsiteY0" fmla="*/ 22773 h 37987"/>
                <a:gd name="connsiteX1" fmla="*/ 0 w 30295"/>
                <a:gd name="connsiteY1" fmla="*/ 872 h 37987"/>
                <a:gd name="connsiteX2" fmla="*/ 5945 w 30295"/>
                <a:gd name="connsiteY2" fmla="*/ 872 h 37987"/>
                <a:gd name="connsiteX3" fmla="*/ 5945 w 30295"/>
                <a:gd name="connsiteY3" fmla="*/ 22547 h 37987"/>
                <a:gd name="connsiteX4" fmla="*/ 7940 w 30295"/>
                <a:gd name="connsiteY4" fmla="*/ 30268 h 37987"/>
                <a:gd name="connsiteX5" fmla="*/ 13955 w 30295"/>
                <a:gd name="connsiteY5" fmla="*/ 32819 h 37987"/>
                <a:gd name="connsiteX6" fmla="*/ 21546 w 30295"/>
                <a:gd name="connsiteY6" fmla="*/ 29750 h 37987"/>
                <a:gd name="connsiteX7" fmla="*/ 24351 w 30295"/>
                <a:gd name="connsiteY7" fmla="*/ 21384 h 37987"/>
                <a:gd name="connsiteX8" fmla="*/ 24351 w 30295"/>
                <a:gd name="connsiteY8" fmla="*/ 872 h 37987"/>
                <a:gd name="connsiteX9" fmla="*/ 30296 w 30295"/>
                <a:gd name="connsiteY9" fmla="*/ 872 h 37987"/>
                <a:gd name="connsiteX10" fmla="*/ 30296 w 30295"/>
                <a:gd name="connsiteY10" fmla="*/ 37051 h 37987"/>
                <a:gd name="connsiteX11" fmla="*/ 24351 w 30295"/>
                <a:gd name="connsiteY11" fmla="*/ 37051 h 37987"/>
                <a:gd name="connsiteX12" fmla="*/ 24351 w 30295"/>
                <a:gd name="connsiteY12" fmla="*/ 31494 h 37987"/>
                <a:gd name="connsiteX13" fmla="*/ 19313 w 30295"/>
                <a:gd name="connsiteY13" fmla="*/ 36405 h 37987"/>
                <a:gd name="connsiteX14" fmla="*/ 12685 w 30295"/>
                <a:gd name="connsiteY14" fmla="*/ 37987 h 37987"/>
                <a:gd name="connsiteX15" fmla="*/ 3223 w 30295"/>
                <a:gd name="connsiteY15" fmla="*/ 34111 h 37987"/>
                <a:gd name="connsiteX16" fmla="*/ 0 w 30295"/>
                <a:gd name="connsiteY16" fmla="*/ 22773 h 37987"/>
                <a:gd name="connsiteX17" fmla="*/ 14945 w 30295"/>
                <a:gd name="connsiteY17" fmla="*/ 0 h 37987"/>
                <a:gd name="connsiteX18" fmla="*/ 14945 w 30295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5" h="37987">
                  <a:moveTo>
                    <a:pt x="0" y="22773"/>
                  </a:moveTo>
                  <a:lnTo>
                    <a:pt x="0" y="872"/>
                  </a:lnTo>
                  <a:lnTo>
                    <a:pt x="5945" y="872"/>
                  </a:lnTo>
                  <a:lnTo>
                    <a:pt x="5945" y="22547"/>
                  </a:lnTo>
                  <a:cubicBezTo>
                    <a:pt x="5945" y="25971"/>
                    <a:pt x="6615" y="28544"/>
                    <a:pt x="7940" y="30268"/>
                  </a:cubicBezTo>
                  <a:cubicBezTo>
                    <a:pt x="9280" y="31969"/>
                    <a:pt x="11289" y="32819"/>
                    <a:pt x="13955" y="32819"/>
                  </a:cubicBezTo>
                  <a:cubicBezTo>
                    <a:pt x="17150" y="32819"/>
                    <a:pt x="19690" y="31796"/>
                    <a:pt x="21546" y="29750"/>
                  </a:cubicBezTo>
                  <a:cubicBezTo>
                    <a:pt x="23416" y="27704"/>
                    <a:pt x="24351" y="24916"/>
                    <a:pt x="24351" y="21384"/>
                  </a:cubicBezTo>
                  <a:lnTo>
                    <a:pt x="24351" y="872"/>
                  </a:lnTo>
                  <a:lnTo>
                    <a:pt x="30296" y="872"/>
                  </a:lnTo>
                  <a:lnTo>
                    <a:pt x="30296" y="37051"/>
                  </a:lnTo>
                  <a:lnTo>
                    <a:pt x="24351" y="37051"/>
                  </a:lnTo>
                  <a:lnTo>
                    <a:pt x="24351" y="31494"/>
                  </a:lnTo>
                  <a:cubicBezTo>
                    <a:pt x="22914" y="33691"/>
                    <a:pt x="21225" y="35328"/>
                    <a:pt x="19313" y="36405"/>
                  </a:cubicBezTo>
                  <a:cubicBezTo>
                    <a:pt x="17415" y="37460"/>
                    <a:pt x="15211" y="37987"/>
                    <a:pt x="12685" y="37987"/>
                  </a:cubicBezTo>
                  <a:cubicBezTo>
                    <a:pt x="8540" y="37987"/>
                    <a:pt x="5386" y="36695"/>
                    <a:pt x="3223" y="34111"/>
                  </a:cubicBezTo>
                  <a:cubicBezTo>
                    <a:pt x="1075" y="31526"/>
                    <a:pt x="0" y="27748"/>
                    <a:pt x="0" y="22773"/>
                  </a:cubicBezTo>
                  <a:moveTo>
                    <a:pt x="14945" y="0"/>
                  </a:moveTo>
                  <a:lnTo>
                    <a:pt x="1494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3" name="Freeform 2142">
              <a:extLst>
                <a:ext uri="{FF2B5EF4-FFF2-40B4-BE49-F238E27FC236}">
                  <a16:creationId xmlns:a16="http://schemas.microsoft.com/office/drawing/2014/main" id="{9B7A7825-8411-E56E-937B-C7CD15C16794}"/>
                </a:ext>
              </a:extLst>
            </p:cNvPr>
            <p:cNvSpPr/>
            <p:nvPr/>
          </p:nvSpPr>
          <p:spPr>
            <a:xfrm>
              <a:off x="7089686" y="1750762"/>
              <a:ext cx="30295" cy="37051"/>
            </a:xfrm>
            <a:custGeom>
              <a:avLst/>
              <a:gdLst>
                <a:gd name="connsiteX0" fmla="*/ 30296 w 30295"/>
                <a:gd name="connsiteY0" fmla="*/ 15215 h 37051"/>
                <a:gd name="connsiteX1" fmla="*/ 30296 w 30295"/>
                <a:gd name="connsiteY1" fmla="*/ 37051 h 37051"/>
                <a:gd name="connsiteX2" fmla="*/ 24351 w 30295"/>
                <a:gd name="connsiteY2" fmla="*/ 37051 h 37051"/>
                <a:gd name="connsiteX3" fmla="*/ 24351 w 30295"/>
                <a:gd name="connsiteY3" fmla="*/ 15407 h 37051"/>
                <a:gd name="connsiteX4" fmla="*/ 22355 w 30295"/>
                <a:gd name="connsiteY4" fmla="*/ 7720 h 37051"/>
                <a:gd name="connsiteX5" fmla="*/ 16341 w 30295"/>
                <a:gd name="connsiteY5" fmla="*/ 5169 h 37051"/>
                <a:gd name="connsiteX6" fmla="*/ 8750 w 30295"/>
                <a:gd name="connsiteY6" fmla="*/ 8237 h 37051"/>
                <a:gd name="connsiteX7" fmla="*/ 5973 w 30295"/>
                <a:gd name="connsiteY7" fmla="*/ 16603 h 37051"/>
                <a:gd name="connsiteX8" fmla="*/ 5973 w 30295"/>
                <a:gd name="connsiteY8" fmla="*/ 37051 h 37051"/>
                <a:gd name="connsiteX9" fmla="*/ 0 w 30295"/>
                <a:gd name="connsiteY9" fmla="*/ 37051 h 37051"/>
                <a:gd name="connsiteX10" fmla="*/ 0 w 30295"/>
                <a:gd name="connsiteY10" fmla="*/ 872 h 37051"/>
                <a:gd name="connsiteX11" fmla="*/ 5973 w 30295"/>
                <a:gd name="connsiteY11" fmla="*/ 872 h 37051"/>
                <a:gd name="connsiteX12" fmla="*/ 5973 w 30295"/>
                <a:gd name="connsiteY12" fmla="*/ 6493 h 37051"/>
                <a:gd name="connsiteX13" fmla="*/ 10982 w 30295"/>
                <a:gd name="connsiteY13" fmla="*/ 1615 h 37051"/>
                <a:gd name="connsiteX14" fmla="*/ 17667 w 30295"/>
                <a:gd name="connsiteY14" fmla="*/ 0 h 37051"/>
                <a:gd name="connsiteX15" fmla="*/ 27100 w 30295"/>
                <a:gd name="connsiteY15" fmla="*/ 3877 h 37051"/>
                <a:gd name="connsiteX16" fmla="*/ 30296 w 30295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95" h="37051">
                  <a:moveTo>
                    <a:pt x="30296" y="15215"/>
                  </a:moveTo>
                  <a:lnTo>
                    <a:pt x="30296" y="37051"/>
                  </a:lnTo>
                  <a:lnTo>
                    <a:pt x="24351" y="37051"/>
                  </a:lnTo>
                  <a:lnTo>
                    <a:pt x="24351" y="15407"/>
                  </a:lnTo>
                  <a:cubicBezTo>
                    <a:pt x="24351" y="11984"/>
                    <a:pt x="23681" y="9421"/>
                    <a:pt x="22355" y="7720"/>
                  </a:cubicBezTo>
                  <a:cubicBezTo>
                    <a:pt x="21016" y="6019"/>
                    <a:pt x="19006" y="5169"/>
                    <a:pt x="16341" y="5169"/>
                  </a:cubicBezTo>
                  <a:cubicBezTo>
                    <a:pt x="13131" y="5169"/>
                    <a:pt x="10606" y="6192"/>
                    <a:pt x="8750" y="8237"/>
                  </a:cubicBezTo>
                  <a:cubicBezTo>
                    <a:pt x="6894" y="10283"/>
                    <a:pt x="5973" y="13071"/>
                    <a:pt x="5973" y="16603"/>
                  </a:cubicBezTo>
                  <a:lnTo>
                    <a:pt x="5973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3" y="872"/>
                  </a:lnTo>
                  <a:lnTo>
                    <a:pt x="5973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41" y="0"/>
                    <a:pt x="17667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296" y="10218"/>
                    <a:pt x="30296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4" name="Freeform 2143">
              <a:extLst>
                <a:ext uri="{FF2B5EF4-FFF2-40B4-BE49-F238E27FC236}">
                  <a16:creationId xmlns:a16="http://schemas.microsoft.com/office/drawing/2014/main" id="{6E41850E-5F51-698B-7310-B03C358A78DF}"/>
                </a:ext>
              </a:extLst>
            </p:cNvPr>
            <p:cNvSpPr/>
            <p:nvPr/>
          </p:nvSpPr>
          <p:spPr>
            <a:xfrm>
              <a:off x="7131619" y="1737549"/>
              <a:ext cx="32109" cy="50263"/>
            </a:xfrm>
            <a:custGeom>
              <a:avLst/>
              <a:gdLst>
                <a:gd name="connsiteX0" fmla="*/ 0 w 32109"/>
                <a:gd name="connsiteY0" fmla="*/ 0 h 50263"/>
                <a:gd name="connsiteX1" fmla="*/ 5973 w 32109"/>
                <a:gd name="connsiteY1" fmla="*/ 0 h 50263"/>
                <a:gd name="connsiteX2" fmla="*/ 5973 w 32109"/>
                <a:gd name="connsiteY2" fmla="*/ 29686 h 50263"/>
                <a:gd name="connsiteX3" fmla="*/ 23709 w 32109"/>
                <a:gd name="connsiteY3" fmla="*/ 14084 h 50263"/>
                <a:gd name="connsiteX4" fmla="*/ 31300 w 32109"/>
                <a:gd name="connsiteY4" fmla="*/ 14084 h 50263"/>
                <a:gd name="connsiteX5" fmla="*/ 12113 w 32109"/>
                <a:gd name="connsiteY5" fmla="*/ 31010 h 50263"/>
                <a:gd name="connsiteX6" fmla="*/ 32110 w 32109"/>
                <a:gd name="connsiteY6" fmla="*/ 50263 h 50263"/>
                <a:gd name="connsiteX7" fmla="*/ 24351 w 32109"/>
                <a:gd name="connsiteY7" fmla="*/ 50263 h 50263"/>
                <a:gd name="connsiteX8" fmla="*/ 5973 w 32109"/>
                <a:gd name="connsiteY8" fmla="*/ 32594 h 50263"/>
                <a:gd name="connsiteX9" fmla="*/ 5973 w 32109"/>
                <a:gd name="connsiteY9" fmla="*/ 50263 h 50263"/>
                <a:gd name="connsiteX10" fmla="*/ 0 w 32109"/>
                <a:gd name="connsiteY10" fmla="*/ 50263 h 50263"/>
                <a:gd name="connsiteX11" fmla="*/ 0 w 32109"/>
                <a:gd name="connsiteY11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09" h="50263">
                  <a:moveTo>
                    <a:pt x="0" y="0"/>
                  </a:moveTo>
                  <a:lnTo>
                    <a:pt x="5973" y="0"/>
                  </a:lnTo>
                  <a:lnTo>
                    <a:pt x="5973" y="29686"/>
                  </a:lnTo>
                  <a:lnTo>
                    <a:pt x="23709" y="14084"/>
                  </a:lnTo>
                  <a:lnTo>
                    <a:pt x="31300" y="14084"/>
                  </a:lnTo>
                  <a:lnTo>
                    <a:pt x="12113" y="31010"/>
                  </a:lnTo>
                  <a:lnTo>
                    <a:pt x="32110" y="50263"/>
                  </a:lnTo>
                  <a:lnTo>
                    <a:pt x="24351" y="50263"/>
                  </a:lnTo>
                  <a:lnTo>
                    <a:pt x="5973" y="32594"/>
                  </a:lnTo>
                  <a:lnTo>
                    <a:pt x="5973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5" name="Freeform 2144">
              <a:extLst>
                <a:ext uri="{FF2B5EF4-FFF2-40B4-BE49-F238E27FC236}">
                  <a16:creationId xmlns:a16="http://schemas.microsoft.com/office/drawing/2014/main" id="{F2097378-607A-BDFE-297F-4B8677B7C202}"/>
                </a:ext>
              </a:extLst>
            </p:cNvPr>
            <p:cNvSpPr/>
            <p:nvPr/>
          </p:nvSpPr>
          <p:spPr>
            <a:xfrm>
              <a:off x="7165697" y="1741362"/>
              <a:ext cx="22578" cy="46451"/>
            </a:xfrm>
            <a:custGeom>
              <a:avLst/>
              <a:gdLst>
                <a:gd name="connsiteX0" fmla="*/ 10327 w 22578"/>
                <a:gd name="connsiteY0" fmla="*/ 0 h 46451"/>
                <a:gd name="connsiteX1" fmla="*/ 10327 w 22578"/>
                <a:gd name="connsiteY1" fmla="*/ 10272 h 46451"/>
                <a:gd name="connsiteX2" fmla="*/ 22579 w 22578"/>
                <a:gd name="connsiteY2" fmla="*/ 10272 h 46451"/>
                <a:gd name="connsiteX3" fmla="*/ 22579 w 22578"/>
                <a:gd name="connsiteY3" fmla="*/ 14891 h 46451"/>
                <a:gd name="connsiteX4" fmla="*/ 10327 w 22578"/>
                <a:gd name="connsiteY4" fmla="*/ 14891 h 46451"/>
                <a:gd name="connsiteX5" fmla="*/ 10327 w 22578"/>
                <a:gd name="connsiteY5" fmla="*/ 34531 h 46451"/>
                <a:gd name="connsiteX6" fmla="*/ 11527 w 22578"/>
                <a:gd name="connsiteY6" fmla="*/ 40216 h 46451"/>
                <a:gd name="connsiteX7" fmla="*/ 16467 w 22578"/>
                <a:gd name="connsiteY7" fmla="*/ 41476 h 46451"/>
                <a:gd name="connsiteX8" fmla="*/ 22579 w 22578"/>
                <a:gd name="connsiteY8" fmla="*/ 41476 h 46451"/>
                <a:gd name="connsiteX9" fmla="*/ 22579 w 22578"/>
                <a:gd name="connsiteY9" fmla="*/ 46451 h 46451"/>
                <a:gd name="connsiteX10" fmla="*/ 16467 w 22578"/>
                <a:gd name="connsiteY10" fmla="*/ 46451 h 46451"/>
                <a:gd name="connsiteX11" fmla="*/ 6977 w 22578"/>
                <a:gd name="connsiteY11" fmla="*/ 43899 h 46451"/>
                <a:gd name="connsiteX12" fmla="*/ 4354 w 22578"/>
                <a:gd name="connsiteY12" fmla="*/ 34531 h 46451"/>
                <a:gd name="connsiteX13" fmla="*/ 4354 w 22578"/>
                <a:gd name="connsiteY13" fmla="*/ 14891 h 46451"/>
                <a:gd name="connsiteX14" fmla="*/ 0 w 22578"/>
                <a:gd name="connsiteY14" fmla="*/ 14891 h 46451"/>
                <a:gd name="connsiteX15" fmla="*/ 0 w 22578"/>
                <a:gd name="connsiteY15" fmla="*/ 10272 h 46451"/>
                <a:gd name="connsiteX16" fmla="*/ 4354 w 22578"/>
                <a:gd name="connsiteY16" fmla="*/ 10272 h 46451"/>
                <a:gd name="connsiteX17" fmla="*/ 4354 w 22578"/>
                <a:gd name="connsiteY17" fmla="*/ 0 h 46451"/>
                <a:gd name="connsiteX18" fmla="*/ 10327 w 22578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78" h="46451">
                  <a:moveTo>
                    <a:pt x="10327" y="0"/>
                  </a:moveTo>
                  <a:lnTo>
                    <a:pt x="10327" y="10272"/>
                  </a:lnTo>
                  <a:lnTo>
                    <a:pt x="22579" y="10272"/>
                  </a:lnTo>
                  <a:lnTo>
                    <a:pt x="22579" y="14891"/>
                  </a:lnTo>
                  <a:lnTo>
                    <a:pt x="10327" y="14891"/>
                  </a:lnTo>
                  <a:lnTo>
                    <a:pt x="10327" y="34531"/>
                  </a:lnTo>
                  <a:cubicBezTo>
                    <a:pt x="10327" y="37481"/>
                    <a:pt x="10731" y="39376"/>
                    <a:pt x="11527" y="40216"/>
                  </a:cubicBezTo>
                  <a:cubicBezTo>
                    <a:pt x="12350" y="41056"/>
                    <a:pt x="13997" y="41476"/>
                    <a:pt x="16467" y="41476"/>
                  </a:cubicBezTo>
                  <a:lnTo>
                    <a:pt x="22579" y="41476"/>
                  </a:lnTo>
                  <a:lnTo>
                    <a:pt x="22579" y="46451"/>
                  </a:lnTo>
                  <a:lnTo>
                    <a:pt x="16467" y="46451"/>
                  </a:lnTo>
                  <a:cubicBezTo>
                    <a:pt x="11875" y="46451"/>
                    <a:pt x="8722" y="45600"/>
                    <a:pt x="6977" y="43899"/>
                  </a:cubicBezTo>
                  <a:cubicBezTo>
                    <a:pt x="5233" y="42175"/>
                    <a:pt x="4354" y="39054"/>
                    <a:pt x="4354" y="34531"/>
                  </a:cubicBezTo>
                  <a:lnTo>
                    <a:pt x="4354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54" y="10272"/>
                  </a:lnTo>
                  <a:lnTo>
                    <a:pt x="4354" y="0"/>
                  </a:lnTo>
                  <a:lnTo>
                    <a:pt x="10327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6" name="Freeform 2145">
              <a:extLst>
                <a:ext uri="{FF2B5EF4-FFF2-40B4-BE49-F238E27FC236}">
                  <a16:creationId xmlns:a16="http://schemas.microsoft.com/office/drawing/2014/main" id="{48715388-F431-42EB-D1B2-8607AD729D00}"/>
                </a:ext>
              </a:extLst>
            </p:cNvPr>
            <p:cNvSpPr/>
            <p:nvPr/>
          </p:nvSpPr>
          <p:spPr>
            <a:xfrm>
              <a:off x="7196090" y="1737549"/>
              <a:ext cx="5944" cy="50263"/>
            </a:xfrm>
            <a:custGeom>
              <a:avLst/>
              <a:gdLst>
                <a:gd name="connsiteX0" fmla="*/ 0 w 5944"/>
                <a:gd name="connsiteY0" fmla="*/ 14084 h 50263"/>
                <a:gd name="connsiteX1" fmla="*/ 5945 w 5944"/>
                <a:gd name="connsiteY1" fmla="*/ 14084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14084 h 50263"/>
                <a:gd name="connsiteX5" fmla="*/ 0 w 5944"/>
                <a:gd name="connsiteY5" fmla="*/ 0 h 50263"/>
                <a:gd name="connsiteX6" fmla="*/ 5945 w 5944"/>
                <a:gd name="connsiteY6" fmla="*/ 0 h 50263"/>
                <a:gd name="connsiteX7" fmla="*/ 5945 w 5944"/>
                <a:gd name="connsiteY7" fmla="*/ 7527 h 50263"/>
                <a:gd name="connsiteX8" fmla="*/ 0 w 5944"/>
                <a:gd name="connsiteY8" fmla="*/ 7527 h 50263"/>
                <a:gd name="connsiteX9" fmla="*/ 0 w 5944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4" h="50263">
                  <a:moveTo>
                    <a:pt x="0" y="14084"/>
                  </a:moveTo>
                  <a:lnTo>
                    <a:pt x="5945" y="14084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5" y="0"/>
                  </a:lnTo>
                  <a:lnTo>
                    <a:pt x="5945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7" name="Freeform 2146">
              <a:extLst>
                <a:ext uri="{FF2B5EF4-FFF2-40B4-BE49-F238E27FC236}">
                  <a16:creationId xmlns:a16="http://schemas.microsoft.com/office/drawing/2014/main" id="{139462BC-F6F0-8C53-F2D6-30DFB9D0C649}"/>
                </a:ext>
              </a:extLst>
            </p:cNvPr>
            <p:cNvSpPr/>
            <p:nvPr/>
          </p:nvSpPr>
          <p:spPr>
            <a:xfrm>
              <a:off x="7211887" y="1750762"/>
              <a:ext cx="33198" cy="37987"/>
            </a:xfrm>
            <a:custGeom>
              <a:avLst/>
              <a:gdLst>
                <a:gd name="connsiteX0" fmla="*/ 16606 w 33198"/>
                <a:gd name="connsiteY0" fmla="*/ 5039 h 37987"/>
                <a:gd name="connsiteX1" fmla="*/ 9043 w 33198"/>
                <a:gd name="connsiteY1" fmla="*/ 8786 h 37987"/>
                <a:gd name="connsiteX2" fmla="*/ 6266 w 33198"/>
                <a:gd name="connsiteY2" fmla="*/ 18994 h 37987"/>
                <a:gd name="connsiteX3" fmla="*/ 9015 w 33198"/>
                <a:gd name="connsiteY3" fmla="*/ 29234 h 37987"/>
                <a:gd name="connsiteX4" fmla="*/ 16606 w 33198"/>
                <a:gd name="connsiteY4" fmla="*/ 32948 h 37987"/>
                <a:gd name="connsiteX5" fmla="*/ 24128 w 33198"/>
                <a:gd name="connsiteY5" fmla="*/ 29202 h 37987"/>
                <a:gd name="connsiteX6" fmla="*/ 26905 w 33198"/>
                <a:gd name="connsiteY6" fmla="*/ 18994 h 37987"/>
                <a:gd name="connsiteX7" fmla="*/ 24128 w 33198"/>
                <a:gd name="connsiteY7" fmla="*/ 8818 h 37987"/>
                <a:gd name="connsiteX8" fmla="*/ 16606 w 33198"/>
                <a:gd name="connsiteY8" fmla="*/ 5039 h 37987"/>
                <a:gd name="connsiteX9" fmla="*/ 16606 w 33198"/>
                <a:gd name="connsiteY9" fmla="*/ 0 h 37987"/>
                <a:gd name="connsiteX10" fmla="*/ 28775 w 33198"/>
                <a:gd name="connsiteY10" fmla="*/ 5039 h 37987"/>
                <a:gd name="connsiteX11" fmla="*/ 33198 w 33198"/>
                <a:gd name="connsiteY11" fmla="*/ 18994 h 37987"/>
                <a:gd name="connsiteX12" fmla="*/ 28775 w 33198"/>
                <a:gd name="connsiteY12" fmla="*/ 32948 h 37987"/>
                <a:gd name="connsiteX13" fmla="*/ 16606 w 33198"/>
                <a:gd name="connsiteY13" fmla="*/ 37987 h 37987"/>
                <a:gd name="connsiteX14" fmla="*/ 4396 w 33198"/>
                <a:gd name="connsiteY14" fmla="*/ 32948 h 37987"/>
                <a:gd name="connsiteX15" fmla="*/ 0 w 33198"/>
                <a:gd name="connsiteY15" fmla="*/ 18994 h 37987"/>
                <a:gd name="connsiteX16" fmla="*/ 4396 w 33198"/>
                <a:gd name="connsiteY16" fmla="*/ 5039 h 37987"/>
                <a:gd name="connsiteX17" fmla="*/ 16606 w 33198"/>
                <a:gd name="connsiteY17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98" h="37987">
                  <a:moveTo>
                    <a:pt x="16606" y="5039"/>
                  </a:moveTo>
                  <a:cubicBezTo>
                    <a:pt x="13410" y="5039"/>
                    <a:pt x="10899" y="6288"/>
                    <a:pt x="9043" y="8786"/>
                  </a:cubicBezTo>
                  <a:cubicBezTo>
                    <a:pt x="7187" y="11263"/>
                    <a:pt x="6266" y="14665"/>
                    <a:pt x="6266" y="18994"/>
                  </a:cubicBezTo>
                  <a:cubicBezTo>
                    <a:pt x="6266" y="23323"/>
                    <a:pt x="7187" y="26736"/>
                    <a:pt x="9015" y="29234"/>
                  </a:cubicBezTo>
                  <a:cubicBezTo>
                    <a:pt x="10871" y="31711"/>
                    <a:pt x="13396" y="32948"/>
                    <a:pt x="16606" y="32948"/>
                  </a:cubicBezTo>
                  <a:cubicBezTo>
                    <a:pt x="19774" y="32948"/>
                    <a:pt x="22272" y="31700"/>
                    <a:pt x="24128" y="29202"/>
                  </a:cubicBezTo>
                  <a:cubicBezTo>
                    <a:pt x="25984" y="26702"/>
                    <a:pt x="26905" y="23300"/>
                    <a:pt x="26905" y="18994"/>
                  </a:cubicBezTo>
                  <a:cubicBezTo>
                    <a:pt x="26905" y="14708"/>
                    <a:pt x="25984" y="11316"/>
                    <a:pt x="24128" y="8818"/>
                  </a:cubicBezTo>
                  <a:cubicBezTo>
                    <a:pt x="22272" y="6299"/>
                    <a:pt x="19774" y="5039"/>
                    <a:pt x="16606" y="5039"/>
                  </a:cubicBezTo>
                  <a:moveTo>
                    <a:pt x="16606" y="0"/>
                  </a:moveTo>
                  <a:cubicBezTo>
                    <a:pt x="21769" y="0"/>
                    <a:pt x="25830" y="1680"/>
                    <a:pt x="28775" y="5039"/>
                  </a:cubicBezTo>
                  <a:cubicBezTo>
                    <a:pt x="31719" y="8398"/>
                    <a:pt x="33198" y="13050"/>
                    <a:pt x="33198" y="18994"/>
                  </a:cubicBezTo>
                  <a:cubicBezTo>
                    <a:pt x="33198" y="24916"/>
                    <a:pt x="31719" y="29567"/>
                    <a:pt x="28775" y="32948"/>
                  </a:cubicBezTo>
                  <a:cubicBezTo>
                    <a:pt x="25830" y="36307"/>
                    <a:pt x="21769" y="37987"/>
                    <a:pt x="16606" y="37987"/>
                  </a:cubicBezTo>
                  <a:cubicBezTo>
                    <a:pt x="11415" y="37987"/>
                    <a:pt x="7340" y="36307"/>
                    <a:pt x="4396" y="32948"/>
                  </a:cubicBezTo>
                  <a:cubicBezTo>
                    <a:pt x="1465" y="29567"/>
                    <a:pt x="0" y="24916"/>
                    <a:pt x="0" y="18994"/>
                  </a:cubicBezTo>
                  <a:cubicBezTo>
                    <a:pt x="0" y="13050"/>
                    <a:pt x="1465" y="8398"/>
                    <a:pt x="4396" y="5039"/>
                  </a:cubicBezTo>
                  <a:cubicBezTo>
                    <a:pt x="7340" y="1680"/>
                    <a:pt x="11415" y="0"/>
                    <a:pt x="16606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8" name="Freeform 2147">
              <a:extLst>
                <a:ext uri="{FF2B5EF4-FFF2-40B4-BE49-F238E27FC236}">
                  <a16:creationId xmlns:a16="http://schemas.microsoft.com/office/drawing/2014/main" id="{EFA5B8A9-4AF2-544E-D921-8B744CD8964E}"/>
                </a:ext>
              </a:extLst>
            </p:cNvPr>
            <p:cNvSpPr/>
            <p:nvPr/>
          </p:nvSpPr>
          <p:spPr>
            <a:xfrm>
              <a:off x="7254714" y="1750762"/>
              <a:ext cx="30309" cy="37051"/>
            </a:xfrm>
            <a:custGeom>
              <a:avLst/>
              <a:gdLst>
                <a:gd name="connsiteX0" fmla="*/ 30310 w 30309"/>
                <a:gd name="connsiteY0" fmla="*/ 15215 h 37051"/>
                <a:gd name="connsiteX1" fmla="*/ 30310 w 30309"/>
                <a:gd name="connsiteY1" fmla="*/ 37051 h 37051"/>
                <a:gd name="connsiteX2" fmla="*/ 24365 w 30309"/>
                <a:gd name="connsiteY2" fmla="*/ 37051 h 37051"/>
                <a:gd name="connsiteX3" fmla="*/ 24365 w 30309"/>
                <a:gd name="connsiteY3" fmla="*/ 15407 h 37051"/>
                <a:gd name="connsiteX4" fmla="*/ 22355 w 30309"/>
                <a:gd name="connsiteY4" fmla="*/ 7720 h 37051"/>
                <a:gd name="connsiteX5" fmla="*/ 16355 w 30309"/>
                <a:gd name="connsiteY5" fmla="*/ 5169 h 37051"/>
                <a:gd name="connsiteX6" fmla="*/ 8764 w 30309"/>
                <a:gd name="connsiteY6" fmla="*/ 8237 h 37051"/>
                <a:gd name="connsiteX7" fmla="*/ 5987 w 30309"/>
                <a:gd name="connsiteY7" fmla="*/ 16603 h 37051"/>
                <a:gd name="connsiteX8" fmla="*/ 5987 w 30309"/>
                <a:gd name="connsiteY8" fmla="*/ 37051 h 37051"/>
                <a:gd name="connsiteX9" fmla="*/ 0 w 30309"/>
                <a:gd name="connsiteY9" fmla="*/ 37051 h 37051"/>
                <a:gd name="connsiteX10" fmla="*/ 0 w 30309"/>
                <a:gd name="connsiteY10" fmla="*/ 872 h 37051"/>
                <a:gd name="connsiteX11" fmla="*/ 5987 w 30309"/>
                <a:gd name="connsiteY11" fmla="*/ 872 h 37051"/>
                <a:gd name="connsiteX12" fmla="*/ 5987 w 30309"/>
                <a:gd name="connsiteY12" fmla="*/ 6493 h 37051"/>
                <a:gd name="connsiteX13" fmla="*/ 10982 w 30309"/>
                <a:gd name="connsiteY13" fmla="*/ 1615 h 37051"/>
                <a:gd name="connsiteX14" fmla="*/ 17681 w 30309"/>
                <a:gd name="connsiteY14" fmla="*/ 0 h 37051"/>
                <a:gd name="connsiteX15" fmla="*/ 27100 w 30309"/>
                <a:gd name="connsiteY15" fmla="*/ 3877 h 37051"/>
                <a:gd name="connsiteX16" fmla="*/ 30310 w 30309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09" h="37051">
                  <a:moveTo>
                    <a:pt x="30310" y="15215"/>
                  </a:moveTo>
                  <a:lnTo>
                    <a:pt x="30310" y="37051"/>
                  </a:lnTo>
                  <a:lnTo>
                    <a:pt x="24365" y="37051"/>
                  </a:lnTo>
                  <a:lnTo>
                    <a:pt x="24365" y="15407"/>
                  </a:lnTo>
                  <a:cubicBezTo>
                    <a:pt x="24365" y="11984"/>
                    <a:pt x="23695" y="9421"/>
                    <a:pt x="22355" y="7720"/>
                  </a:cubicBezTo>
                  <a:cubicBezTo>
                    <a:pt x="21030" y="6019"/>
                    <a:pt x="19020" y="5169"/>
                    <a:pt x="16355" y="5169"/>
                  </a:cubicBezTo>
                  <a:cubicBezTo>
                    <a:pt x="13145" y="5169"/>
                    <a:pt x="10620" y="6192"/>
                    <a:pt x="8764" y="8237"/>
                  </a:cubicBezTo>
                  <a:cubicBezTo>
                    <a:pt x="6908" y="10283"/>
                    <a:pt x="5987" y="13071"/>
                    <a:pt x="5987" y="16603"/>
                  </a:cubicBezTo>
                  <a:lnTo>
                    <a:pt x="5987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87" y="872"/>
                  </a:lnTo>
                  <a:lnTo>
                    <a:pt x="5987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55" y="0"/>
                    <a:pt x="17681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310" y="10218"/>
                    <a:pt x="30310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663959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stetige Zufallsräume)</a:t>
                </a:r>
                <a:r>
                  <a:rPr lang="de-DE" dirty="0"/>
                  <a:t>. Betrachte den Ausrichtungswinkel eines Glücksrades mit 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 dirty="0"/>
                  <a:t>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−12.7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 b="-265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22334A-566B-07BF-69B0-55ABFCA4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4D8CB4D-B2C2-5248-46B4-0CA10BEF8900}"/>
              </a:ext>
            </a:extLst>
          </p:cNvPr>
          <p:cNvGrpSpPr/>
          <p:nvPr/>
        </p:nvGrpSpPr>
        <p:grpSpPr>
          <a:xfrm>
            <a:off x="4932040" y="1791428"/>
            <a:ext cx="3168352" cy="2112235"/>
            <a:chOff x="4932040" y="1791428"/>
            <a:chExt cx="3168352" cy="21122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5F9084E-739B-3A3F-014F-EE38AC79FFBB}"/>
                </a:ext>
              </a:extLst>
            </p:cNvPr>
            <p:cNvSpPr/>
            <p:nvPr/>
          </p:nvSpPr>
          <p:spPr>
            <a:xfrm>
              <a:off x="4932040" y="1791428"/>
              <a:ext cx="3168352" cy="2112235"/>
            </a:xfrm>
            <a:custGeom>
              <a:avLst/>
              <a:gdLst>
                <a:gd name="connsiteX0" fmla="*/ 0 w 3168352"/>
                <a:gd name="connsiteY0" fmla="*/ 2112235 h 2112235"/>
                <a:gd name="connsiteX1" fmla="*/ 3168352 w 3168352"/>
                <a:gd name="connsiteY1" fmla="*/ 2112235 h 2112235"/>
                <a:gd name="connsiteX2" fmla="*/ 3168352 w 3168352"/>
                <a:gd name="connsiteY2" fmla="*/ 0 h 2112235"/>
                <a:gd name="connsiteX3" fmla="*/ 0 w 3168352"/>
                <a:gd name="connsiteY3" fmla="*/ 0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52" h="2112235">
                  <a:moveTo>
                    <a:pt x="0" y="2112235"/>
                  </a:moveTo>
                  <a:lnTo>
                    <a:pt x="3168352" y="2112235"/>
                  </a:lnTo>
                  <a:lnTo>
                    <a:pt x="3168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EE579D-8729-9892-FFA9-445042BC6DE9}"/>
                </a:ext>
              </a:extLst>
            </p:cNvPr>
            <p:cNvSpPr/>
            <p:nvPr/>
          </p:nvSpPr>
          <p:spPr>
            <a:xfrm>
              <a:off x="5609140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BD0707D-EE44-04CF-5188-2919102FF315}"/>
                </a:ext>
              </a:extLst>
            </p:cNvPr>
            <p:cNvSpPr/>
            <p:nvPr/>
          </p:nvSpPr>
          <p:spPr>
            <a:xfrm>
              <a:off x="617749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9C1B550-B181-5726-6B66-32B8906867BD}"/>
                </a:ext>
              </a:extLst>
            </p:cNvPr>
            <p:cNvSpPr/>
            <p:nvPr/>
          </p:nvSpPr>
          <p:spPr>
            <a:xfrm>
              <a:off x="6745842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9595D7-9FC5-D134-EC60-11AEE9D34587}"/>
                </a:ext>
              </a:extLst>
            </p:cNvPr>
            <p:cNvSpPr/>
            <p:nvPr/>
          </p:nvSpPr>
          <p:spPr>
            <a:xfrm>
              <a:off x="7314205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4F82DED-D262-B876-B054-A8CA07C8B4AD}"/>
                </a:ext>
              </a:extLst>
            </p:cNvPr>
            <p:cNvSpPr/>
            <p:nvPr/>
          </p:nvSpPr>
          <p:spPr>
            <a:xfrm>
              <a:off x="788255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9EC48F-4047-887D-6987-029EBEBDA872}"/>
                </a:ext>
              </a:extLst>
            </p:cNvPr>
            <p:cNvSpPr/>
            <p:nvPr/>
          </p:nvSpPr>
          <p:spPr>
            <a:xfrm>
              <a:off x="5388286" y="360750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884C1BE-141E-649F-3FF7-9A0E3191689D}"/>
                </a:ext>
              </a:extLst>
            </p:cNvPr>
            <p:cNvSpPr/>
            <p:nvPr/>
          </p:nvSpPr>
          <p:spPr>
            <a:xfrm>
              <a:off x="5609140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5BF216-1344-F274-4129-AD90CBD0E399}"/>
                </a:ext>
              </a:extLst>
            </p:cNvPr>
            <p:cNvSpPr/>
            <p:nvPr/>
          </p:nvSpPr>
          <p:spPr>
            <a:xfrm>
              <a:off x="617749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766E449-EC33-3AEE-BB81-9922C9D6EA2C}"/>
                </a:ext>
              </a:extLst>
            </p:cNvPr>
            <p:cNvSpPr/>
            <p:nvPr/>
          </p:nvSpPr>
          <p:spPr>
            <a:xfrm>
              <a:off x="6745842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9319DD7-22B3-52A0-5192-D1FC315F1D25}"/>
                </a:ext>
              </a:extLst>
            </p:cNvPr>
            <p:cNvSpPr/>
            <p:nvPr/>
          </p:nvSpPr>
          <p:spPr>
            <a:xfrm>
              <a:off x="7314205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D18D05-56E5-F4AF-DFFD-17011D0A9043}"/>
                </a:ext>
              </a:extLst>
            </p:cNvPr>
            <p:cNvSpPr/>
            <p:nvPr/>
          </p:nvSpPr>
          <p:spPr>
            <a:xfrm>
              <a:off x="788255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E0F4C90-0C3B-8D75-01DE-0667B5F01968}"/>
                </a:ext>
              </a:extLst>
            </p:cNvPr>
            <p:cNvSpPr/>
            <p:nvPr/>
          </p:nvSpPr>
          <p:spPr>
            <a:xfrm>
              <a:off x="5486756" y="3693772"/>
              <a:ext cx="68559" cy="9095"/>
            </a:xfrm>
            <a:custGeom>
              <a:avLst/>
              <a:gdLst>
                <a:gd name="connsiteX0" fmla="*/ 0 w 68559"/>
                <a:gd name="connsiteY0" fmla="*/ 0 h 9095"/>
                <a:gd name="connsiteX1" fmla="*/ 68559 w 68559"/>
                <a:gd name="connsiteY1" fmla="*/ 0 h 9095"/>
                <a:gd name="connsiteX2" fmla="*/ 68559 w 68559"/>
                <a:gd name="connsiteY2" fmla="*/ 9096 h 9095"/>
                <a:gd name="connsiteX3" fmla="*/ 0 w 68559"/>
                <a:gd name="connsiteY3" fmla="*/ 9096 h 9095"/>
                <a:gd name="connsiteX4" fmla="*/ 0 w 68559"/>
                <a:gd name="connsiteY4" fmla="*/ 0 h 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59" h="9095">
                  <a:moveTo>
                    <a:pt x="0" y="0"/>
                  </a:moveTo>
                  <a:lnTo>
                    <a:pt x="68559" y="0"/>
                  </a:lnTo>
                  <a:lnTo>
                    <a:pt x="68559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07DC2D4-BD9D-8D9F-D91C-90912216FAB0}"/>
                </a:ext>
              </a:extLst>
            </p:cNvPr>
            <p:cNvSpPr/>
            <p:nvPr/>
          </p:nvSpPr>
          <p:spPr>
            <a:xfrm>
              <a:off x="5574940" y="3651369"/>
              <a:ext cx="50697" cy="81281"/>
            </a:xfrm>
            <a:custGeom>
              <a:avLst/>
              <a:gdLst>
                <a:gd name="connsiteX0" fmla="*/ 12996 w 50697"/>
                <a:gd name="connsiteY0" fmla="*/ 72186 h 81281"/>
                <a:gd name="connsiteX1" fmla="*/ 50698 w 50697"/>
                <a:gd name="connsiteY1" fmla="*/ 72186 h 81281"/>
                <a:gd name="connsiteX2" fmla="*/ 50698 w 50697"/>
                <a:gd name="connsiteY2" fmla="*/ 81281 h 81281"/>
                <a:gd name="connsiteX3" fmla="*/ 0 w 50697"/>
                <a:gd name="connsiteY3" fmla="*/ 81281 h 81281"/>
                <a:gd name="connsiteX4" fmla="*/ 0 w 50697"/>
                <a:gd name="connsiteY4" fmla="*/ 72186 h 81281"/>
                <a:gd name="connsiteX5" fmla="*/ 16739 w 50697"/>
                <a:gd name="connsiteY5" fmla="*/ 55129 h 81281"/>
                <a:gd name="connsiteX6" fmla="*/ 30109 w 50697"/>
                <a:gd name="connsiteY6" fmla="*/ 41281 h 81281"/>
                <a:gd name="connsiteX7" fmla="*/ 37328 w 50697"/>
                <a:gd name="connsiteY7" fmla="*/ 31446 h 81281"/>
                <a:gd name="connsiteX8" fmla="*/ 39413 w 50697"/>
                <a:gd name="connsiteY8" fmla="*/ 23472 h 81281"/>
                <a:gd name="connsiteX9" fmla="*/ 34922 w 50697"/>
                <a:gd name="connsiteY9" fmla="*/ 13096 h 81281"/>
                <a:gd name="connsiteX10" fmla="*/ 23316 w 50697"/>
                <a:gd name="connsiteY10" fmla="*/ 9083 h 81281"/>
                <a:gd name="connsiteX11" fmla="*/ 12568 w 50697"/>
                <a:gd name="connsiteY11" fmla="*/ 10852 h 81281"/>
                <a:gd name="connsiteX12" fmla="*/ 535 w 50697"/>
                <a:gd name="connsiteY12" fmla="*/ 16198 h 81281"/>
                <a:gd name="connsiteX13" fmla="*/ 535 w 50697"/>
                <a:gd name="connsiteY13" fmla="*/ 5294 h 81281"/>
                <a:gd name="connsiteX14" fmla="*/ 12728 w 50697"/>
                <a:gd name="connsiteY14" fmla="*/ 1333 h 81281"/>
                <a:gd name="connsiteX15" fmla="*/ 23103 w 50697"/>
                <a:gd name="connsiteY15" fmla="*/ 0 h 81281"/>
                <a:gd name="connsiteX16" fmla="*/ 42890 w 50697"/>
                <a:gd name="connsiteY16" fmla="*/ 6205 h 81281"/>
                <a:gd name="connsiteX17" fmla="*/ 50270 w 50697"/>
                <a:gd name="connsiteY17" fmla="*/ 22773 h 81281"/>
                <a:gd name="connsiteX18" fmla="*/ 48398 w 50697"/>
                <a:gd name="connsiteY18" fmla="*/ 32132 h 81281"/>
                <a:gd name="connsiteX19" fmla="*/ 41713 w 50697"/>
                <a:gd name="connsiteY19" fmla="*/ 42509 h 81281"/>
                <a:gd name="connsiteX20" fmla="*/ 33210 w 50697"/>
                <a:gd name="connsiteY20" fmla="*/ 51499 h 81281"/>
                <a:gd name="connsiteX21" fmla="*/ 12996 w 50697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1">
                  <a:moveTo>
                    <a:pt x="12996" y="72186"/>
                  </a:moveTo>
                  <a:lnTo>
                    <a:pt x="50698" y="72186"/>
                  </a:lnTo>
                  <a:lnTo>
                    <a:pt x="50698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0" y="67948"/>
                    <a:pt x="9681" y="62258"/>
                    <a:pt x="16739" y="55129"/>
                  </a:cubicBezTo>
                  <a:cubicBezTo>
                    <a:pt x="23834" y="47961"/>
                    <a:pt x="28291" y="43354"/>
                    <a:pt x="30109" y="41281"/>
                  </a:cubicBezTo>
                  <a:cubicBezTo>
                    <a:pt x="33566" y="37386"/>
                    <a:pt x="35973" y="34113"/>
                    <a:pt x="37328" y="31446"/>
                  </a:cubicBezTo>
                  <a:cubicBezTo>
                    <a:pt x="38719" y="28740"/>
                    <a:pt x="39413" y="26073"/>
                    <a:pt x="39413" y="23472"/>
                  </a:cubicBezTo>
                  <a:cubicBezTo>
                    <a:pt x="39413" y="19234"/>
                    <a:pt x="37916" y="15776"/>
                    <a:pt x="34922" y="13096"/>
                  </a:cubicBezTo>
                  <a:cubicBezTo>
                    <a:pt x="31962" y="10416"/>
                    <a:pt x="28094" y="9083"/>
                    <a:pt x="23316" y="9083"/>
                  </a:cubicBezTo>
                  <a:cubicBezTo>
                    <a:pt x="19930" y="9083"/>
                    <a:pt x="16347" y="9677"/>
                    <a:pt x="12568" y="10852"/>
                  </a:cubicBezTo>
                  <a:cubicBezTo>
                    <a:pt x="8825" y="12027"/>
                    <a:pt x="4813" y="13809"/>
                    <a:pt x="535" y="16198"/>
                  </a:cubicBezTo>
                  <a:lnTo>
                    <a:pt x="535" y="5294"/>
                  </a:lnTo>
                  <a:cubicBezTo>
                    <a:pt x="4885" y="3538"/>
                    <a:pt x="8949" y="2218"/>
                    <a:pt x="12728" y="1333"/>
                  </a:cubicBezTo>
                  <a:cubicBezTo>
                    <a:pt x="16507" y="449"/>
                    <a:pt x="19965" y="0"/>
                    <a:pt x="23103" y="0"/>
                  </a:cubicBezTo>
                  <a:cubicBezTo>
                    <a:pt x="31373" y="0"/>
                    <a:pt x="37970" y="2073"/>
                    <a:pt x="42890" y="6205"/>
                  </a:cubicBezTo>
                  <a:cubicBezTo>
                    <a:pt x="47810" y="10337"/>
                    <a:pt x="50270" y="15855"/>
                    <a:pt x="50270" y="22773"/>
                  </a:cubicBezTo>
                  <a:cubicBezTo>
                    <a:pt x="50270" y="26060"/>
                    <a:pt x="49645" y="29175"/>
                    <a:pt x="48398" y="32132"/>
                  </a:cubicBezTo>
                  <a:cubicBezTo>
                    <a:pt x="47186" y="35050"/>
                    <a:pt x="44958" y="38509"/>
                    <a:pt x="41713" y="42509"/>
                  </a:cubicBezTo>
                  <a:cubicBezTo>
                    <a:pt x="40822" y="43552"/>
                    <a:pt x="37987" y="46548"/>
                    <a:pt x="33210" y="51499"/>
                  </a:cubicBezTo>
                  <a:cubicBezTo>
                    <a:pt x="28432" y="56423"/>
                    <a:pt x="21694" y="63314"/>
                    <a:pt x="12996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9423DD8-4FCA-0A6A-7D58-BE2531A2591E}"/>
                </a:ext>
              </a:extLst>
            </p:cNvPr>
            <p:cNvSpPr/>
            <p:nvPr/>
          </p:nvSpPr>
          <p:spPr>
            <a:xfrm>
              <a:off x="5648313" y="3719066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0145A75-3A82-B721-E3E3-60301E6FF183}"/>
                </a:ext>
              </a:extLst>
            </p:cNvPr>
            <p:cNvSpPr/>
            <p:nvPr/>
          </p:nvSpPr>
          <p:spPr>
            <a:xfrm>
              <a:off x="5679864" y="3652808"/>
              <a:ext cx="51660" cy="81387"/>
            </a:xfrm>
            <a:custGeom>
              <a:avLst/>
              <a:gdLst>
                <a:gd name="connsiteX0" fmla="*/ 3369 w 51660"/>
                <a:gd name="connsiteY0" fmla="*/ 0 h 81387"/>
                <a:gd name="connsiteX1" fmla="*/ 45777 w 51660"/>
                <a:gd name="connsiteY1" fmla="*/ 0 h 81387"/>
                <a:gd name="connsiteX2" fmla="*/ 45777 w 51660"/>
                <a:gd name="connsiteY2" fmla="*/ 9096 h 81387"/>
                <a:gd name="connsiteX3" fmla="*/ 13262 w 51660"/>
                <a:gd name="connsiteY3" fmla="*/ 9096 h 81387"/>
                <a:gd name="connsiteX4" fmla="*/ 13262 w 51660"/>
                <a:gd name="connsiteY4" fmla="*/ 28660 h 81387"/>
                <a:gd name="connsiteX5" fmla="*/ 17968 w 51660"/>
                <a:gd name="connsiteY5" fmla="*/ 27486 h 81387"/>
                <a:gd name="connsiteX6" fmla="*/ 22675 w 51660"/>
                <a:gd name="connsiteY6" fmla="*/ 27063 h 81387"/>
                <a:gd name="connsiteX7" fmla="*/ 43851 w 51660"/>
                <a:gd name="connsiteY7" fmla="*/ 34390 h 81387"/>
                <a:gd name="connsiteX8" fmla="*/ 51660 w 51660"/>
                <a:gd name="connsiteY8" fmla="*/ 54232 h 81387"/>
                <a:gd name="connsiteX9" fmla="*/ 43637 w 51660"/>
                <a:gd name="connsiteY9" fmla="*/ 74285 h 81387"/>
                <a:gd name="connsiteX10" fmla="*/ 21017 w 51660"/>
                <a:gd name="connsiteY10" fmla="*/ 81387 h 81387"/>
                <a:gd name="connsiteX11" fmla="*/ 10749 w 51660"/>
                <a:gd name="connsiteY11" fmla="*/ 80542 h 81387"/>
                <a:gd name="connsiteX12" fmla="*/ 0 w 51660"/>
                <a:gd name="connsiteY12" fmla="*/ 77968 h 81387"/>
                <a:gd name="connsiteX13" fmla="*/ 0 w 51660"/>
                <a:gd name="connsiteY13" fmla="*/ 67116 h 81387"/>
                <a:gd name="connsiteX14" fmla="*/ 9947 w 51660"/>
                <a:gd name="connsiteY14" fmla="*/ 71024 h 81387"/>
                <a:gd name="connsiteX15" fmla="*/ 20803 w 51660"/>
                <a:gd name="connsiteY15" fmla="*/ 72304 h 81387"/>
                <a:gd name="connsiteX16" fmla="*/ 35456 w 51660"/>
                <a:gd name="connsiteY16" fmla="*/ 67433 h 81387"/>
                <a:gd name="connsiteX17" fmla="*/ 40857 w 51660"/>
                <a:gd name="connsiteY17" fmla="*/ 54232 h 81387"/>
                <a:gd name="connsiteX18" fmla="*/ 35456 w 51660"/>
                <a:gd name="connsiteY18" fmla="*/ 41017 h 81387"/>
                <a:gd name="connsiteX19" fmla="*/ 20803 w 51660"/>
                <a:gd name="connsiteY19" fmla="*/ 36146 h 81387"/>
                <a:gd name="connsiteX20" fmla="*/ 12140 w 51660"/>
                <a:gd name="connsiteY20" fmla="*/ 37109 h 81387"/>
                <a:gd name="connsiteX21" fmla="*/ 3369 w 51660"/>
                <a:gd name="connsiteY21" fmla="*/ 40106 h 81387"/>
                <a:gd name="connsiteX22" fmla="*/ 3369 w 5166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60" h="81387">
                  <a:moveTo>
                    <a:pt x="3369" y="0"/>
                  </a:moveTo>
                  <a:lnTo>
                    <a:pt x="45777" y="0"/>
                  </a:lnTo>
                  <a:lnTo>
                    <a:pt x="45777" y="9096"/>
                  </a:lnTo>
                  <a:lnTo>
                    <a:pt x="13262" y="9096"/>
                  </a:lnTo>
                  <a:lnTo>
                    <a:pt x="13262" y="28660"/>
                  </a:lnTo>
                  <a:cubicBezTo>
                    <a:pt x="14832" y="28132"/>
                    <a:pt x="16400" y="27736"/>
                    <a:pt x="17968" y="27486"/>
                  </a:cubicBezTo>
                  <a:cubicBezTo>
                    <a:pt x="19538" y="27208"/>
                    <a:pt x="21106" y="27063"/>
                    <a:pt x="22675" y="27063"/>
                  </a:cubicBezTo>
                  <a:cubicBezTo>
                    <a:pt x="31587" y="27063"/>
                    <a:pt x="38646" y="29505"/>
                    <a:pt x="43851" y="34390"/>
                  </a:cubicBezTo>
                  <a:cubicBezTo>
                    <a:pt x="49057" y="39274"/>
                    <a:pt x="51660" y="45888"/>
                    <a:pt x="51660" y="54232"/>
                  </a:cubicBezTo>
                  <a:cubicBezTo>
                    <a:pt x="51660" y="62826"/>
                    <a:pt x="48985" y="69506"/>
                    <a:pt x="43637" y="74285"/>
                  </a:cubicBezTo>
                  <a:cubicBezTo>
                    <a:pt x="38289" y="79024"/>
                    <a:pt x="30750" y="81387"/>
                    <a:pt x="21017" y="81387"/>
                  </a:cubicBezTo>
                  <a:cubicBezTo>
                    <a:pt x="17665" y="81387"/>
                    <a:pt x="14243" y="81110"/>
                    <a:pt x="10749" y="80542"/>
                  </a:cubicBezTo>
                  <a:cubicBezTo>
                    <a:pt x="7291" y="79975"/>
                    <a:pt x="3708" y="79116"/>
                    <a:pt x="0" y="77968"/>
                  </a:cubicBezTo>
                  <a:lnTo>
                    <a:pt x="0" y="67116"/>
                  </a:lnTo>
                  <a:cubicBezTo>
                    <a:pt x="3209" y="68859"/>
                    <a:pt x="6524" y="70166"/>
                    <a:pt x="9947" y="71024"/>
                  </a:cubicBezTo>
                  <a:cubicBezTo>
                    <a:pt x="13370" y="71882"/>
                    <a:pt x="16989" y="72304"/>
                    <a:pt x="20803" y="72304"/>
                  </a:cubicBezTo>
                  <a:cubicBezTo>
                    <a:pt x="26971" y="72304"/>
                    <a:pt x="31855" y="70681"/>
                    <a:pt x="35456" y="67433"/>
                  </a:cubicBezTo>
                  <a:cubicBezTo>
                    <a:pt x="39057" y="64199"/>
                    <a:pt x="40857" y="59790"/>
                    <a:pt x="40857" y="54232"/>
                  </a:cubicBezTo>
                  <a:cubicBezTo>
                    <a:pt x="40857" y="48674"/>
                    <a:pt x="39057" y="44265"/>
                    <a:pt x="35456" y="41017"/>
                  </a:cubicBezTo>
                  <a:cubicBezTo>
                    <a:pt x="31855" y="37769"/>
                    <a:pt x="26971" y="36146"/>
                    <a:pt x="20803" y="36146"/>
                  </a:cubicBezTo>
                  <a:cubicBezTo>
                    <a:pt x="17916" y="36146"/>
                    <a:pt x="15027" y="36462"/>
                    <a:pt x="12140" y="37109"/>
                  </a:cubicBezTo>
                  <a:cubicBezTo>
                    <a:pt x="9287" y="37756"/>
                    <a:pt x="6364" y="38746"/>
                    <a:pt x="3369" y="40106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4B5D1F-26CB-7761-E3D2-2B2593AA645E}"/>
                </a:ext>
              </a:extLst>
            </p:cNvPr>
            <p:cNvSpPr/>
            <p:nvPr/>
          </p:nvSpPr>
          <p:spPr>
            <a:xfrm>
              <a:off x="6097651" y="3651369"/>
              <a:ext cx="55188" cy="82826"/>
            </a:xfrm>
            <a:custGeom>
              <a:avLst/>
              <a:gdLst>
                <a:gd name="connsiteX0" fmla="*/ 27595 w 55188"/>
                <a:gd name="connsiteY0" fmla="*/ 8555 h 82826"/>
                <a:gd name="connsiteX1" fmla="*/ 15027 w 55188"/>
                <a:gd name="connsiteY1" fmla="*/ 16792 h 82826"/>
                <a:gd name="connsiteX2" fmla="*/ 10856 w 55188"/>
                <a:gd name="connsiteY2" fmla="*/ 41439 h 82826"/>
                <a:gd name="connsiteX3" fmla="*/ 15027 w 55188"/>
                <a:gd name="connsiteY3" fmla="*/ 66100 h 82826"/>
                <a:gd name="connsiteX4" fmla="*/ 27595 w 55188"/>
                <a:gd name="connsiteY4" fmla="*/ 74271 h 82826"/>
                <a:gd name="connsiteX5" fmla="*/ 40161 w 55188"/>
                <a:gd name="connsiteY5" fmla="*/ 66100 h 82826"/>
                <a:gd name="connsiteX6" fmla="*/ 44387 w 55188"/>
                <a:gd name="connsiteY6" fmla="*/ 41439 h 82826"/>
                <a:gd name="connsiteX7" fmla="*/ 40161 w 55188"/>
                <a:gd name="connsiteY7" fmla="*/ 16792 h 82826"/>
                <a:gd name="connsiteX8" fmla="*/ 27595 w 55188"/>
                <a:gd name="connsiteY8" fmla="*/ 8555 h 82826"/>
                <a:gd name="connsiteX9" fmla="*/ 27595 w 55188"/>
                <a:gd name="connsiteY9" fmla="*/ 0 h 82826"/>
                <a:gd name="connsiteX10" fmla="*/ 48077 w 55188"/>
                <a:gd name="connsiteY10" fmla="*/ 10640 h 82826"/>
                <a:gd name="connsiteX11" fmla="*/ 55189 w 55188"/>
                <a:gd name="connsiteY11" fmla="*/ 41439 h 82826"/>
                <a:gd name="connsiteX12" fmla="*/ 48077 w 55188"/>
                <a:gd name="connsiteY12" fmla="*/ 72238 h 82826"/>
                <a:gd name="connsiteX13" fmla="*/ 27595 w 55188"/>
                <a:gd name="connsiteY13" fmla="*/ 82826 h 82826"/>
                <a:gd name="connsiteX14" fmla="*/ 7059 w 55188"/>
                <a:gd name="connsiteY14" fmla="*/ 72238 h 82826"/>
                <a:gd name="connsiteX15" fmla="*/ 0 w 55188"/>
                <a:gd name="connsiteY15" fmla="*/ 41439 h 82826"/>
                <a:gd name="connsiteX16" fmla="*/ 7059 w 55188"/>
                <a:gd name="connsiteY16" fmla="*/ 10640 h 82826"/>
                <a:gd name="connsiteX17" fmla="*/ 27595 w 55188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26">
                  <a:moveTo>
                    <a:pt x="27595" y="8555"/>
                  </a:moveTo>
                  <a:cubicBezTo>
                    <a:pt x="22033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3" y="74271"/>
                    <a:pt x="27595" y="74271"/>
                  </a:cubicBezTo>
                  <a:cubicBezTo>
                    <a:pt x="33192" y="74271"/>
                    <a:pt x="37381" y="71552"/>
                    <a:pt x="40161" y="66100"/>
                  </a:cubicBezTo>
                  <a:cubicBezTo>
                    <a:pt x="42979" y="60608"/>
                    <a:pt x="44387" y="52383"/>
                    <a:pt x="44387" y="41439"/>
                  </a:cubicBezTo>
                  <a:cubicBezTo>
                    <a:pt x="44387" y="30456"/>
                    <a:pt x="42979" y="22244"/>
                    <a:pt x="40161" y="16792"/>
                  </a:cubicBezTo>
                  <a:cubicBezTo>
                    <a:pt x="37381" y="11300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78"/>
                    <a:pt x="52818" y="65149"/>
                    <a:pt x="48077" y="72238"/>
                  </a:cubicBezTo>
                  <a:cubicBezTo>
                    <a:pt x="43371" y="79301"/>
                    <a:pt x="36544" y="82826"/>
                    <a:pt x="27595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3" y="65149"/>
                    <a:pt x="0" y="54878"/>
                    <a:pt x="0" y="41439"/>
                  </a:cubicBezTo>
                  <a:cubicBezTo>
                    <a:pt x="0" y="27961"/>
                    <a:pt x="2353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6F75505-E4EC-2374-C037-5E62863366AC}"/>
                </a:ext>
              </a:extLst>
            </p:cNvPr>
            <p:cNvSpPr/>
            <p:nvPr/>
          </p:nvSpPr>
          <p:spPr>
            <a:xfrm>
              <a:off x="6171825" y="3719066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0A5BCC-697C-0B0C-8B42-A4B6A01D2AE0}"/>
                </a:ext>
              </a:extLst>
            </p:cNvPr>
            <p:cNvSpPr/>
            <p:nvPr/>
          </p:nvSpPr>
          <p:spPr>
            <a:xfrm>
              <a:off x="6202147" y="3651369"/>
              <a:ext cx="55187" cy="82826"/>
            </a:xfrm>
            <a:custGeom>
              <a:avLst/>
              <a:gdLst>
                <a:gd name="connsiteX0" fmla="*/ 27594 w 55187"/>
                <a:gd name="connsiteY0" fmla="*/ 8555 h 82826"/>
                <a:gd name="connsiteX1" fmla="*/ 15027 w 55187"/>
                <a:gd name="connsiteY1" fmla="*/ 16792 h 82826"/>
                <a:gd name="connsiteX2" fmla="*/ 10856 w 55187"/>
                <a:gd name="connsiteY2" fmla="*/ 41439 h 82826"/>
                <a:gd name="connsiteX3" fmla="*/ 15027 w 55187"/>
                <a:gd name="connsiteY3" fmla="*/ 66100 h 82826"/>
                <a:gd name="connsiteX4" fmla="*/ 27594 w 55187"/>
                <a:gd name="connsiteY4" fmla="*/ 74271 h 82826"/>
                <a:gd name="connsiteX5" fmla="*/ 40161 w 55187"/>
                <a:gd name="connsiteY5" fmla="*/ 66100 h 82826"/>
                <a:gd name="connsiteX6" fmla="*/ 44386 w 55187"/>
                <a:gd name="connsiteY6" fmla="*/ 41439 h 82826"/>
                <a:gd name="connsiteX7" fmla="*/ 40161 w 55187"/>
                <a:gd name="connsiteY7" fmla="*/ 16792 h 82826"/>
                <a:gd name="connsiteX8" fmla="*/ 27594 w 55187"/>
                <a:gd name="connsiteY8" fmla="*/ 8555 h 82826"/>
                <a:gd name="connsiteX9" fmla="*/ 27594 w 55187"/>
                <a:gd name="connsiteY9" fmla="*/ 0 h 82826"/>
                <a:gd name="connsiteX10" fmla="*/ 48076 w 55187"/>
                <a:gd name="connsiteY10" fmla="*/ 10640 h 82826"/>
                <a:gd name="connsiteX11" fmla="*/ 55187 w 55187"/>
                <a:gd name="connsiteY11" fmla="*/ 41439 h 82826"/>
                <a:gd name="connsiteX12" fmla="*/ 48076 w 55187"/>
                <a:gd name="connsiteY12" fmla="*/ 72238 h 82826"/>
                <a:gd name="connsiteX13" fmla="*/ 27594 w 55187"/>
                <a:gd name="connsiteY13" fmla="*/ 82826 h 82826"/>
                <a:gd name="connsiteX14" fmla="*/ 7059 w 55187"/>
                <a:gd name="connsiteY14" fmla="*/ 72238 h 82826"/>
                <a:gd name="connsiteX15" fmla="*/ 0 w 55187"/>
                <a:gd name="connsiteY15" fmla="*/ 41439 h 82826"/>
                <a:gd name="connsiteX16" fmla="*/ 7059 w 55187"/>
                <a:gd name="connsiteY16" fmla="*/ 10640 h 82826"/>
                <a:gd name="connsiteX17" fmla="*/ 27594 w 55187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7" h="82826">
                  <a:moveTo>
                    <a:pt x="27594" y="8555"/>
                  </a:moveTo>
                  <a:cubicBezTo>
                    <a:pt x="22032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2" y="74271"/>
                    <a:pt x="27594" y="74271"/>
                  </a:cubicBezTo>
                  <a:cubicBezTo>
                    <a:pt x="33191" y="74271"/>
                    <a:pt x="37380" y="71552"/>
                    <a:pt x="40161" y="66100"/>
                  </a:cubicBezTo>
                  <a:cubicBezTo>
                    <a:pt x="42977" y="60608"/>
                    <a:pt x="44386" y="52383"/>
                    <a:pt x="44386" y="41439"/>
                  </a:cubicBezTo>
                  <a:cubicBezTo>
                    <a:pt x="44386" y="30456"/>
                    <a:pt x="42977" y="22244"/>
                    <a:pt x="40161" y="16792"/>
                  </a:cubicBezTo>
                  <a:cubicBezTo>
                    <a:pt x="37380" y="11300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1" y="17703"/>
                    <a:pt x="55187" y="27961"/>
                    <a:pt x="55187" y="41439"/>
                  </a:cubicBezTo>
                  <a:cubicBezTo>
                    <a:pt x="55187" y="54878"/>
                    <a:pt x="52811" y="65149"/>
                    <a:pt x="48076" y="72238"/>
                  </a:cubicBezTo>
                  <a:cubicBezTo>
                    <a:pt x="43369" y="79301"/>
                    <a:pt x="36543" y="82826"/>
                    <a:pt x="27594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2" y="65149"/>
                    <a:pt x="0" y="54878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1CE4AE-A3A1-1843-C796-46FBB5620E81}"/>
                </a:ext>
              </a:extLst>
            </p:cNvPr>
            <p:cNvSpPr/>
            <p:nvPr/>
          </p:nvSpPr>
          <p:spPr>
            <a:xfrm>
              <a:off x="6667557" y="3651369"/>
              <a:ext cx="50693" cy="81281"/>
            </a:xfrm>
            <a:custGeom>
              <a:avLst/>
              <a:gdLst>
                <a:gd name="connsiteX0" fmla="*/ 12990 w 50693"/>
                <a:gd name="connsiteY0" fmla="*/ 72186 h 81281"/>
                <a:gd name="connsiteX1" fmla="*/ 50694 w 50693"/>
                <a:gd name="connsiteY1" fmla="*/ 72186 h 81281"/>
                <a:gd name="connsiteX2" fmla="*/ 50694 w 50693"/>
                <a:gd name="connsiteY2" fmla="*/ 81281 h 81281"/>
                <a:gd name="connsiteX3" fmla="*/ 0 w 50693"/>
                <a:gd name="connsiteY3" fmla="*/ 81281 h 81281"/>
                <a:gd name="connsiteX4" fmla="*/ 0 w 50693"/>
                <a:gd name="connsiteY4" fmla="*/ 72186 h 81281"/>
                <a:gd name="connsiteX5" fmla="*/ 16739 w 50693"/>
                <a:gd name="connsiteY5" fmla="*/ 55129 h 81281"/>
                <a:gd name="connsiteX6" fmla="*/ 30112 w 50693"/>
                <a:gd name="connsiteY6" fmla="*/ 41281 h 81281"/>
                <a:gd name="connsiteX7" fmla="*/ 37321 w 50693"/>
                <a:gd name="connsiteY7" fmla="*/ 31446 h 81281"/>
                <a:gd name="connsiteX8" fmla="*/ 39406 w 50693"/>
                <a:gd name="connsiteY8" fmla="*/ 23472 h 81281"/>
                <a:gd name="connsiteX9" fmla="*/ 34918 w 50693"/>
                <a:gd name="connsiteY9" fmla="*/ 13096 h 81281"/>
                <a:gd name="connsiteX10" fmla="*/ 23314 w 50693"/>
                <a:gd name="connsiteY10" fmla="*/ 9083 h 81281"/>
                <a:gd name="connsiteX11" fmla="*/ 12568 w 50693"/>
                <a:gd name="connsiteY11" fmla="*/ 10852 h 81281"/>
                <a:gd name="connsiteX12" fmla="*/ 528 w 50693"/>
                <a:gd name="connsiteY12" fmla="*/ 16198 h 81281"/>
                <a:gd name="connsiteX13" fmla="*/ 528 w 50693"/>
                <a:gd name="connsiteY13" fmla="*/ 5294 h 81281"/>
                <a:gd name="connsiteX14" fmla="*/ 12726 w 50693"/>
                <a:gd name="connsiteY14" fmla="*/ 1333 h 81281"/>
                <a:gd name="connsiteX15" fmla="*/ 23103 w 50693"/>
                <a:gd name="connsiteY15" fmla="*/ 0 h 81281"/>
                <a:gd name="connsiteX16" fmla="*/ 42892 w 50693"/>
                <a:gd name="connsiteY16" fmla="*/ 6205 h 81281"/>
                <a:gd name="connsiteX17" fmla="*/ 50271 w 50693"/>
                <a:gd name="connsiteY17" fmla="*/ 22773 h 81281"/>
                <a:gd name="connsiteX18" fmla="*/ 48397 w 50693"/>
                <a:gd name="connsiteY18" fmla="*/ 32132 h 81281"/>
                <a:gd name="connsiteX19" fmla="*/ 41717 w 50693"/>
                <a:gd name="connsiteY19" fmla="*/ 42509 h 81281"/>
                <a:gd name="connsiteX20" fmla="*/ 33215 w 50693"/>
                <a:gd name="connsiteY20" fmla="*/ 51499 h 81281"/>
                <a:gd name="connsiteX21" fmla="*/ 12990 w 50693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3" h="81281">
                  <a:moveTo>
                    <a:pt x="12990" y="72186"/>
                  </a:moveTo>
                  <a:lnTo>
                    <a:pt x="50694" y="72186"/>
                  </a:lnTo>
                  <a:lnTo>
                    <a:pt x="50694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6" y="67948"/>
                    <a:pt x="9677" y="62258"/>
                    <a:pt x="16739" y="55129"/>
                  </a:cubicBezTo>
                  <a:cubicBezTo>
                    <a:pt x="23829" y="47961"/>
                    <a:pt x="28291" y="43354"/>
                    <a:pt x="30112" y="41281"/>
                  </a:cubicBezTo>
                  <a:cubicBezTo>
                    <a:pt x="33571" y="37386"/>
                    <a:pt x="35974" y="34113"/>
                    <a:pt x="37321" y="31446"/>
                  </a:cubicBezTo>
                  <a:cubicBezTo>
                    <a:pt x="38707" y="28740"/>
                    <a:pt x="39406" y="26073"/>
                    <a:pt x="39406" y="23472"/>
                  </a:cubicBezTo>
                  <a:cubicBezTo>
                    <a:pt x="39406" y="19234"/>
                    <a:pt x="37915" y="15776"/>
                    <a:pt x="34918" y="13096"/>
                  </a:cubicBezTo>
                  <a:cubicBezTo>
                    <a:pt x="31961" y="10416"/>
                    <a:pt x="28093" y="9083"/>
                    <a:pt x="23314" y="9083"/>
                  </a:cubicBezTo>
                  <a:cubicBezTo>
                    <a:pt x="19921" y="9083"/>
                    <a:pt x="16343" y="9677"/>
                    <a:pt x="12568" y="10852"/>
                  </a:cubicBezTo>
                  <a:cubicBezTo>
                    <a:pt x="8832" y="12027"/>
                    <a:pt x="4819" y="13809"/>
                    <a:pt x="528" y="16198"/>
                  </a:cubicBezTo>
                  <a:lnTo>
                    <a:pt x="528" y="5294"/>
                  </a:lnTo>
                  <a:cubicBezTo>
                    <a:pt x="4884" y="3538"/>
                    <a:pt x="8951" y="2218"/>
                    <a:pt x="12726" y="1333"/>
                  </a:cubicBezTo>
                  <a:cubicBezTo>
                    <a:pt x="16502" y="449"/>
                    <a:pt x="19961" y="0"/>
                    <a:pt x="23103" y="0"/>
                  </a:cubicBezTo>
                  <a:cubicBezTo>
                    <a:pt x="31380" y="0"/>
                    <a:pt x="37967" y="2073"/>
                    <a:pt x="42892" y="6205"/>
                  </a:cubicBezTo>
                  <a:cubicBezTo>
                    <a:pt x="47816" y="10337"/>
                    <a:pt x="50271" y="15855"/>
                    <a:pt x="50271" y="22773"/>
                  </a:cubicBezTo>
                  <a:cubicBezTo>
                    <a:pt x="50271" y="26060"/>
                    <a:pt x="49651" y="29175"/>
                    <a:pt x="48397" y="32132"/>
                  </a:cubicBezTo>
                  <a:cubicBezTo>
                    <a:pt x="47182" y="35050"/>
                    <a:pt x="44951" y="38509"/>
                    <a:pt x="41717" y="42509"/>
                  </a:cubicBezTo>
                  <a:cubicBezTo>
                    <a:pt x="40819" y="43552"/>
                    <a:pt x="37981" y="46548"/>
                    <a:pt x="33215" y="51499"/>
                  </a:cubicBezTo>
                  <a:cubicBezTo>
                    <a:pt x="28436" y="56423"/>
                    <a:pt x="21690" y="63314"/>
                    <a:pt x="12990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3463E56-D21F-120E-B462-40CFB6B57A8B}"/>
                </a:ext>
              </a:extLst>
            </p:cNvPr>
            <p:cNvSpPr/>
            <p:nvPr/>
          </p:nvSpPr>
          <p:spPr>
            <a:xfrm>
              <a:off x="6740931" y="3719066"/>
              <a:ext cx="11274" cy="13584"/>
            </a:xfrm>
            <a:custGeom>
              <a:avLst/>
              <a:gdLst>
                <a:gd name="connsiteX0" fmla="*/ 0 w 11274"/>
                <a:gd name="connsiteY0" fmla="*/ 0 h 13584"/>
                <a:gd name="connsiteX1" fmla="*/ 11274 w 11274"/>
                <a:gd name="connsiteY1" fmla="*/ 0 h 13584"/>
                <a:gd name="connsiteX2" fmla="*/ 11274 w 11274"/>
                <a:gd name="connsiteY2" fmla="*/ 13584 h 13584"/>
                <a:gd name="connsiteX3" fmla="*/ 0 w 11274"/>
                <a:gd name="connsiteY3" fmla="*/ 13584 h 13584"/>
                <a:gd name="connsiteX4" fmla="*/ 0 w 1127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4" h="13584">
                  <a:moveTo>
                    <a:pt x="0" y="0"/>
                  </a:moveTo>
                  <a:lnTo>
                    <a:pt x="11274" y="0"/>
                  </a:lnTo>
                  <a:lnTo>
                    <a:pt x="11274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0A1E36F-2D59-AC3E-BB80-D7D87998BB57}"/>
                </a:ext>
              </a:extLst>
            </p:cNvPr>
            <p:cNvSpPr/>
            <p:nvPr/>
          </p:nvSpPr>
          <p:spPr>
            <a:xfrm>
              <a:off x="6772482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70 w 51657"/>
                <a:gd name="connsiteY1" fmla="*/ 0 h 81387"/>
                <a:gd name="connsiteX2" fmla="*/ 45770 w 51657"/>
                <a:gd name="connsiteY2" fmla="*/ 9096 h 81387"/>
                <a:gd name="connsiteX3" fmla="*/ 13254 w 51657"/>
                <a:gd name="connsiteY3" fmla="*/ 9096 h 81387"/>
                <a:gd name="connsiteX4" fmla="*/ 13254 w 51657"/>
                <a:gd name="connsiteY4" fmla="*/ 28660 h 81387"/>
                <a:gd name="connsiteX5" fmla="*/ 17967 w 51657"/>
                <a:gd name="connsiteY5" fmla="*/ 27486 h 81387"/>
                <a:gd name="connsiteX6" fmla="*/ 22667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31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32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70" y="0"/>
                  </a:lnTo>
                  <a:lnTo>
                    <a:pt x="45770" y="9096"/>
                  </a:lnTo>
                  <a:lnTo>
                    <a:pt x="13254" y="9096"/>
                  </a:lnTo>
                  <a:lnTo>
                    <a:pt x="13254" y="28660"/>
                  </a:lnTo>
                  <a:cubicBezTo>
                    <a:pt x="14825" y="28132"/>
                    <a:pt x="16396" y="27736"/>
                    <a:pt x="17967" y="27486"/>
                  </a:cubicBezTo>
                  <a:cubicBezTo>
                    <a:pt x="19538" y="27208"/>
                    <a:pt x="21096" y="27063"/>
                    <a:pt x="22667" y="27063"/>
                  </a:cubicBezTo>
                  <a:cubicBezTo>
                    <a:pt x="31578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77" y="69506"/>
                    <a:pt x="43631" y="74285"/>
                  </a:cubicBezTo>
                  <a:cubicBezTo>
                    <a:pt x="38284" y="79024"/>
                    <a:pt x="30746" y="81387"/>
                    <a:pt x="21017" y="81387"/>
                  </a:cubicBezTo>
                  <a:cubicBezTo>
                    <a:pt x="17664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2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23" y="36462"/>
                    <a:pt x="12132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28EF36-5F11-492E-7A90-2C99B519C828}"/>
                </a:ext>
              </a:extLst>
            </p:cNvPr>
            <p:cNvSpPr/>
            <p:nvPr/>
          </p:nvSpPr>
          <p:spPr>
            <a:xfrm>
              <a:off x="7234969" y="3652808"/>
              <a:ext cx="51670" cy="81387"/>
            </a:xfrm>
            <a:custGeom>
              <a:avLst/>
              <a:gdLst>
                <a:gd name="connsiteX0" fmla="*/ 3380 w 51670"/>
                <a:gd name="connsiteY0" fmla="*/ 0 h 81387"/>
                <a:gd name="connsiteX1" fmla="*/ 45783 w 51670"/>
                <a:gd name="connsiteY1" fmla="*/ 0 h 81387"/>
                <a:gd name="connsiteX2" fmla="*/ 45783 w 51670"/>
                <a:gd name="connsiteY2" fmla="*/ 9096 h 81387"/>
                <a:gd name="connsiteX3" fmla="*/ 13268 w 51670"/>
                <a:gd name="connsiteY3" fmla="*/ 9096 h 81387"/>
                <a:gd name="connsiteX4" fmla="*/ 13268 w 51670"/>
                <a:gd name="connsiteY4" fmla="*/ 28660 h 81387"/>
                <a:gd name="connsiteX5" fmla="*/ 17967 w 51670"/>
                <a:gd name="connsiteY5" fmla="*/ 27486 h 81387"/>
                <a:gd name="connsiteX6" fmla="*/ 22680 w 51670"/>
                <a:gd name="connsiteY6" fmla="*/ 27063 h 81387"/>
                <a:gd name="connsiteX7" fmla="*/ 43855 w 51670"/>
                <a:gd name="connsiteY7" fmla="*/ 34390 h 81387"/>
                <a:gd name="connsiteX8" fmla="*/ 51671 w 51670"/>
                <a:gd name="connsiteY8" fmla="*/ 54232 h 81387"/>
                <a:gd name="connsiteX9" fmla="*/ 43644 w 51670"/>
                <a:gd name="connsiteY9" fmla="*/ 74285 h 81387"/>
                <a:gd name="connsiteX10" fmla="*/ 21017 w 51670"/>
                <a:gd name="connsiteY10" fmla="*/ 81387 h 81387"/>
                <a:gd name="connsiteX11" fmla="*/ 10759 w 51670"/>
                <a:gd name="connsiteY11" fmla="*/ 80542 h 81387"/>
                <a:gd name="connsiteX12" fmla="*/ 0 w 51670"/>
                <a:gd name="connsiteY12" fmla="*/ 77968 h 81387"/>
                <a:gd name="connsiteX13" fmla="*/ 0 w 51670"/>
                <a:gd name="connsiteY13" fmla="*/ 67116 h 81387"/>
                <a:gd name="connsiteX14" fmla="*/ 9954 w 51670"/>
                <a:gd name="connsiteY14" fmla="*/ 71024 h 81387"/>
                <a:gd name="connsiteX15" fmla="*/ 20806 w 51670"/>
                <a:gd name="connsiteY15" fmla="*/ 72304 h 81387"/>
                <a:gd name="connsiteX16" fmla="*/ 35459 w 51670"/>
                <a:gd name="connsiteY16" fmla="*/ 67433 h 81387"/>
                <a:gd name="connsiteX17" fmla="*/ 40859 w 51670"/>
                <a:gd name="connsiteY17" fmla="*/ 54232 h 81387"/>
                <a:gd name="connsiteX18" fmla="*/ 35459 w 51670"/>
                <a:gd name="connsiteY18" fmla="*/ 41017 h 81387"/>
                <a:gd name="connsiteX19" fmla="*/ 20806 w 51670"/>
                <a:gd name="connsiteY19" fmla="*/ 36146 h 81387"/>
                <a:gd name="connsiteX20" fmla="*/ 12145 w 51670"/>
                <a:gd name="connsiteY20" fmla="*/ 37109 h 81387"/>
                <a:gd name="connsiteX21" fmla="*/ 3380 w 51670"/>
                <a:gd name="connsiteY21" fmla="*/ 40106 h 81387"/>
                <a:gd name="connsiteX22" fmla="*/ 3380 w 5167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70" h="81387">
                  <a:moveTo>
                    <a:pt x="3380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54" y="29505"/>
                    <a:pt x="43855" y="34390"/>
                  </a:cubicBezTo>
                  <a:cubicBezTo>
                    <a:pt x="49070" y="39274"/>
                    <a:pt x="51671" y="45888"/>
                    <a:pt x="51671" y="54232"/>
                  </a:cubicBezTo>
                  <a:cubicBezTo>
                    <a:pt x="51671" y="62826"/>
                    <a:pt x="48991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77" y="81387"/>
                    <a:pt x="14258" y="81110"/>
                    <a:pt x="10759" y="80542"/>
                  </a:cubicBezTo>
                  <a:cubicBezTo>
                    <a:pt x="7300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35" y="70166"/>
                    <a:pt x="9954" y="71024"/>
                  </a:cubicBezTo>
                  <a:cubicBezTo>
                    <a:pt x="13373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9" y="59790"/>
                    <a:pt x="40859" y="54232"/>
                  </a:cubicBezTo>
                  <a:cubicBezTo>
                    <a:pt x="40859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94" y="37756"/>
                    <a:pt x="6376" y="38746"/>
                    <a:pt x="3380" y="40106"/>
                  </a:cubicBezTo>
                  <a:lnTo>
                    <a:pt x="338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86C5350-DCCE-D005-9F3D-B34CDDD56F5D}"/>
                </a:ext>
              </a:extLst>
            </p:cNvPr>
            <p:cNvSpPr/>
            <p:nvPr/>
          </p:nvSpPr>
          <p:spPr>
            <a:xfrm>
              <a:off x="7307921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6C42719-8485-C7C7-0651-32BE79CFBB8C}"/>
                </a:ext>
              </a:extLst>
            </p:cNvPr>
            <p:cNvSpPr/>
            <p:nvPr/>
          </p:nvSpPr>
          <p:spPr>
            <a:xfrm>
              <a:off x="7338244" y="3651369"/>
              <a:ext cx="55182" cy="82826"/>
            </a:xfrm>
            <a:custGeom>
              <a:avLst/>
              <a:gdLst>
                <a:gd name="connsiteX0" fmla="*/ 27591 w 55182"/>
                <a:gd name="connsiteY0" fmla="*/ 8555 h 82826"/>
                <a:gd name="connsiteX1" fmla="*/ 15023 w 55182"/>
                <a:gd name="connsiteY1" fmla="*/ 16792 h 82826"/>
                <a:gd name="connsiteX2" fmla="*/ 10852 w 55182"/>
                <a:gd name="connsiteY2" fmla="*/ 41439 h 82826"/>
                <a:gd name="connsiteX3" fmla="*/ 15023 w 55182"/>
                <a:gd name="connsiteY3" fmla="*/ 66100 h 82826"/>
                <a:gd name="connsiteX4" fmla="*/ 27591 w 55182"/>
                <a:gd name="connsiteY4" fmla="*/ 74271 h 82826"/>
                <a:gd name="connsiteX5" fmla="*/ 40159 w 55182"/>
                <a:gd name="connsiteY5" fmla="*/ 66100 h 82826"/>
                <a:gd name="connsiteX6" fmla="*/ 44383 w 55182"/>
                <a:gd name="connsiteY6" fmla="*/ 41439 h 82826"/>
                <a:gd name="connsiteX7" fmla="*/ 40159 w 55182"/>
                <a:gd name="connsiteY7" fmla="*/ 16792 h 82826"/>
                <a:gd name="connsiteX8" fmla="*/ 27591 w 55182"/>
                <a:gd name="connsiteY8" fmla="*/ 8555 h 82826"/>
                <a:gd name="connsiteX9" fmla="*/ 27591 w 55182"/>
                <a:gd name="connsiteY9" fmla="*/ 0 h 82826"/>
                <a:gd name="connsiteX10" fmla="*/ 48066 w 55182"/>
                <a:gd name="connsiteY10" fmla="*/ 10640 h 82826"/>
                <a:gd name="connsiteX11" fmla="*/ 55182 w 55182"/>
                <a:gd name="connsiteY11" fmla="*/ 41439 h 82826"/>
                <a:gd name="connsiteX12" fmla="*/ 48066 w 55182"/>
                <a:gd name="connsiteY12" fmla="*/ 72238 h 82826"/>
                <a:gd name="connsiteX13" fmla="*/ 27591 w 55182"/>
                <a:gd name="connsiteY13" fmla="*/ 82826 h 82826"/>
                <a:gd name="connsiteX14" fmla="*/ 7050 w 55182"/>
                <a:gd name="connsiteY14" fmla="*/ 72238 h 82826"/>
                <a:gd name="connsiteX15" fmla="*/ 0 w 55182"/>
                <a:gd name="connsiteY15" fmla="*/ 41439 h 82826"/>
                <a:gd name="connsiteX16" fmla="*/ 7050 w 55182"/>
                <a:gd name="connsiteY16" fmla="*/ 10640 h 82826"/>
                <a:gd name="connsiteX17" fmla="*/ 27591 w 55182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2" h="82826">
                  <a:moveTo>
                    <a:pt x="27591" y="8555"/>
                  </a:moveTo>
                  <a:cubicBezTo>
                    <a:pt x="22033" y="8555"/>
                    <a:pt x="17835" y="11300"/>
                    <a:pt x="15023" y="16792"/>
                  </a:cubicBezTo>
                  <a:cubicBezTo>
                    <a:pt x="12238" y="22244"/>
                    <a:pt x="10852" y="30456"/>
                    <a:pt x="10852" y="41439"/>
                  </a:cubicBezTo>
                  <a:cubicBezTo>
                    <a:pt x="10852" y="52383"/>
                    <a:pt x="12238" y="60608"/>
                    <a:pt x="15023" y="66100"/>
                  </a:cubicBezTo>
                  <a:cubicBezTo>
                    <a:pt x="17835" y="71552"/>
                    <a:pt x="22033" y="74271"/>
                    <a:pt x="27591" y="74271"/>
                  </a:cubicBezTo>
                  <a:cubicBezTo>
                    <a:pt x="33188" y="74271"/>
                    <a:pt x="37373" y="71552"/>
                    <a:pt x="40159" y="66100"/>
                  </a:cubicBezTo>
                  <a:cubicBezTo>
                    <a:pt x="42971" y="60608"/>
                    <a:pt x="44383" y="52383"/>
                    <a:pt x="44383" y="41439"/>
                  </a:cubicBezTo>
                  <a:cubicBezTo>
                    <a:pt x="44383" y="30456"/>
                    <a:pt x="42971" y="22244"/>
                    <a:pt x="40159" y="16792"/>
                  </a:cubicBezTo>
                  <a:cubicBezTo>
                    <a:pt x="37373" y="11300"/>
                    <a:pt x="33188" y="8555"/>
                    <a:pt x="27591" y="8555"/>
                  </a:cubicBezTo>
                  <a:moveTo>
                    <a:pt x="27591" y="0"/>
                  </a:moveTo>
                  <a:cubicBezTo>
                    <a:pt x="36542" y="0"/>
                    <a:pt x="43367" y="3551"/>
                    <a:pt x="48066" y="10640"/>
                  </a:cubicBezTo>
                  <a:cubicBezTo>
                    <a:pt x="52806" y="17703"/>
                    <a:pt x="55182" y="27961"/>
                    <a:pt x="55182" y="41439"/>
                  </a:cubicBezTo>
                  <a:cubicBezTo>
                    <a:pt x="55182" y="54878"/>
                    <a:pt x="52806" y="65149"/>
                    <a:pt x="48066" y="72238"/>
                  </a:cubicBezTo>
                  <a:cubicBezTo>
                    <a:pt x="43367" y="79301"/>
                    <a:pt x="36542" y="82826"/>
                    <a:pt x="27591" y="82826"/>
                  </a:cubicBezTo>
                  <a:cubicBezTo>
                    <a:pt x="18640" y="82826"/>
                    <a:pt x="11789" y="79301"/>
                    <a:pt x="7050" y="72238"/>
                  </a:cubicBezTo>
                  <a:cubicBezTo>
                    <a:pt x="2350" y="65149"/>
                    <a:pt x="0" y="54878"/>
                    <a:pt x="0" y="41439"/>
                  </a:cubicBezTo>
                  <a:cubicBezTo>
                    <a:pt x="0" y="27961"/>
                    <a:pt x="2350" y="17703"/>
                    <a:pt x="7050" y="10640"/>
                  </a:cubicBezTo>
                  <a:cubicBezTo>
                    <a:pt x="11789" y="3551"/>
                    <a:pt x="18640" y="0"/>
                    <a:pt x="27591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C3AD9F2-12A4-E28F-FD22-30692B5BD171}"/>
                </a:ext>
              </a:extLst>
            </p:cNvPr>
            <p:cNvSpPr/>
            <p:nvPr/>
          </p:nvSpPr>
          <p:spPr>
            <a:xfrm>
              <a:off x="7804745" y="3652808"/>
              <a:ext cx="51340" cy="79842"/>
            </a:xfrm>
            <a:custGeom>
              <a:avLst/>
              <a:gdLst>
                <a:gd name="connsiteX0" fmla="*/ 0 w 51340"/>
                <a:gd name="connsiteY0" fmla="*/ 0 h 79842"/>
                <a:gd name="connsiteX1" fmla="*/ 51340 w 51340"/>
                <a:gd name="connsiteY1" fmla="*/ 0 h 79842"/>
                <a:gd name="connsiteX2" fmla="*/ 51340 w 51340"/>
                <a:gd name="connsiteY2" fmla="*/ 4594 h 79842"/>
                <a:gd name="connsiteX3" fmla="*/ 22350 w 51340"/>
                <a:gd name="connsiteY3" fmla="*/ 79842 h 79842"/>
                <a:gd name="connsiteX4" fmla="*/ 11076 w 51340"/>
                <a:gd name="connsiteY4" fmla="*/ 79842 h 79842"/>
                <a:gd name="connsiteX5" fmla="*/ 38350 w 51340"/>
                <a:gd name="connsiteY5" fmla="*/ 9096 h 79842"/>
                <a:gd name="connsiteX6" fmla="*/ 0 w 51340"/>
                <a:gd name="connsiteY6" fmla="*/ 9096 h 79842"/>
                <a:gd name="connsiteX7" fmla="*/ 0 w 51340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40" h="79842">
                  <a:moveTo>
                    <a:pt x="0" y="0"/>
                  </a:moveTo>
                  <a:lnTo>
                    <a:pt x="51340" y="0"/>
                  </a:lnTo>
                  <a:lnTo>
                    <a:pt x="51340" y="4594"/>
                  </a:lnTo>
                  <a:lnTo>
                    <a:pt x="22350" y="79842"/>
                  </a:lnTo>
                  <a:lnTo>
                    <a:pt x="11076" y="79842"/>
                  </a:lnTo>
                  <a:lnTo>
                    <a:pt x="38350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9F4F70-5454-C78F-AC81-000429610538}"/>
                </a:ext>
              </a:extLst>
            </p:cNvPr>
            <p:cNvSpPr/>
            <p:nvPr/>
          </p:nvSpPr>
          <p:spPr>
            <a:xfrm>
              <a:off x="7877155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9E3E625-5E99-B5D6-34AB-8F7F0639C55A}"/>
                </a:ext>
              </a:extLst>
            </p:cNvPr>
            <p:cNvSpPr/>
            <p:nvPr/>
          </p:nvSpPr>
          <p:spPr>
            <a:xfrm>
              <a:off x="7908706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83 w 51657"/>
                <a:gd name="connsiteY1" fmla="*/ 0 h 81387"/>
                <a:gd name="connsiteX2" fmla="*/ 45783 w 51657"/>
                <a:gd name="connsiteY2" fmla="*/ 9096 h 81387"/>
                <a:gd name="connsiteX3" fmla="*/ 13268 w 51657"/>
                <a:gd name="connsiteY3" fmla="*/ 9096 h 81387"/>
                <a:gd name="connsiteX4" fmla="*/ 13268 w 51657"/>
                <a:gd name="connsiteY4" fmla="*/ 28660 h 81387"/>
                <a:gd name="connsiteX5" fmla="*/ 17967 w 51657"/>
                <a:gd name="connsiteY5" fmla="*/ 27486 h 81387"/>
                <a:gd name="connsiteX6" fmla="*/ 22680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44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45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90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63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1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06574D-E476-FF32-6433-1992F6B69F91}"/>
                </a:ext>
              </a:extLst>
            </p:cNvPr>
            <p:cNvSpPr/>
            <p:nvPr/>
          </p:nvSpPr>
          <p:spPr>
            <a:xfrm>
              <a:off x="6674171" y="3800585"/>
              <a:ext cx="74825" cy="57386"/>
            </a:xfrm>
            <a:custGeom>
              <a:avLst/>
              <a:gdLst>
                <a:gd name="connsiteX0" fmla="*/ 74826 w 74825"/>
                <a:gd name="connsiteY0" fmla="*/ 8845 h 57386"/>
                <a:gd name="connsiteX1" fmla="*/ 71922 w 74825"/>
                <a:gd name="connsiteY1" fmla="*/ 25730 h 57386"/>
                <a:gd name="connsiteX2" fmla="*/ 69136 w 74825"/>
                <a:gd name="connsiteY2" fmla="*/ 34944 h 57386"/>
                <a:gd name="connsiteX3" fmla="*/ 65308 w 74825"/>
                <a:gd name="connsiteY3" fmla="*/ 43472 h 57386"/>
                <a:gd name="connsiteX4" fmla="*/ 60357 w 74825"/>
                <a:gd name="connsiteY4" fmla="*/ 50707 h 57386"/>
                <a:gd name="connsiteX5" fmla="*/ 54232 w 74825"/>
                <a:gd name="connsiteY5" fmla="*/ 55525 h 57386"/>
                <a:gd name="connsiteX6" fmla="*/ 46931 w 74825"/>
                <a:gd name="connsiteY6" fmla="*/ 57387 h 57386"/>
                <a:gd name="connsiteX7" fmla="*/ 37294 w 74825"/>
                <a:gd name="connsiteY7" fmla="*/ 53796 h 57386"/>
                <a:gd name="connsiteX8" fmla="*/ 32647 w 74825"/>
                <a:gd name="connsiteY8" fmla="*/ 43908 h 57386"/>
                <a:gd name="connsiteX9" fmla="*/ 13294 w 74825"/>
                <a:gd name="connsiteY9" fmla="*/ 57387 h 57386"/>
                <a:gd name="connsiteX10" fmla="*/ 3221 w 74825"/>
                <a:gd name="connsiteY10" fmla="*/ 52502 h 57386"/>
                <a:gd name="connsiteX11" fmla="*/ 0 w 74825"/>
                <a:gd name="connsiteY11" fmla="*/ 39261 h 57386"/>
                <a:gd name="connsiteX12" fmla="*/ 1861 w 74825"/>
                <a:gd name="connsiteY12" fmla="*/ 25043 h 57386"/>
                <a:gd name="connsiteX13" fmla="*/ 12238 w 74825"/>
                <a:gd name="connsiteY13" fmla="*/ 1729 h 57386"/>
                <a:gd name="connsiteX14" fmla="*/ 14535 w 74825"/>
                <a:gd name="connsiteY14" fmla="*/ 620 h 57386"/>
                <a:gd name="connsiteX15" fmla="*/ 15710 w 74825"/>
                <a:gd name="connsiteY15" fmla="*/ 858 h 57386"/>
                <a:gd name="connsiteX16" fmla="*/ 16819 w 74825"/>
                <a:gd name="connsiteY16" fmla="*/ 2654 h 57386"/>
                <a:gd name="connsiteX17" fmla="*/ 16198 w 74825"/>
                <a:gd name="connsiteY17" fmla="*/ 4264 h 57386"/>
                <a:gd name="connsiteX18" fmla="*/ 9030 w 74825"/>
                <a:gd name="connsiteY18" fmla="*/ 15393 h 57386"/>
                <a:gd name="connsiteX19" fmla="*/ 4884 w 74825"/>
                <a:gd name="connsiteY19" fmla="*/ 25730 h 57386"/>
                <a:gd name="connsiteX20" fmla="*/ 3894 w 74825"/>
                <a:gd name="connsiteY20" fmla="*/ 33954 h 57386"/>
                <a:gd name="connsiteX21" fmla="*/ 6614 w 74825"/>
                <a:gd name="connsiteY21" fmla="*/ 44278 h 57386"/>
                <a:gd name="connsiteX22" fmla="*/ 14904 w 74825"/>
                <a:gd name="connsiteY22" fmla="*/ 48238 h 57386"/>
                <a:gd name="connsiteX23" fmla="*/ 24423 w 74825"/>
                <a:gd name="connsiteY23" fmla="*/ 45083 h 57386"/>
                <a:gd name="connsiteX24" fmla="*/ 32159 w 74825"/>
                <a:gd name="connsiteY24" fmla="*/ 36489 h 57386"/>
                <a:gd name="connsiteX25" fmla="*/ 33769 w 74825"/>
                <a:gd name="connsiteY25" fmla="*/ 25043 h 57386"/>
                <a:gd name="connsiteX26" fmla="*/ 38099 w 74825"/>
                <a:gd name="connsiteY26" fmla="*/ 19102 h 57386"/>
                <a:gd name="connsiteX27" fmla="*/ 40502 w 74825"/>
                <a:gd name="connsiteY27" fmla="*/ 22390 h 57386"/>
                <a:gd name="connsiteX28" fmla="*/ 40014 w 74825"/>
                <a:gd name="connsiteY28" fmla="*/ 25730 h 57386"/>
                <a:gd name="connsiteX29" fmla="*/ 36172 w 74825"/>
                <a:gd name="connsiteY29" fmla="*/ 36858 h 57386"/>
                <a:gd name="connsiteX30" fmla="*/ 40264 w 74825"/>
                <a:gd name="connsiteY30" fmla="*/ 45136 h 57386"/>
                <a:gd name="connsiteX31" fmla="*/ 48608 w 74825"/>
                <a:gd name="connsiteY31" fmla="*/ 48238 h 57386"/>
                <a:gd name="connsiteX32" fmla="*/ 57572 w 74825"/>
                <a:gd name="connsiteY32" fmla="*/ 44766 h 57386"/>
                <a:gd name="connsiteX33" fmla="*/ 64568 w 74825"/>
                <a:gd name="connsiteY33" fmla="*/ 36238 h 57386"/>
                <a:gd name="connsiteX34" fmla="*/ 68885 w 74825"/>
                <a:gd name="connsiteY34" fmla="*/ 25043 h 57386"/>
                <a:gd name="connsiteX35" fmla="*/ 69387 w 74825"/>
                <a:gd name="connsiteY35" fmla="*/ 20409 h 57386"/>
                <a:gd name="connsiteX36" fmla="*/ 64568 w 74825"/>
                <a:gd name="connsiteY36" fmla="*/ 9215 h 57386"/>
                <a:gd name="connsiteX37" fmla="*/ 63209 w 74825"/>
                <a:gd name="connsiteY37" fmla="*/ 6059 h 57386"/>
                <a:gd name="connsiteX38" fmla="*/ 64938 w 74825"/>
                <a:gd name="connsiteY38" fmla="*/ 2033 h 57386"/>
                <a:gd name="connsiteX39" fmla="*/ 69387 w 74825"/>
                <a:gd name="connsiteY39" fmla="*/ 0 h 57386"/>
                <a:gd name="connsiteX40" fmla="*/ 72291 w 74825"/>
                <a:gd name="connsiteY40" fmla="*/ 1109 h 57386"/>
                <a:gd name="connsiteX41" fmla="*/ 74826 w 74825"/>
                <a:gd name="connsiteY41" fmla="*/ 8845 h 5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4825" h="57386">
                  <a:moveTo>
                    <a:pt x="74826" y="8845"/>
                  </a:moveTo>
                  <a:cubicBezTo>
                    <a:pt x="74826" y="12673"/>
                    <a:pt x="73862" y="18297"/>
                    <a:pt x="71922" y="25730"/>
                  </a:cubicBezTo>
                  <a:cubicBezTo>
                    <a:pt x="71143" y="28938"/>
                    <a:pt x="70205" y="32014"/>
                    <a:pt x="69136" y="34944"/>
                  </a:cubicBezTo>
                  <a:cubicBezTo>
                    <a:pt x="68106" y="37822"/>
                    <a:pt x="66826" y="40660"/>
                    <a:pt x="65308" y="43472"/>
                  </a:cubicBezTo>
                  <a:cubicBezTo>
                    <a:pt x="63776" y="46284"/>
                    <a:pt x="62126" y="48687"/>
                    <a:pt x="60357" y="50707"/>
                  </a:cubicBezTo>
                  <a:cubicBezTo>
                    <a:pt x="58588" y="52687"/>
                    <a:pt x="56542" y="54298"/>
                    <a:pt x="54232" y="55525"/>
                  </a:cubicBezTo>
                  <a:cubicBezTo>
                    <a:pt x="51921" y="56766"/>
                    <a:pt x="49492" y="57387"/>
                    <a:pt x="46931" y="57387"/>
                  </a:cubicBezTo>
                  <a:cubicBezTo>
                    <a:pt x="42892" y="57387"/>
                    <a:pt x="39684" y="56185"/>
                    <a:pt x="37294" y="53796"/>
                  </a:cubicBezTo>
                  <a:cubicBezTo>
                    <a:pt x="34944" y="51367"/>
                    <a:pt x="33400" y="48066"/>
                    <a:pt x="32647" y="43908"/>
                  </a:cubicBezTo>
                  <a:cubicBezTo>
                    <a:pt x="27129" y="52898"/>
                    <a:pt x="20674" y="57387"/>
                    <a:pt x="13294" y="57387"/>
                  </a:cubicBezTo>
                  <a:cubicBezTo>
                    <a:pt x="8713" y="57387"/>
                    <a:pt x="5360" y="55763"/>
                    <a:pt x="3221" y="52502"/>
                  </a:cubicBezTo>
                  <a:cubicBezTo>
                    <a:pt x="1069" y="49202"/>
                    <a:pt x="0" y="44792"/>
                    <a:pt x="0" y="39261"/>
                  </a:cubicBezTo>
                  <a:cubicBezTo>
                    <a:pt x="0" y="34601"/>
                    <a:pt x="620" y="29862"/>
                    <a:pt x="1861" y="25043"/>
                  </a:cubicBezTo>
                  <a:cubicBezTo>
                    <a:pt x="4211" y="15894"/>
                    <a:pt x="7670" y="8119"/>
                    <a:pt x="12238" y="1729"/>
                  </a:cubicBezTo>
                  <a:cubicBezTo>
                    <a:pt x="12858" y="990"/>
                    <a:pt x="13624" y="620"/>
                    <a:pt x="14535" y="620"/>
                  </a:cubicBezTo>
                  <a:cubicBezTo>
                    <a:pt x="15076" y="620"/>
                    <a:pt x="15459" y="700"/>
                    <a:pt x="15710" y="858"/>
                  </a:cubicBezTo>
                  <a:cubicBezTo>
                    <a:pt x="16449" y="1320"/>
                    <a:pt x="16819" y="1914"/>
                    <a:pt x="16819" y="2654"/>
                  </a:cubicBezTo>
                  <a:cubicBezTo>
                    <a:pt x="16819" y="3195"/>
                    <a:pt x="16607" y="3723"/>
                    <a:pt x="16198" y="4264"/>
                  </a:cubicBezTo>
                  <a:cubicBezTo>
                    <a:pt x="13307" y="8264"/>
                    <a:pt x="10918" y="11974"/>
                    <a:pt x="9030" y="15393"/>
                  </a:cubicBezTo>
                  <a:cubicBezTo>
                    <a:pt x="7129" y="18812"/>
                    <a:pt x="5743" y="22258"/>
                    <a:pt x="4884" y="25730"/>
                  </a:cubicBezTo>
                  <a:cubicBezTo>
                    <a:pt x="4224" y="28700"/>
                    <a:pt x="3894" y="31433"/>
                    <a:pt x="3894" y="33954"/>
                  </a:cubicBezTo>
                  <a:cubicBezTo>
                    <a:pt x="3894" y="38192"/>
                    <a:pt x="4805" y="41637"/>
                    <a:pt x="6614" y="44278"/>
                  </a:cubicBezTo>
                  <a:cubicBezTo>
                    <a:pt x="8475" y="46918"/>
                    <a:pt x="11234" y="48238"/>
                    <a:pt x="14904" y="48238"/>
                  </a:cubicBezTo>
                  <a:cubicBezTo>
                    <a:pt x="18284" y="48238"/>
                    <a:pt x="21452" y="47182"/>
                    <a:pt x="24423" y="45083"/>
                  </a:cubicBezTo>
                  <a:cubicBezTo>
                    <a:pt x="27393" y="42931"/>
                    <a:pt x="29980" y="40066"/>
                    <a:pt x="32159" y="36489"/>
                  </a:cubicBezTo>
                  <a:cubicBezTo>
                    <a:pt x="32278" y="32568"/>
                    <a:pt x="32819" y="28753"/>
                    <a:pt x="33769" y="25043"/>
                  </a:cubicBezTo>
                  <a:cubicBezTo>
                    <a:pt x="34627" y="21083"/>
                    <a:pt x="36080" y="19102"/>
                    <a:pt x="38099" y="19102"/>
                  </a:cubicBezTo>
                  <a:cubicBezTo>
                    <a:pt x="39697" y="19102"/>
                    <a:pt x="40502" y="20198"/>
                    <a:pt x="40502" y="22390"/>
                  </a:cubicBezTo>
                  <a:cubicBezTo>
                    <a:pt x="40502" y="23129"/>
                    <a:pt x="40344" y="24238"/>
                    <a:pt x="40014" y="25730"/>
                  </a:cubicBezTo>
                  <a:cubicBezTo>
                    <a:pt x="39103" y="29650"/>
                    <a:pt x="37822" y="33360"/>
                    <a:pt x="36172" y="36858"/>
                  </a:cubicBezTo>
                  <a:cubicBezTo>
                    <a:pt x="36753" y="40278"/>
                    <a:pt x="38113" y="43037"/>
                    <a:pt x="40264" y="45136"/>
                  </a:cubicBezTo>
                  <a:cubicBezTo>
                    <a:pt x="42403" y="47208"/>
                    <a:pt x="45189" y="48238"/>
                    <a:pt x="48608" y="48238"/>
                  </a:cubicBezTo>
                  <a:cubicBezTo>
                    <a:pt x="51789" y="48238"/>
                    <a:pt x="54773" y="47076"/>
                    <a:pt x="57572" y="44766"/>
                  </a:cubicBezTo>
                  <a:cubicBezTo>
                    <a:pt x="60410" y="42456"/>
                    <a:pt x="62747" y="39618"/>
                    <a:pt x="64568" y="36238"/>
                  </a:cubicBezTo>
                  <a:cubicBezTo>
                    <a:pt x="66416" y="32819"/>
                    <a:pt x="67856" y="29083"/>
                    <a:pt x="68885" y="25043"/>
                  </a:cubicBezTo>
                  <a:cubicBezTo>
                    <a:pt x="69215" y="23683"/>
                    <a:pt x="69387" y="22139"/>
                    <a:pt x="69387" y="20409"/>
                  </a:cubicBezTo>
                  <a:cubicBezTo>
                    <a:pt x="69387" y="15789"/>
                    <a:pt x="67776" y="12053"/>
                    <a:pt x="64568" y="9215"/>
                  </a:cubicBezTo>
                  <a:cubicBezTo>
                    <a:pt x="63657" y="8304"/>
                    <a:pt x="63209" y="7261"/>
                    <a:pt x="63209" y="6059"/>
                  </a:cubicBezTo>
                  <a:cubicBezTo>
                    <a:pt x="63209" y="4660"/>
                    <a:pt x="63789" y="3314"/>
                    <a:pt x="64938" y="2033"/>
                  </a:cubicBezTo>
                  <a:cubicBezTo>
                    <a:pt x="66298" y="673"/>
                    <a:pt x="67776" y="0"/>
                    <a:pt x="69387" y="0"/>
                  </a:cubicBezTo>
                  <a:cubicBezTo>
                    <a:pt x="70588" y="0"/>
                    <a:pt x="71552" y="370"/>
                    <a:pt x="72291" y="1109"/>
                  </a:cubicBezTo>
                  <a:cubicBezTo>
                    <a:pt x="73981" y="2601"/>
                    <a:pt x="74826" y="5175"/>
                    <a:pt x="74826" y="884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3EF206A-D3D2-B6F4-BCFA-041BE375ED3B}"/>
                </a:ext>
              </a:extLst>
            </p:cNvPr>
            <p:cNvSpPr/>
            <p:nvPr/>
          </p:nvSpPr>
          <p:spPr>
            <a:xfrm>
              <a:off x="5388286" y="3557863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46DC9AF-96CD-CFE4-C599-C8202FCC3DFD}"/>
                </a:ext>
              </a:extLst>
            </p:cNvPr>
            <p:cNvSpPr/>
            <p:nvPr/>
          </p:nvSpPr>
          <p:spPr>
            <a:xfrm>
              <a:off x="5388286" y="314426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8540DBF-3AC2-D1D2-B44E-F5C32CF758F3}"/>
                </a:ext>
              </a:extLst>
            </p:cNvPr>
            <p:cNvSpPr/>
            <p:nvPr/>
          </p:nvSpPr>
          <p:spPr>
            <a:xfrm>
              <a:off x="5388286" y="273064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4795332-71A4-05D7-92BE-96DB62EACADD}"/>
                </a:ext>
              </a:extLst>
            </p:cNvPr>
            <p:cNvSpPr/>
            <p:nvPr/>
          </p:nvSpPr>
          <p:spPr>
            <a:xfrm>
              <a:off x="5388286" y="231703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2C69BBB-8473-6829-6F3F-7222716DAC59}"/>
                </a:ext>
              </a:extLst>
            </p:cNvPr>
            <p:cNvSpPr/>
            <p:nvPr/>
          </p:nvSpPr>
          <p:spPr>
            <a:xfrm>
              <a:off x="5388286" y="1903430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25FC80-3A70-ACCC-1C92-2CBE2EA78BB3}"/>
                </a:ext>
              </a:extLst>
            </p:cNvPr>
            <p:cNvSpPr/>
            <p:nvPr/>
          </p:nvSpPr>
          <p:spPr>
            <a:xfrm>
              <a:off x="5388286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CC31DED-C7DA-4718-0C94-FBCAE2A4D9FA}"/>
                </a:ext>
              </a:extLst>
            </p:cNvPr>
            <p:cNvSpPr/>
            <p:nvPr/>
          </p:nvSpPr>
          <p:spPr>
            <a:xfrm>
              <a:off x="5388286" y="3557863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39DAAB-B3D3-C85B-D2A7-6C5FB9C9E1C1}"/>
                </a:ext>
              </a:extLst>
            </p:cNvPr>
            <p:cNvSpPr/>
            <p:nvPr/>
          </p:nvSpPr>
          <p:spPr>
            <a:xfrm>
              <a:off x="5388286" y="3144261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2BE5774-D4C2-6273-0ACF-C3D87837D77E}"/>
                </a:ext>
              </a:extLst>
            </p:cNvPr>
            <p:cNvSpPr/>
            <p:nvPr/>
          </p:nvSpPr>
          <p:spPr>
            <a:xfrm>
              <a:off x="5388286" y="273064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24B5EF8-6718-40CF-29F1-E41C833F03C3}"/>
                </a:ext>
              </a:extLst>
            </p:cNvPr>
            <p:cNvSpPr/>
            <p:nvPr/>
          </p:nvSpPr>
          <p:spPr>
            <a:xfrm>
              <a:off x="5388286" y="231703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5100817-F2DC-1B3A-4710-3AA826A66E63}"/>
                </a:ext>
              </a:extLst>
            </p:cNvPr>
            <p:cNvSpPr/>
            <p:nvPr/>
          </p:nvSpPr>
          <p:spPr>
            <a:xfrm>
              <a:off x="5388286" y="1903430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05F961-EC8A-354E-8F7E-C4BF0D62E5E7}"/>
                </a:ext>
              </a:extLst>
            </p:cNvPr>
            <p:cNvSpPr/>
            <p:nvPr/>
          </p:nvSpPr>
          <p:spPr>
            <a:xfrm>
              <a:off x="5111395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C0320B6-407C-BA27-E966-24DAB3E3D5D2}"/>
                </a:ext>
              </a:extLst>
            </p:cNvPr>
            <p:cNvSpPr/>
            <p:nvPr/>
          </p:nvSpPr>
          <p:spPr>
            <a:xfrm>
              <a:off x="5185568" y="3584200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CF67443-6997-2396-CB75-8CD276FF457D}"/>
                </a:ext>
              </a:extLst>
            </p:cNvPr>
            <p:cNvSpPr/>
            <p:nvPr/>
          </p:nvSpPr>
          <p:spPr>
            <a:xfrm>
              <a:off x="5215891" y="3516503"/>
              <a:ext cx="55188" cy="82839"/>
            </a:xfrm>
            <a:custGeom>
              <a:avLst/>
              <a:gdLst>
                <a:gd name="connsiteX0" fmla="*/ 27594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4 w 55188"/>
                <a:gd name="connsiteY4" fmla="*/ 74285 h 82839"/>
                <a:gd name="connsiteX5" fmla="*/ 40161 w 55188"/>
                <a:gd name="connsiteY5" fmla="*/ 66100 h 82839"/>
                <a:gd name="connsiteX6" fmla="*/ 44386 w 55188"/>
                <a:gd name="connsiteY6" fmla="*/ 41439 h 82839"/>
                <a:gd name="connsiteX7" fmla="*/ 40161 w 55188"/>
                <a:gd name="connsiteY7" fmla="*/ 16792 h 82839"/>
                <a:gd name="connsiteX8" fmla="*/ 27594 w 55188"/>
                <a:gd name="connsiteY8" fmla="*/ 8555 h 82839"/>
                <a:gd name="connsiteX9" fmla="*/ 27594 w 55188"/>
                <a:gd name="connsiteY9" fmla="*/ 0 h 82839"/>
                <a:gd name="connsiteX10" fmla="*/ 48076 w 55188"/>
                <a:gd name="connsiteY10" fmla="*/ 10640 h 82839"/>
                <a:gd name="connsiteX11" fmla="*/ 55189 w 55188"/>
                <a:gd name="connsiteY11" fmla="*/ 41439 h 82839"/>
                <a:gd name="connsiteX12" fmla="*/ 48076 w 55188"/>
                <a:gd name="connsiteY12" fmla="*/ 72252 h 82839"/>
                <a:gd name="connsiteX13" fmla="*/ 27594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4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4" y="8555"/>
                  </a:moveTo>
                  <a:cubicBezTo>
                    <a:pt x="22032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2" y="74285"/>
                    <a:pt x="27594" y="74285"/>
                  </a:cubicBezTo>
                  <a:cubicBezTo>
                    <a:pt x="33191" y="74285"/>
                    <a:pt x="37380" y="71552"/>
                    <a:pt x="40161" y="66100"/>
                  </a:cubicBezTo>
                  <a:cubicBezTo>
                    <a:pt x="42977" y="60608"/>
                    <a:pt x="44386" y="52384"/>
                    <a:pt x="44386" y="41439"/>
                  </a:cubicBezTo>
                  <a:cubicBezTo>
                    <a:pt x="44386" y="30469"/>
                    <a:pt x="42977" y="22244"/>
                    <a:pt x="40161" y="16792"/>
                  </a:cubicBezTo>
                  <a:cubicBezTo>
                    <a:pt x="37380" y="11301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6" y="72252"/>
                  </a:cubicBezTo>
                  <a:cubicBezTo>
                    <a:pt x="43369" y="79315"/>
                    <a:pt x="36543" y="82839"/>
                    <a:pt x="27594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48AE909-69D7-72CE-546D-4DE4DF4BC557}"/>
                </a:ext>
              </a:extLst>
            </p:cNvPr>
            <p:cNvSpPr/>
            <p:nvPr/>
          </p:nvSpPr>
          <p:spPr>
            <a:xfrm>
              <a:off x="5285572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1736D30-7737-2B14-EE42-C8E0DA7C5BBB}"/>
                </a:ext>
              </a:extLst>
            </p:cNvPr>
            <p:cNvSpPr/>
            <p:nvPr/>
          </p:nvSpPr>
          <p:spPr>
            <a:xfrm>
              <a:off x="5113694" y="3102893"/>
              <a:ext cx="55188" cy="82833"/>
            </a:xfrm>
            <a:custGeom>
              <a:avLst/>
              <a:gdLst>
                <a:gd name="connsiteX0" fmla="*/ 27595 w 55188"/>
                <a:gd name="connsiteY0" fmla="*/ 8556 h 82833"/>
                <a:gd name="connsiteX1" fmla="*/ 15027 w 55188"/>
                <a:gd name="connsiteY1" fmla="*/ 16787 h 82833"/>
                <a:gd name="connsiteX2" fmla="*/ 10856 w 55188"/>
                <a:gd name="connsiteY2" fmla="*/ 41447 h 82833"/>
                <a:gd name="connsiteX3" fmla="*/ 15027 w 55188"/>
                <a:gd name="connsiteY3" fmla="*/ 66094 h 82833"/>
                <a:gd name="connsiteX4" fmla="*/ 27595 w 55188"/>
                <a:gd name="connsiteY4" fmla="*/ 74279 h 82833"/>
                <a:gd name="connsiteX5" fmla="*/ 40161 w 55188"/>
                <a:gd name="connsiteY5" fmla="*/ 66094 h 82833"/>
                <a:gd name="connsiteX6" fmla="*/ 44387 w 55188"/>
                <a:gd name="connsiteY6" fmla="*/ 41447 h 82833"/>
                <a:gd name="connsiteX7" fmla="*/ 40161 w 55188"/>
                <a:gd name="connsiteY7" fmla="*/ 16787 h 82833"/>
                <a:gd name="connsiteX8" fmla="*/ 27595 w 55188"/>
                <a:gd name="connsiteY8" fmla="*/ 8556 h 82833"/>
                <a:gd name="connsiteX9" fmla="*/ 27595 w 55188"/>
                <a:gd name="connsiteY9" fmla="*/ 0 h 82833"/>
                <a:gd name="connsiteX10" fmla="*/ 48077 w 55188"/>
                <a:gd name="connsiteY10" fmla="*/ 10648 h 82833"/>
                <a:gd name="connsiteX11" fmla="*/ 55189 w 55188"/>
                <a:gd name="connsiteY11" fmla="*/ 41447 h 82833"/>
                <a:gd name="connsiteX12" fmla="*/ 48077 w 55188"/>
                <a:gd name="connsiteY12" fmla="*/ 72246 h 82833"/>
                <a:gd name="connsiteX13" fmla="*/ 27595 w 55188"/>
                <a:gd name="connsiteY13" fmla="*/ 82834 h 82833"/>
                <a:gd name="connsiteX14" fmla="*/ 7059 w 55188"/>
                <a:gd name="connsiteY14" fmla="*/ 72246 h 82833"/>
                <a:gd name="connsiteX15" fmla="*/ 0 w 55188"/>
                <a:gd name="connsiteY15" fmla="*/ 41447 h 82833"/>
                <a:gd name="connsiteX16" fmla="*/ 7059 w 55188"/>
                <a:gd name="connsiteY16" fmla="*/ 10648 h 82833"/>
                <a:gd name="connsiteX17" fmla="*/ 27595 w 55188"/>
                <a:gd name="connsiteY17" fmla="*/ 0 h 8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3">
                  <a:moveTo>
                    <a:pt x="27595" y="8556"/>
                  </a:moveTo>
                  <a:cubicBezTo>
                    <a:pt x="22033" y="8556"/>
                    <a:pt x="17843" y="11295"/>
                    <a:pt x="15027" y="16787"/>
                  </a:cubicBezTo>
                  <a:cubicBezTo>
                    <a:pt x="12246" y="22239"/>
                    <a:pt x="10856" y="30464"/>
                    <a:pt x="10856" y="41447"/>
                  </a:cubicBezTo>
                  <a:cubicBezTo>
                    <a:pt x="10856" y="52391"/>
                    <a:pt x="12246" y="60603"/>
                    <a:pt x="15027" y="66094"/>
                  </a:cubicBezTo>
                  <a:cubicBezTo>
                    <a:pt x="17843" y="71547"/>
                    <a:pt x="22033" y="74279"/>
                    <a:pt x="27595" y="74279"/>
                  </a:cubicBezTo>
                  <a:cubicBezTo>
                    <a:pt x="33192" y="74279"/>
                    <a:pt x="37381" y="71547"/>
                    <a:pt x="40161" y="66094"/>
                  </a:cubicBezTo>
                  <a:cubicBezTo>
                    <a:pt x="42979" y="60603"/>
                    <a:pt x="44387" y="52391"/>
                    <a:pt x="44387" y="41447"/>
                  </a:cubicBezTo>
                  <a:cubicBezTo>
                    <a:pt x="44387" y="30464"/>
                    <a:pt x="42979" y="22239"/>
                    <a:pt x="40161" y="16787"/>
                  </a:cubicBezTo>
                  <a:cubicBezTo>
                    <a:pt x="37381" y="11295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50"/>
                    <a:pt x="48077" y="10648"/>
                  </a:cubicBezTo>
                  <a:cubicBezTo>
                    <a:pt x="52818" y="17711"/>
                    <a:pt x="55189" y="27969"/>
                    <a:pt x="55189" y="41447"/>
                  </a:cubicBezTo>
                  <a:cubicBezTo>
                    <a:pt x="55189" y="54886"/>
                    <a:pt x="52818" y="65157"/>
                    <a:pt x="48077" y="72246"/>
                  </a:cubicBezTo>
                  <a:cubicBezTo>
                    <a:pt x="43371" y="79309"/>
                    <a:pt x="36543" y="82834"/>
                    <a:pt x="27595" y="82834"/>
                  </a:cubicBezTo>
                  <a:cubicBezTo>
                    <a:pt x="18646" y="82834"/>
                    <a:pt x="11801" y="79309"/>
                    <a:pt x="7059" y="72246"/>
                  </a:cubicBezTo>
                  <a:cubicBezTo>
                    <a:pt x="2352" y="65157"/>
                    <a:pt x="0" y="54886"/>
                    <a:pt x="0" y="41447"/>
                  </a:cubicBezTo>
                  <a:cubicBezTo>
                    <a:pt x="0" y="27969"/>
                    <a:pt x="2352" y="17711"/>
                    <a:pt x="7059" y="10648"/>
                  </a:cubicBezTo>
                  <a:cubicBezTo>
                    <a:pt x="11801" y="3550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8F5FBF3-B025-3276-2C2C-112F21F8ECDD}"/>
                </a:ext>
              </a:extLst>
            </p:cNvPr>
            <p:cNvSpPr/>
            <p:nvPr/>
          </p:nvSpPr>
          <p:spPr>
            <a:xfrm>
              <a:off x="5187868" y="3170598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1162282-DDE6-3C50-82F8-33A3B3966597}"/>
                </a:ext>
              </a:extLst>
            </p:cNvPr>
            <p:cNvSpPr/>
            <p:nvPr/>
          </p:nvSpPr>
          <p:spPr>
            <a:xfrm>
              <a:off x="5218992" y="3102893"/>
              <a:ext cx="50697" cy="81289"/>
            </a:xfrm>
            <a:custGeom>
              <a:avLst/>
              <a:gdLst>
                <a:gd name="connsiteX0" fmla="*/ 12996 w 50697"/>
                <a:gd name="connsiteY0" fmla="*/ 72194 h 81289"/>
                <a:gd name="connsiteX1" fmla="*/ 50698 w 50697"/>
                <a:gd name="connsiteY1" fmla="*/ 72194 h 81289"/>
                <a:gd name="connsiteX2" fmla="*/ 50698 w 50697"/>
                <a:gd name="connsiteY2" fmla="*/ 81289 h 81289"/>
                <a:gd name="connsiteX3" fmla="*/ 0 w 50697"/>
                <a:gd name="connsiteY3" fmla="*/ 81289 h 81289"/>
                <a:gd name="connsiteX4" fmla="*/ 0 w 50697"/>
                <a:gd name="connsiteY4" fmla="*/ 72194 h 81289"/>
                <a:gd name="connsiteX5" fmla="*/ 16739 w 50697"/>
                <a:gd name="connsiteY5" fmla="*/ 55137 h 81289"/>
                <a:gd name="connsiteX6" fmla="*/ 30109 w 50697"/>
                <a:gd name="connsiteY6" fmla="*/ 41289 h 81289"/>
                <a:gd name="connsiteX7" fmla="*/ 37328 w 50697"/>
                <a:gd name="connsiteY7" fmla="*/ 31441 h 81289"/>
                <a:gd name="connsiteX8" fmla="*/ 39414 w 50697"/>
                <a:gd name="connsiteY8" fmla="*/ 23480 h 81289"/>
                <a:gd name="connsiteX9" fmla="*/ 34922 w 50697"/>
                <a:gd name="connsiteY9" fmla="*/ 13104 h 81289"/>
                <a:gd name="connsiteX10" fmla="*/ 23316 w 50697"/>
                <a:gd name="connsiteY10" fmla="*/ 9091 h 81289"/>
                <a:gd name="connsiteX11" fmla="*/ 12568 w 50697"/>
                <a:gd name="connsiteY11" fmla="*/ 10860 h 81289"/>
                <a:gd name="connsiteX12" fmla="*/ 535 w 50697"/>
                <a:gd name="connsiteY12" fmla="*/ 16206 h 81289"/>
                <a:gd name="connsiteX13" fmla="*/ 535 w 50697"/>
                <a:gd name="connsiteY13" fmla="*/ 5294 h 81289"/>
                <a:gd name="connsiteX14" fmla="*/ 12729 w 50697"/>
                <a:gd name="connsiteY14" fmla="*/ 1337 h 81289"/>
                <a:gd name="connsiteX15" fmla="*/ 23103 w 50697"/>
                <a:gd name="connsiteY15" fmla="*/ 0 h 81289"/>
                <a:gd name="connsiteX16" fmla="*/ 42890 w 50697"/>
                <a:gd name="connsiteY16" fmla="*/ 6203 h 81289"/>
                <a:gd name="connsiteX17" fmla="*/ 50270 w 50697"/>
                <a:gd name="connsiteY17" fmla="*/ 22780 h 81289"/>
                <a:gd name="connsiteX18" fmla="*/ 48398 w 50697"/>
                <a:gd name="connsiteY18" fmla="*/ 32140 h 81289"/>
                <a:gd name="connsiteX19" fmla="*/ 41713 w 50697"/>
                <a:gd name="connsiteY19" fmla="*/ 42517 h 81289"/>
                <a:gd name="connsiteX20" fmla="*/ 33210 w 50697"/>
                <a:gd name="connsiteY20" fmla="*/ 51494 h 81289"/>
                <a:gd name="connsiteX21" fmla="*/ 12996 w 50697"/>
                <a:gd name="connsiteY21" fmla="*/ 72194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9">
                  <a:moveTo>
                    <a:pt x="12996" y="72194"/>
                  </a:moveTo>
                  <a:lnTo>
                    <a:pt x="50698" y="72194"/>
                  </a:lnTo>
                  <a:lnTo>
                    <a:pt x="50698" y="81289"/>
                  </a:lnTo>
                  <a:lnTo>
                    <a:pt x="0" y="81289"/>
                  </a:lnTo>
                  <a:lnTo>
                    <a:pt x="0" y="72194"/>
                  </a:lnTo>
                  <a:cubicBezTo>
                    <a:pt x="4100" y="67956"/>
                    <a:pt x="9681" y="62266"/>
                    <a:pt x="16739" y="55137"/>
                  </a:cubicBezTo>
                  <a:cubicBezTo>
                    <a:pt x="23834" y="47969"/>
                    <a:pt x="28291" y="43362"/>
                    <a:pt x="30109" y="41289"/>
                  </a:cubicBezTo>
                  <a:cubicBezTo>
                    <a:pt x="33566" y="37394"/>
                    <a:pt x="35973" y="34121"/>
                    <a:pt x="37328" y="31441"/>
                  </a:cubicBezTo>
                  <a:cubicBezTo>
                    <a:pt x="38719" y="28734"/>
                    <a:pt x="39414" y="26081"/>
                    <a:pt x="39414" y="23480"/>
                  </a:cubicBezTo>
                  <a:cubicBezTo>
                    <a:pt x="39414" y="19242"/>
                    <a:pt x="37917" y="15784"/>
                    <a:pt x="34922" y="13104"/>
                  </a:cubicBezTo>
                  <a:cubicBezTo>
                    <a:pt x="31963" y="10424"/>
                    <a:pt x="28094" y="9091"/>
                    <a:pt x="23316" y="9091"/>
                  </a:cubicBezTo>
                  <a:cubicBezTo>
                    <a:pt x="19930" y="9091"/>
                    <a:pt x="16347" y="9685"/>
                    <a:pt x="12568" y="10860"/>
                  </a:cubicBezTo>
                  <a:cubicBezTo>
                    <a:pt x="8825" y="12034"/>
                    <a:pt x="4813" y="13817"/>
                    <a:pt x="535" y="16206"/>
                  </a:cubicBezTo>
                  <a:lnTo>
                    <a:pt x="535" y="5294"/>
                  </a:lnTo>
                  <a:cubicBezTo>
                    <a:pt x="4885" y="3547"/>
                    <a:pt x="8949" y="2228"/>
                    <a:pt x="12729" y="1337"/>
                  </a:cubicBezTo>
                  <a:cubicBezTo>
                    <a:pt x="16507" y="446"/>
                    <a:pt x="19965" y="0"/>
                    <a:pt x="23103" y="0"/>
                  </a:cubicBezTo>
                  <a:cubicBezTo>
                    <a:pt x="31373" y="0"/>
                    <a:pt x="37970" y="2067"/>
                    <a:pt x="42890" y="6203"/>
                  </a:cubicBezTo>
                  <a:cubicBezTo>
                    <a:pt x="47810" y="10331"/>
                    <a:pt x="50270" y="15863"/>
                    <a:pt x="50270" y="22780"/>
                  </a:cubicBezTo>
                  <a:cubicBezTo>
                    <a:pt x="50270" y="26068"/>
                    <a:pt x="49645" y="29183"/>
                    <a:pt x="48398" y="32140"/>
                  </a:cubicBezTo>
                  <a:cubicBezTo>
                    <a:pt x="47186" y="35058"/>
                    <a:pt x="44958" y="38517"/>
                    <a:pt x="41713" y="42517"/>
                  </a:cubicBezTo>
                  <a:cubicBezTo>
                    <a:pt x="40822" y="43546"/>
                    <a:pt x="37987" y="46543"/>
                    <a:pt x="33210" y="51494"/>
                  </a:cubicBezTo>
                  <a:cubicBezTo>
                    <a:pt x="28432" y="56418"/>
                    <a:pt x="21694" y="63309"/>
                    <a:pt x="12996" y="721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E14A87-582F-F41E-2458-757C11057495}"/>
                </a:ext>
              </a:extLst>
            </p:cNvPr>
            <p:cNvSpPr/>
            <p:nvPr/>
          </p:nvSpPr>
          <p:spPr>
            <a:xfrm>
              <a:off x="5289102" y="3104337"/>
              <a:ext cx="51658" cy="81389"/>
            </a:xfrm>
            <a:custGeom>
              <a:avLst/>
              <a:gdLst>
                <a:gd name="connsiteX0" fmla="*/ 3369 w 51658"/>
                <a:gd name="connsiteY0" fmla="*/ 0 h 81389"/>
                <a:gd name="connsiteX1" fmla="*/ 45776 w 51658"/>
                <a:gd name="connsiteY1" fmla="*/ 0 h 81389"/>
                <a:gd name="connsiteX2" fmla="*/ 45776 w 51658"/>
                <a:gd name="connsiteY2" fmla="*/ 9085 h 81389"/>
                <a:gd name="connsiteX3" fmla="*/ 13262 w 51658"/>
                <a:gd name="connsiteY3" fmla="*/ 9085 h 81389"/>
                <a:gd name="connsiteX4" fmla="*/ 13262 w 51658"/>
                <a:gd name="connsiteY4" fmla="*/ 28663 h 81389"/>
                <a:gd name="connsiteX5" fmla="*/ 17969 w 51658"/>
                <a:gd name="connsiteY5" fmla="*/ 27488 h 81389"/>
                <a:gd name="connsiteX6" fmla="*/ 22675 w 51658"/>
                <a:gd name="connsiteY6" fmla="*/ 27066 h 81389"/>
                <a:gd name="connsiteX7" fmla="*/ 43851 w 51658"/>
                <a:gd name="connsiteY7" fmla="*/ 34379 h 81389"/>
                <a:gd name="connsiteX8" fmla="*/ 51659 w 51658"/>
                <a:gd name="connsiteY8" fmla="*/ 54221 h 81389"/>
                <a:gd name="connsiteX9" fmla="*/ 43637 w 51658"/>
                <a:gd name="connsiteY9" fmla="*/ 74274 h 81389"/>
                <a:gd name="connsiteX10" fmla="*/ 21017 w 51658"/>
                <a:gd name="connsiteY10" fmla="*/ 81390 h 81389"/>
                <a:gd name="connsiteX11" fmla="*/ 10749 w 51658"/>
                <a:gd name="connsiteY11" fmla="*/ 80532 h 81389"/>
                <a:gd name="connsiteX12" fmla="*/ 0 w 51658"/>
                <a:gd name="connsiteY12" fmla="*/ 77970 h 81389"/>
                <a:gd name="connsiteX13" fmla="*/ 0 w 51658"/>
                <a:gd name="connsiteY13" fmla="*/ 67119 h 81389"/>
                <a:gd name="connsiteX14" fmla="*/ 9946 w 51658"/>
                <a:gd name="connsiteY14" fmla="*/ 71013 h 81389"/>
                <a:gd name="connsiteX15" fmla="*/ 20803 w 51658"/>
                <a:gd name="connsiteY15" fmla="*/ 72307 h 81389"/>
                <a:gd name="connsiteX16" fmla="*/ 35455 w 51658"/>
                <a:gd name="connsiteY16" fmla="*/ 67436 h 81389"/>
                <a:gd name="connsiteX17" fmla="*/ 40857 w 51658"/>
                <a:gd name="connsiteY17" fmla="*/ 54221 h 81389"/>
                <a:gd name="connsiteX18" fmla="*/ 35455 w 51658"/>
                <a:gd name="connsiteY18" fmla="*/ 41020 h 81389"/>
                <a:gd name="connsiteX19" fmla="*/ 20803 w 51658"/>
                <a:gd name="connsiteY19" fmla="*/ 36148 h 81389"/>
                <a:gd name="connsiteX20" fmla="*/ 12139 w 51658"/>
                <a:gd name="connsiteY20" fmla="*/ 37112 h 81389"/>
                <a:gd name="connsiteX21" fmla="*/ 3369 w 51658"/>
                <a:gd name="connsiteY21" fmla="*/ 40109 h 81389"/>
                <a:gd name="connsiteX22" fmla="*/ 3369 w 51658"/>
                <a:gd name="connsiteY22" fmla="*/ 0 h 8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89">
                  <a:moveTo>
                    <a:pt x="3369" y="0"/>
                  </a:moveTo>
                  <a:lnTo>
                    <a:pt x="45776" y="0"/>
                  </a:lnTo>
                  <a:lnTo>
                    <a:pt x="45776" y="9085"/>
                  </a:lnTo>
                  <a:lnTo>
                    <a:pt x="13262" y="9085"/>
                  </a:lnTo>
                  <a:lnTo>
                    <a:pt x="13262" y="28663"/>
                  </a:lnTo>
                  <a:cubicBezTo>
                    <a:pt x="14831" y="28122"/>
                    <a:pt x="16399" y="27739"/>
                    <a:pt x="17969" y="27488"/>
                  </a:cubicBezTo>
                  <a:cubicBezTo>
                    <a:pt x="19537" y="27211"/>
                    <a:pt x="21105" y="27066"/>
                    <a:pt x="22675" y="27066"/>
                  </a:cubicBezTo>
                  <a:cubicBezTo>
                    <a:pt x="31587" y="27066"/>
                    <a:pt x="38646" y="29508"/>
                    <a:pt x="43851" y="34379"/>
                  </a:cubicBezTo>
                  <a:cubicBezTo>
                    <a:pt x="49057" y="39264"/>
                    <a:pt x="51659" y="45878"/>
                    <a:pt x="51659" y="54221"/>
                  </a:cubicBezTo>
                  <a:cubicBezTo>
                    <a:pt x="51659" y="62815"/>
                    <a:pt x="48985" y="69508"/>
                    <a:pt x="43637" y="74274"/>
                  </a:cubicBezTo>
                  <a:cubicBezTo>
                    <a:pt x="38290" y="79013"/>
                    <a:pt x="30750" y="81390"/>
                    <a:pt x="21017" y="81390"/>
                  </a:cubicBezTo>
                  <a:cubicBezTo>
                    <a:pt x="17665" y="81390"/>
                    <a:pt x="14243" y="81099"/>
                    <a:pt x="10749" y="80532"/>
                  </a:cubicBezTo>
                  <a:cubicBezTo>
                    <a:pt x="7291" y="79964"/>
                    <a:pt x="3708" y="79119"/>
                    <a:pt x="0" y="77970"/>
                  </a:cubicBezTo>
                  <a:lnTo>
                    <a:pt x="0" y="67119"/>
                  </a:lnTo>
                  <a:cubicBezTo>
                    <a:pt x="3209" y="68862"/>
                    <a:pt x="6524" y="70155"/>
                    <a:pt x="9946" y="71013"/>
                  </a:cubicBezTo>
                  <a:cubicBezTo>
                    <a:pt x="13369" y="71871"/>
                    <a:pt x="16988" y="72307"/>
                    <a:pt x="20803" y="72307"/>
                  </a:cubicBezTo>
                  <a:cubicBezTo>
                    <a:pt x="26971" y="72307"/>
                    <a:pt x="31855" y="70683"/>
                    <a:pt x="35455" y="67436"/>
                  </a:cubicBezTo>
                  <a:cubicBezTo>
                    <a:pt x="39057" y="64188"/>
                    <a:pt x="40857" y="59779"/>
                    <a:pt x="40857" y="54221"/>
                  </a:cubicBezTo>
                  <a:cubicBezTo>
                    <a:pt x="40857" y="48663"/>
                    <a:pt x="39057" y="44254"/>
                    <a:pt x="35455" y="41020"/>
                  </a:cubicBezTo>
                  <a:cubicBezTo>
                    <a:pt x="31855" y="37772"/>
                    <a:pt x="26971" y="36148"/>
                    <a:pt x="20803" y="36148"/>
                  </a:cubicBezTo>
                  <a:cubicBezTo>
                    <a:pt x="17914" y="36148"/>
                    <a:pt x="15026" y="36465"/>
                    <a:pt x="12139" y="37112"/>
                  </a:cubicBezTo>
                  <a:cubicBezTo>
                    <a:pt x="9287" y="37759"/>
                    <a:pt x="6364" y="38749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BB74E78-1047-E745-B16E-0764DBEF5DBB}"/>
                </a:ext>
              </a:extLst>
            </p:cNvPr>
            <p:cNvSpPr/>
            <p:nvPr/>
          </p:nvSpPr>
          <p:spPr>
            <a:xfrm>
              <a:off x="5111395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B08A3E6-B9FA-46CD-4E2B-F06330C1463F}"/>
                </a:ext>
              </a:extLst>
            </p:cNvPr>
            <p:cNvSpPr/>
            <p:nvPr/>
          </p:nvSpPr>
          <p:spPr>
            <a:xfrm>
              <a:off x="5185568" y="2756987"/>
              <a:ext cx="11284" cy="13582"/>
            </a:xfrm>
            <a:custGeom>
              <a:avLst/>
              <a:gdLst>
                <a:gd name="connsiteX0" fmla="*/ 0 w 11284"/>
                <a:gd name="connsiteY0" fmla="*/ 0 h 13582"/>
                <a:gd name="connsiteX1" fmla="*/ 11285 w 11284"/>
                <a:gd name="connsiteY1" fmla="*/ 0 h 13582"/>
                <a:gd name="connsiteX2" fmla="*/ 11285 w 11284"/>
                <a:gd name="connsiteY2" fmla="*/ 13583 h 13582"/>
                <a:gd name="connsiteX3" fmla="*/ 0 w 11284"/>
                <a:gd name="connsiteY3" fmla="*/ 13583 h 13582"/>
                <a:gd name="connsiteX4" fmla="*/ 0 w 11284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2">
                  <a:moveTo>
                    <a:pt x="0" y="0"/>
                  </a:moveTo>
                  <a:lnTo>
                    <a:pt x="11285" y="0"/>
                  </a:lnTo>
                  <a:lnTo>
                    <a:pt x="11285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63AECB-95B8-334E-CFEE-D233F90835F3}"/>
                </a:ext>
              </a:extLst>
            </p:cNvPr>
            <p:cNvSpPr/>
            <p:nvPr/>
          </p:nvSpPr>
          <p:spPr>
            <a:xfrm>
              <a:off x="5217121" y="269072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4 w 51658"/>
                <a:gd name="connsiteY6" fmla="*/ 27060 h 81393"/>
                <a:gd name="connsiteX7" fmla="*/ 43851 w 51658"/>
                <a:gd name="connsiteY7" fmla="*/ 34386 h 81393"/>
                <a:gd name="connsiteX8" fmla="*/ 51659 w 51658"/>
                <a:gd name="connsiteY8" fmla="*/ 54226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1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2 h 81393"/>
                <a:gd name="connsiteX16" fmla="*/ 35455 w 51658"/>
                <a:gd name="connsiteY16" fmla="*/ 67436 h 81393"/>
                <a:gd name="connsiteX17" fmla="*/ 40856 w 51658"/>
                <a:gd name="connsiteY17" fmla="*/ 54226 h 81393"/>
                <a:gd name="connsiteX18" fmla="*/ 35455 w 51658"/>
                <a:gd name="connsiteY18" fmla="*/ 41017 h 81393"/>
                <a:gd name="connsiteX19" fmla="*/ 20803 w 51658"/>
                <a:gd name="connsiteY19" fmla="*/ 36151 h 81393"/>
                <a:gd name="connsiteX20" fmla="*/ 12139 w 51658"/>
                <a:gd name="connsiteY20" fmla="*/ 37113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4" y="27060"/>
                  </a:cubicBezTo>
                  <a:cubicBezTo>
                    <a:pt x="31587" y="27060"/>
                    <a:pt x="38646" y="29503"/>
                    <a:pt x="43851" y="34386"/>
                  </a:cubicBezTo>
                  <a:cubicBezTo>
                    <a:pt x="49057" y="39270"/>
                    <a:pt x="51659" y="45884"/>
                    <a:pt x="51659" y="54226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0" y="79967"/>
                    <a:pt x="3707" y="79111"/>
                    <a:pt x="0" y="77971"/>
                  </a:cubicBezTo>
                  <a:lnTo>
                    <a:pt x="0" y="67115"/>
                  </a:lnTo>
                  <a:cubicBezTo>
                    <a:pt x="3208" y="68862"/>
                    <a:pt x="6523" y="70163"/>
                    <a:pt x="9946" y="71019"/>
                  </a:cubicBezTo>
                  <a:cubicBezTo>
                    <a:pt x="13369" y="71874"/>
                    <a:pt x="16988" y="72302"/>
                    <a:pt x="20803" y="72302"/>
                  </a:cubicBezTo>
                  <a:cubicBezTo>
                    <a:pt x="26971" y="72302"/>
                    <a:pt x="31855" y="70679"/>
                    <a:pt x="35455" y="67436"/>
                  </a:cubicBezTo>
                  <a:cubicBezTo>
                    <a:pt x="39055" y="64192"/>
                    <a:pt x="40856" y="59788"/>
                    <a:pt x="40856" y="54226"/>
                  </a:cubicBezTo>
                  <a:cubicBezTo>
                    <a:pt x="40856" y="48665"/>
                    <a:pt x="39055" y="44262"/>
                    <a:pt x="35455" y="41017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3"/>
                  </a:cubicBezTo>
                  <a:cubicBezTo>
                    <a:pt x="9286" y="37755"/>
                    <a:pt x="6363" y="38753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EF1B732-1B65-6612-529F-F022CC589B97}"/>
                </a:ext>
              </a:extLst>
            </p:cNvPr>
            <p:cNvSpPr/>
            <p:nvPr/>
          </p:nvSpPr>
          <p:spPr>
            <a:xfrm>
              <a:off x="5285572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54A0B06-4C98-FA3B-1EBA-8CA98C298D05}"/>
                </a:ext>
              </a:extLst>
            </p:cNvPr>
            <p:cNvSpPr/>
            <p:nvPr/>
          </p:nvSpPr>
          <p:spPr>
            <a:xfrm>
              <a:off x="5113694" y="2275675"/>
              <a:ext cx="55188" cy="82836"/>
            </a:xfrm>
            <a:custGeom>
              <a:avLst/>
              <a:gdLst>
                <a:gd name="connsiteX0" fmla="*/ 27595 w 55188"/>
                <a:gd name="connsiteY0" fmla="*/ 8556 h 82836"/>
                <a:gd name="connsiteX1" fmla="*/ 15027 w 55188"/>
                <a:gd name="connsiteY1" fmla="*/ 16791 h 82836"/>
                <a:gd name="connsiteX2" fmla="*/ 10856 w 55188"/>
                <a:gd name="connsiteY2" fmla="*/ 41445 h 82836"/>
                <a:gd name="connsiteX3" fmla="*/ 15027 w 55188"/>
                <a:gd name="connsiteY3" fmla="*/ 66098 h 82836"/>
                <a:gd name="connsiteX4" fmla="*/ 27595 w 55188"/>
                <a:gd name="connsiteY4" fmla="*/ 74281 h 82836"/>
                <a:gd name="connsiteX5" fmla="*/ 40161 w 55188"/>
                <a:gd name="connsiteY5" fmla="*/ 66098 h 82836"/>
                <a:gd name="connsiteX6" fmla="*/ 44387 w 55188"/>
                <a:gd name="connsiteY6" fmla="*/ 41445 h 82836"/>
                <a:gd name="connsiteX7" fmla="*/ 40161 w 55188"/>
                <a:gd name="connsiteY7" fmla="*/ 16791 h 82836"/>
                <a:gd name="connsiteX8" fmla="*/ 27595 w 55188"/>
                <a:gd name="connsiteY8" fmla="*/ 8556 h 82836"/>
                <a:gd name="connsiteX9" fmla="*/ 27595 w 55188"/>
                <a:gd name="connsiteY9" fmla="*/ 0 h 82836"/>
                <a:gd name="connsiteX10" fmla="*/ 48077 w 55188"/>
                <a:gd name="connsiteY10" fmla="*/ 10642 h 82836"/>
                <a:gd name="connsiteX11" fmla="*/ 55189 w 55188"/>
                <a:gd name="connsiteY11" fmla="*/ 41445 h 82836"/>
                <a:gd name="connsiteX12" fmla="*/ 48077 w 55188"/>
                <a:gd name="connsiteY12" fmla="*/ 72248 h 82836"/>
                <a:gd name="connsiteX13" fmla="*/ 27595 w 55188"/>
                <a:gd name="connsiteY13" fmla="*/ 82837 h 82836"/>
                <a:gd name="connsiteX14" fmla="*/ 7059 w 55188"/>
                <a:gd name="connsiteY14" fmla="*/ 72248 h 82836"/>
                <a:gd name="connsiteX15" fmla="*/ 0 w 55188"/>
                <a:gd name="connsiteY15" fmla="*/ 41445 h 82836"/>
                <a:gd name="connsiteX16" fmla="*/ 7059 w 55188"/>
                <a:gd name="connsiteY16" fmla="*/ 10642 h 82836"/>
                <a:gd name="connsiteX17" fmla="*/ 27595 w 55188"/>
                <a:gd name="connsiteY17" fmla="*/ 0 h 8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6">
                  <a:moveTo>
                    <a:pt x="27595" y="8556"/>
                  </a:moveTo>
                  <a:cubicBezTo>
                    <a:pt x="22033" y="8556"/>
                    <a:pt x="17843" y="11300"/>
                    <a:pt x="15027" y="16791"/>
                  </a:cubicBezTo>
                  <a:cubicBezTo>
                    <a:pt x="12246" y="22246"/>
                    <a:pt x="10856" y="30464"/>
                    <a:pt x="10856" y="41445"/>
                  </a:cubicBezTo>
                  <a:cubicBezTo>
                    <a:pt x="10856" y="52390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0"/>
                    <a:pt x="44387" y="41445"/>
                  </a:cubicBezTo>
                  <a:cubicBezTo>
                    <a:pt x="44387" y="30464"/>
                    <a:pt x="42979" y="22246"/>
                    <a:pt x="40161" y="16791"/>
                  </a:cubicBezTo>
                  <a:cubicBezTo>
                    <a:pt x="37381" y="11300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5"/>
                    <a:pt x="52818" y="65153"/>
                    <a:pt x="48077" y="72248"/>
                  </a:cubicBezTo>
                  <a:cubicBezTo>
                    <a:pt x="43371" y="79307"/>
                    <a:pt x="36543" y="82837"/>
                    <a:pt x="27595" y="82837"/>
                  </a:cubicBezTo>
                  <a:cubicBezTo>
                    <a:pt x="18646" y="82837"/>
                    <a:pt x="11801" y="79307"/>
                    <a:pt x="7059" y="72248"/>
                  </a:cubicBezTo>
                  <a:cubicBezTo>
                    <a:pt x="2352" y="65153"/>
                    <a:pt x="0" y="54885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838DE68-A4CB-EAE8-CE32-5CA6A9367244}"/>
                </a:ext>
              </a:extLst>
            </p:cNvPr>
            <p:cNvSpPr/>
            <p:nvPr/>
          </p:nvSpPr>
          <p:spPr>
            <a:xfrm>
              <a:off x="5187868" y="2343377"/>
              <a:ext cx="11283" cy="13582"/>
            </a:xfrm>
            <a:custGeom>
              <a:avLst/>
              <a:gdLst>
                <a:gd name="connsiteX0" fmla="*/ 0 w 11283"/>
                <a:gd name="connsiteY0" fmla="*/ 0 h 13582"/>
                <a:gd name="connsiteX1" fmla="*/ 11283 w 11283"/>
                <a:gd name="connsiteY1" fmla="*/ 0 h 13582"/>
                <a:gd name="connsiteX2" fmla="*/ 11283 w 11283"/>
                <a:gd name="connsiteY2" fmla="*/ 13583 h 13582"/>
                <a:gd name="connsiteX3" fmla="*/ 0 w 11283"/>
                <a:gd name="connsiteY3" fmla="*/ 13583 h 13582"/>
                <a:gd name="connsiteX4" fmla="*/ 0 w 11283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2">
                  <a:moveTo>
                    <a:pt x="0" y="0"/>
                  </a:moveTo>
                  <a:lnTo>
                    <a:pt x="11283" y="0"/>
                  </a:lnTo>
                  <a:lnTo>
                    <a:pt x="11283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979281B-3034-7764-EA9A-CBB6705D452B}"/>
                </a:ext>
              </a:extLst>
            </p:cNvPr>
            <p:cNvSpPr/>
            <p:nvPr/>
          </p:nvSpPr>
          <p:spPr>
            <a:xfrm>
              <a:off x="5219956" y="2277117"/>
              <a:ext cx="51337" cy="79842"/>
            </a:xfrm>
            <a:custGeom>
              <a:avLst/>
              <a:gdLst>
                <a:gd name="connsiteX0" fmla="*/ 0 w 51337"/>
                <a:gd name="connsiteY0" fmla="*/ 0 h 79842"/>
                <a:gd name="connsiteX1" fmla="*/ 51338 w 51337"/>
                <a:gd name="connsiteY1" fmla="*/ 0 h 79842"/>
                <a:gd name="connsiteX2" fmla="*/ 51338 w 51337"/>
                <a:gd name="connsiteY2" fmla="*/ 4599 h 79842"/>
                <a:gd name="connsiteX3" fmla="*/ 22353 w 51337"/>
                <a:gd name="connsiteY3" fmla="*/ 79842 h 79842"/>
                <a:gd name="connsiteX4" fmla="*/ 11069 w 51337"/>
                <a:gd name="connsiteY4" fmla="*/ 79842 h 79842"/>
                <a:gd name="connsiteX5" fmla="*/ 38342 w 51337"/>
                <a:gd name="connsiteY5" fmla="*/ 9092 h 79842"/>
                <a:gd name="connsiteX6" fmla="*/ 0 w 51337"/>
                <a:gd name="connsiteY6" fmla="*/ 9092 h 79842"/>
                <a:gd name="connsiteX7" fmla="*/ 0 w 51337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37" h="79842">
                  <a:moveTo>
                    <a:pt x="0" y="0"/>
                  </a:moveTo>
                  <a:lnTo>
                    <a:pt x="51338" y="0"/>
                  </a:lnTo>
                  <a:lnTo>
                    <a:pt x="51338" y="4599"/>
                  </a:lnTo>
                  <a:lnTo>
                    <a:pt x="22353" y="79842"/>
                  </a:lnTo>
                  <a:lnTo>
                    <a:pt x="11069" y="79842"/>
                  </a:lnTo>
                  <a:lnTo>
                    <a:pt x="38342" y="9092"/>
                  </a:lnTo>
                  <a:lnTo>
                    <a:pt x="0" y="9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75AFD79-AA42-5B35-06A8-08290657071B}"/>
                </a:ext>
              </a:extLst>
            </p:cNvPr>
            <p:cNvSpPr/>
            <p:nvPr/>
          </p:nvSpPr>
          <p:spPr>
            <a:xfrm>
              <a:off x="5289102" y="227711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5 w 51658"/>
                <a:gd name="connsiteY6" fmla="*/ 27060 h 81393"/>
                <a:gd name="connsiteX7" fmla="*/ 43851 w 51658"/>
                <a:gd name="connsiteY7" fmla="*/ 34387 h 81393"/>
                <a:gd name="connsiteX8" fmla="*/ 51659 w 51658"/>
                <a:gd name="connsiteY8" fmla="*/ 54228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2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3 h 81393"/>
                <a:gd name="connsiteX16" fmla="*/ 35455 w 51658"/>
                <a:gd name="connsiteY16" fmla="*/ 67436 h 81393"/>
                <a:gd name="connsiteX17" fmla="*/ 40857 w 51658"/>
                <a:gd name="connsiteY17" fmla="*/ 54228 h 81393"/>
                <a:gd name="connsiteX18" fmla="*/ 35455 w 51658"/>
                <a:gd name="connsiteY18" fmla="*/ 41018 h 81393"/>
                <a:gd name="connsiteX19" fmla="*/ 20803 w 51658"/>
                <a:gd name="connsiteY19" fmla="*/ 36151 h 81393"/>
                <a:gd name="connsiteX20" fmla="*/ 12139 w 51658"/>
                <a:gd name="connsiteY20" fmla="*/ 37115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5" y="27060"/>
                  </a:cubicBezTo>
                  <a:cubicBezTo>
                    <a:pt x="31587" y="27060"/>
                    <a:pt x="38646" y="29503"/>
                    <a:pt x="43851" y="34387"/>
                  </a:cubicBezTo>
                  <a:cubicBezTo>
                    <a:pt x="49057" y="39270"/>
                    <a:pt x="51659" y="45884"/>
                    <a:pt x="51659" y="54228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1" y="79968"/>
                    <a:pt x="3708" y="79112"/>
                    <a:pt x="0" y="77972"/>
                  </a:cubicBezTo>
                  <a:lnTo>
                    <a:pt x="0" y="67115"/>
                  </a:lnTo>
                  <a:cubicBezTo>
                    <a:pt x="3209" y="68861"/>
                    <a:pt x="6524" y="70163"/>
                    <a:pt x="9946" y="71019"/>
                  </a:cubicBezTo>
                  <a:cubicBezTo>
                    <a:pt x="13369" y="71875"/>
                    <a:pt x="16988" y="72303"/>
                    <a:pt x="20803" y="72303"/>
                  </a:cubicBezTo>
                  <a:cubicBezTo>
                    <a:pt x="26971" y="72303"/>
                    <a:pt x="31855" y="70681"/>
                    <a:pt x="35455" y="67436"/>
                  </a:cubicBezTo>
                  <a:cubicBezTo>
                    <a:pt x="39057" y="64192"/>
                    <a:pt x="40857" y="59789"/>
                    <a:pt x="40857" y="54228"/>
                  </a:cubicBezTo>
                  <a:cubicBezTo>
                    <a:pt x="40857" y="48666"/>
                    <a:pt x="39057" y="44262"/>
                    <a:pt x="35455" y="41018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5"/>
                  </a:cubicBezTo>
                  <a:cubicBezTo>
                    <a:pt x="9287" y="37756"/>
                    <a:pt x="6364" y="38754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224AACD-FEC8-8115-E8FD-2081F344A470}"/>
                </a:ext>
              </a:extLst>
            </p:cNvPr>
            <p:cNvSpPr/>
            <p:nvPr/>
          </p:nvSpPr>
          <p:spPr>
            <a:xfrm>
              <a:off x="5116208" y="1863509"/>
              <a:ext cx="47542" cy="79842"/>
            </a:xfrm>
            <a:custGeom>
              <a:avLst/>
              <a:gdLst>
                <a:gd name="connsiteX0" fmla="*/ 1551 w 47542"/>
                <a:gd name="connsiteY0" fmla="*/ 70751 h 79842"/>
                <a:gd name="connsiteX1" fmla="*/ 19199 w 47542"/>
                <a:gd name="connsiteY1" fmla="*/ 70751 h 79842"/>
                <a:gd name="connsiteX2" fmla="*/ 19199 w 47542"/>
                <a:gd name="connsiteY2" fmla="*/ 9840 h 79842"/>
                <a:gd name="connsiteX3" fmla="*/ 0 w 47542"/>
                <a:gd name="connsiteY3" fmla="*/ 13690 h 79842"/>
                <a:gd name="connsiteX4" fmla="*/ 0 w 47542"/>
                <a:gd name="connsiteY4" fmla="*/ 3850 h 79842"/>
                <a:gd name="connsiteX5" fmla="*/ 19092 w 47542"/>
                <a:gd name="connsiteY5" fmla="*/ 0 h 79842"/>
                <a:gd name="connsiteX6" fmla="*/ 29895 w 47542"/>
                <a:gd name="connsiteY6" fmla="*/ 0 h 79842"/>
                <a:gd name="connsiteX7" fmla="*/ 29895 w 47542"/>
                <a:gd name="connsiteY7" fmla="*/ 70751 h 79842"/>
                <a:gd name="connsiteX8" fmla="*/ 47542 w 47542"/>
                <a:gd name="connsiteY8" fmla="*/ 70751 h 79842"/>
                <a:gd name="connsiteX9" fmla="*/ 47542 w 47542"/>
                <a:gd name="connsiteY9" fmla="*/ 79843 h 79842"/>
                <a:gd name="connsiteX10" fmla="*/ 1551 w 47542"/>
                <a:gd name="connsiteY10" fmla="*/ 79843 h 79842"/>
                <a:gd name="connsiteX11" fmla="*/ 1551 w 47542"/>
                <a:gd name="connsiteY11" fmla="*/ 70751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542" h="79842">
                  <a:moveTo>
                    <a:pt x="1551" y="70751"/>
                  </a:moveTo>
                  <a:lnTo>
                    <a:pt x="19199" y="70751"/>
                  </a:lnTo>
                  <a:lnTo>
                    <a:pt x="19199" y="9840"/>
                  </a:lnTo>
                  <a:lnTo>
                    <a:pt x="0" y="13690"/>
                  </a:lnTo>
                  <a:lnTo>
                    <a:pt x="0" y="3850"/>
                  </a:lnTo>
                  <a:lnTo>
                    <a:pt x="19092" y="0"/>
                  </a:lnTo>
                  <a:lnTo>
                    <a:pt x="29895" y="0"/>
                  </a:lnTo>
                  <a:lnTo>
                    <a:pt x="29895" y="70751"/>
                  </a:lnTo>
                  <a:lnTo>
                    <a:pt x="47542" y="70751"/>
                  </a:lnTo>
                  <a:lnTo>
                    <a:pt x="47542" y="79843"/>
                  </a:lnTo>
                  <a:lnTo>
                    <a:pt x="1551" y="79843"/>
                  </a:lnTo>
                  <a:lnTo>
                    <a:pt x="1551" y="7075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8FDB174-363C-E883-5581-CD41F7F2BF66}"/>
                </a:ext>
              </a:extLst>
            </p:cNvPr>
            <p:cNvSpPr/>
            <p:nvPr/>
          </p:nvSpPr>
          <p:spPr>
            <a:xfrm>
              <a:off x="5185568" y="1929767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9A2DB7A-D954-E357-DBFB-50C7CD71AFAB}"/>
                </a:ext>
              </a:extLst>
            </p:cNvPr>
            <p:cNvSpPr/>
            <p:nvPr/>
          </p:nvSpPr>
          <p:spPr>
            <a:xfrm>
              <a:off x="5215891" y="1862065"/>
              <a:ext cx="55188" cy="82837"/>
            </a:xfrm>
            <a:custGeom>
              <a:avLst/>
              <a:gdLst>
                <a:gd name="connsiteX0" fmla="*/ 27594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4 w 55188"/>
                <a:gd name="connsiteY4" fmla="*/ 74281 h 82837"/>
                <a:gd name="connsiteX5" fmla="*/ 40161 w 55188"/>
                <a:gd name="connsiteY5" fmla="*/ 66098 h 82837"/>
                <a:gd name="connsiteX6" fmla="*/ 44386 w 55188"/>
                <a:gd name="connsiteY6" fmla="*/ 41445 h 82837"/>
                <a:gd name="connsiteX7" fmla="*/ 40161 w 55188"/>
                <a:gd name="connsiteY7" fmla="*/ 16792 h 82837"/>
                <a:gd name="connsiteX8" fmla="*/ 27594 w 55188"/>
                <a:gd name="connsiteY8" fmla="*/ 8557 h 82837"/>
                <a:gd name="connsiteX9" fmla="*/ 27594 w 55188"/>
                <a:gd name="connsiteY9" fmla="*/ 0 h 82837"/>
                <a:gd name="connsiteX10" fmla="*/ 48076 w 55188"/>
                <a:gd name="connsiteY10" fmla="*/ 10642 h 82837"/>
                <a:gd name="connsiteX11" fmla="*/ 55189 w 55188"/>
                <a:gd name="connsiteY11" fmla="*/ 41445 h 82837"/>
                <a:gd name="connsiteX12" fmla="*/ 48076 w 55188"/>
                <a:gd name="connsiteY12" fmla="*/ 72249 h 82837"/>
                <a:gd name="connsiteX13" fmla="*/ 27594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4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4" y="8557"/>
                  </a:moveTo>
                  <a:cubicBezTo>
                    <a:pt x="22032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2" y="74281"/>
                    <a:pt x="27594" y="74281"/>
                  </a:cubicBezTo>
                  <a:cubicBezTo>
                    <a:pt x="33191" y="74281"/>
                    <a:pt x="37380" y="71553"/>
                    <a:pt x="40161" y="66098"/>
                  </a:cubicBezTo>
                  <a:cubicBezTo>
                    <a:pt x="42977" y="60608"/>
                    <a:pt x="44386" y="52391"/>
                    <a:pt x="44386" y="41445"/>
                  </a:cubicBezTo>
                  <a:cubicBezTo>
                    <a:pt x="44386" y="30465"/>
                    <a:pt x="42977" y="22247"/>
                    <a:pt x="40161" y="16792"/>
                  </a:cubicBezTo>
                  <a:cubicBezTo>
                    <a:pt x="37380" y="11302"/>
                    <a:pt x="33191" y="8557"/>
                    <a:pt x="27594" y="8557"/>
                  </a:cubicBezTo>
                  <a:moveTo>
                    <a:pt x="27594" y="0"/>
                  </a:moveTo>
                  <a:cubicBezTo>
                    <a:pt x="36543" y="0"/>
                    <a:pt x="43369" y="3547"/>
                    <a:pt x="48076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6" y="72249"/>
                  </a:cubicBezTo>
                  <a:cubicBezTo>
                    <a:pt x="43369" y="79308"/>
                    <a:pt x="36543" y="82838"/>
                    <a:pt x="27594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82FBA64-DA39-5395-230D-7565987D75F0}"/>
                </a:ext>
              </a:extLst>
            </p:cNvPr>
            <p:cNvSpPr/>
            <p:nvPr/>
          </p:nvSpPr>
          <p:spPr>
            <a:xfrm>
              <a:off x="5285572" y="1862065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5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2 h 82837"/>
                <a:gd name="connsiteX11" fmla="*/ 55189 w 55188"/>
                <a:gd name="connsiteY11" fmla="*/ 41445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5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869211F-2DFE-D1D2-2EF9-F5403342C260}"/>
                </a:ext>
              </a:extLst>
            </p:cNvPr>
            <p:cNvSpPr/>
            <p:nvPr/>
          </p:nvSpPr>
          <p:spPr>
            <a:xfrm>
              <a:off x="4984517" y="2959483"/>
              <a:ext cx="80517" cy="66171"/>
            </a:xfrm>
            <a:custGeom>
              <a:avLst/>
              <a:gdLst>
                <a:gd name="connsiteX0" fmla="*/ 20222 w 80517"/>
                <a:gd name="connsiteY0" fmla="*/ 0 h 66171"/>
                <a:gd name="connsiteX1" fmla="*/ 37971 w 80517"/>
                <a:gd name="connsiteY1" fmla="*/ 4576 h 66171"/>
                <a:gd name="connsiteX2" fmla="*/ 52071 w 80517"/>
                <a:gd name="connsiteY2" fmla="*/ 16202 h 66171"/>
                <a:gd name="connsiteX3" fmla="*/ 57390 w 80517"/>
                <a:gd name="connsiteY3" fmla="*/ 30550 h 66171"/>
                <a:gd name="connsiteX4" fmla="*/ 55040 w 80517"/>
                <a:gd name="connsiteY4" fmla="*/ 37785 h 66171"/>
                <a:gd name="connsiteX5" fmla="*/ 49226 w 80517"/>
                <a:gd name="connsiteY5" fmla="*/ 42176 h 66171"/>
                <a:gd name="connsiteX6" fmla="*/ 63512 w 80517"/>
                <a:gd name="connsiteY6" fmla="*/ 45886 h 66171"/>
                <a:gd name="connsiteX7" fmla="*/ 74582 w 80517"/>
                <a:gd name="connsiteY7" fmla="*/ 48422 h 66171"/>
                <a:gd name="connsiteX8" fmla="*/ 75386 w 80517"/>
                <a:gd name="connsiteY8" fmla="*/ 48298 h 66171"/>
                <a:gd name="connsiteX9" fmla="*/ 75942 w 80517"/>
                <a:gd name="connsiteY9" fmla="*/ 47618 h 66171"/>
                <a:gd name="connsiteX10" fmla="*/ 76437 w 80517"/>
                <a:gd name="connsiteY10" fmla="*/ 45701 h 66171"/>
                <a:gd name="connsiteX11" fmla="*/ 76623 w 80517"/>
                <a:gd name="connsiteY11" fmla="*/ 42052 h 66171"/>
                <a:gd name="connsiteX12" fmla="*/ 76623 w 80517"/>
                <a:gd name="connsiteY12" fmla="*/ 40444 h 66171"/>
                <a:gd name="connsiteX13" fmla="*/ 76993 w 80517"/>
                <a:gd name="connsiteY13" fmla="*/ 39516 h 66171"/>
                <a:gd name="connsiteX14" fmla="*/ 77983 w 80517"/>
                <a:gd name="connsiteY14" fmla="*/ 39022 h 66171"/>
                <a:gd name="connsiteX15" fmla="*/ 80518 w 80517"/>
                <a:gd name="connsiteY15" fmla="*/ 41310 h 66171"/>
                <a:gd name="connsiteX16" fmla="*/ 80333 w 80517"/>
                <a:gd name="connsiteY16" fmla="*/ 47556 h 66171"/>
                <a:gd name="connsiteX17" fmla="*/ 80147 w 80517"/>
                <a:gd name="connsiteY17" fmla="*/ 53863 h 66171"/>
                <a:gd name="connsiteX18" fmla="*/ 80333 w 80517"/>
                <a:gd name="connsiteY18" fmla="*/ 59244 h 66171"/>
                <a:gd name="connsiteX19" fmla="*/ 80518 w 80517"/>
                <a:gd name="connsiteY19" fmla="*/ 64501 h 66171"/>
                <a:gd name="connsiteX20" fmla="*/ 79034 w 80517"/>
                <a:gd name="connsiteY20" fmla="*/ 66171 h 66171"/>
                <a:gd name="connsiteX21" fmla="*/ 77612 w 80517"/>
                <a:gd name="connsiteY21" fmla="*/ 65923 h 66171"/>
                <a:gd name="connsiteX22" fmla="*/ 76870 w 80517"/>
                <a:gd name="connsiteY22" fmla="*/ 65243 h 66171"/>
                <a:gd name="connsiteX23" fmla="*/ 76623 w 80517"/>
                <a:gd name="connsiteY23" fmla="*/ 64315 h 66171"/>
                <a:gd name="connsiteX24" fmla="*/ 76623 w 80517"/>
                <a:gd name="connsiteY24" fmla="*/ 63202 h 66171"/>
                <a:gd name="connsiteX25" fmla="*/ 76128 w 80517"/>
                <a:gd name="connsiteY25" fmla="*/ 59120 h 66171"/>
                <a:gd name="connsiteX26" fmla="*/ 74767 w 80517"/>
                <a:gd name="connsiteY26" fmla="*/ 57450 h 66171"/>
                <a:gd name="connsiteX27" fmla="*/ 71428 w 80517"/>
                <a:gd name="connsiteY27" fmla="*/ 56399 h 66171"/>
                <a:gd name="connsiteX28" fmla="*/ 15028 w 80517"/>
                <a:gd name="connsiteY28" fmla="*/ 42176 h 66171"/>
                <a:gd name="connsiteX29" fmla="*/ 8596 w 80517"/>
                <a:gd name="connsiteY29" fmla="*/ 41310 h 66171"/>
                <a:gd name="connsiteX30" fmla="*/ 4020 w 80517"/>
                <a:gd name="connsiteY30" fmla="*/ 42361 h 66171"/>
                <a:gd name="connsiteX31" fmla="*/ 2783 w 80517"/>
                <a:gd name="connsiteY31" fmla="*/ 45268 h 66171"/>
                <a:gd name="connsiteX32" fmla="*/ 6617 w 80517"/>
                <a:gd name="connsiteY32" fmla="*/ 50587 h 66171"/>
                <a:gd name="connsiteX33" fmla="*/ 17872 w 80517"/>
                <a:gd name="connsiteY33" fmla="*/ 54482 h 66171"/>
                <a:gd name="connsiteX34" fmla="*/ 20346 w 80517"/>
                <a:gd name="connsiteY34" fmla="*/ 55411 h 66171"/>
                <a:gd name="connsiteX35" fmla="*/ 20779 w 80517"/>
                <a:gd name="connsiteY35" fmla="*/ 56646 h 66171"/>
                <a:gd name="connsiteX36" fmla="*/ 19480 w 80517"/>
                <a:gd name="connsiteY36" fmla="*/ 58193 h 66171"/>
                <a:gd name="connsiteX37" fmla="*/ 17192 w 80517"/>
                <a:gd name="connsiteY37" fmla="*/ 57698 h 66171"/>
                <a:gd name="connsiteX38" fmla="*/ 12183 w 80517"/>
                <a:gd name="connsiteY38" fmla="*/ 56275 h 66171"/>
                <a:gd name="connsiteX39" fmla="*/ 7236 w 80517"/>
                <a:gd name="connsiteY39" fmla="*/ 54234 h 66171"/>
                <a:gd name="connsiteX40" fmla="*/ 5071 w 80517"/>
                <a:gd name="connsiteY40" fmla="*/ 53059 h 66171"/>
                <a:gd name="connsiteX41" fmla="*/ 2845 w 80517"/>
                <a:gd name="connsiteY41" fmla="*/ 51391 h 66171"/>
                <a:gd name="connsiteX42" fmla="*/ 742 w 80517"/>
                <a:gd name="connsiteY42" fmla="*/ 48546 h 66171"/>
                <a:gd name="connsiteX43" fmla="*/ 0 w 80517"/>
                <a:gd name="connsiteY43" fmla="*/ 44835 h 66171"/>
                <a:gd name="connsiteX44" fmla="*/ 2350 w 80517"/>
                <a:gd name="connsiteY44" fmla="*/ 37599 h 66171"/>
                <a:gd name="connsiteX45" fmla="*/ 9462 w 80517"/>
                <a:gd name="connsiteY45" fmla="*/ 33457 h 66171"/>
                <a:gd name="connsiteX46" fmla="*/ 2659 w 80517"/>
                <a:gd name="connsiteY46" fmla="*/ 25602 h 66171"/>
                <a:gd name="connsiteX47" fmla="*/ 0 w 80517"/>
                <a:gd name="connsiteY47" fmla="*/ 16882 h 66171"/>
                <a:gd name="connsiteX48" fmla="*/ 5690 w 80517"/>
                <a:gd name="connsiteY48" fmla="*/ 4823 h 66171"/>
                <a:gd name="connsiteX49" fmla="*/ 20222 w 80517"/>
                <a:gd name="connsiteY49" fmla="*/ 0 h 66171"/>
                <a:gd name="connsiteX50" fmla="*/ 14657 w 80517"/>
                <a:gd name="connsiteY50" fmla="*/ 9153 h 66171"/>
                <a:gd name="connsiteX51" fmla="*/ 5937 w 80517"/>
                <a:gd name="connsiteY51" fmla="*/ 11316 h 66171"/>
                <a:gd name="connsiteX52" fmla="*/ 2783 w 80517"/>
                <a:gd name="connsiteY52" fmla="*/ 17253 h 66171"/>
                <a:gd name="connsiteX53" fmla="*/ 7607 w 80517"/>
                <a:gd name="connsiteY53" fmla="*/ 27519 h 66171"/>
                <a:gd name="connsiteX54" fmla="*/ 16450 w 80517"/>
                <a:gd name="connsiteY54" fmla="*/ 34074 h 66171"/>
                <a:gd name="connsiteX55" fmla="*/ 41249 w 80517"/>
                <a:gd name="connsiteY55" fmla="*/ 40320 h 66171"/>
                <a:gd name="connsiteX56" fmla="*/ 43290 w 80517"/>
                <a:gd name="connsiteY56" fmla="*/ 40691 h 66171"/>
                <a:gd name="connsiteX57" fmla="*/ 44774 w 80517"/>
                <a:gd name="connsiteY57" fmla="*/ 40506 h 66171"/>
                <a:gd name="connsiteX58" fmla="*/ 47557 w 80517"/>
                <a:gd name="connsiteY58" fmla="*/ 39578 h 66171"/>
                <a:gd name="connsiteX59" fmla="*/ 50834 w 80517"/>
                <a:gd name="connsiteY59" fmla="*/ 37847 h 66171"/>
                <a:gd name="connsiteX60" fmla="*/ 53432 w 80517"/>
                <a:gd name="connsiteY60" fmla="*/ 34940 h 66171"/>
                <a:gd name="connsiteX61" fmla="*/ 54545 w 80517"/>
                <a:gd name="connsiteY61" fmla="*/ 30674 h 66171"/>
                <a:gd name="connsiteX62" fmla="*/ 51205 w 80517"/>
                <a:gd name="connsiteY62" fmla="*/ 22819 h 66171"/>
                <a:gd name="connsiteX63" fmla="*/ 41558 w 80517"/>
                <a:gd name="connsiteY63" fmla="*/ 15583 h 66171"/>
                <a:gd name="connsiteX64" fmla="*/ 28695 w 80517"/>
                <a:gd name="connsiteY64" fmla="*/ 11440 h 66171"/>
                <a:gd name="connsiteX65" fmla="*/ 14657 w 80517"/>
                <a:gd name="connsiteY65" fmla="*/ 9153 h 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0517" h="66171">
                  <a:moveTo>
                    <a:pt x="20222" y="0"/>
                  </a:moveTo>
                  <a:cubicBezTo>
                    <a:pt x="26242" y="0"/>
                    <a:pt x="32158" y="1525"/>
                    <a:pt x="37971" y="4576"/>
                  </a:cubicBezTo>
                  <a:cubicBezTo>
                    <a:pt x="43784" y="7586"/>
                    <a:pt x="48484" y="11462"/>
                    <a:pt x="52071" y="16202"/>
                  </a:cubicBezTo>
                  <a:cubicBezTo>
                    <a:pt x="55617" y="20943"/>
                    <a:pt x="57390" y="25726"/>
                    <a:pt x="57390" y="30550"/>
                  </a:cubicBezTo>
                  <a:cubicBezTo>
                    <a:pt x="57390" y="33435"/>
                    <a:pt x="56606" y="35847"/>
                    <a:pt x="55040" y="37785"/>
                  </a:cubicBezTo>
                  <a:cubicBezTo>
                    <a:pt x="53432" y="39682"/>
                    <a:pt x="51494" y="41145"/>
                    <a:pt x="49226" y="42176"/>
                  </a:cubicBezTo>
                  <a:cubicBezTo>
                    <a:pt x="52030" y="42959"/>
                    <a:pt x="56792" y="44196"/>
                    <a:pt x="63512" y="45886"/>
                  </a:cubicBezTo>
                  <a:cubicBezTo>
                    <a:pt x="70232" y="47577"/>
                    <a:pt x="73922" y="48422"/>
                    <a:pt x="74582" y="48422"/>
                  </a:cubicBezTo>
                  <a:cubicBezTo>
                    <a:pt x="74953" y="48422"/>
                    <a:pt x="75221" y="48381"/>
                    <a:pt x="75386" y="48298"/>
                  </a:cubicBezTo>
                  <a:cubicBezTo>
                    <a:pt x="75551" y="48216"/>
                    <a:pt x="75736" y="47989"/>
                    <a:pt x="75942" y="47618"/>
                  </a:cubicBezTo>
                  <a:cubicBezTo>
                    <a:pt x="76189" y="47247"/>
                    <a:pt x="76354" y="46608"/>
                    <a:pt x="76437" y="45701"/>
                  </a:cubicBezTo>
                  <a:cubicBezTo>
                    <a:pt x="76561" y="44794"/>
                    <a:pt x="76623" y="43577"/>
                    <a:pt x="76623" y="42052"/>
                  </a:cubicBezTo>
                  <a:cubicBezTo>
                    <a:pt x="76623" y="41269"/>
                    <a:pt x="76623" y="40733"/>
                    <a:pt x="76623" y="40444"/>
                  </a:cubicBezTo>
                  <a:cubicBezTo>
                    <a:pt x="76664" y="40114"/>
                    <a:pt x="76787" y="39805"/>
                    <a:pt x="76993" y="39516"/>
                  </a:cubicBezTo>
                  <a:cubicBezTo>
                    <a:pt x="77200" y="39187"/>
                    <a:pt x="77530" y="39022"/>
                    <a:pt x="77983" y="39022"/>
                  </a:cubicBezTo>
                  <a:cubicBezTo>
                    <a:pt x="79673" y="39022"/>
                    <a:pt x="80518" y="39785"/>
                    <a:pt x="80518" y="41310"/>
                  </a:cubicBezTo>
                  <a:cubicBezTo>
                    <a:pt x="80518" y="42671"/>
                    <a:pt x="80456" y="44753"/>
                    <a:pt x="80333" y="47556"/>
                  </a:cubicBezTo>
                  <a:cubicBezTo>
                    <a:pt x="80209" y="50360"/>
                    <a:pt x="80147" y="52463"/>
                    <a:pt x="80147" y="53863"/>
                  </a:cubicBezTo>
                  <a:cubicBezTo>
                    <a:pt x="80147" y="55059"/>
                    <a:pt x="80209" y="56853"/>
                    <a:pt x="80333" y="59244"/>
                  </a:cubicBezTo>
                  <a:cubicBezTo>
                    <a:pt x="80456" y="61635"/>
                    <a:pt x="80518" y="63388"/>
                    <a:pt x="80518" y="64501"/>
                  </a:cubicBezTo>
                  <a:cubicBezTo>
                    <a:pt x="80518" y="65614"/>
                    <a:pt x="80023" y="66171"/>
                    <a:pt x="79034" y="66171"/>
                  </a:cubicBezTo>
                  <a:cubicBezTo>
                    <a:pt x="78457" y="66171"/>
                    <a:pt x="77983" y="66088"/>
                    <a:pt x="77612" y="65923"/>
                  </a:cubicBezTo>
                  <a:cubicBezTo>
                    <a:pt x="77282" y="65800"/>
                    <a:pt x="77035" y="65573"/>
                    <a:pt x="76870" y="65243"/>
                  </a:cubicBezTo>
                  <a:cubicBezTo>
                    <a:pt x="76746" y="64913"/>
                    <a:pt x="76664" y="64604"/>
                    <a:pt x="76623" y="64315"/>
                  </a:cubicBezTo>
                  <a:cubicBezTo>
                    <a:pt x="76623" y="64068"/>
                    <a:pt x="76623" y="63697"/>
                    <a:pt x="76623" y="63202"/>
                  </a:cubicBezTo>
                  <a:cubicBezTo>
                    <a:pt x="76623" y="61305"/>
                    <a:pt x="76458" y="59945"/>
                    <a:pt x="76128" y="59120"/>
                  </a:cubicBezTo>
                  <a:cubicBezTo>
                    <a:pt x="75839" y="58295"/>
                    <a:pt x="75386" y="57739"/>
                    <a:pt x="74767" y="57450"/>
                  </a:cubicBezTo>
                  <a:cubicBezTo>
                    <a:pt x="74190" y="57121"/>
                    <a:pt x="73077" y="56770"/>
                    <a:pt x="71428" y="56399"/>
                  </a:cubicBezTo>
                  <a:lnTo>
                    <a:pt x="15028" y="42176"/>
                  </a:lnTo>
                  <a:cubicBezTo>
                    <a:pt x="12513" y="41599"/>
                    <a:pt x="10369" y="41310"/>
                    <a:pt x="8596" y="41310"/>
                  </a:cubicBezTo>
                  <a:cubicBezTo>
                    <a:pt x="6370" y="41310"/>
                    <a:pt x="4844" y="41660"/>
                    <a:pt x="4020" y="42361"/>
                  </a:cubicBezTo>
                  <a:cubicBezTo>
                    <a:pt x="3195" y="43062"/>
                    <a:pt x="2783" y="44031"/>
                    <a:pt x="2783" y="45268"/>
                  </a:cubicBezTo>
                  <a:cubicBezTo>
                    <a:pt x="2783" y="47412"/>
                    <a:pt x="4061" y="49185"/>
                    <a:pt x="6617" y="50587"/>
                  </a:cubicBezTo>
                  <a:cubicBezTo>
                    <a:pt x="9173" y="51987"/>
                    <a:pt x="12925" y="53286"/>
                    <a:pt x="17872" y="54482"/>
                  </a:cubicBezTo>
                  <a:cubicBezTo>
                    <a:pt x="19233" y="54853"/>
                    <a:pt x="20058" y="55162"/>
                    <a:pt x="20346" y="55411"/>
                  </a:cubicBezTo>
                  <a:cubicBezTo>
                    <a:pt x="20635" y="55617"/>
                    <a:pt x="20779" y="56028"/>
                    <a:pt x="20779" y="56646"/>
                  </a:cubicBezTo>
                  <a:cubicBezTo>
                    <a:pt x="20738" y="57677"/>
                    <a:pt x="20305" y="58193"/>
                    <a:pt x="19480" y="58193"/>
                  </a:cubicBezTo>
                  <a:cubicBezTo>
                    <a:pt x="19274" y="58193"/>
                    <a:pt x="18511" y="58028"/>
                    <a:pt x="17192" y="57698"/>
                  </a:cubicBezTo>
                  <a:cubicBezTo>
                    <a:pt x="15832" y="57368"/>
                    <a:pt x="14162" y="56894"/>
                    <a:pt x="12183" y="56275"/>
                  </a:cubicBezTo>
                  <a:cubicBezTo>
                    <a:pt x="10163" y="55617"/>
                    <a:pt x="8514" y="54935"/>
                    <a:pt x="7236" y="54234"/>
                  </a:cubicBezTo>
                  <a:cubicBezTo>
                    <a:pt x="6370" y="53822"/>
                    <a:pt x="5648" y="53430"/>
                    <a:pt x="5071" y="53059"/>
                  </a:cubicBezTo>
                  <a:cubicBezTo>
                    <a:pt x="4494" y="52688"/>
                    <a:pt x="3752" y="52133"/>
                    <a:pt x="2845" y="51391"/>
                  </a:cubicBezTo>
                  <a:cubicBezTo>
                    <a:pt x="1938" y="50608"/>
                    <a:pt x="1237" y="49659"/>
                    <a:pt x="742" y="48546"/>
                  </a:cubicBezTo>
                  <a:cubicBezTo>
                    <a:pt x="247" y="47433"/>
                    <a:pt x="0" y="46196"/>
                    <a:pt x="0" y="44835"/>
                  </a:cubicBezTo>
                  <a:cubicBezTo>
                    <a:pt x="0" y="42196"/>
                    <a:pt x="783" y="39784"/>
                    <a:pt x="2350" y="37599"/>
                  </a:cubicBezTo>
                  <a:cubicBezTo>
                    <a:pt x="3917" y="35414"/>
                    <a:pt x="6287" y="34033"/>
                    <a:pt x="9462" y="33457"/>
                  </a:cubicBezTo>
                  <a:cubicBezTo>
                    <a:pt x="6700" y="31105"/>
                    <a:pt x="4432" y="28487"/>
                    <a:pt x="2659" y="25602"/>
                  </a:cubicBezTo>
                  <a:cubicBezTo>
                    <a:pt x="886" y="22716"/>
                    <a:pt x="0" y="19809"/>
                    <a:pt x="0" y="16882"/>
                  </a:cubicBezTo>
                  <a:cubicBezTo>
                    <a:pt x="0" y="12017"/>
                    <a:pt x="1897" y="7997"/>
                    <a:pt x="5690" y="4823"/>
                  </a:cubicBezTo>
                  <a:cubicBezTo>
                    <a:pt x="9441" y="1608"/>
                    <a:pt x="14286" y="0"/>
                    <a:pt x="20222" y="0"/>
                  </a:cubicBezTo>
                  <a:moveTo>
                    <a:pt x="14657" y="9153"/>
                  </a:moveTo>
                  <a:cubicBezTo>
                    <a:pt x="10905" y="9153"/>
                    <a:pt x="7998" y="9873"/>
                    <a:pt x="5937" y="11316"/>
                  </a:cubicBezTo>
                  <a:cubicBezTo>
                    <a:pt x="3834" y="12718"/>
                    <a:pt x="2783" y="14697"/>
                    <a:pt x="2783" y="17253"/>
                  </a:cubicBezTo>
                  <a:cubicBezTo>
                    <a:pt x="2783" y="20428"/>
                    <a:pt x="4391" y="23850"/>
                    <a:pt x="7607" y="27519"/>
                  </a:cubicBezTo>
                  <a:cubicBezTo>
                    <a:pt x="10658" y="31148"/>
                    <a:pt x="13605" y="33332"/>
                    <a:pt x="16450" y="34074"/>
                  </a:cubicBezTo>
                  <a:lnTo>
                    <a:pt x="41249" y="40320"/>
                  </a:lnTo>
                  <a:lnTo>
                    <a:pt x="43290" y="40691"/>
                  </a:lnTo>
                  <a:cubicBezTo>
                    <a:pt x="43537" y="40691"/>
                    <a:pt x="44032" y="40629"/>
                    <a:pt x="44774" y="40506"/>
                  </a:cubicBezTo>
                  <a:cubicBezTo>
                    <a:pt x="45475" y="40341"/>
                    <a:pt x="46402" y="40032"/>
                    <a:pt x="47557" y="39578"/>
                  </a:cubicBezTo>
                  <a:cubicBezTo>
                    <a:pt x="48711" y="39083"/>
                    <a:pt x="49804" y="38506"/>
                    <a:pt x="50834" y="37847"/>
                  </a:cubicBezTo>
                  <a:cubicBezTo>
                    <a:pt x="51824" y="37146"/>
                    <a:pt x="52690" y="36177"/>
                    <a:pt x="53432" y="34940"/>
                  </a:cubicBezTo>
                  <a:cubicBezTo>
                    <a:pt x="54174" y="33662"/>
                    <a:pt x="54545" y="32241"/>
                    <a:pt x="54545" y="30674"/>
                  </a:cubicBezTo>
                  <a:cubicBezTo>
                    <a:pt x="54545" y="28159"/>
                    <a:pt x="53432" y="25540"/>
                    <a:pt x="51205" y="22819"/>
                  </a:cubicBezTo>
                  <a:cubicBezTo>
                    <a:pt x="48979" y="20057"/>
                    <a:pt x="45763" y="17645"/>
                    <a:pt x="41558" y="15583"/>
                  </a:cubicBezTo>
                  <a:cubicBezTo>
                    <a:pt x="38837" y="14305"/>
                    <a:pt x="34549" y="12924"/>
                    <a:pt x="28695" y="11440"/>
                  </a:cubicBezTo>
                  <a:cubicBezTo>
                    <a:pt x="22799" y="9916"/>
                    <a:pt x="18120" y="9153"/>
                    <a:pt x="14657" y="915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7644B66-BDEA-B8F0-9E20-A6C848C0628A}"/>
                </a:ext>
              </a:extLst>
            </p:cNvPr>
            <p:cNvSpPr/>
            <p:nvPr/>
          </p:nvSpPr>
          <p:spPr>
            <a:xfrm>
              <a:off x="4945495" y="2915958"/>
              <a:ext cx="126653" cy="29374"/>
            </a:xfrm>
            <a:custGeom>
              <a:avLst/>
              <a:gdLst>
                <a:gd name="connsiteX0" fmla="*/ 63326 w 126653"/>
                <a:gd name="connsiteY0" fmla="*/ 29375 h 29374"/>
                <a:gd name="connsiteX1" fmla="*/ 24675 w 126653"/>
                <a:gd name="connsiteY1" fmla="*/ 21397 h 29374"/>
                <a:gd name="connsiteX2" fmla="*/ 11379 w 126653"/>
                <a:gd name="connsiteY2" fmla="*/ 13234 h 29374"/>
                <a:gd name="connsiteX3" fmla="*/ 2659 w 126653"/>
                <a:gd name="connsiteY3" fmla="*/ 5319 h 29374"/>
                <a:gd name="connsiteX4" fmla="*/ 0 w 126653"/>
                <a:gd name="connsiteY4" fmla="*/ 1299 h 29374"/>
                <a:gd name="connsiteX5" fmla="*/ 1237 w 126653"/>
                <a:gd name="connsiteY5" fmla="*/ 0 h 29374"/>
                <a:gd name="connsiteX6" fmla="*/ 3401 w 126653"/>
                <a:gd name="connsiteY6" fmla="*/ 1670 h 29374"/>
                <a:gd name="connsiteX7" fmla="*/ 63326 w 126653"/>
                <a:gd name="connsiteY7" fmla="*/ 22016 h 29374"/>
                <a:gd name="connsiteX8" fmla="*/ 122571 w 126653"/>
                <a:gd name="connsiteY8" fmla="*/ 2165 h 29374"/>
                <a:gd name="connsiteX9" fmla="*/ 125416 w 126653"/>
                <a:gd name="connsiteY9" fmla="*/ 0 h 29374"/>
                <a:gd name="connsiteX10" fmla="*/ 126653 w 126653"/>
                <a:gd name="connsiteY10" fmla="*/ 1299 h 29374"/>
                <a:gd name="connsiteX11" fmla="*/ 124117 w 126653"/>
                <a:gd name="connsiteY11" fmla="*/ 5195 h 29374"/>
                <a:gd name="connsiteX12" fmla="*/ 115769 w 126653"/>
                <a:gd name="connsiteY12" fmla="*/ 12925 h 29374"/>
                <a:gd name="connsiteX13" fmla="*/ 102844 w 126653"/>
                <a:gd name="connsiteY13" fmla="*/ 21026 h 29374"/>
                <a:gd name="connsiteX14" fmla="*/ 6332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63326" y="29375"/>
                  </a:moveTo>
                  <a:cubicBezTo>
                    <a:pt x="49062" y="29375"/>
                    <a:pt x="36178" y="26716"/>
                    <a:pt x="24675" y="21397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5"/>
                    <a:pt x="119643" y="9792"/>
                    <a:pt x="115769" y="12925"/>
                  </a:cubicBezTo>
                  <a:cubicBezTo>
                    <a:pt x="111893" y="16058"/>
                    <a:pt x="107585" y="18759"/>
                    <a:pt x="102844" y="21026"/>
                  </a:cubicBezTo>
                  <a:cubicBezTo>
                    <a:pt x="91341" y="26592"/>
                    <a:pt x="78168" y="29375"/>
                    <a:pt x="6332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1FA0590-98BF-5CC2-064B-40836397A90F}"/>
                </a:ext>
              </a:extLst>
            </p:cNvPr>
            <p:cNvSpPr/>
            <p:nvPr/>
          </p:nvSpPr>
          <p:spPr>
            <a:xfrm>
              <a:off x="4984517" y="2834040"/>
              <a:ext cx="57389" cy="74828"/>
            </a:xfrm>
            <a:custGeom>
              <a:avLst/>
              <a:gdLst>
                <a:gd name="connsiteX0" fmla="*/ 8844 w 57389"/>
                <a:gd name="connsiteY0" fmla="*/ 0 h 74828"/>
                <a:gd name="connsiteX1" fmla="*/ 25726 w 57389"/>
                <a:gd name="connsiteY1" fmla="*/ 2907 h 74828"/>
                <a:gd name="connsiteX2" fmla="*/ 34941 w 57389"/>
                <a:gd name="connsiteY2" fmla="*/ 5690 h 74828"/>
                <a:gd name="connsiteX3" fmla="*/ 43475 w 57389"/>
                <a:gd name="connsiteY3" fmla="*/ 9524 h 74828"/>
                <a:gd name="connsiteX4" fmla="*/ 50711 w 57389"/>
                <a:gd name="connsiteY4" fmla="*/ 14471 h 74828"/>
                <a:gd name="connsiteX5" fmla="*/ 55534 w 57389"/>
                <a:gd name="connsiteY5" fmla="*/ 20593 h 74828"/>
                <a:gd name="connsiteX6" fmla="*/ 57390 w 57389"/>
                <a:gd name="connsiteY6" fmla="*/ 27891 h 74828"/>
                <a:gd name="connsiteX7" fmla="*/ 53803 w 57389"/>
                <a:gd name="connsiteY7" fmla="*/ 37538 h 74828"/>
                <a:gd name="connsiteX8" fmla="*/ 43908 w 57389"/>
                <a:gd name="connsiteY8" fmla="*/ 42176 h 74828"/>
                <a:gd name="connsiteX9" fmla="*/ 57390 w 57389"/>
                <a:gd name="connsiteY9" fmla="*/ 61533 h 74828"/>
                <a:gd name="connsiteX10" fmla="*/ 52504 w 57389"/>
                <a:gd name="connsiteY10" fmla="*/ 71613 h 74828"/>
                <a:gd name="connsiteX11" fmla="*/ 39270 w 57389"/>
                <a:gd name="connsiteY11" fmla="*/ 74829 h 74828"/>
                <a:gd name="connsiteX12" fmla="*/ 25046 w 57389"/>
                <a:gd name="connsiteY12" fmla="*/ 72974 h 74828"/>
                <a:gd name="connsiteX13" fmla="*/ 1732 w 57389"/>
                <a:gd name="connsiteY13" fmla="*/ 62584 h 74828"/>
                <a:gd name="connsiteX14" fmla="*/ 618 w 57389"/>
                <a:gd name="connsiteY14" fmla="*/ 60296 h 74828"/>
                <a:gd name="connsiteX15" fmla="*/ 866 w 57389"/>
                <a:gd name="connsiteY15" fmla="*/ 59121 h 74828"/>
                <a:gd name="connsiteX16" fmla="*/ 2659 w 57389"/>
                <a:gd name="connsiteY16" fmla="*/ 58007 h 74828"/>
                <a:gd name="connsiteX17" fmla="*/ 4267 w 57389"/>
                <a:gd name="connsiteY17" fmla="*/ 58626 h 74828"/>
                <a:gd name="connsiteX18" fmla="*/ 15399 w 57389"/>
                <a:gd name="connsiteY18" fmla="*/ 65800 h 74828"/>
                <a:gd name="connsiteX19" fmla="*/ 25726 w 57389"/>
                <a:gd name="connsiteY19" fmla="*/ 69944 h 74828"/>
                <a:gd name="connsiteX20" fmla="*/ 33951 w 57389"/>
                <a:gd name="connsiteY20" fmla="*/ 70933 h 74828"/>
                <a:gd name="connsiteX21" fmla="*/ 44279 w 57389"/>
                <a:gd name="connsiteY21" fmla="*/ 68212 h 74828"/>
                <a:gd name="connsiteX22" fmla="*/ 48237 w 57389"/>
                <a:gd name="connsiteY22" fmla="*/ 59925 h 74828"/>
                <a:gd name="connsiteX23" fmla="*/ 45083 w 57389"/>
                <a:gd name="connsiteY23" fmla="*/ 50402 h 74828"/>
                <a:gd name="connsiteX24" fmla="*/ 36487 w 57389"/>
                <a:gd name="connsiteY24" fmla="*/ 42671 h 74828"/>
                <a:gd name="connsiteX25" fmla="*/ 25046 w 57389"/>
                <a:gd name="connsiteY25" fmla="*/ 41063 h 74828"/>
                <a:gd name="connsiteX26" fmla="*/ 19109 w 57389"/>
                <a:gd name="connsiteY26" fmla="*/ 36734 h 74828"/>
                <a:gd name="connsiteX27" fmla="*/ 22387 w 57389"/>
                <a:gd name="connsiteY27" fmla="*/ 34322 h 74828"/>
                <a:gd name="connsiteX28" fmla="*/ 25726 w 57389"/>
                <a:gd name="connsiteY28" fmla="*/ 34818 h 74828"/>
                <a:gd name="connsiteX29" fmla="*/ 36858 w 57389"/>
                <a:gd name="connsiteY29" fmla="*/ 38651 h 74828"/>
                <a:gd name="connsiteX30" fmla="*/ 45145 w 57389"/>
                <a:gd name="connsiteY30" fmla="*/ 34569 h 74828"/>
                <a:gd name="connsiteX31" fmla="*/ 48237 w 57389"/>
                <a:gd name="connsiteY31" fmla="*/ 26221 h 74828"/>
                <a:gd name="connsiteX32" fmla="*/ 44774 w 57389"/>
                <a:gd name="connsiteY32" fmla="*/ 17254 h 74828"/>
                <a:gd name="connsiteX33" fmla="*/ 36240 w 57389"/>
                <a:gd name="connsiteY33" fmla="*/ 10265 h 74828"/>
                <a:gd name="connsiteX34" fmla="*/ 25046 w 57389"/>
                <a:gd name="connsiteY34" fmla="*/ 5937 h 74828"/>
                <a:gd name="connsiteX35" fmla="*/ 20408 w 57389"/>
                <a:gd name="connsiteY35" fmla="*/ 5442 h 74828"/>
                <a:gd name="connsiteX36" fmla="*/ 9214 w 57389"/>
                <a:gd name="connsiteY36" fmla="*/ 10265 h 74828"/>
                <a:gd name="connsiteX37" fmla="*/ 6061 w 57389"/>
                <a:gd name="connsiteY37" fmla="*/ 11627 h 74828"/>
                <a:gd name="connsiteX38" fmla="*/ 2041 w 57389"/>
                <a:gd name="connsiteY38" fmla="*/ 9894 h 74828"/>
                <a:gd name="connsiteX39" fmla="*/ 0 w 57389"/>
                <a:gd name="connsiteY39" fmla="*/ 5442 h 74828"/>
                <a:gd name="connsiteX40" fmla="*/ 1113 w 57389"/>
                <a:gd name="connsiteY40" fmla="*/ 2536 h 74828"/>
                <a:gd name="connsiteX41" fmla="*/ 8844 w 57389"/>
                <a:gd name="connsiteY41" fmla="*/ 0 h 7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8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48"/>
                    <a:pt x="48690" y="12698"/>
                    <a:pt x="50711" y="14471"/>
                  </a:cubicBezTo>
                  <a:cubicBezTo>
                    <a:pt x="52690" y="16244"/>
                    <a:pt x="54298" y="18284"/>
                    <a:pt x="55534" y="20593"/>
                  </a:cubicBezTo>
                  <a:cubicBezTo>
                    <a:pt x="56771" y="22902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2"/>
                    <a:pt x="57390" y="61533"/>
                  </a:cubicBezTo>
                  <a:cubicBezTo>
                    <a:pt x="57390" y="66109"/>
                    <a:pt x="55761" y="69469"/>
                    <a:pt x="52504" y="71613"/>
                  </a:cubicBezTo>
                  <a:cubicBezTo>
                    <a:pt x="49206" y="73757"/>
                    <a:pt x="44794" y="74829"/>
                    <a:pt x="39270" y="74829"/>
                  </a:cubicBezTo>
                  <a:cubicBezTo>
                    <a:pt x="34611" y="74829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5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78"/>
                    <a:pt x="1917" y="58007"/>
                    <a:pt x="2659" y="58007"/>
                  </a:cubicBezTo>
                  <a:cubicBezTo>
                    <a:pt x="3195" y="58007"/>
                    <a:pt x="3731" y="58213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0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7"/>
                    <a:pt x="28757" y="42011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2"/>
                    <a:pt x="22387" y="34322"/>
                  </a:cubicBezTo>
                  <a:cubicBezTo>
                    <a:pt x="23129" y="34322"/>
                    <a:pt x="24242" y="34487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5"/>
                    <a:pt x="48237" y="29643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79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7"/>
                    <a:pt x="22140" y="5442"/>
                    <a:pt x="20408" y="5442"/>
                  </a:cubicBezTo>
                  <a:cubicBezTo>
                    <a:pt x="15790" y="5442"/>
                    <a:pt x="12059" y="7050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2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1E58F-CF35-1FB7-9147-39DA5AABB913}"/>
                </a:ext>
              </a:extLst>
            </p:cNvPr>
            <p:cNvSpPr/>
            <p:nvPr/>
          </p:nvSpPr>
          <p:spPr>
            <a:xfrm>
              <a:off x="4945495" y="2789360"/>
              <a:ext cx="126653" cy="29374"/>
            </a:xfrm>
            <a:custGeom>
              <a:avLst/>
              <a:gdLst>
                <a:gd name="connsiteX0" fmla="*/ 125416 w 126653"/>
                <a:gd name="connsiteY0" fmla="*/ 29375 h 29374"/>
                <a:gd name="connsiteX1" fmla="*/ 123251 w 126653"/>
                <a:gd name="connsiteY1" fmla="*/ 27767 h 29374"/>
                <a:gd name="connsiteX2" fmla="*/ 63326 w 126653"/>
                <a:gd name="connsiteY2" fmla="*/ 7359 h 29374"/>
                <a:gd name="connsiteX3" fmla="*/ 4205 w 126653"/>
                <a:gd name="connsiteY3" fmla="*/ 26963 h 29374"/>
                <a:gd name="connsiteX4" fmla="*/ 1237 w 126653"/>
                <a:gd name="connsiteY4" fmla="*/ 29375 h 29374"/>
                <a:gd name="connsiteX5" fmla="*/ 0 w 126653"/>
                <a:gd name="connsiteY5" fmla="*/ 28138 h 29374"/>
                <a:gd name="connsiteX6" fmla="*/ 2536 w 126653"/>
                <a:gd name="connsiteY6" fmla="*/ 24242 h 29374"/>
                <a:gd name="connsiteX7" fmla="*/ 10884 w 126653"/>
                <a:gd name="connsiteY7" fmla="*/ 16512 h 29374"/>
                <a:gd name="connsiteX8" fmla="*/ 23809 w 126653"/>
                <a:gd name="connsiteY8" fmla="*/ 8349 h 29374"/>
                <a:gd name="connsiteX9" fmla="*/ 63326 w 126653"/>
                <a:gd name="connsiteY9" fmla="*/ 0 h 29374"/>
                <a:gd name="connsiteX10" fmla="*/ 101978 w 126653"/>
                <a:gd name="connsiteY10" fmla="*/ 7978 h 29374"/>
                <a:gd name="connsiteX11" fmla="*/ 115274 w 126653"/>
                <a:gd name="connsiteY11" fmla="*/ 16140 h 29374"/>
                <a:gd name="connsiteX12" fmla="*/ 123993 w 126653"/>
                <a:gd name="connsiteY12" fmla="*/ 24057 h 29374"/>
                <a:gd name="connsiteX13" fmla="*/ 126653 w 126653"/>
                <a:gd name="connsiteY13" fmla="*/ 28138 h 29374"/>
                <a:gd name="connsiteX14" fmla="*/ 12541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125416" y="29375"/>
                  </a:moveTo>
                  <a:cubicBezTo>
                    <a:pt x="125003" y="29375"/>
                    <a:pt x="124282" y="28839"/>
                    <a:pt x="123251" y="27767"/>
                  </a:cubicBezTo>
                  <a:cubicBezTo>
                    <a:pt x="109399" y="14161"/>
                    <a:pt x="89424" y="7359"/>
                    <a:pt x="63326" y="7359"/>
                  </a:cubicBezTo>
                  <a:cubicBezTo>
                    <a:pt x="37147" y="7359"/>
                    <a:pt x="17440" y="13893"/>
                    <a:pt x="4205" y="26963"/>
                  </a:cubicBezTo>
                  <a:cubicBezTo>
                    <a:pt x="2680" y="28571"/>
                    <a:pt x="1690" y="29375"/>
                    <a:pt x="1237" y="29375"/>
                  </a:cubicBezTo>
                  <a:cubicBezTo>
                    <a:pt x="412" y="29375"/>
                    <a:pt x="0" y="28963"/>
                    <a:pt x="0" y="28138"/>
                  </a:cubicBezTo>
                  <a:cubicBezTo>
                    <a:pt x="0" y="27561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78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4"/>
                    <a:pt x="111233" y="12965"/>
                    <a:pt x="115274" y="16140"/>
                  </a:cubicBezTo>
                  <a:cubicBezTo>
                    <a:pt x="119315" y="19315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8"/>
                  </a:cubicBezTo>
                  <a:cubicBezTo>
                    <a:pt x="126653" y="28963"/>
                    <a:pt x="126241" y="29375"/>
                    <a:pt x="12541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13C4E4E-615B-DED8-D9E3-33CD35B8C180}"/>
                </a:ext>
              </a:extLst>
            </p:cNvPr>
            <p:cNvSpPr/>
            <p:nvPr/>
          </p:nvSpPr>
          <p:spPr>
            <a:xfrm>
              <a:off x="5027064" y="2755261"/>
              <a:ext cx="37847" cy="14842"/>
            </a:xfrm>
            <a:custGeom>
              <a:avLst/>
              <a:gdLst>
                <a:gd name="connsiteX0" fmla="*/ 11379 w 37847"/>
                <a:gd name="connsiteY0" fmla="*/ 13050 h 14842"/>
                <a:gd name="connsiteX1" fmla="*/ 6679 w 37847"/>
                <a:gd name="connsiteY1" fmla="*/ 14842 h 14842"/>
                <a:gd name="connsiteX2" fmla="*/ 2041 w 37847"/>
                <a:gd name="connsiteY2" fmla="*/ 13110 h 14842"/>
                <a:gd name="connsiteX3" fmla="*/ 0 w 37847"/>
                <a:gd name="connsiteY3" fmla="*/ 8102 h 14842"/>
                <a:gd name="connsiteX4" fmla="*/ 3649 w 37847"/>
                <a:gd name="connsiteY4" fmla="*/ 2165 h 14842"/>
                <a:gd name="connsiteX5" fmla="*/ 13296 w 37847"/>
                <a:gd name="connsiteY5" fmla="*/ 0 h 14842"/>
                <a:gd name="connsiteX6" fmla="*/ 25912 w 37847"/>
                <a:gd name="connsiteY6" fmla="*/ 2660 h 14842"/>
                <a:gd name="connsiteX7" fmla="*/ 34941 w 37847"/>
                <a:gd name="connsiteY7" fmla="*/ 7917 h 14842"/>
                <a:gd name="connsiteX8" fmla="*/ 37848 w 37847"/>
                <a:gd name="connsiteY8" fmla="*/ 11565 h 14842"/>
                <a:gd name="connsiteX9" fmla="*/ 36487 w 37847"/>
                <a:gd name="connsiteY9" fmla="*/ 12801 h 14842"/>
                <a:gd name="connsiteX10" fmla="*/ 35065 w 37847"/>
                <a:gd name="connsiteY10" fmla="*/ 11935 h 14842"/>
                <a:gd name="connsiteX11" fmla="*/ 13296 w 37847"/>
                <a:gd name="connsiteY11" fmla="*/ 2783 h 14842"/>
                <a:gd name="connsiteX12" fmla="*/ 11379 w 37847"/>
                <a:gd name="connsiteY12" fmla="*/ 3031 h 14842"/>
                <a:gd name="connsiteX13" fmla="*/ 11626 w 37847"/>
                <a:gd name="connsiteY13" fmla="*/ 3340 h 14842"/>
                <a:gd name="connsiteX14" fmla="*/ 13420 w 37847"/>
                <a:gd name="connsiteY14" fmla="*/ 8102 h 14842"/>
                <a:gd name="connsiteX15" fmla="*/ 11379 w 37847"/>
                <a:gd name="connsiteY15" fmla="*/ 13050 h 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847" h="14842">
                  <a:moveTo>
                    <a:pt x="11379" y="13050"/>
                  </a:moveTo>
                  <a:cubicBezTo>
                    <a:pt x="10018" y="14244"/>
                    <a:pt x="8452" y="14842"/>
                    <a:pt x="6679" y="14842"/>
                  </a:cubicBezTo>
                  <a:cubicBezTo>
                    <a:pt x="4906" y="14842"/>
                    <a:pt x="3360" y="14265"/>
                    <a:pt x="2041" y="13110"/>
                  </a:cubicBezTo>
                  <a:cubicBezTo>
                    <a:pt x="680" y="11916"/>
                    <a:pt x="0" y="10246"/>
                    <a:pt x="0" y="8102"/>
                  </a:cubicBezTo>
                  <a:cubicBezTo>
                    <a:pt x="0" y="5587"/>
                    <a:pt x="1216" y="3608"/>
                    <a:pt x="3649" y="2165"/>
                  </a:cubicBezTo>
                  <a:cubicBezTo>
                    <a:pt x="6040" y="722"/>
                    <a:pt x="9256" y="0"/>
                    <a:pt x="13296" y="0"/>
                  </a:cubicBezTo>
                  <a:cubicBezTo>
                    <a:pt x="17666" y="0"/>
                    <a:pt x="21872" y="887"/>
                    <a:pt x="25912" y="2660"/>
                  </a:cubicBezTo>
                  <a:cubicBezTo>
                    <a:pt x="29993" y="4433"/>
                    <a:pt x="33003" y="6185"/>
                    <a:pt x="34941" y="7917"/>
                  </a:cubicBezTo>
                  <a:cubicBezTo>
                    <a:pt x="36879" y="9648"/>
                    <a:pt x="37848" y="10863"/>
                    <a:pt x="37848" y="11565"/>
                  </a:cubicBezTo>
                  <a:cubicBezTo>
                    <a:pt x="37848" y="12390"/>
                    <a:pt x="37394" y="12801"/>
                    <a:pt x="36487" y="12801"/>
                  </a:cubicBezTo>
                  <a:cubicBezTo>
                    <a:pt x="36157" y="12801"/>
                    <a:pt x="35683" y="12512"/>
                    <a:pt x="35065" y="11935"/>
                  </a:cubicBezTo>
                  <a:cubicBezTo>
                    <a:pt x="28551" y="5875"/>
                    <a:pt x="21294" y="2824"/>
                    <a:pt x="13296" y="2783"/>
                  </a:cubicBezTo>
                  <a:cubicBezTo>
                    <a:pt x="12018" y="2783"/>
                    <a:pt x="11379" y="2866"/>
                    <a:pt x="11379" y="3031"/>
                  </a:cubicBezTo>
                  <a:lnTo>
                    <a:pt x="11626" y="3340"/>
                  </a:lnTo>
                  <a:cubicBezTo>
                    <a:pt x="12822" y="4783"/>
                    <a:pt x="13420" y="6371"/>
                    <a:pt x="13420" y="8102"/>
                  </a:cubicBezTo>
                  <a:cubicBezTo>
                    <a:pt x="13420" y="10205"/>
                    <a:pt x="12740" y="11854"/>
                    <a:pt x="11379" y="1305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142BB70-C496-A6DA-D968-B64170929532}"/>
                </a:ext>
              </a:extLst>
            </p:cNvPr>
            <p:cNvSpPr/>
            <p:nvPr/>
          </p:nvSpPr>
          <p:spPr>
            <a:xfrm>
              <a:off x="4954338" y="2625311"/>
              <a:ext cx="86146" cy="89989"/>
            </a:xfrm>
            <a:custGeom>
              <a:avLst/>
              <a:gdLst>
                <a:gd name="connsiteX0" fmla="*/ 3463 w 86146"/>
                <a:gd name="connsiteY0" fmla="*/ 71 h 89989"/>
                <a:gd name="connsiteX1" fmla="*/ 25355 w 86146"/>
                <a:gd name="connsiteY1" fmla="*/ 2607 h 89989"/>
                <a:gd name="connsiteX2" fmla="*/ 27953 w 86146"/>
                <a:gd name="connsiteY2" fmla="*/ 3102 h 89989"/>
                <a:gd name="connsiteX3" fmla="*/ 28509 w 86146"/>
                <a:gd name="connsiteY3" fmla="*/ 4399 h 89989"/>
                <a:gd name="connsiteX4" fmla="*/ 27025 w 86146"/>
                <a:gd name="connsiteY4" fmla="*/ 5885 h 89989"/>
                <a:gd name="connsiteX5" fmla="*/ 24737 w 86146"/>
                <a:gd name="connsiteY5" fmla="*/ 5636 h 89989"/>
                <a:gd name="connsiteX6" fmla="*/ 17872 w 86146"/>
                <a:gd name="connsiteY6" fmla="*/ 5265 h 89989"/>
                <a:gd name="connsiteX7" fmla="*/ 11564 w 86146"/>
                <a:gd name="connsiteY7" fmla="*/ 6007 h 89989"/>
                <a:gd name="connsiteX8" fmla="*/ 7297 w 86146"/>
                <a:gd name="connsiteY8" fmla="*/ 8667 h 89989"/>
                <a:gd name="connsiteX9" fmla="*/ 4762 w 86146"/>
                <a:gd name="connsiteY9" fmla="*/ 14294 h 89989"/>
                <a:gd name="connsiteX10" fmla="*/ 3958 w 86146"/>
                <a:gd name="connsiteY10" fmla="*/ 23757 h 89989"/>
                <a:gd name="connsiteX11" fmla="*/ 3958 w 86146"/>
                <a:gd name="connsiteY11" fmla="*/ 40454 h 89989"/>
                <a:gd name="connsiteX12" fmla="*/ 4700 w 86146"/>
                <a:gd name="connsiteY12" fmla="*/ 45525 h 89989"/>
                <a:gd name="connsiteX13" fmla="*/ 8905 w 86146"/>
                <a:gd name="connsiteY13" fmla="*/ 47319 h 89989"/>
                <a:gd name="connsiteX14" fmla="*/ 41063 w 86146"/>
                <a:gd name="connsiteY14" fmla="*/ 55419 h 89989"/>
                <a:gd name="connsiteX15" fmla="*/ 41063 w 86146"/>
                <a:gd name="connsiteY15" fmla="*/ 43917 h 89989"/>
                <a:gd name="connsiteX16" fmla="*/ 38713 w 86146"/>
                <a:gd name="connsiteY16" fmla="*/ 32723 h 89989"/>
                <a:gd name="connsiteX17" fmla="*/ 28880 w 86146"/>
                <a:gd name="connsiteY17" fmla="*/ 27590 h 89989"/>
                <a:gd name="connsiteX18" fmla="*/ 27272 w 86146"/>
                <a:gd name="connsiteY18" fmla="*/ 27157 h 89989"/>
                <a:gd name="connsiteX19" fmla="*/ 26530 w 86146"/>
                <a:gd name="connsiteY19" fmla="*/ 26662 h 89989"/>
                <a:gd name="connsiteX20" fmla="*/ 26221 w 86146"/>
                <a:gd name="connsiteY20" fmla="*/ 25674 h 89989"/>
                <a:gd name="connsiteX21" fmla="*/ 26592 w 86146"/>
                <a:gd name="connsiteY21" fmla="*/ 24746 h 89989"/>
                <a:gd name="connsiteX22" fmla="*/ 27272 w 86146"/>
                <a:gd name="connsiteY22" fmla="*/ 24250 h 89989"/>
                <a:gd name="connsiteX23" fmla="*/ 27643 w 86146"/>
                <a:gd name="connsiteY23" fmla="*/ 24128 h 89989"/>
                <a:gd name="connsiteX24" fmla="*/ 29684 w 86146"/>
                <a:gd name="connsiteY24" fmla="*/ 24499 h 89989"/>
                <a:gd name="connsiteX25" fmla="*/ 57142 w 86146"/>
                <a:gd name="connsiteY25" fmla="*/ 31486 h 89989"/>
                <a:gd name="connsiteX26" fmla="*/ 59430 w 86146"/>
                <a:gd name="connsiteY26" fmla="*/ 32290 h 89989"/>
                <a:gd name="connsiteX27" fmla="*/ 59801 w 86146"/>
                <a:gd name="connsiteY27" fmla="*/ 33404 h 89989"/>
                <a:gd name="connsiteX28" fmla="*/ 59368 w 86146"/>
                <a:gd name="connsiteY28" fmla="*/ 34455 h 89989"/>
                <a:gd name="connsiteX29" fmla="*/ 58255 w 86146"/>
                <a:gd name="connsiteY29" fmla="*/ 34888 h 89989"/>
                <a:gd name="connsiteX30" fmla="*/ 56895 w 86146"/>
                <a:gd name="connsiteY30" fmla="*/ 34517 h 89989"/>
                <a:gd name="connsiteX31" fmla="*/ 50711 w 86146"/>
                <a:gd name="connsiteY31" fmla="*/ 33651 h 89989"/>
                <a:gd name="connsiteX32" fmla="*/ 48237 w 86146"/>
                <a:gd name="connsiteY32" fmla="*/ 33960 h 89989"/>
                <a:gd name="connsiteX33" fmla="*/ 46505 w 86146"/>
                <a:gd name="connsiteY33" fmla="*/ 35321 h 89989"/>
                <a:gd name="connsiteX34" fmla="*/ 45330 w 86146"/>
                <a:gd name="connsiteY34" fmla="*/ 38537 h 89989"/>
                <a:gd name="connsiteX35" fmla="*/ 44959 w 86146"/>
                <a:gd name="connsiteY35" fmla="*/ 44165 h 89989"/>
                <a:gd name="connsiteX36" fmla="*/ 44959 w 86146"/>
                <a:gd name="connsiteY36" fmla="*/ 56409 h 89989"/>
                <a:gd name="connsiteX37" fmla="*/ 76499 w 86146"/>
                <a:gd name="connsiteY37" fmla="*/ 64263 h 89989"/>
                <a:gd name="connsiteX38" fmla="*/ 79405 w 86146"/>
                <a:gd name="connsiteY38" fmla="*/ 64820 h 89989"/>
                <a:gd name="connsiteX39" fmla="*/ 81199 w 86146"/>
                <a:gd name="connsiteY39" fmla="*/ 64139 h 89989"/>
                <a:gd name="connsiteX40" fmla="*/ 81941 w 86146"/>
                <a:gd name="connsiteY40" fmla="*/ 60738 h 89989"/>
                <a:gd name="connsiteX41" fmla="*/ 82250 w 86146"/>
                <a:gd name="connsiteY41" fmla="*/ 54182 h 89989"/>
                <a:gd name="connsiteX42" fmla="*/ 82374 w 86146"/>
                <a:gd name="connsiteY42" fmla="*/ 50595 h 89989"/>
                <a:gd name="connsiteX43" fmla="*/ 83734 w 86146"/>
                <a:gd name="connsiteY43" fmla="*/ 49853 h 89989"/>
                <a:gd name="connsiteX44" fmla="*/ 85466 w 86146"/>
                <a:gd name="connsiteY44" fmla="*/ 50348 h 89989"/>
                <a:gd name="connsiteX45" fmla="*/ 86084 w 86146"/>
                <a:gd name="connsiteY45" fmla="*/ 51276 h 89989"/>
                <a:gd name="connsiteX46" fmla="*/ 86146 w 86146"/>
                <a:gd name="connsiteY46" fmla="*/ 52513 h 89989"/>
                <a:gd name="connsiteX47" fmla="*/ 85775 w 86146"/>
                <a:gd name="connsiteY47" fmla="*/ 71374 h 89989"/>
                <a:gd name="connsiteX48" fmla="*/ 86146 w 86146"/>
                <a:gd name="connsiteY48" fmla="*/ 88072 h 89989"/>
                <a:gd name="connsiteX49" fmla="*/ 84600 w 86146"/>
                <a:gd name="connsiteY49" fmla="*/ 89990 h 89989"/>
                <a:gd name="connsiteX50" fmla="*/ 82930 w 86146"/>
                <a:gd name="connsiteY50" fmla="*/ 89495 h 89989"/>
                <a:gd name="connsiteX51" fmla="*/ 82312 w 86146"/>
                <a:gd name="connsiteY51" fmla="*/ 88443 h 89989"/>
                <a:gd name="connsiteX52" fmla="*/ 82250 w 86146"/>
                <a:gd name="connsiteY52" fmla="*/ 86464 h 89989"/>
                <a:gd name="connsiteX53" fmla="*/ 82065 w 86146"/>
                <a:gd name="connsiteY53" fmla="*/ 81517 h 89989"/>
                <a:gd name="connsiteX54" fmla="*/ 81632 w 86146"/>
                <a:gd name="connsiteY54" fmla="*/ 78486 h 89989"/>
                <a:gd name="connsiteX55" fmla="*/ 80457 w 86146"/>
                <a:gd name="connsiteY55" fmla="*/ 76631 h 89989"/>
                <a:gd name="connsiteX56" fmla="*/ 78849 w 86146"/>
                <a:gd name="connsiteY56" fmla="*/ 75642 h 89989"/>
                <a:gd name="connsiteX57" fmla="*/ 76251 w 86146"/>
                <a:gd name="connsiteY57" fmla="*/ 74899 h 89989"/>
                <a:gd name="connsiteX58" fmla="*/ 9276 w 86146"/>
                <a:gd name="connsiteY58" fmla="*/ 58202 h 89989"/>
                <a:gd name="connsiteX59" fmla="*/ 6246 w 86146"/>
                <a:gd name="connsiteY59" fmla="*/ 57584 h 89989"/>
                <a:gd name="connsiteX60" fmla="*/ 4947 w 86146"/>
                <a:gd name="connsiteY60" fmla="*/ 58140 h 89989"/>
                <a:gd name="connsiteX61" fmla="*/ 4267 w 86146"/>
                <a:gd name="connsiteY61" fmla="*/ 59996 h 89989"/>
                <a:gd name="connsiteX62" fmla="*/ 4020 w 86146"/>
                <a:gd name="connsiteY62" fmla="*/ 62470 h 89989"/>
                <a:gd name="connsiteX63" fmla="*/ 3958 w 86146"/>
                <a:gd name="connsiteY63" fmla="*/ 65809 h 89989"/>
                <a:gd name="connsiteX64" fmla="*/ 3896 w 86146"/>
                <a:gd name="connsiteY64" fmla="*/ 67912 h 89989"/>
                <a:gd name="connsiteX65" fmla="*/ 3525 w 86146"/>
                <a:gd name="connsiteY65" fmla="*/ 68900 h 89989"/>
                <a:gd name="connsiteX66" fmla="*/ 2536 w 86146"/>
                <a:gd name="connsiteY66" fmla="*/ 69334 h 89989"/>
                <a:gd name="connsiteX67" fmla="*/ 433 w 86146"/>
                <a:gd name="connsiteY67" fmla="*/ 68592 h 89989"/>
                <a:gd name="connsiteX68" fmla="*/ 0 w 86146"/>
                <a:gd name="connsiteY68" fmla="*/ 65562 h 89989"/>
                <a:gd name="connsiteX69" fmla="*/ 0 w 86146"/>
                <a:gd name="connsiteY69" fmla="*/ 3473 h 89989"/>
                <a:gd name="connsiteX70" fmla="*/ 557 w 86146"/>
                <a:gd name="connsiteY70" fmla="*/ 442 h 89989"/>
                <a:gd name="connsiteX71" fmla="*/ 3463 w 86146"/>
                <a:gd name="connsiteY71" fmla="*/ 71 h 8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6146" h="89989">
                  <a:moveTo>
                    <a:pt x="3463" y="71"/>
                  </a:moveTo>
                  <a:lnTo>
                    <a:pt x="25355" y="2607"/>
                  </a:lnTo>
                  <a:cubicBezTo>
                    <a:pt x="26675" y="2729"/>
                    <a:pt x="27540" y="2894"/>
                    <a:pt x="27953" y="3102"/>
                  </a:cubicBezTo>
                  <a:cubicBezTo>
                    <a:pt x="28324" y="3308"/>
                    <a:pt x="28509" y="3741"/>
                    <a:pt x="28509" y="4399"/>
                  </a:cubicBezTo>
                  <a:cubicBezTo>
                    <a:pt x="28509" y="5390"/>
                    <a:pt x="28015" y="5885"/>
                    <a:pt x="27025" y="5885"/>
                  </a:cubicBezTo>
                  <a:cubicBezTo>
                    <a:pt x="26613" y="5885"/>
                    <a:pt x="25850" y="5801"/>
                    <a:pt x="24737" y="5636"/>
                  </a:cubicBezTo>
                  <a:cubicBezTo>
                    <a:pt x="22469" y="5390"/>
                    <a:pt x="20181" y="5265"/>
                    <a:pt x="17872" y="5265"/>
                  </a:cubicBezTo>
                  <a:cubicBezTo>
                    <a:pt x="15275" y="5265"/>
                    <a:pt x="13172" y="5512"/>
                    <a:pt x="11564" y="6007"/>
                  </a:cubicBezTo>
                  <a:cubicBezTo>
                    <a:pt x="9915" y="6462"/>
                    <a:pt x="8493" y="7349"/>
                    <a:pt x="7297" y="8667"/>
                  </a:cubicBezTo>
                  <a:cubicBezTo>
                    <a:pt x="6102" y="9986"/>
                    <a:pt x="5257" y="11862"/>
                    <a:pt x="4762" y="14294"/>
                  </a:cubicBezTo>
                  <a:cubicBezTo>
                    <a:pt x="4226" y="16727"/>
                    <a:pt x="3958" y="19881"/>
                    <a:pt x="3958" y="23757"/>
                  </a:cubicBezTo>
                  <a:lnTo>
                    <a:pt x="3958" y="40454"/>
                  </a:lnTo>
                  <a:cubicBezTo>
                    <a:pt x="3958" y="43175"/>
                    <a:pt x="4205" y="44866"/>
                    <a:pt x="4700" y="45525"/>
                  </a:cubicBezTo>
                  <a:cubicBezTo>
                    <a:pt x="5195" y="46144"/>
                    <a:pt x="6597" y="46742"/>
                    <a:pt x="8905" y="47319"/>
                  </a:cubicBezTo>
                  <a:lnTo>
                    <a:pt x="41063" y="55419"/>
                  </a:lnTo>
                  <a:lnTo>
                    <a:pt x="41063" y="43917"/>
                  </a:lnTo>
                  <a:cubicBezTo>
                    <a:pt x="41063" y="38557"/>
                    <a:pt x="40280" y="34826"/>
                    <a:pt x="38713" y="32723"/>
                  </a:cubicBezTo>
                  <a:cubicBezTo>
                    <a:pt x="37147" y="30620"/>
                    <a:pt x="33869" y="28909"/>
                    <a:pt x="28880" y="27590"/>
                  </a:cubicBezTo>
                  <a:cubicBezTo>
                    <a:pt x="28097" y="27385"/>
                    <a:pt x="27561" y="27241"/>
                    <a:pt x="27272" y="27157"/>
                  </a:cubicBezTo>
                  <a:cubicBezTo>
                    <a:pt x="26943" y="27035"/>
                    <a:pt x="26695" y="26870"/>
                    <a:pt x="26530" y="26662"/>
                  </a:cubicBezTo>
                  <a:cubicBezTo>
                    <a:pt x="26324" y="26416"/>
                    <a:pt x="26221" y="26085"/>
                    <a:pt x="26221" y="25674"/>
                  </a:cubicBezTo>
                  <a:cubicBezTo>
                    <a:pt x="26221" y="25303"/>
                    <a:pt x="26345" y="24992"/>
                    <a:pt x="26592" y="24746"/>
                  </a:cubicBezTo>
                  <a:cubicBezTo>
                    <a:pt x="26798" y="24499"/>
                    <a:pt x="27025" y="24334"/>
                    <a:pt x="27272" y="24250"/>
                  </a:cubicBezTo>
                  <a:lnTo>
                    <a:pt x="27643" y="24128"/>
                  </a:lnTo>
                  <a:cubicBezTo>
                    <a:pt x="28056" y="24128"/>
                    <a:pt x="28736" y="24252"/>
                    <a:pt x="29684" y="24499"/>
                  </a:cubicBezTo>
                  <a:lnTo>
                    <a:pt x="57142" y="31486"/>
                  </a:lnTo>
                  <a:cubicBezTo>
                    <a:pt x="58379" y="31816"/>
                    <a:pt x="59142" y="32084"/>
                    <a:pt x="59430" y="32290"/>
                  </a:cubicBezTo>
                  <a:cubicBezTo>
                    <a:pt x="59678" y="32455"/>
                    <a:pt x="59801" y="32827"/>
                    <a:pt x="59801" y="33404"/>
                  </a:cubicBezTo>
                  <a:cubicBezTo>
                    <a:pt x="59801" y="33816"/>
                    <a:pt x="59657" y="34166"/>
                    <a:pt x="59368" y="34455"/>
                  </a:cubicBezTo>
                  <a:cubicBezTo>
                    <a:pt x="59080" y="34744"/>
                    <a:pt x="58709" y="34888"/>
                    <a:pt x="58255" y="34888"/>
                  </a:cubicBezTo>
                  <a:cubicBezTo>
                    <a:pt x="57761" y="34805"/>
                    <a:pt x="57307" y="34682"/>
                    <a:pt x="56895" y="34517"/>
                  </a:cubicBezTo>
                  <a:cubicBezTo>
                    <a:pt x="54380" y="33940"/>
                    <a:pt x="52318" y="33651"/>
                    <a:pt x="50711" y="33651"/>
                  </a:cubicBezTo>
                  <a:cubicBezTo>
                    <a:pt x="49680" y="33651"/>
                    <a:pt x="48855" y="33754"/>
                    <a:pt x="48237" y="33960"/>
                  </a:cubicBezTo>
                  <a:cubicBezTo>
                    <a:pt x="47618" y="34166"/>
                    <a:pt x="47041" y="34620"/>
                    <a:pt x="46505" y="35321"/>
                  </a:cubicBezTo>
                  <a:cubicBezTo>
                    <a:pt x="45969" y="36022"/>
                    <a:pt x="45578" y="37094"/>
                    <a:pt x="45330" y="38537"/>
                  </a:cubicBezTo>
                  <a:cubicBezTo>
                    <a:pt x="45083" y="39980"/>
                    <a:pt x="44959" y="41856"/>
                    <a:pt x="44959" y="44165"/>
                  </a:cubicBezTo>
                  <a:lnTo>
                    <a:pt x="44959" y="56409"/>
                  </a:lnTo>
                  <a:lnTo>
                    <a:pt x="76499" y="64263"/>
                  </a:lnTo>
                  <a:lnTo>
                    <a:pt x="79405" y="64820"/>
                  </a:lnTo>
                  <a:cubicBezTo>
                    <a:pt x="80271" y="64820"/>
                    <a:pt x="80869" y="64593"/>
                    <a:pt x="81199" y="64139"/>
                  </a:cubicBezTo>
                  <a:cubicBezTo>
                    <a:pt x="81529" y="63644"/>
                    <a:pt x="81776" y="62511"/>
                    <a:pt x="81941" y="60738"/>
                  </a:cubicBezTo>
                  <a:cubicBezTo>
                    <a:pt x="82147" y="58099"/>
                    <a:pt x="82250" y="55914"/>
                    <a:pt x="82250" y="54182"/>
                  </a:cubicBezTo>
                  <a:cubicBezTo>
                    <a:pt x="82250" y="52038"/>
                    <a:pt x="82291" y="50842"/>
                    <a:pt x="82374" y="50595"/>
                  </a:cubicBezTo>
                  <a:cubicBezTo>
                    <a:pt x="82621" y="50100"/>
                    <a:pt x="83075" y="49853"/>
                    <a:pt x="83734" y="49853"/>
                  </a:cubicBezTo>
                  <a:cubicBezTo>
                    <a:pt x="84476" y="49853"/>
                    <a:pt x="85054" y="50018"/>
                    <a:pt x="85466" y="50348"/>
                  </a:cubicBezTo>
                  <a:cubicBezTo>
                    <a:pt x="85837" y="50678"/>
                    <a:pt x="86043" y="50987"/>
                    <a:pt x="86084" y="51276"/>
                  </a:cubicBezTo>
                  <a:cubicBezTo>
                    <a:pt x="86126" y="51566"/>
                    <a:pt x="86146" y="51977"/>
                    <a:pt x="86146" y="52513"/>
                  </a:cubicBezTo>
                  <a:lnTo>
                    <a:pt x="85775" y="71374"/>
                  </a:lnTo>
                  <a:lnTo>
                    <a:pt x="86146" y="88072"/>
                  </a:lnTo>
                  <a:cubicBezTo>
                    <a:pt x="86146" y="89351"/>
                    <a:pt x="85631" y="89990"/>
                    <a:pt x="84600" y="89990"/>
                  </a:cubicBezTo>
                  <a:cubicBezTo>
                    <a:pt x="83817" y="89990"/>
                    <a:pt x="83260" y="89825"/>
                    <a:pt x="82930" y="89495"/>
                  </a:cubicBezTo>
                  <a:cubicBezTo>
                    <a:pt x="82559" y="89165"/>
                    <a:pt x="82353" y="88814"/>
                    <a:pt x="82312" y="88443"/>
                  </a:cubicBezTo>
                  <a:cubicBezTo>
                    <a:pt x="82271" y="88072"/>
                    <a:pt x="82250" y="87413"/>
                    <a:pt x="82250" y="86464"/>
                  </a:cubicBezTo>
                  <a:cubicBezTo>
                    <a:pt x="82250" y="84403"/>
                    <a:pt x="82188" y="82754"/>
                    <a:pt x="82065" y="81517"/>
                  </a:cubicBezTo>
                  <a:cubicBezTo>
                    <a:pt x="81941" y="80280"/>
                    <a:pt x="81797" y="79269"/>
                    <a:pt x="81632" y="78486"/>
                  </a:cubicBezTo>
                  <a:cubicBezTo>
                    <a:pt x="81426" y="77662"/>
                    <a:pt x="81034" y="77044"/>
                    <a:pt x="80457" y="76631"/>
                  </a:cubicBezTo>
                  <a:cubicBezTo>
                    <a:pt x="79879" y="76178"/>
                    <a:pt x="79343" y="75848"/>
                    <a:pt x="78849" y="75642"/>
                  </a:cubicBezTo>
                  <a:cubicBezTo>
                    <a:pt x="78313" y="75435"/>
                    <a:pt x="77447" y="75188"/>
                    <a:pt x="76251" y="74899"/>
                  </a:cubicBezTo>
                  <a:lnTo>
                    <a:pt x="9276" y="58202"/>
                  </a:lnTo>
                  <a:cubicBezTo>
                    <a:pt x="7751" y="57790"/>
                    <a:pt x="6741" y="57584"/>
                    <a:pt x="6246" y="57584"/>
                  </a:cubicBezTo>
                  <a:cubicBezTo>
                    <a:pt x="5710" y="57584"/>
                    <a:pt x="5277" y="57769"/>
                    <a:pt x="4947" y="58140"/>
                  </a:cubicBezTo>
                  <a:cubicBezTo>
                    <a:pt x="4618" y="58470"/>
                    <a:pt x="4391" y="59089"/>
                    <a:pt x="4267" y="59996"/>
                  </a:cubicBezTo>
                  <a:cubicBezTo>
                    <a:pt x="4102" y="60903"/>
                    <a:pt x="4020" y="61727"/>
                    <a:pt x="4020" y="62470"/>
                  </a:cubicBezTo>
                  <a:cubicBezTo>
                    <a:pt x="3979" y="63171"/>
                    <a:pt x="3958" y="64284"/>
                    <a:pt x="3958" y="65809"/>
                  </a:cubicBezTo>
                  <a:cubicBezTo>
                    <a:pt x="3958" y="66799"/>
                    <a:pt x="3937" y="67500"/>
                    <a:pt x="3896" y="67912"/>
                  </a:cubicBezTo>
                  <a:cubicBezTo>
                    <a:pt x="3855" y="68283"/>
                    <a:pt x="3731" y="68613"/>
                    <a:pt x="3525" y="68900"/>
                  </a:cubicBezTo>
                  <a:cubicBezTo>
                    <a:pt x="3319" y="69190"/>
                    <a:pt x="2989" y="69334"/>
                    <a:pt x="2536" y="69334"/>
                  </a:cubicBezTo>
                  <a:cubicBezTo>
                    <a:pt x="1381" y="69334"/>
                    <a:pt x="680" y="69087"/>
                    <a:pt x="433" y="68592"/>
                  </a:cubicBezTo>
                  <a:cubicBezTo>
                    <a:pt x="144" y="68056"/>
                    <a:pt x="0" y="67046"/>
                    <a:pt x="0" y="65562"/>
                  </a:cubicBezTo>
                  <a:lnTo>
                    <a:pt x="0" y="3473"/>
                  </a:lnTo>
                  <a:cubicBezTo>
                    <a:pt x="0" y="1824"/>
                    <a:pt x="185" y="813"/>
                    <a:pt x="557" y="442"/>
                  </a:cubicBezTo>
                  <a:cubicBezTo>
                    <a:pt x="886" y="30"/>
                    <a:pt x="1855" y="-94"/>
                    <a:pt x="3463" y="71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D757CB6-5FA3-56D4-8B28-665D3F233829}"/>
                </a:ext>
              </a:extLst>
            </p:cNvPr>
            <p:cNvSpPr/>
            <p:nvPr/>
          </p:nvSpPr>
          <p:spPr>
            <a:xfrm>
              <a:off x="4945495" y="2581497"/>
              <a:ext cx="126653" cy="29375"/>
            </a:xfrm>
            <a:custGeom>
              <a:avLst/>
              <a:gdLst>
                <a:gd name="connsiteX0" fmla="*/ 63326 w 126653"/>
                <a:gd name="connsiteY0" fmla="*/ 29376 h 29375"/>
                <a:gd name="connsiteX1" fmla="*/ 24675 w 126653"/>
                <a:gd name="connsiteY1" fmla="*/ 21398 h 29375"/>
                <a:gd name="connsiteX2" fmla="*/ 11379 w 126653"/>
                <a:gd name="connsiteY2" fmla="*/ 13234 h 29375"/>
                <a:gd name="connsiteX3" fmla="*/ 2659 w 126653"/>
                <a:gd name="connsiteY3" fmla="*/ 5319 h 29375"/>
                <a:gd name="connsiteX4" fmla="*/ 0 w 126653"/>
                <a:gd name="connsiteY4" fmla="*/ 1299 h 29375"/>
                <a:gd name="connsiteX5" fmla="*/ 1237 w 126653"/>
                <a:gd name="connsiteY5" fmla="*/ 0 h 29375"/>
                <a:gd name="connsiteX6" fmla="*/ 3401 w 126653"/>
                <a:gd name="connsiteY6" fmla="*/ 1670 h 29375"/>
                <a:gd name="connsiteX7" fmla="*/ 63326 w 126653"/>
                <a:gd name="connsiteY7" fmla="*/ 22016 h 29375"/>
                <a:gd name="connsiteX8" fmla="*/ 122571 w 126653"/>
                <a:gd name="connsiteY8" fmla="*/ 2165 h 29375"/>
                <a:gd name="connsiteX9" fmla="*/ 125416 w 126653"/>
                <a:gd name="connsiteY9" fmla="*/ 0 h 29375"/>
                <a:gd name="connsiteX10" fmla="*/ 126653 w 126653"/>
                <a:gd name="connsiteY10" fmla="*/ 1299 h 29375"/>
                <a:gd name="connsiteX11" fmla="*/ 124117 w 126653"/>
                <a:gd name="connsiteY11" fmla="*/ 5195 h 29375"/>
                <a:gd name="connsiteX12" fmla="*/ 115769 w 126653"/>
                <a:gd name="connsiteY12" fmla="*/ 12926 h 29375"/>
                <a:gd name="connsiteX13" fmla="*/ 102844 w 126653"/>
                <a:gd name="connsiteY13" fmla="*/ 21027 h 29375"/>
                <a:gd name="connsiteX14" fmla="*/ 6332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63326" y="29376"/>
                  </a:moveTo>
                  <a:cubicBezTo>
                    <a:pt x="49062" y="29376"/>
                    <a:pt x="36178" y="26717"/>
                    <a:pt x="24675" y="21398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6"/>
                    <a:pt x="119643" y="9793"/>
                    <a:pt x="115769" y="12926"/>
                  </a:cubicBezTo>
                  <a:cubicBezTo>
                    <a:pt x="111893" y="16058"/>
                    <a:pt x="107585" y="18759"/>
                    <a:pt x="102844" y="21027"/>
                  </a:cubicBezTo>
                  <a:cubicBezTo>
                    <a:pt x="91341" y="26593"/>
                    <a:pt x="78168" y="29376"/>
                    <a:pt x="6332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4E5DEF-E929-3E16-4D2D-36F3CB7C4C4D}"/>
                </a:ext>
              </a:extLst>
            </p:cNvPr>
            <p:cNvSpPr/>
            <p:nvPr/>
          </p:nvSpPr>
          <p:spPr>
            <a:xfrm>
              <a:off x="4984517" y="2499579"/>
              <a:ext cx="57389" cy="74829"/>
            </a:xfrm>
            <a:custGeom>
              <a:avLst/>
              <a:gdLst>
                <a:gd name="connsiteX0" fmla="*/ 8844 w 57389"/>
                <a:gd name="connsiteY0" fmla="*/ 0 h 74829"/>
                <a:gd name="connsiteX1" fmla="*/ 25726 w 57389"/>
                <a:gd name="connsiteY1" fmla="*/ 2907 h 74829"/>
                <a:gd name="connsiteX2" fmla="*/ 34941 w 57389"/>
                <a:gd name="connsiteY2" fmla="*/ 5690 h 74829"/>
                <a:gd name="connsiteX3" fmla="*/ 43475 w 57389"/>
                <a:gd name="connsiteY3" fmla="*/ 9524 h 74829"/>
                <a:gd name="connsiteX4" fmla="*/ 50711 w 57389"/>
                <a:gd name="connsiteY4" fmla="*/ 14471 h 74829"/>
                <a:gd name="connsiteX5" fmla="*/ 55534 w 57389"/>
                <a:gd name="connsiteY5" fmla="*/ 20594 h 74829"/>
                <a:gd name="connsiteX6" fmla="*/ 57390 w 57389"/>
                <a:gd name="connsiteY6" fmla="*/ 27891 h 74829"/>
                <a:gd name="connsiteX7" fmla="*/ 53803 w 57389"/>
                <a:gd name="connsiteY7" fmla="*/ 37538 h 74829"/>
                <a:gd name="connsiteX8" fmla="*/ 43908 w 57389"/>
                <a:gd name="connsiteY8" fmla="*/ 42176 h 74829"/>
                <a:gd name="connsiteX9" fmla="*/ 57390 w 57389"/>
                <a:gd name="connsiteY9" fmla="*/ 61533 h 74829"/>
                <a:gd name="connsiteX10" fmla="*/ 52504 w 57389"/>
                <a:gd name="connsiteY10" fmla="*/ 71614 h 74829"/>
                <a:gd name="connsiteX11" fmla="*/ 39270 w 57389"/>
                <a:gd name="connsiteY11" fmla="*/ 74830 h 74829"/>
                <a:gd name="connsiteX12" fmla="*/ 25046 w 57389"/>
                <a:gd name="connsiteY12" fmla="*/ 72974 h 74829"/>
                <a:gd name="connsiteX13" fmla="*/ 1732 w 57389"/>
                <a:gd name="connsiteY13" fmla="*/ 62584 h 74829"/>
                <a:gd name="connsiteX14" fmla="*/ 618 w 57389"/>
                <a:gd name="connsiteY14" fmla="*/ 60296 h 74829"/>
                <a:gd name="connsiteX15" fmla="*/ 866 w 57389"/>
                <a:gd name="connsiteY15" fmla="*/ 59121 h 74829"/>
                <a:gd name="connsiteX16" fmla="*/ 2659 w 57389"/>
                <a:gd name="connsiteY16" fmla="*/ 58009 h 74829"/>
                <a:gd name="connsiteX17" fmla="*/ 4267 w 57389"/>
                <a:gd name="connsiteY17" fmla="*/ 58626 h 74829"/>
                <a:gd name="connsiteX18" fmla="*/ 15399 w 57389"/>
                <a:gd name="connsiteY18" fmla="*/ 65800 h 74829"/>
                <a:gd name="connsiteX19" fmla="*/ 25726 w 57389"/>
                <a:gd name="connsiteY19" fmla="*/ 69944 h 74829"/>
                <a:gd name="connsiteX20" fmla="*/ 33951 w 57389"/>
                <a:gd name="connsiteY20" fmla="*/ 70933 h 74829"/>
                <a:gd name="connsiteX21" fmla="*/ 44279 w 57389"/>
                <a:gd name="connsiteY21" fmla="*/ 68212 h 74829"/>
                <a:gd name="connsiteX22" fmla="*/ 48237 w 57389"/>
                <a:gd name="connsiteY22" fmla="*/ 59925 h 74829"/>
                <a:gd name="connsiteX23" fmla="*/ 45083 w 57389"/>
                <a:gd name="connsiteY23" fmla="*/ 50402 h 74829"/>
                <a:gd name="connsiteX24" fmla="*/ 36487 w 57389"/>
                <a:gd name="connsiteY24" fmla="*/ 42671 h 74829"/>
                <a:gd name="connsiteX25" fmla="*/ 25046 w 57389"/>
                <a:gd name="connsiteY25" fmla="*/ 41063 h 74829"/>
                <a:gd name="connsiteX26" fmla="*/ 19109 w 57389"/>
                <a:gd name="connsiteY26" fmla="*/ 36734 h 74829"/>
                <a:gd name="connsiteX27" fmla="*/ 22387 w 57389"/>
                <a:gd name="connsiteY27" fmla="*/ 34323 h 74829"/>
                <a:gd name="connsiteX28" fmla="*/ 25726 w 57389"/>
                <a:gd name="connsiteY28" fmla="*/ 34818 h 74829"/>
                <a:gd name="connsiteX29" fmla="*/ 36858 w 57389"/>
                <a:gd name="connsiteY29" fmla="*/ 38651 h 74829"/>
                <a:gd name="connsiteX30" fmla="*/ 45145 w 57389"/>
                <a:gd name="connsiteY30" fmla="*/ 34569 h 74829"/>
                <a:gd name="connsiteX31" fmla="*/ 48237 w 57389"/>
                <a:gd name="connsiteY31" fmla="*/ 26221 h 74829"/>
                <a:gd name="connsiteX32" fmla="*/ 44774 w 57389"/>
                <a:gd name="connsiteY32" fmla="*/ 17254 h 74829"/>
                <a:gd name="connsiteX33" fmla="*/ 36240 w 57389"/>
                <a:gd name="connsiteY33" fmla="*/ 10265 h 74829"/>
                <a:gd name="connsiteX34" fmla="*/ 25046 w 57389"/>
                <a:gd name="connsiteY34" fmla="*/ 5937 h 74829"/>
                <a:gd name="connsiteX35" fmla="*/ 20408 w 57389"/>
                <a:gd name="connsiteY35" fmla="*/ 5443 h 74829"/>
                <a:gd name="connsiteX36" fmla="*/ 9214 w 57389"/>
                <a:gd name="connsiteY36" fmla="*/ 10265 h 74829"/>
                <a:gd name="connsiteX37" fmla="*/ 6061 w 57389"/>
                <a:gd name="connsiteY37" fmla="*/ 11627 h 74829"/>
                <a:gd name="connsiteX38" fmla="*/ 2041 w 57389"/>
                <a:gd name="connsiteY38" fmla="*/ 9894 h 74829"/>
                <a:gd name="connsiteX39" fmla="*/ 0 w 57389"/>
                <a:gd name="connsiteY39" fmla="*/ 5443 h 74829"/>
                <a:gd name="connsiteX40" fmla="*/ 1113 w 57389"/>
                <a:gd name="connsiteY40" fmla="*/ 2536 h 74829"/>
                <a:gd name="connsiteX41" fmla="*/ 8844 w 57389"/>
                <a:gd name="connsiteY41" fmla="*/ 0 h 7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9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50"/>
                    <a:pt x="48690" y="12699"/>
                    <a:pt x="50711" y="14471"/>
                  </a:cubicBezTo>
                  <a:cubicBezTo>
                    <a:pt x="52690" y="16244"/>
                    <a:pt x="54298" y="18285"/>
                    <a:pt x="55534" y="20594"/>
                  </a:cubicBezTo>
                  <a:cubicBezTo>
                    <a:pt x="56771" y="22903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4"/>
                    <a:pt x="57390" y="61533"/>
                  </a:cubicBezTo>
                  <a:cubicBezTo>
                    <a:pt x="57390" y="66110"/>
                    <a:pt x="55761" y="69470"/>
                    <a:pt x="52504" y="71614"/>
                  </a:cubicBezTo>
                  <a:cubicBezTo>
                    <a:pt x="49206" y="73758"/>
                    <a:pt x="44794" y="74830"/>
                    <a:pt x="39270" y="74830"/>
                  </a:cubicBezTo>
                  <a:cubicBezTo>
                    <a:pt x="34611" y="74830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6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80"/>
                    <a:pt x="1917" y="58009"/>
                    <a:pt x="2659" y="58009"/>
                  </a:cubicBezTo>
                  <a:cubicBezTo>
                    <a:pt x="3195" y="58009"/>
                    <a:pt x="3731" y="58214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1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8"/>
                    <a:pt x="28757" y="42012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3"/>
                    <a:pt x="22387" y="34323"/>
                  </a:cubicBezTo>
                  <a:cubicBezTo>
                    <a:pt x="23129" y="34323"/>
                    <a:pt x="24242" y="34488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7"/>
                    <a:pt x="48237" y="29644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81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8"/>
                    <a:pt x="22140" y="5443"/>
                    <a:pt x="20408" y="5443"/>
                  </a:cubicBezTo>
                  <a:cubicBezTo>
                    <a:pt x="15790" y="5443"/>
                    <a:pt x="12059" y="7051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3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A4296B0-C8A8-4AD4-3AB6-EA20354EF35F}"/>
                </a:ext>
              </a:extLst>
            </p:cNvPr>
            <p:cNvSpPr/>
            <p:nvPr/>
          </p:nvSpPr>
          <p:spPr>
            <a:xfrm>
              <a:off x="4945495" y="2454899"/>
              <a:ext cx="126653" cy="29375"/>
            </a:xfrm>
            <a:custGeom>
              <a:avLst/>
              <a:gdLst>
                <a:gd name="connsiteX0" fmla="*/ 125416 w 126653"/>
                <a:gd name="connsiteY0" fmla="*/ 29376 h 29375"/>
                <a:gd name="connsiteX1" fmla="*/ 123251 w 126653"/>
                <a:gd name="connsiteY1" fmla="*/ 27768 h 29375"/>
                <a:gd name="connsiteX2" fmla="*/ 63326 w 126653"/>
                <a:gd name="connsiteY2" fmla="*/ 7360 h 29375"/>
                <a:gd name="connsiteX3" fmla="*/ 4205 w 126653"/>
                <a:gd name="connsiteY3" fmla="*/ 26964 h 29375"/>
                <a:gd name="connsiteX4" fmla="*/ 1237 w 126653"/>
                <a:gd name="connsiteY4" fmla="*/ 29376 h 29375"/>
                <a:gd name="connsiteX5" fmla="*/ 0 w 126653"/>
                <a:gd name="connsiteY5" fmla="*/ 28139 h 29375"/>
                <a:gd name="connsiteX6" fmla="*/ 2536 w 126653"/>
                <a:gd name="connsiteY6" fmla="*/ 24242 h 29375"/>
                <a:gd name="connsiteX7" fmla="*/ 10884 w 126653"/>
                <a:gd name="connsiteY7" fmla="*/ 16512 h 29375"/>
                <a:gd name="connsiteX8" fmla="*/ 23809 w 126653"/>
                <a:gd name="connsiteY8" fmla="*/ 8349 h 29375"/>
                <a:gd name="connsiteX9" fmla="*/ 63326 w 126653"/>
                <a:gd name="connsiteY9" fmla="*/ 0 h 29375"/>
                <a:gd name="connsiteX10" fmla="*/ 101978 w 126653"/>
                <a:gd name="connsiteY10" fmla="*/ 7978 h 29375"/>
                <a:gd name="connsiteX11" fmla="*/ 115274 w 126653"/>
                <a:gd name="connsiteY11" fmla="*/ 16141 h 29375"/>
                <a:gd name="connsiteX12" fmla="*/ 123993 w 126653"/>
                <a:gd name="connsiteY12" fmla="*/ 24057 h 29375"/>
                <a:gd name="connsiteX13" fmla="*/ 126653 w 126653"/>
                <a:gd name="connsiteY13" fmla="*/ 28139 h 29375"/>
                <a:gd name="connsiteX14" fmla="*/ 12541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125416" y="29376"/>
                  </a:moveTo>
                  <a:cubicBezTo>
                    <a:pt x="125003" y="29376"/>
                    <a:pt x="124282" y="28840"/>
                    <a:pt x="123251" y="27768"/>
                  </a:cubicBezTo>
                  <a:cubicBezTo>
                    <a:pt x="109399" y="14163"/>
                    <a:pt x="89424" y="7360"/>
                    <a:pt x="63326" y="7360"/>
                  </a:cubicBezTo>
                  <a:cubicBezTo>
                    <a:pt x="37147" y="7360"/>
                    <a:pt x="17440" y="13895"/>
                    <a:pt x="4205" y="26964"/>
                  </a:cubicBezTo>
                  <a:cubicBezTo>
                    <a:pt x="2680" y="28572"/>
                    <a:pt x="1690" y="29376"/>
                    <a:pt x="1237" y="29376"/>
                  </a:cubicBezTo>
                  <a:cubicBezTo>
                    <a:pt x="412" y="29376"/>
                    <a:pt x="0" y="28964"/>
                    <a:pt x="0" y="28139"/>
                  </a:cubicBezTo>
                  <a:cubicBezTo>
                    <a:pt x="0" y="27562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80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6"/>
                    <a:pt x="111233" y="12966"/>
                    <a:pt x="115274" y="16141"/>
                  </a:cubicBezTo>
                  <a:cubicBezTo>
                    <a:pt x="119315" y="19316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9"/>
                  </a:cubicBezTo>
                  <a:cubicBezTo>
                    <a:pt x="126653" y="28964"/>
                    <a:pt x="126241" y="29376"/>
                    <a:pt x="12541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E8187146-36BE-1FE3-F719-E4E43D0C2CEE}"/>
              </a:ext>
            </a:extLst>
          </p:cNvPr>
          <p:cNvSpPr/>
          <p:nvPr/>
        </p:nvSpPr>
        <p:spPr>
          <a:xfrm>
            <a:off x="5463280" y="3294560"/>
            <a:ext cx="2499750" cy="263303"/>
          </a:xfrm>
          <a:custGeom>
            <a:avLst/>
            <a:gdLst>
              <a:gd name="connsiteX0" fmla="*/ 0 w 2499750"/>
              <a:gd name="connsiteY0" fmla="*/ 263303 h 263303"/>
              <a:gd name="connsiteX1" fmla="*/ 2502 w 2499750"/>
              <a:gd name="connsiteY1" fmla="*/ 263303 h 263303"/>
              <a:gd name="connsiteX2" fmla="*/ 5005 w 2499750"/>
              <a:gd name="connsiteY2" fmla="*/ 263303 h 263303"/>
              <a:gd name="connsiteX3" fmla="*/ 7506 w 2499750"/>
              <a:gd name="connsiteY3" fmla="*/ 263303 h 263303"/>
              <a:gd name="connsiteX4" fmla="*/ 10008 w 2499750"/>
              <a:gd name="connsiteY4" fmla="*/ 263303 h 263303"/>
              <a:gd name="connsiteX5" fmla="*/ 12511 w 2499750"/>
              <a:gd name="connsiteY5" fmla="*/ 263303 h 263303"/>
              <a:gd name="connsiteX6" fmla="*/ 15013 w 2499750"/>
              <a:gd name="connsiteY6" fmla="*/ 263303 h 263303"/>
              <a:gd name="connsiteX7" fmla="*/ 17516 w 2499750"/>
              <a:gd name="connsiteY7" fmla="*/ 263303 h 263303"/>
              <a:gd name="connsiteX8" fmla="*/ 20017 w 2499750"/>
              <a:gd name="connsiteY8" fmla="*/ 263303 h 263303"/>
              <a:gd name="connsiteX9" fmla="*/ 22520 w 2499750"/>
              <a:gd name="connsiteY9" fmla="*/ 263303 h 263303"/>
              <a:gd name="connsiteX10" fmla="*/ 25022 w 2499750"/>
              <a:gd name="connsiteY10" fmla="*/ 263303 h 263303"/>
              <a:gd name="connsiteX11" fmla="*/ 27524 w 2499750"/>
              <a:gd name="connsiteY11" fmla="*/ 263303 h 263303"/>
              <a:gd name="connsiteX12" fmla="*/ 30027 w 2499750"/>
              <a:gd name="connsiteY12" fmla="*/ 263303 h 263303"/>
              <a:gd name="connsiteX13" fmla="*/ 32528 w 2499750"/>
              <a:gd name="connsiteY13" fmla="*/ 263303 h 263303"/>
              <a:gd name="connsiteX14" fmla="*/ 35031 w 2499750"/>
              <a:gd name="connsiteY14" fmla="*/ 263303 h 263303"/>
              <a:gd name="connsiteX15" fmla="*/ 37533 w 2499750"/>
              <a:gd name="connsiteY15" fmla="*/ 263303 h 263303"/>
              <a:gd name="connsiteX16" fmla="*/ 40036 w 2499750"/>
              <a:gd name="connsiteY16" fmla="*/ 263303 h 263303"/>
              <a:gd name="connsiteX17" fmla="*/ 42538 w 2499750"/>
              <a:gd name="connsiteY17" fmla="*/ 263303 h 263303"/>
              <a:gd name="connsiteX18" fmla="*/ 45039 w 2499750"/>
              <a:gd name="connsiteY18" fmla="*/ 263303 h 263303"/>
              <a:gd name="connsiteX19" fmla="*/ 47542 w 2499750"/>
              <a:gd name="connsiteY19" fmla="*/ 263303 h 263303"/>
              <a:gd name="connsiteX20" fmla="*/ 50044 w 2499750"/>
              <a:gd name="connsiteY20" fmla="*/ 263303 h 263303"/>
              <a:gd name="connsiteX21" fmla="*/ 52547 w 2499750"/>
              <a:gd name="connsiteY21" fmla="*/ 263303 h 263303"/>
              <a:gd name="connsiteX22" fmla="*/ 55049 w 2499750"/>
              <a:gd name="connsiteY22" fmla="*/ 263303 h 263303"/>
              <a:gd name="connsiteX23" fmla="*/ 57552 w 2499750"/>
              <a:gd name="connsiteY23" fmla="*/ 263303 h 263303"/>
              <a:gd name="connsiteX24" fmla="*/ 60053 w 2499750"/>
              <a:gd name="connsiteY24" fmla="*/ 263303 h 263303"/>
              <a:gd name="connsiteX25" fmla="*/ 62556 w 2499750"/>
              <a:gd name="connsiteY25" fmla="*/ 263303 h 263303"/>
              <a:gd name="connsiteX26" fmla="*/ 65058 w 2499750"/>
              <a:gd name="connsiteY26" fmla="*/ 263303 h 263303"/>
              <a:gd name="connsiteX27" fmla="*/ 67560 w 2499750"/>
              <a:gd name="connsiteY27" fmla="*/ 263303 h 263303"/>
              <a:gd name="connsiteX28" fmla="*/ 70063 w 2499750"/>
              <a:gd name="connsiteY28" fmla="*/ 263303 h 263303"/>
              <a:gd name="connsiteX29" fmla="*/ 72565 w 2499750"/>
              <a:gd name="connsiteY29" fmla="*/ 263303 h 263303"/>
              <a:gd name="connsiteX30" fmla="*/ 75068 w 2499750"/>
              <a:gd name="connsiteY30" fmla="*/ 263303 h 263303"/>
              <a:gd name="connsiteX31" fmla="*/ 77569 w 2499750"/>
              <a:gd name="connsiteY31" fmla="*/ 263303 h 263303"/>
              <a:gd name="connsiteX32" fmla="*/ 80072 w 2499750"/>
              <a:gd name="connsiteY32" fmla="*/ 263303 h 263303"/>
              <a:gd name="connsiteX33" fmla="*/ 82574 w 2499750"/>
              <a:gd name="connsiteY33" fmla="*/ 263303 h 263303"/>
              <a:gd name="connsiteX34" fmla="*/ 85076 w 2499750"/>
              <a:gd name="connsiteY34" fmla="*/ 263303 h 263303"/>
              <a:gd name="connsiteX35" fmla="*/ 87579 w 2499750"/>
              <a:gd name="connsiteY35" fmla="*/ 263303 h 263303"/>
              <a:gd name="connsiteX36" fmla="*/ 90080 w 2499750"/>
              <a:gd name="connsiteY36" fmla="*/ 263303 h 263303"/>
              <a:gd name="connsiteX37" fmla="*/ 92583 w 2499750"/>
              <a:gd name="connsiteY37" fmla="*/ 263303 h 263303"/>
              <a:gd name="connsiteX38" fmla="*/ 95085 w 2499750"/>
              <a:gd name="connsiteY38" fmla="*/ 263303 h 263303"/>
              <a:gd name="connsiteX39" fmla="*/ 97588 w 2499750"/>
              <a:gd name="connsiteY39" fmla="*/ 263303 h 263303"/>
              <a:gd name="connsiteX40" fmla="*/ 100090 w 2499750"/>
              <a:gd name="connsiteY40" fmla="*/ 263303 h 263303"/>
              <a:gd name="connsiteX41" fmla="*/ 102591 w 2499750"/>
              <a:gd name="connsiteY41" fmla="*/ 263303 h 263303"/>
              <a:gd name="connsiteX42" fmla="*/ 105094 w 2499750"/>
              <a:gd name="connsiteY42" fmla="*/ 263303 h 263303"/>
              <a:gd name="connsiteX43" fmla="*/ 107596 w 2499750"/>
              <a:gd name="connsiteY43" fmla="*/ 263303 h 263303"/>
              <a:gd name="connsiteX44" fmla="*/ 110099 w 2499750"/>
              <a:gd name="connsiteY44" fmla="*/ 263303 h 263303"/>
              <a:gd name="connsiteX45" fmla="*/ 112601 w 2499750"/>
              <a:gd name="connsiteY45" fmla="*/ 263303 h 263303"/>
              <a:gd name="connsiteX46" fmla="*/ 115104 w 2499750"/>
              <a:gd name="connsiteY46" fmla="*/ 263303 h 263303"/>
              <a:gd name="connsiteX47" fmla="*/ 117605 w 2499750"/>
              <a:gd name="connsiteY47" fmla="*/ 263303 h 263303"/>
              <a:gd name="connsiteX48" fmla="*/ 120108 w 2499750"/>
              <a:gd name="connsiteY48" fmla="*/ 263303 h 263303"/>
              <a:gd name="connsiteX49" fmla="*/ 122610 w 2499750"/>
              <a:gd name="connsiteY49" fmla="*/ 263303 h 263303"/>
              <a:gd name="connsiteX50" fmla="*/ 125112 w 2499750"/>
              <a:gd name="connsiteY50" fmla="*/ 263303 h 263303"/>
              <a:gd name="connsiteX51" fmla="*/ 127615 w 2499750"/>
              <a:gd name="connsiteY51" fmla="*/ 263303 h 263303"/>
              <a:gd name="connsiteX52" fmla="*/ 130116 w 2499750"/>
              <a:gd name="connsiteY52" fmla="*/ 263303 h 263303"/>
              <a:gd name="connsiteX53" fmla="*/ 132619 w 2499750"/>
              <a:gd name="connsiteY53" fmla="*/ 263303 h 263303"/>
              <a:gd name="connsiteX54" fmla="*/ 135121 w 2499750"/>
              <a:gd name="connsiteY54" fmla="*/ 263303 h 263303"/>
              <a:gd name="connsiteX55" fmla="*/ 137624 w 2499750"/>
              <a:gd name="connsiteY55" fmla="*/ 263303 h 263303"/>
              <a:gd name="connsiteX56" fmla="*/ 140126 w 2499750"/>
              <a:gd name="connsiteY56" fmla="*/ 263303 h 263303"/>
              <a:gd name="connsiteX57" fmla="*/ 142627 w 2499750"/>
              <a:gd name="connsiteY57" fmla="*/ 263303 h 263303"/>
              <a:gd name="connsiteX58" fmla="*/ 145130 w 2499750"/>
              <a:gd name="connsiteY58" fmla="*/ 263303 h 263303"/>
              <a:gd name="connsiteX59" fmla="*/ 147632 w 2499750"/>
              <a:gd name="connsiteY59" fmla="*/ 263303 h 263303"/>
              <a:gd name="connsiteX60" fmla="*/ 150135 w 2499750"/>
              <a:gd name="connsiteY60" fmla="*/ 263303 h 263303"/>
              <a:gd name="connsiteX61" fmla="*/ 152637 w 2499750"/>
              <a:gd name="connsiteY61" fmla="*/ 263303 h 263303"/>
              <a:gd name="connsiteX62" fmla="*/ 155140 w 2499750"/>
              <a:gd name="connsiteY62" fmla="*/ 263303 h 263303"/>
              <a:gd name="connsiteX63" fmla="*/ 157641 w 2499750"/>
              <a:gd name="connsiteY63" fmla="*/ 263303 h 263303"/>
              <a:gd name="connsiteX64" fmla="*/ 160144 w 2499750"/>
              <a:gd name="connsiteY64" fmla="*/ 263303 h 263303"/>
              <a:gd name="connsiteX65" fmla="*/ 162646 w 2499750"/>
              <a:gd name="connsiteY65" fmla="*/ 263303 h 263303"/>
              <a:gd name="connsiteX66" fmla="*/ 165148 w 2499750"/>
              <a:gd name="connsiteY66" fmla="*/ 263303 h 263303"/>
              <a:gd name="connsiteX67" fmla="*/ 167651 w 2499750"/>
              <a:gd name="connsiteY67" fmla="*/ 263303 h 263303"/>
              <a:gd name="connsiteX68" fmla="*/ 170152 w 2499750"/>
              <a:gd name="connsiteY68" fmla="*/ 263303 h 263303"/>
              <a:gd name="connsiteX69" fmla="*/ 172655 w 2499750"/>
              <a:gd name="connsiteY69" fmla="*/ 263303 h 263303"/>
              <a:gd name="connsiteX70" fmla="*/ 175157 w 2499750"/>
              <a:gd name="connsiteY70" fmla="*/ 263303 h 263303"/>
              <a:gd name="connsiteX71" fmla="*/ 177660 w 2499750"/>
              <a:gd name="connsiteY71" fmla="*/ 263303 h 263303"/>
              <a:gd name="connsiteX72" fmla="*/ 180162 w 2499750"/>
              <a:gd name="connsiteY72" fmla="*/ 263303 h 263303"/>
              <a:gd name="connsiteX73" fmla="*/ 182663 w 2499750"/>
              <a:gd name="connsiteY73" fmla="*/ 263303 h 263303"/>
              <a:gd name="connsiteX74" fmla="*/ 185166 w 2499750"/>
              <a:gd name="connsiteY74" fmla="*/ 263303 h 263303"/>
              <a:gd name="connsiteX75" fmla="*/ 187668 w 2499750"/>
              <a:gd name="connsiteY75" fmla="*/ 263303 h 263303"/>
              <a:gd name="connsiteX76" fmla="*/ 190171 w 2499750"/>
              <a:gd name="connsiteY76" fmla="*/ 263303 h 263303"/>
              <a:gd name="connsiteX77" fmla="*/ 192673 w 2499750"/>
              <a:gd name="connsiteY77" fmla="*/ 263303 h 263303"/>
              <a:gd name="connsiteX78" fmla="*/ 195176 w 2499750"/>
              <a:gd name="connsiteY78" fmla="*/ 263303 h 263303"/>
              <a:gd name="connsiteX79" fmla="*/ 197677 w 2499750"/>
              <a:gd name="connsiteY79" fmla="*/ 263303 h 263303"/>
              <a:gd name="connsiteX80" fmla="*/ 200179 w 2499750"/>
              <a:gd name="connsiteY80" fmla="*/ 263303 h 263303"/>
              <a:gd name="connsiteX81" fmla="*/ 202682 w 2499750"/>
              <a:gd name="connsiteY81" fmla="*/ 263303 h 263303"/>
              <a:gd name="connsiteX82" fmla="*/ 205184 w 2499750"/>
              <a:gd name="connsiteY82" fmla="*/ 263303 h 263303"/>
              <a:gd name="connsiteX83" fmla="*/ 207687 w 2499750"/>
              <a:gd name="connsiteY83" fmla="*/ 263303 h 263303"/>
              <a:gd name="connsiteX84" fmla="*/ 210188 w 2499750"/>
              <a:gd name="connsiteY84" fmla="*/ 263303 h 263303"/>
              <a:gd name="connsiteX85" fmla="*/ 212691 w 2499750"/>
              <a:gd name="connsiteY85" fmla="*/ 263303 h 263303"/>
              <a:gd name="connsiteX86" fmla="*/ 215193 w 2499750"/>
              <a:gd name="connsiteY86" fmla="*/ 263303 h 263303"/>
              <a:gd name="connsiteX87" fmla="*/ 217696 w 2499750"/>
              <a:gd name="connsiteY87" fmla="*/ 263303 h 263303"/>
              <a:gd name="connsiteX88" fmla="*/ 220198 w 2499750"/>
              <a:gd name="connsiteY88" fmla="*/ 263303 h 263303"/>
              <a:gd name="connsiteX89" fmla="*/ 222700 w 2499750"/>
              <a:gd name="connsiteY89" fmla="*/ 263303 h 263303"/>
              <a:gd name="connsiteX90" fmla="*/ 225203 w 2499750"/>
              <a:gd name="connsiteY90" fmla="*/ 263303 h 263303"/>
              <a:gd name="connsiteX91" fmla="*/ 227704 w 2499750"/>
              <a:gd name="connsiteY91" fmla="*/ 263303 h 263303"/>
              <a:gd name="connsiteX92" fmla="*/ 230207 w 2499750"/>
              <a:gd name="connsiteY92" fmla="*/ 263303 h 263303"/>
              <a:gd name="connsiteX93" fmla="*/ 232709 w 2499750"/>
              <a:gd name="connsiteY93" fmla="*/ 263303 h 263303"/>
              <a:gd name="connsiteX94" fmla="*/ 235212 w 2499750"/>
              <a:gd name="connsiteY94" fmla="*/ 263303 h 263303"/>
              <a:gd name="connsiteX95" fmla="*/ 237714 w 2499750"/>
              <a:gd name="connsiteY95" fmla="*/ 263303 h 263303"/>
              <a:gd name="connsiteX96" fmla="*/ 240215 w 2499750"/>
              <a:gd name="connsiteY96" fmla="*/ 263303 h 263303"/>
              <a:gd name="connsiteX97" fmla="*/ 242718 w 2499750"/>
              <a:gd name="connsiteY97" fmla="*/ 263303 h 263303"/>
              <a:gd name="connsiteX98" fmla="*/ 245220 w 2499750"/>
              <a:gd name="connsiteY98" fmla="*/ 263303 h 263303"/>
              <a:gd name="connsiteX99" fmla="*/ 247723 w 2499750"/>
              <a:gd name="connsiteY99" fmla="*/ 263303 h 263303"/>
              <a:gd name="connsiteX100" fmla="*/ 250225 w 2499750"/>
              <a:gd name="connsiteY100" fmla="*/ 263303 h 263303"/>
              <a:gd name="connsiteX101" fmla="*/ 252728 w 2499750"/>
              <a:gd name="connsiteY101" fmla="*/ 263303 h 263303"/>
              <a:gd name="connsiteX102" fmla="*/ 255229 w 2499750"/>
              <a:gd name="connsiteY102" fmla="*/ 263303 h 263303"/>
              <a:gd name="connsiteX103" fmla="*/ 257731 w 2499750"/>
              <a:gd name="connsiteY103" fmla="*/ 263303 h 263303"/>
              <a:gd name="connsiteX104" fmla="*/ 260234 w 2499750"/>
              <a:gd name="connsiteY104" fmla="*/ 263303 h 263303"/>
              <a:gd name="connsiteX105" fmla="*/ 262736 w 2499750"/>
              <a:gd name="connsiteY105" fmla="*/ 263303 h 263303"/>
              <a:gd name="connsiteX106" fmla="*/ 265239 w 2499750"/>
              <a:gd name="connsiteY106" fmla="*/ 263303 h 263303"/>
              <a:gd name="connsiteX107" fmla="*/ 267740 w 2499750"/>
              <a:gd name="connsiteY107" fmla="*/ 263303 h 263303"/>
              <a:gd name="connsiteX108" fmla="*/ 270243 w 2499750"/>
              <a:gd name="connsiteY108" fmla="*/ 263303 h 263303"/>
              <a:gd name="connsiteX109" fmla="*/ 272745 w 2499750"/>
              <a:gd name="connsiteY109" fmla="*/ 263303 h 263303"/>
              <a:gd name="connsiteX110" fmla="*/ 275248 w 2499750"/>
              <a:gd name="connsiteY110" fmla="*/ 263303 h 263303"/>
              <a:gd name="connsiteX111" fmla="*/ 277750 w 2499750"/>
              <a:gd name="connsiteY111" fmla="*/ 263303 h 263303"/>
              <a:gd name="connsiteX112" fmla="*/ 280251 w 2499750"/>
              <a:gd name="connsiteY112" fmla="*/ 263303 h 263303"/>
              <a:gd name="connsiteX113" fmla="*/ 282754 w 2499750"/>
              <a:gd name="connsiteY113" fmla="*/ 263303 h 263303"/>
              <a:gd name="connsiteX114" fmla="*/ 285256 w 2499750"/>
              <a:gd name="connsiteY114" fmla="*/ 263303 h 263303"/>
              <a:gd name="connsiteX115" fmla="*/ 287759 w 2499750"/>
              <a:gd name="connsiteY115" fmla="*/ 263303 h 263303"/>
              <a:gd name="connsiteX116" fmla="*/ 290261 w 2499750"/>
              <a:gd name="connsiteY116" fmla="*/ 263303 h 263303"/>
              <a:gd name="connsiteX117" fmla="*/ 292764 w 2499750"/>
              <a:gd name="connsiteY117" fmla="*/ 263303 h 263303"/>
              <a:gd name="connsiteX118" fmla="*/ 295265 w 2499750"/>
              <a:gd name="connsiteY118" fmla="*/ 263303 h 263303"/>
              <a:gd name="connsiteX119" fmla="*/ 297767 w 2499750"/>
              <a:gd name="connsiteY119" fmla="*/ 263303 h 263303"/>
              <a:gd name="connsiteX120" fmla="*/ 300270 w 2499750"/>
              <a:gd name="connsiteY120" fmla="*/ 263303 h 263303"/>
              <a:gd name="connsiteX121" fmla="*/ 302772 w 2499750"/>
              <a:gd name="connsiteY121" fmla="*/ 263303 h 263303"/>
              <a:gd name="connsiteX122" fmla="*/ 305275 w 2499750"/>
              <a:gd name="connsiteY122" fmla="*/ 263303 h 263303"/>
              <a:gd name="connsiteX123" fmla="*/ 307776 w 2499750"/>
              <a:gd name="connsiteY123" fmla="*/ 263303 h 263303"/>
              <a:gd name="connsiteX124" fmla="*/ 310279 w 2499750"/>
              <a:gd name="connsiteY124" fmla="*/ 263303 h 263303"/>
              <a:gd name="connsiteX125" fmla="*/ 312781 w 2499750"/>
              <a:gd name="connsiteY125" fmla="*/ 263303 h 263303"/>
              <a:gd name="connsiteX126" fmla="*/ 315284 w 2499750"/>
              <a:gd name="connsiteY126" fmla="*/ 263303 h 263303"/>
              <a:gd name="connsiteX127" fmla="*/ 317786 w 2499750"/>
              <a:gd name="connsiteY127" fmla="*/ 263303 h 263303"/>
              <a:gd name="connsiteX128" fmla="*/ 320287 w 2499750"/>
              <a:gd name="connsiteY128" fmla="*/ 263303 h 263303"/>
              <a:gd name="connsiteX129" fmla="*/ 322790 w 2499750"/>
              <a:gd name="connsiteY129" fmla="*/ 263303 h 263303"/>
              <a:gd name="connsiteX130" fmla="*/ 325292 w 2499750"/>
              <a:gd name="connsiteY130" fmla="*/ 263303 h 263303"/>
              <a:gd name="connsiteX131" fmla="*/ 327795 w 2499750"/>
              <a:gd name="connsiteY131" fmla="*/ 263303 h 263303"/>
              <a:gd name="connsiteX132" fmla="*/ 330297 w 2499750"/>
              <a:gd name="connsiteY132" fmla="*/ 263303 h 263303"/>
              <a:gd name="connsiteX133" fmla="*/ 332800 w 2499750"/>
              <a:gd name="connsiteY133" fmla="*/ 263303 h 263303"/>
              <a:gd name="connsiteX134" fmla="*/ 335301 w 2499750"/>
              <a:gd name="connsiteY134" fmla="*/ 263303 h 263303"/>
              <a:gd name="connsiteX135" fmla="*/ 337803 w 2499750"/>
              <a:gd name="connsiteY135" fmla="*/ 263303 h 263303"/>
              <a:gd name="connsiteX136" fmla="*/ 340306 w 2499750"/>
              <a:gd name="connsiteY136" fmla="*/ 263303 h 263303"/>
              <a:gd name="connsiteX137" fmla="*/ 342808 w 2499750"/>
              <a:gd name="connsiteY137" fmla="*/ 263303 h 263303"/>
              <a:gd name="connsiteX138" fmla="*/ 345311 w 2499750"/>
              <a:gd name="connsiteY138" fmla="*/ 263303 h 263303"/>
              <a:gd name="connsiteX139" fmla="*/ 347812 w 2499750"/>
              <a:gd name="connsiteY139" fmla="*/ 263303 h 263303"/>
              <a:gd name="connsiteX140" fmla="*/ 350315 w 2499750"/>
              <a:gd name="connsiteY140" fmla="*/ 263303 h 263303"/>
              <a:gd name="connsiteX141" fmla="*/ 352817 w 2499750"/>
              <a:gd name="connsiteY141" fmla="*/ 263303 h 263303"/>
              <a:gd name="connsiteX142" fmla="*/ 355319 w 2499750"/>
              <a:gd name="connsiteY142" fmla="*/ 263303 h 263303"/>
              <a:gd name="connsiteX143" fmla="*/ 357822 w 2499750"/>
              <a:gd name="connsiteY143" fmla="*/ 263303 h 263303"/>
              <a:gd name="connsiteX144" fmla="*/ 360323 w 2499750"/>
              <a:gd name="connsiteY144" fmla="*/ 263303 h 263303"/>
              <a:gd name="connsiteX145" fmla="*/ 362826 w 2499750"/>
              <a:gd name="connsiteY145" fmla="*/ 263303 h 263303"/>
              <a:gd name="connsiteX146" fmla="*/ 365328 w 2499750"/>
              <a:gd name="connsiteY146" fmla="*/ 263303 h 263303"/>
              <a:gd name="connsiteX147" fmla="*/ 367831 w 2499750"/>
              <a:gd name="connsiteY147" fmla="*/ 263303 h 263303"/>
              <a:gd name="connsiteX148" fmla="*/ 370333 w 2499750"/>
              <a:gd name="connsiteY148" fmla="*/ 263303 h 263303"/>
              <a:gd name="connsiteX149" fmla="*/ 372836 w 2499750"/>
              <a:gd name="connsiteY149" fmla="*/ 263303 h 263303"/>
              <a:gd name="connsiteX150" fmla="*/ 375337 w 2499750"/>
              <a:gd name="connsiteY150" fmla="*/ 263303 h 263303"/>
              <a:gd name="connsiteX151" fmla="*/ 377839 w 2499750"/>
              <a:gd name="connsiteY151" fmla="*/ 263303 h 263303"/>
              <a:gd name="connsiteX152" fmla="*/ 380342 w 2499750"/>
              <a:gd name="connsiteY152" fmla="*/ 263303 h 263303"/>
              <a:gd name="connsiteX153" fmla="*/ 382844 w 2499750"/>
              <a:gd name="connsiteY153" fmla="*/ 263303 h 263303"/>
              <a:gd name="connsiteX154" fmla="*/ 385347 w 2499750"/>
              <a:gd name="connsiteY154" fmla="*/ 263303 h 263303"/>
              <a:gd name="connsiteX155" fmla="*/ 387849 w 2499750"/>
              <a:gd name="connsiteY155" fmla="*/ 263303 h 263303"/>
              <a:gd name="connsiteX156" fmla="*/ 390352 w 2499750"/>
              <a:gd name="connsiteY156" fmla="*/ 263303 h 263303"/>
              <a:gd name="connsiteX157" fmla="*/ 392853 w 2499750"/>
              <a:gd name="connsiteY157" fmla="*/ 263303 h 263303"/>
              <a:gd name="connsiteX158" fmla="*/ 395355 w 2499750"/>
              <a:gd name="connsiteY158" fmla="*/ 263303 h 263303"/>
              <a:gd name="connsiteX159" fmla="*/ 397858 w 2499750"/>
              <a:gd name="connsiteY159" fmla="*/ 263303 h 263303"/>
              <a:gd name="connsiteX160" fmla="*/ 400360 w 2499750"/>
              <a:gd name="connsiteY160" fmla="*/ 263303 h 263303"/>
              <a:gd name="connsiteX161" fmla="*/ 402863 w 2499750"/>
              <a:gd name="connsiteY161" fmla="*/ 263303 h 263303"/>
              <a:gd name="connsiteX162" fmla="*/ 405364 w 2499750"/>
              <a:gd name="connsiteY162" fmla="*/ 263303 h 263303"/>
              <a:gd name="connsiteX163" fmla="*/ 407867 w 2499750"/>
              <a:gd name="connsiteY163" fmla="*/ 263303 h 263303"/>
              <a:gd name="connsiteX164" fmla="*/ 410369 w 2499750"/>
              <a:gd name="connsiteY164" fmla="*/ 263303 h 263303"/>
              <a:gd name="connsiteX165" fmla="*/ 412871 w 2499750"/>
              <a:gd name="connsiteY165" fmla="*/ 263303 h 263303"/>
              <a:gd name="connsiteX166" fmla="*/ 415374 w 2499750"/>
              <a:gd name="connsiteY166" fmla="*/ 263303 h 263303"/>
              <a:gd name="connsiteX167" fmla="*/ 417875 w 2499750"/>
              <a:gd name="connsiteY167" fmla="*/ 263303 h 263303"/>
              <a:gd name="connsiteX168" fmla="*/ 420378 w 2499750"/>
              <a:gd name="connsiteY168" fmla="*/ 263303 h 263303"/>
              <a:gd name="connsiteX169" fmla="*/ 422880 w 2499750"/>
              <a:gd name="connsiteY169" fmla="*/ 263303 h 263303"/>
              <a:gd name="connsiteX170" fmla="*/ 425383 w 2499750"/>
              <a:gd name="connsiteY170" fmla="*/ 263303 h 263303"/>
              <a:gd name="connsiteX171" fmla="*/ 427885 w 2499750"/>
              <a:gd name="connsiteY171" fmla="*/ 263303 h 263303"/>
              <a:gd name="connsiteX172" fmla="*/ 430388 w 2499750"/>
              <a:gd name="connsiteY172" fmla="*/ 263303 h 263303"/>
              <a:gd name="connsiteX173" fmla="*/ 432889 w 2499750"/>
              <a:gd name="connsiteY173" fmla="*/ 263303 h 263303"/>
              <a:gd name="connsiteX174" fmla="*/ 435391 w 2499750"/>
              <a:gd name="connsiteY174" fmla="*/ 263303 h 263303"/>
              <a:gd name="connsiteX175" fmla="*/ 437894 w 2499750"/>
              <a:gd name="connsiteY175" fmla="*/ 263303 h 263303"/>
              <a:gd name="connsiteX176" fmla="*/ 440396 w 2499750"/>
              <a:gd name="connsiteY176" fmla="*/ 263303 h 263303"/>
              <a:gd name="connsiteX177" fmla="*/ 442899 w 2499750"/>
              <a:gd name="connsiteY177" fmla="*/ 263303 h 263303"/>
              <a:gd name="connsiteX178" fmla="*/ 445400 w 2499750"/>
              <a:gd name="connsiteY178" fmla="*/ 263303 h 263303"/>
              <a:gd name="connsiteX179" fmla="*/ 447903 w 2499750"/>
              <a:gd name="connsiteY179" fmla="*/ 263303 h 263303"/>
              <a:gd name="connsiteX180" fmla="*/ 450405 w 2499750"/>
              <a:gd name="connsiteY180" fmla="*/ 263303 h 263303"/>
              <a:gd name="connsiteX181" fmla="*/ 452907 w 2499750"/>
              <a:gd name="connsiteY181" fmla="*/ 263303 h 263303"/>
              <a:gd name="connsiteX182" fmla="*/ 455410 w 2499750"/>
              <a:gd name="connsiteY182" fmla="*/ 263303 h 263303"/>
              <a:gd name="connsiteX183" fmla="*/ 457911 w 2499750"/>
              <a:gd name="connsiteY183" fmla="*/ 263303 h 263303"/>
              <a:gd name="connsiteX184" fmla="*/ 460414 w 2499750"/>
              <a:gd name="connsiteY184" fmla="*/ 263303 h 263303"/>
              <a:gd name="connsiteX185" fmla="*/ 462916 w 2499750"/>
              <a:gd name="connsiteY185" fmla="*/ 263303 h 263303"/>
              <a:gd name="connsiteX186" fmla="*/ 465419 w 2499750"/>
              <a:gd name="connsiteY186" fmla="*/ 263303 h 263303"/>
              <a:gd name="connsiteX187" fmla="*/ 467921 w 2499750"/>
              <a:gd name="connsiteY187" fmla="*/ 263303 h 263303"/>
              <a:gd name="connsiteX188" fmla="*/ 470424 w 2499750"/>
              <a:gd name="connsiteY188" fmla="*/ 263303 h 263303"/>
              <a:gd name="connsiteX189" fmla="*/ 472925 w 2499750"/>
              <a:gd name="connsiteY189" fmla="*/ 263303 h 263303"/>
              <a:gd name="connsiteX190" fmla="*/ 475427 w 2499750"/>
              <a:gd name="connsiteY190" fmla="*/ 263303 h 263303"/>
              <a:gd name="connsiteX191" fmla="*/ 477930 w 2499750"/>
              <a:gd name="connsiteY191" fmla="*/ 263303 h 263303"/>
              <a:gd name="connsiteX192" fmla="*/ 480432 w 2499750"/>
              <a:gd name="connsiteY192" fmla="*/ 263303 h 263303"/>
              <a:gd name="connsiteX193" fmla="*/ 482935 w 2499750"/>
              <a:gd name="connsiteY193" fmla="*/ 263303 h 263303"/>
              <a:gd name="connsiteX194" fmla="*/ 485436 w 2499750"/>
              <a:gd name="connsiteY194" fmla="*/ 263303 h 263303"/>
              <a:gd name="connsiteX195" fmla="*/ 487939 w 2499750"/>
              <a:gd name="connsiteY195" fmla="*/ 263303 h 263303"/>
              <a:gd name="connsiteX196" fmla="*/ 490441 w 2499750"/>
              <a:gd name="connsiteY196" fmla="*/ 263303 h 263303"/>
              <a:gd name="connsiteX197" fmla="*/ 492943 w 2499750"/>
              <a:gd name="connsiteY197" fmla="*/ 263303 h 263303"/>
              <a:gd name="connsiteX198" fmla="*/ 495446 w 2499750"/>
              <a:gd name="connsiteY198" fmla="*/ 263303 h 263303"/>
              <a:gd name="connsiteX199" fmla="*/ 497947 w 2499750"/>
              <a:gd name="connsiteY199" fmla="*/ 263303 h 263303"/>
              <a:gd name="connsiteX200" fmla="*/ 500450 w 2499750"/>
              <a:gd name="connsiteY200" fmla="*/ 263303 h 263303"/>
              <a:gd name="connsiteX201" fmla="*/ 502952 w 2499750"/>
              <a:gd name="connsiteY201" fmla="*/ 263303 h 263303"/>
              <a:gd name="connsiteX202" fmla="*/ 505455 w 2499750"/>
              <a:gd name="connsiteY202" fmla="*/ 263303 h 263303"/>
              <a:gd name="connsiteX203" fmla="*/ 507957 w 2499750"/>
              <a:gd name="connsiteY203" fmla="*/ 263303 h 263303"/>
              <a:gd name="connsiteX204" fmla="*/ 510458 w 2499750"/>
              <a:gd name="connsiteY204" fmla="*/ 263303 h 263303"/>
              <a:gd name="connsiteX205" fmla="*/ 512961 w 2499750"/>
              <a:gd name="connsiteY205" fmla="*/ 263303 h 263303"/>
              <a:gd name="connsiteX206" fmla="*/ 515463 w 2499750"/>
              <a:gd name="connsiteY206" fmla="*/ 263303 h 263303"/>
              <a:gd name="connsiteX207" fmla="*/ 517966 w 2499750"/>
              <a:gd name="connsiteY207" fmla="*/ 263303 h 263303"/>
              <a:gd name="connsiteX208" fmla="*/ 520468 w 2499750"/>
              <a:gd name="connsiteY208" fmla="*/ 263303 h 263303"/>
              <a:gd name="connsiteX209" fmla="*/ 522971 w 2499750"/>
              <a:gd name="connsiteY209" fmla="*/ 263303 h 263303"/>
              <a:gd name="connsiteX210" fmla="*/ 525473 w 2499750"/>
              <a:gd name="connsiteY210" fmla="*/ 263303 h 263303"/>
              <a:gd name="connsiteX211" fmla="*/ 527976 w 2499750"/>
              <a:gd name="connsiteY211" fmla="*/ 263303 h 263303"/>
              <a:gd name="connsiteX212" fmla="*/ 530477 w 2499750"/>
              <a:gd name="connsiteY212" fmla="*/ 263303 h 263303"/>
              <a:gd name="connsiteX213" fmla="*/ 532979 w 2499750"/>
              <a:gd name="connsiteY213" fmla="*/ 263303 h 263303"/>
              <a:gd name="connsiteX214" fmla="*/ 535482 w 2499750"/>
              <a:gd name="connsiteY214" fmla="*/ 263303 h 263303"/>
              <a:gd name="connsiteX215" fmla="*/ 537984 w 2499750"/>
              <a:gd name="connsiteY215" fmla="*/ 263303 h 263303"/>
              <a:gd name="connsiteX216" fmla="*/ 540487 w 2499750"/>
              <a:gd name="connsiteY216" fmla="*/ 263303 h 263303"/>
              <a:gd name="connsiteX217" fmla="*/ 542988 w 2499750"/>
              <a:gd name="connsiteY217" fmla="*/ 263303 h 263303"/>
              <a:gd name="connsiteX218" fmla="*/ 545491 w 2499750"/>
              <a:gd name="connsiteY218" fmla="*/ 263303 h 263303"/>
              <a:gd name="connsiteX219" fmla="*/ 547993 w 2499750"/>
              <a:gd name="connsiteY219" fmla="*/ 263303 h 263303"/>
              <a:gd name="connsiteX220" fmla="*/ 550495 w 2499750"/>
              <a:gd name="connsiteY220" fmla="*/ 263303 h 263303"/>
              <a:gd name="connsiteX221" fmla="*/ 552998 w 2499750"/>
              <a:gd name="connsiteY221" fmla="*/ 263303 h 263303"/>
              <a:gd name="connsiteX222" fmla="*/ 555499 w 2499750"/>
              <a:gd name="connsiteY222" fmla="*/ 263303 h 263303"/>
              <a:gd name="connsiteX223" fmla="*/ 558002 w 2499750"/>
              <a:gd name="connsiteY223" fmla="*/ 263303 h 263303"/>
              <a:gd name="connsiteX224" fmla="*/ 560504 w 2499750"/>
              <a:gd name="connsiteY224" fmla="*/ 263303 h 263303"/>
              <a:gd name="connsiteX225" fmla="*/ 563007 w 2499750"/>
              <a:gd name="connsiteY225" fmla="*/ 263303 h 263303"/>
              <a:gd name="connsiteX226" fmla="*/ 565509 w 2499750"/>
              <a:gd name="connsiteY226" fmla="*/ 263303 h 263303"/>
              <a:gd name="connsiteX227" fmla="*/ 568010 w 2499750"/>
              <a:gd name="connsiteY227" fmla="*/ 263303 h 263303"/>
              <a:gd name="connsiteX228" fmla="*/ 570513 w 2499750"/>
              <a:gd name="connsiteY228" fmla="*/ 263303 h 263303"/>
              <a:gd name="connsiteX229" fmla="*/ 573015 w 2499750"/>
              <a:gd name="connsiteY229" fmla="*/ 263303 h 263303"/>
              <a:gd name="connsiteX230" fmla="*/ 575518 w 2499750"/>
              <a:gd name="connsiteY230" fmla="*/ 263303 h 263303"/>
              <a:gd name="connsiteX231" fmla="*/ 578020 w 2499750"/>
              <a:gd name="connsiteY231" fmla="*/ 263303 h 263303"/>
              <a:gd name="connsiteX232" fmla="*/ 580523 w 2499750"/>
              <a:gd name="connsiteY232" fmla="*/ 263303 h 263303"/>
              <a:gd name="connsiteX233" fmla="*/ 583024 w 2499750"/>
              <a:gd name="connsiteY233" fmla="*/ 263303 h 263303"/>
              <a:gd name="connsiteX234" fmla="*/ 585527 w 2499750"/>
              <a:gd name="connsiteY234" fmla="*/ 263303 h 263303"/>
              <a:gd name="connsiteX235" fmla="*/ 588029 w 2499750"/>
              <a:gd name="connsiteY235" fmla="*/ 263303 h 263303"/>
              <a:gd name="connsiteX236" fmla="*/ 590531 w 2499750"/>
              <a:gd name="connsiteY236" fmla="*/ 263303 h 263303"/>
              <a:gd name="connsiteX237" fmla="*/ 593034 w 2499750"/>
              <a:gd name="connsiteY237" fmla="*/ 263303 h 263303"/>
              <a:gd name="connsiteX238" fmla="*/ 595535 w 2499750"/>
              <a:gd name="connsiteY238" fmla="*/ 263303 h 263303"/>
              <a:gd name="connsiteX239" fmla="*/ 598038 w 2499750"/>
              <a:gd name="connsiteY239" fmla="*/ 263303 h 263303"/>
              <a:gd name="connsiteX240" fmla="*/ 600540 w 2499750"/>
              <a:gd name="connsiteY240" fmla="*/ 263303 h 263303"/>
              <a:gd name="connsiteX241" fmla="*/ 603043 w 2499750"/>
              <a:gd name="connsiteY241" fmla="*/ 263303 h 263303"/>
              <a:gd name="connsiteX242" fmla="*/ 605545 w 2499750"/>
              <a:gd name="connsiteY242" fmla="*/ 263303 h 263303"/>
              <a:gd name="connsiteX243" fmla="*/ 608046 w 2499750"/>
              <a:gd name="connsiteY243" fmla="*/ 263303 h 263303"/>
              <a:gd name="connsiteX244" fmla="*/ 610549 w 2499750"/>
              <a:gd name="connsiteY244" fmla="*/ 263303 h 263303"/>
              <a:gd name="connsiteX245" fmla="*/ 613051 w 2499750"/>
              <a:gd name="connsiteY245" fmla="*/ 263303 h 263303"/>
              <a:gd name="connsiteX246" fmla="*/ 615554 w 2499750"/>
              <a:gd name="connsiteY246" fmla="*/ 263303 h 263303"/>
              <a:gd name="connsiteX247" fmla="*/ 618056 w 2499750"/>
              <a:gd name="connsiteY247" fmla="*/ 263303 h 263303"/>
              <a:gd name="connsiteX248" fmla="*/ 620559 w 2499750"/>
              <a:gd name="connsiteY248" fmla="*/ 263303 h 263303"/>
              <a:gd name="connsiteX249" fmla="*/ 623060 w 2499750"/>
              <a:gd name="connsiteY249" fmla="*/ 263303 h 263303"/>
              <a:gd name="connsiteX250" fmla="*/ 625563 w 2499750"/>
              <a:gd name="connsiteY250" fmla="*/ 263303 h 263303"/>
              <a:gd name="connsiteX251" fmla="*/ 628065 w 2499750"/>
              <a:gd name="connsiteY251" fmla="*/ 263303 h 263303"/>
              <a:gd name="connsiteX252" fmla="*/ 630567 w 2499750"/>
              <a:gd name="connsiteY252" fmla="*/ 263303 h 263303"/>
              <a:gd name="connsiteX253" fmla="*/ 633070 w 2499750"/>
              <a:gd name="connsiteY253" fmla="*/ 263303 h 263303"/>
              <a:gd name="connsiteX254" fmla="*/ 635571 w 2499750"/>
              <a:gd name="connsiteY254" fmla="*/ 263303 h 263303"/>
              <a:gd name="connsiteX255" fmla="*/ 638074 w 2499750"/>
              <a:gd name="connsiteY255" fmla="*/ 263303 h 263303"/>
              <a:gd name="connsiteX256" fmla="*/ 640576 w 2499750"/>
              <a:gd name="connsiteY256" fmla="*/ 263303 h 263303"/>
              <a:gd name="connsiteX257" fmla="*/ 643079 w 2499750"/>
              <a:gd name="connsiteY257" fmla="*/ 263303 h 263303"/>
              <a:gd name="connsiteX258" fmla="*/ 645581 w 2499750"/>
              <a:gd name="connsiteY258" fmla="*/ 263303 h 263303"/>
              <a:gd name="connsiteX259" fmla="*/ 648083 w 2499750"/>
              <a:gd name="connsiteY259" fmla="*/ 263303 h 263303"/>
              <a:gd name="connsiteX260" fmla="*/ 650585 w 2499750"/>
              <a:gd name="connsiteY260" fmla="*/ 263303 h 263303"/>
              <a:gd name="connsiteX261" fmla="*/ 653087 w 2499750"/>
              <a:gd name="connsiteY261" fmla="*/ 263303 h 263303"/>
              <a:gd name="connsiteX262" fmla="*/ 655590 w 2499750"/>
              <a:gd name="connsiteY262" fmla="*/ 263303 h 263303"/>
              <a:gd name="connsiteX263" fmla="*/ 658092 w 2499750"/>
              <a:gd name="connsiteY263" fmla="*/ 263303 h 263303"/>
              <a:gd name="connsiteX264" fmla="*/ 660595 w 2499750"/>
              <a:gd name="connsiteY264" fmla="*/ 263303 h 263303"/>
              <a:gd name="connsiteX265" fmla="*/ 663097 w 2499750"/>
              <a:gd name="connsiteY265" fmla="*/ 263303 h 263303"/>
              <a:gd name="connsiteX266" fmla="*/ 665598 w 2499750"/>
              <a:gd name="connsiteY266" fmla="*/ 263303 h 263303"/>
              <a:gd name="connsiteX267" fmla="*/ 668101 w 2499750"/>
              <a:gd name="connsiteY267" fmla="*/ 263303 h 263303"/>
              <a:gd name="connsiteX268" fmla="*/ 670603 w 2499750"/>
              <a:gd name="connsiteY268" fmla="*/ 263303 h 263303"/>
              <a:gd name="connsiteX269" fmla="*/ 673106 w 2499750"/>
              <a:gd name="connsiteY269" fmla="*/ 263303 h 263303"/>
              <a:gd name="connsiteX270" fmla="*/ 675608 w 2499750"/>
              <a:gd name="connsiteY270" fmla="*/ 263303 h 263303"/>
              <a:gd name="connsiteX271" fmla="*/ 678111 w 2499750"/>
              <a:gd name="connsiteY271" fmla="*/ 263303 h 263303"/>
              <a:gd name="connsiteX272" fmla="*/ 680612 w 2499750"/>
              <a:gd name="connsiteY272" fmla="*/ 263303 h 263303"/>
              <a:gd name="connsiteX273" fmla="*/ 683115 w 2499750"/>
              <a:gd name="connsiteY273" fmla="*/ 263303 h 263303"/>
              <a:gd name="connsiteX274" fmla="*/ 685617 w 2499750"/>
              <a:gd name="connsiteY274" fmla="*/ 263303 h 263303"/>
              <a:gd name="connsiteX275" fmla="*/ 688119 w 2499750"/>
              <a:gd name="connsiteY275" fmla="*/ 263303 h 263303"/>
              <a:gd name="connsiteX276" fmla="*/ 690622 w 2499750"/>
              <a:gd name="connsiteY276" fmla="*/ 263303 h 263303"/>
              <a:gd name="connsiteX277" fmla="*/ 693123 w 2499750"/>
              <a:gd name="connsiteY277" fmla="*/ 263303 h 263303"/>
              <a:gd name="connsiteX278" fmla="*/ 695626 w 2499750"/>
              <a:gd name="connsiteY278" fmla="*/ 263303 h 263303"/>
              <a:gd name="connsiteX279" fmla="*/ 698128 w 2499750"/>
              <a:gd name="connsiteY279" fmla="*/ 263303 h 263303"/>
              <a:gd name="connsiteX280" fmla="*/ 700631 w 2499750"/>
              <a:gd name="connsiteY280" fmla="*/ 263303 h 263303"/>
              <a:gd name="connsiteX281" fmla="*/ 703133 w 2499750"/>
              <a:gd name="connsiteY281" fmla="*/ 263303 h 263303"/>
              <a:gd name="connsiteX282" fmla="*/ 705634 w 2499750"/>
              <a:gd name="connsiteY282" fmla="*/ 263303 h 263303"/>
              <a:gd name="connsiteX283" fmla="*/ 708137 w 2499750"/>
              <a:gd name="connsiteY283" fmla="*/ 263303 h 263303"/>
              <a:gd name="connsiteX284" fmla="*/ 710639 w 2499750"/>
              <a:gd name="connsiteY284" fmla="*/ 263303 h 263303"/>
              <a:gd name="connsiteX285" fmla="*/ 713142 w 2499750"/>
              <a:gd name="connsiteY285" fmla="*/ 263303 h 263303"/>
              <a:gd name="connsiteX286" fmla="*/ 715644 w 2499750"/>
              <a:gd name="connsiteY286" fmla="*/ 0 h 263303"/>
              <a:gd name="connsiteX287" fmla="*/ 718147 w 2499750"/>
              <a:gd name="connsiteY287" fmla="*/ 0 h 263303"/>
              <a:gd name="connsiteX288" fmla="*/ 720648 w 2499750"/>
              <a:gd name="connsiteY288" fmla="*/ 0 h 263303"/>
              <a:gd name="connsiteX289" fmla="*/ 723151 w 2499750"/>
              <a:gd name="connsiteY289" fmla="*/ 0 h 263303"/>
              <a:gd name="connsiteX290" fmla="*/ 725653 w 2499750"/>
              <a:gd name="connsiteY290" fmla="*/ 0 h 263303"/>
              <a:gd name="connsiteX291" fmla="*/ 728155 w 2499750"/>
              <a:gd name="connsiteY291" fmla="*/ 0 h 263303"/>
              <a:gd name="connsiteX292" fmla="*/ 730658 w 2499750"/>
              <a:gd name="connsiteY292" fmla="*/ 0 h 263303"/>
              <a:gd name="connsiteX293" fmla="*/ 733159 w 2499750"/>
              <a:gd name="connsiteY293" fmla="*/ 0 h 263303"/>
              <a:gd name="connsiteX294" fmla="*/ 735662 w 2499750"/>
              <a:gd name="connsiteY294" fmla="*/ 0 h 263303"/>
              <a:gd name="connsiteX295" fmla="*/ 738164 w 2499750"/>
              <a:gd name="connsiteY295" fmla="*/ 0 h 263303"/>
              <a:gd name="connsiteX296" fmla="*/ 740667 w 2499750"/>
              <a:gd name="connsiteY296" fmla="*/ 0 h 263303"/>
              <a:gd name="connsiteX297" fmla="*/ 743169 w 2499750"/>
              <a:gd name="connsiteY297" fmla="*/ 0 h 263303"/>
              <a:gd name="connsiteX298" fmla="*/ 745670 w 2499750"/>
              <a:gd name="connsiteY298" fmla="*/ 0 h 263303"/>
              <a:gd name="connsiteX299" fmla="*/ 748173 w 2499750"/>
              <a:gd name="connsiteY299" fmla="*/ 0 h 263303"/>
              <a:gd name="connsiteX300" fmla="*/ 750675 w 2499750"/>
              <a:gd name="connsiteY300" fmla="*/ 0 h 263303"/>
              <a:gd name="connsiteX301" fmla="*/ 753178 w 2499750"/>
              <a:gd name="connsiteY301" fmla="*/ 0 h 263303"/>
              <a:gd name="connsiteX302" fmla="*/ 755680 w 2499750"/>
              <a:gd name="connsiteY302" fmla="*/ 0 h 263303"/>
              <a:gd name="connsiteX303" fmla="*/ 758183 w 2499750"/>
              <a:gd name="connsiteY303" fmla="*/ 0 h 263303"/>
              <a:gd name="connsiteX304" fmla="*/ 760684 w 2499750"/>
              <a:gd name="connsiteY304" fmla="*/ 0 h 263303"/>
              <a:gd name="connsiteX305" fmla="*/ 763186 w 2499750"/>
              <a:gd name="connsiteY305" fmla="*/ 0 h 263303"/>
              <a:gd name="connsiteX306" fmla="*/ 765689 w 2499750"/>
              <a:gd name="connsiteY306" fmla="*/ 0 h 263303"/>
              <a:gd name="connsiteX307" fmla="*/ 768191 w 2499750"/>
              <a:gd name="connsiteY307" fmla="*/ 0 h 263303"/>
              <a:gd name="connsiteX308" fmla="*/ 770694 w 2499750"/>
              <a:gd name="connsiteY308" fmla="*/ 0 h 263303"/>
              <a:gd name="connsiteX309" fmla="*/ 773195 w 2499750"/>
              <a:gd name="connsiteY309" fmla="*/ 0 h 263303"/>
              <a:gd name="connsiteX310" fmla="*/ 775698 w 2499750"/>
              <a:gd name="connsiteY310" fmla="*/ 0 h 263303"/>
              <a:gd name="connsiteX311" fmla="*/ 778200 w 2499750"/>
              <a:gd name="connsiteY311" fmla="*/ 0 h 263303"/>
              <a:gd name="connsiteX312" fmla="*/ 780703 w 2499750"/>
              <a:gd name="connsiteY312" fmla="*/ 0 h 263303"/>
              <a:gd name="connsiteX313" fmla="*/ 783205 w 2499750"/>
              <a:gd name="connsiteY313" fmla="*/ 0 h 263303"/>
              <a:gd name="connsiteX314" fmla="*/ 785706 w 2499750"/>
              <a:gd name="connsiteY314" fmla="*/ 0 h 263303"/>
              <a:gd name="connsiteX315" fmla="*/ 788209 w 2499750"/>
              <a:gd name="connsiteY315" fmla="*/ 0 h 263303"/>
              <a:gd name="connsiteX316" fmla="*/ 790715 w 2499750"/>
              <a:gd name="connsiteY316" fmla="*/ 0 h 263303"/>
              <a:gd name="connsiteX317" fmla="*/ 793210 w 2499750"/>
              <a:gd name="connsiteY317" fmla="*/ 0 h 263303"/>
              <a:gd name="connsiteX318" fmla="*/ 795718 w 2499750"/>
              <a:gd name="connsiteY318" fmla="*/ 0 h 263303"/>
              <a:gd name="connsiteX319" fmla="*/ 798213 w 2499750"/>
              <a:gd name="connsiteY319" fmla="*/ 0 h 263303"/>
              <a:gd name="connsiteX320" fmla="*/ 800722 w 2499750"/>
              <a:gd name="connsiteY320" fmla="*/ 0 h 263303"/>
              <a:gd name="connsiteX321" fmla="*/ 803217 w 2499750"/>
              <a:gd name="connsiteY321" fmla="*/ 0 h 263303"/>
              <a:gd name="connsiteX322" fmla="*/ 805725 w 2499750"/>
              <a:gd name="connsiteY322" fmla="*/ 0 h 263303"/>
              <a:gd name="connsiteX323" fmla="*/ 808233 w 2499750"/>
              <a:gd name="connsiteY323" fmla="*/ 0 h 263303"/>
              <a:gd name="connsiteX324" fmla="*/ 810729 w 2499750"/>
              <a:gd name="connsiteY324" fmla="*/ 0 h 263303"/>
              <a:gd name="connsiteX325" fmla="*/ 813237 w 2499750"/>
              <a:gd name="connsiteY325" fmla="*/ 0 h 263303"/>
              <a:gd name="connsiteX326" fmla="*/ 815732 w 2499750"/>
              <a:gd name="connsiteY326" fmla="*/ 0 h 263303"/>
              <a:gd name="connsiteX327" fmla="*/ 818240 w 2499750"/>
              <a:gd name="connsiteY327" fmla="*/ 0 h 263303"/>
              <a:gd name="connsiteX328" fmla="*/ 820735 w 2499750"/>
              <a:gd name="connsiteY328" fmla="*/ 0 h 263303"/>
              <a:gd name="connsiteX329" fmla="*/ 823244 w 2499750"/>
              <a:gd name="connsiteY329" fmla="*/ 0 h 263303"/>
              <a:gd name="connsiteX330" fmla="*/ 825739 w 2499750"/>
              <a:gd name="connsiteY330" fmla="*/ 0 h 263303"/>
              <a:gd name="connsiteX331" fmla="*/ 828247 w 2499750"/>
              <a:gd name="connsiteY331" fmla="*/ 0 h 263303"/>
              <a:gd name="connsiteX332" fmla="*/ 830742 w 2499750"/>
              <a:gd name="connsiteY332" fmla="*/ 0 h 263303"/>
              <a:gd name="connsiteX333" fmla="*/ 833250 w 2499750"/>
              <a:gd name="connsiteY333" fmla="*/ 0 h 263303"/>
              <a:gd name="connsiteX334" fmla="*/ 835758 w 2499750"/>
              <a:gd name="connsiteY334" fmla="*/ 0 h 263303"/>
              <a:gd name="connsiteX335" fmla="*/ 838254 w 2499750"/>
              <a:gd name="connsiteY335" fmla="*/ 0 h 263303"/>
              <a:gd name="connsiteX336" fmla="*/ 840762 w 2499750"/>
              <a:gd name="connsiteY336" fmla="*/ 0 h 263303"/>
              <a:gd name="connsiteX337" fmla="*/ 843257 w 2499750"/>
              <a:gd name="connsiteY337" fmla="*/ 0 h 263303"/>
              <a:gd name="connsiteX338" fmla="*/ 845765 w 2499750"/>
              <a:gd name="connsiteY338" fmla="*/ 0 h 263303"/>
              <a:gd name="connsiteX339" fmla="*/ 848260 w 2499750"/>
              <a:gd name="connsiteY339" fmla="*/ 0 h 263303"/>
              <a:gd name="connsiteX340" fmla="*/ 850769 w 2499750"/>
              <a:gd name="connsiteY340" fmla="*/ 0 h 263303"/>
              <a:gd name="connsiteX341" fmla="*/ 853264 w 2499750"/>
              <a:gd name="connsiteY341" fmla="*/ 0 h 263303"/>
              <a:gd name="connsiteX342" fmla="*/ 855772 w 2499750"/>
              <a:gd name="connsiteY342" fmla="*/ 0 h 263303"/>
              <a:gd name="connsiteX343" fmla="*/ 858267 w 2499750"/>
              <a:gd name="connsiteY343" fmla="*/ 0 h 263303"/>
              <a:gd name="connsiteX344" fmla="*/ 860775 w 2499750"/>
              <a:gd name="connsiteY344" fmla="*/ 0 h 263303"/>
              <a:gd name="connsiteX345" fmla="*/ 863270 w 2499750"/>
              <a:gd name="connsiteY345" fmla="*/ 0 h 263303"/>
              <a:gd name="connsiteX346" fmla="*/ 865779 w 2499750"/>
              <a:gd name="connsiteY346" fmla="*/ 0 h 263303"/>
              <a:gd name="connsiteX347" fmla="*/ 868287 w 2499750"/>
              <a:gd name="connsiteY347" fmla="*/ 0 h 263303"/>
              <a:gd name="connsiteX348" fmla="*/ 870782 w 2499750"/>
              <a:gd name="connsiteY348" fmla="*/ 0 h 263303"/>
              <a:gd name="connsiteX349" fmla="*/ 873290 w 2499750"/>
              <a:gd name="connsiteY349" fmla="*/ 0 h 263303"/>
              <a:gd name="connsiteX350" fmla="*/ 875785 w 2499750"/>
              <a:gd name="connsiteY350" fmla="*/ 0 h 263303"/>
              <a:gd name="connsiteX351" fmla="*/ 878294 w 2499750"/>
              <a:gd name="connsiteY351" fmla="*/ 0 h 263303"/>
              <a:gd name="connsiteX352" fmla="*/ 880789 w 2499750"/>
              <a:gd name="connsiteY352" fmla="*/ 0 h 263303"/>
              <a:gd name="connsiteX353" fmla="*/ 883297 w 2499750"/>
              <a:gd name="connsiteY353" fmla="*/ 0 h 263303"/>
              <a:gd name="connsiteX354" fmla="*/ 885792 w 2499750"/>
              <a:gd name="connsiteY354" fmla="*/ 0 h 263303"/>
              <a:gd name="connsiteX355" fmla="*/ 888300 w 2499750"/>
              <a:gd name="connsiteY355" fmla="*/ 0 h 263303"/>
              <a:gd name="connsiteX356" fmla="*/ 890795 w 2499750"/>
              <a:gd name="connsiteY356" fmla="*/ 0 h 263303"/>
              <a:gd name="connsiteX357" fmla="*/ 893304 w 2499750"/>
              <a:gd name="connsiteY357" fmla="*/ 0 h 263303"/>
              <a:gd name="connsiteX358" fmla="*/ 895812 w 2499750"/>
              <a:gd name="connsiteY358" fmla="*/ 0 h 263303"/>
              <a:gd name="connsiteX359" fmla="*/ 898307 w 2499750"/>
              <a:gd name="connsiteY359" fmla="*/ 0 h 263303"/>
              <a:gd name="connsiteX360" fmla="*/ 900815 w 2499750"/>
              <a:gd name="connsiteY360" fmla="*/ 0 h 263303"/>
              <a:gd name="connsiteX361" fmla="*/ 903310 w 2499750"/>
              <a:gd name="connsiteY361" fmla="*/ 0 h 263303"/>
              <a:gd name="connsiteX362" fmla="*/ 905819 w 2499750"/>
              <a:gd name="connsiteY362" fmla="*/ 0 h 263303"/>
              <a:gd name="connsiteX363" fmla="*/ 908314 w 2499750"/>
              <a:gd name="connsiteY363" fmla="*/ 0 h 263303"/>
              <a:gd name="connsiteX364" fmla="*/ 910822 w 2499750"/>
              <a:gd name="connsiteY364" fmla="*/ 0 h 263303"/>
              <a:gd name="connsiteX365" fmla="*/ 913317 w 2499750"/>
              <a:gd name="connsiteY365" fmla="*/ 0 h 263303"/>
              <a:gd name="connsiteX366" fmla="*/ 915825 w 2499750"/>
              <a:gd name="connsiteY366" fmla="*/ 0 h 263303"/>
              <a:gd name="connsiteX367" fmla="*/ 918320 w 2499750"/>
              <a:gd name="connsiteY367" fmla="*/ 0 h 263303"/>
              <a:gd name="connsiteX368" fmla="*/ 920829 w 2499750"/>
              <a:gd name="connsiteY368" fmla="*/ 0 h 263303"/>
              <a:gd name="connsiteX369" fmla="*/ 923337 w 2499750"/>
              <a:gd name="connsiteY369" fmla="*/ 0 h 263303"/>
              <a:gd name="connsiteX370" fmla="*/ 925832 w 2499750"/>
              <a:gd name="connsiteY370" fmla="*/ 0 h 263303"/>
              <a:gd name="connsiteX371" fmla="*/ 928340 w 2499750"/>
              <a:gd name="connsiteY371" fmla="*/ 0 h 263303"/>
              <a:gd name="connsiteX372" fmla="*/ 930835 w 2499750"/>
              <a:gd name="connsiteY372" fmla="*/ 0 h 263303"/>
              <a:gd name="connsiteX373" fmla="*/ 933344 w 2499750"/>
              <a:gd name="connsiteY373" fmla="*/ 0 h 263303"/>
              <a:gd name="connsiteX374" fmla="*/ 935839 w 2499750"/>
              <a:gd name="connsiteY374" fmla="*/ 0 h 263303"/>
              <a:gd name="connsiteX375" fmla="*/ 938347 w 2499750"/>
              <a:gd name="connsiteY375" fmla="*/ 0 h 263303"/>
              <a:gd name="connsiteX376" fmla="*/ 940842 w 2499750"/>
              <a:gd name="connsiteY376" fmla="*/ 0 h 263303"/>
              <a:gd name="connsiteX377" fmla="*/ 943350 w 2499750"/>
              <a:gd name="connsiteY377" fmla="*/ 0 h 263303"/>
              <a:gd name="connsiteX378" fmla="*/ 945846 w 2499750"/>
              <a:gd name="connsiteY378" fmla="*/ 0 h 263303"/>
              <a:gd name="connsiteX379" fmla="*/ 948354 w 2499750"/>
              <a:gd name="connsiteY379" fmla="*/ 0 h 263303"/>
              <a:gd name="connsiteX380" fmla="*/ 950862 w 2499750"/>
              <a:gd name="connsiteY380" fmla="*/ 0 h 263303"/>
              <a:gd name="connsiteX381" fmla="*/ 953357 w 2499750"/>
              <a:gd name="connsiteY381" fmla="*/ 0 h 263303"/>
              <a:gd name="connsiteX382" fmla="*/ 955865 w 2499750"/>
              <a:gd name="connsiteY382" fmla="*/ 0 h 263303"/>
              <a:gd name="connsiteX383" fmla="*/ 958360 w 2499750"/>
              <a:gd name="connsiteY383" fmla="*/ 0 h 263303"/>
              <a:gd name="connsiteX384" fmla="*/ 960869 w 2499750"/>
              <a:gd name="connsiteY384" fmla="*/ 0 h 263303"/>
              <a:gd name="connsiteX385" fmla="*/ 963364 w 2499750"/>
              <a:gd name="connsiteY385" fmla="*/ 0 h 263303"/>
              <a:gd name="connsiteX386" fmla="*/ 965872 w 2499750"/>
              <a:gd name="connsiteY386" fmla="*/ 0 h 263303"/>
              <a:gd name="connsiteX387" fmla="*/ 968367 w 2499750"/>
              <a:gd name="connsiteY387" fmla="*/ 0 h 263303"/>
              <a:gd name="connsiteX388" fmla="*/ 970875 w 2499750"/>
              <a:gd name="connsiteY388" fmla="*/ 0 h 263303"/>
              <a:gd name="connsiteX389" fmla="*/ 973371 w 2499750"/>
              <a:gd name="connsiteY389" fmla="*/ 0 h 263303"/>
              <a:gd name="connsiteX390" fmla="*/ 975879 w 2499750"/>
              <a:gd name="connsiteY390" fmla="*/ 0 h 263303"/>
              <a:gd name="connsiteX391" fmla="*/ 978374 w 2499750"/>
              <a:gd name="connsiteY391" fmla="*/ 0 h 263303"/>
              <a:gd name="connsiteX392" fmla="*/ 980882 w 2499750"/>
              <a:gd name="connsiteY392" fmla="*/ 0 h 263303"/>
              <a:gd name="connsiteX393" fmla="*/ 983390 w 2499750"/>
              <a:gd name="connsiteY393" fmla="*/ 0 h 263303"/>
              <a:gd name="connsiteX394" fmla="*/ 985886 w 2499750"/>
              <a:gd name="connsiteY394" fmla="*/ 0 h 263303"/>
              <a:gd name="connsiteX395" fmla="*/ 988394 w 2499750"/>
              <a:gd name="connsiteY395" fmla="*/ 0 h 263303"/>
              <a:gd name="connsiteX396" fmla="*/ 990889 w 2499750"/>
              <a:gd name="connsiteY396" fmla="*/ 0 h 263303"/>
              <a:gd name="connsiteX397" fmla="*/ 993397 w 2499750"/>
              <a:gd name="connsiteY397" fmla="*/ 0 h 263303"/>
              <a:gd name="connsiteX398" fmla="*/ 995892 w 2499750"/>
              <a:gd name="connsiteY398" fmla="*/ 0 h 263303"/>
              <a:gd name="connsiteX399" fmla="*/ 998400 w 2499750"/>
              <a:gd name="connsiteY399" fmla="*/ 0 h 263303"/>
              <a:gd name="connsiteX400" fmla="*/ 1000896 w 2499750"/>
              <a:gd name="connsiteY400" fmla="*/ 0 h 263303"/>
              <a:gd name="connsiteX401" fmla="*/ 1003404 w 2499750"/>
              <a:gd name="connsiteY401" fmla="*/ 0 h 263303"/>
              <a:gd name="connsiteX402" fmla="*/ 1005899 w 2499750"/>
              <a:gd name="connsiteY402" fmla="*/ 0 h 263303"/>
              <a:gd name="connsiteX403" fmla="*/ 1008407 w 2499750"/>
              <a:gd name="connsiteY403" fmla="*/ 0 h 263303"/>
              <a:gd name="connsiteX404" fmla="*/ 1010916 w 2499750"/>
              <a:gd name="connsiteY404" fmla="*/ 0 h 263303"/>
              <a:gd name="connsiteX405" fmla="*/ 1013411 w 2499750"/>
              <a:gd name="connsiteY405" fmla="*/ 0 h 263303"/>
              <a:gd name="connsiteX406" fmla="*/ 1015919 w 2499750"/>
              <a:gd name="connsiteY406" fmla="*/ 0 h 263303"/>
              <a:gd name="connsiteX407" fmla="*/ 1018414 w 2499750"/>
              <a:gd name="connsiteY407" fmla="*/ 0 h 263303"/>
              <a:gd name="connsiteX408" fmla="*/ 1020922 w 2499750"/>
              <a:gd name="connsiteY408" fmla="*/ 0 h 263303"/>
              <a:gd name="connsiteX409" fmla="*/ 1023417 w 2499750"/>
              <a:gd name="connsiteY409" fmla="*/ 0 h 263303"/>
              <a:gd name="connsiteX410" fmla="*/ 1025926 w 2499750"/>
              <a:gd name="connsiteY410" fmla="*/ 0 h 263303"/>
              <a:gd name="connsiteX411" fmla="*/ 1028421 w 2499750"/>
              <a:gd name="connsiteY411" fmla="*/ 0 h 263303"/>
              <a:gd name="connsiteX412" fmla="*/ 1030929 w 2499750"/>
              <a:gd name="connsiteY412" fmla="*/ 0 h 263303"/>
              <a:gd name="connsiteX413" fmla="*/ 1033424 w 2499750"/>
              <a:gd name="connsiteY413" fmla="*/ 0 h 263303"/>
              <a:gd name="connsiteX414" fmla="*/ 1035932 w 2499750"/>
              <a:gd name="connsiteY414" fmla="*/ 0 h 263303"/>
              <a:gd name="connsiteX415" fmla="*/ 1038441 w 2499750"/>
              <a:gd name="connsiteY415" fmla="*/ 0 h 263303"/>
              <a:gd name="connsiteX416" fmla="*/ 1040936 w 2499750"/>
              <a:gd name="connsiteY416" fmla="*/ 0 h 263303"/>
              <a:gd name="connsiteX417" fmla="*/ 1043444 w 2499750"/>
              <a:gd name="connsiteY417" fmla="*/ 0 h 263303"/>
              <a:gd name="connsiteX418" fmla="*/ 1045939 w 2499750"/>
              <a:gd name="connsiteY418" fmla="*/ 0 h 263303"/>
              <a:gd name="connsiteX419" fmla="*/ 1048447 w 2499750"/>
              <a:gd name="connsiteY419" fmla="*/ 0 h 263303"/>
              <a:gd name="connsiteX420" fmla="*/ 1050942 w 2499750"/>
              <a:gd name="connsiteY420" fmla="*/ 0 h 263303"/>
              <a:gd name="connsiteX421" fmla="*/ 1053451 w 2499750"/>
              <a:gd name="connsiteY421" fmla="*/ 0 h 263303"/>
              <a:gd name="connsiteX422" fmla="*/ 1055946 w 2499750"/>
              <a:gd name="connsiteY422" fmla="*/ 0 h 263303"/>
              <a:gd name="connsiteX423" fmla="*/ 1058454 w 2499750"/>
              <a:gd name="connsiteY423" fmla="*/ 0 h 263303"/>
              <a:gd name="connsiteX424" fmla="*/ 1060949 w 2499750"/>
              <a:gd name="connsiteY424" fmla="*/ 0 h 263303"/>
              <a:gd name="connsiteX425" fmla="*/ 1063457 w 2499750"/>
              <a:gd name="connsiteY425" fmla="*/ 0 h 263303"/>
              <a:gd name="connsiteX426" fmla="*/ 1065966 w 2499750"/>
              <a:gd name="connsiteY426" fmla="*/ 0 h 263303"/>
              <a:gd name="connsiteX427" fmla="*/ 1068461 w 2499750"/>
              <a:gd name="connsiteY427" fmla="*/ 0 h 263303"/>
              <a:gd name="connsiteX428" fmla="*/ 1070969 w 2499750"/>
              <a:gd name="connsiteY428" fmla="*/ 0 h 263303"/>
              <a:gd name="connsiteX429" fmla="*/ 1073464 w 2499750"/>
              <a:gd name="connsiteY429" fmla="*/ 0 h 263303"/>
              <a:gd name="connsiteX430" fmla="*/ 1075972 w 2499750"/>
              <a:gd name="connsiteY430" fmla="*/ 0 h 263303"/>
              <a:gd name="connsiteX431" fmla="*/ 1078467 w 2499750"/>
              <a:gd name="connsiteY431" fmla="*/ 0 h 263303"/>
              <a:gd name="connsiteX432" fmla="*/ 1080976 w 2499750"/>
              <a:gd name="connsiteY432" fmla="*/ 0 h 263303"/>
              <a:gd name="connsiteX433" fmla="*/ 1083471 w 2499750"/>
              <a:gd name="connsiteY433" fmla="*/ 0 h 263303"/>
              <a:gd name="connsiteX434" fmla="*/ 1085979 w 2499750"/>
              <a:gd name="connsiteY434" fmla="*/ 0 h 263303"/>
              <a:gd name="connsiteX435" fmla="*/ 1088474 w 2499750"/>
              <a:gd name="connsiteY435" fmla="*/ 0 h 263303"/>
              <a:gd name="connsiteX436" fmla="*/ 1090982 w 2499750"/>
              <a:gd name="connsiteY436" fmla="*/ 0 h 263303"/>
              <a:gd name="connsiteX437" fmla="*/ 1093477 w 2499750"/>
              <a:gd name="connsiteY437" fmla="*/ 0 h 263303"/>
              <a:gd name="connsiteX438" fmla="*/ 1095986 w 2499750"/>
              <a:gd name="connsiteY438" fmla="*/ 0 h 263303"/>
              <a:gd name="connsiteX439" fmla="*/ 1098494 w 2499750"/>
              <a:gd name="connsiteY439" fmla="*/ 0 h 263303"/>
              <a:gd name="connsiteX440" fmla="*/ 1100989 w 2499750"/>
              <a:gd name="connsiteY440" fmla="*/ 0 h 263303"/>
              <a:gd name="connsiteX441" fmla="*/ 1103498 w 2499750"/>
              <a:gd name="connsiteY441" fmla="*/ 0 h 263303"/>
              <a:gd name="connsiteX442" fmla="*/ 1105992 w 2499750"/>
              <a:gd name="connsiteY442" fmla="*/ 0 h 263303"/>
              <a:gd name="connsiteX443" fmla="*/ 1108501 w 2499750"/>
              <a:gd name="connsiteY443" fmla="*/ 0 h 263303"/>
              <a:gd name="connsiteX444" fmla="*/ 1110996 w 2499750"/>
              <a:gd name="connsiteY444" fmla="*/ 0 h 263303"/>
              <a:gd name="connsiteX445" fmla="*/ 1113504 w 2499750"/>
              <a:gd name="connsiteY445" fmla="*/ 0 h 263303"/>
              <a:gd name="connsiteX446" fmla="*/ 1115999 w 2499750"/>
              <a:gd name="connsiteY446" fmla="*/ 0 h 263303"/>
              <a:gd name="connsiteX447" fmla="*/ 1118508 w 2499750"/>
              <a:gd name="connsiteY447" fmla="*/ 0 h 263303"/>
              <a:gd name="connsiteX448" fmla="*/ 1121003 w 2499750"/>
              <a:gd name="connsiteY448" fmla="*/ 0 h 263303"/>
              <a:gd name="connsiteX449" fmla="*/ 1123511 w 2499750"/>
              <a:gd name="connsiteY449" fmla="*/ 0 h 263303"/>
              <a:gd name="connsiteX450" fmla="*/ 1126019 w 2499750"/>
              <a:gd name="connsiteY450" fmla="*/ 0 h 263303"/>
              <a:gd name="connsiteX451" fmla="*/ 1128514 w 2499750"/>
              <a:gd name="connsiteY451" fmla="*/ 0 h 263303"/>
              <a:gd name="connsiteX452" fmla="*/ 1131023 w 2499750"/>
              <a:gd name="connsiteY452" fmla="*/ 0 h 263303"/>
              <a:gd name="connsiteX453" fmla="*/ 1133518 w 2499750"/>
              <a:gd name="connsiteY453" fmla="*/ 0 h 263303"/>
              <a:gd name="connsiteX454" fmla="*/ 1136026 w 2499750"/>
              <a:gd name="connsiteY454" fmla="*/ 0 h 263303"/>
              <a:gd name="connsiteX455" fmla="*/ 1138521 w 2499750"/>
              <a:gd name="connsiteY455" fmla="*/ 0 h 263303"/>
              <a:gd name="connsiteX456" fmla="*/ 1141029 w 2499750"/>
              <a:gd name="connsiteY456" fmla="*/ 0 h 263303"/>
              <a:gd name="connsiteX457" fmla="*/ 1143524 w 2499750"/>
              <a:gd name="connsiteY457" fmla="*/ 0 h 263303"/>
              <a:gd name="connsiteX458" fmla="*/ 1146033 w 2499750"/>
              <a:gd name="connsiteY458" fmla="*/ 0 h 263303"/>
              <a:gd name="connsiteX459" fmla="*/ 1148528 w 2499750"/>
              <a:gd name="connsiteY459" fmla="*/ 0 h 263303"/>
              <a:gd name="connsiteX460" fmla="*/ 1151036 w 2499750"/>
              <a:gd name="connsiteY460" fmla="*/ 0 h 263303"/>
              <a:gd name="connsiteX461" fmla="*/ 1153544 w 2499750"/>
              <a:gd name="connsiteY461" fmla="*/ 0 h 263303"/>
              <a:gd name="connsiteX462" fmla="*/ 1156039 w 2499750"/>
              <a:gd name="connsiteY462" fmla="*/ 0 h 263303"/>
              <a:gd name="connsiteX463" fmla="*/ 1158548 w 2499750"/>
              <a:gd name="connsiteY463" fmla="*/ 0 h 263303"/>
              <a:gd name="connsiteX464" fmla="*/ 1161043 w 2499750"/>
              <a:gd name="connsiteY464" fmla="*/ 0 h 263303"/>
              <a:gd name="connsiteX465" fmla="*/ 1163551 w 2499750"/>
              <a:gd name="connsiteY465" fmla="*/ 0 h 263303"/>
              <a:gd name="connsiteX466" fmla="*/ 1166046 w 2499750"/>
              <a:gd name="connsiteY466" fmla="*/ 0 h 263303"/>
              <a:gd name="connsiteX467" fmla="*/ 1168554 w 2499750"/>
              <a:gd name="connsiteY467" fmla="*/ 0 h 263303"/>
              <a:gd name="connsiteX468" fmla="*/ 1171049 w 2499750"/>
              <a:gd name="connsiteY468" fmla="*/ 0 h 263303"/>
              <a:gd name="connsiteX469" fmla="*/ 1173558 w 2499750"/>
              <a:gd name="connsiteY469" fmla="*/ 0 h 263303"/>
              <a:gd name="connsiteX470" fmla="*/ 1176053 w 2499750"/>
              <a:gd name="connsiteY470" fmla="*/ 0 h 263303"/>
              <a:gd name="connsiteX471" fmla="*/ 1178561 w 2499750"/>
              <a:gd name="connsiteY471" fmla="*/ 0 h 263303"/>
              <a:gd name="connsiteX472" fmla="*/ 1181069 w 2499750"/>
              <a:gd name="connsiteY472" fmla="*/ 0 h 263303"/>
              <a:gd name="connsiteX473" fmla="*/ 1183564 w 2499750"/>
              <a:gd name="connsiteY473" fmla="*/ 0 h 263303"/>
              <a:gd name="connsiteX474" fmla="*/ 1186073 w 2499750"/>
              <a:gd name="connsiteY474" fmla="*/ 0 h 263303"/>
              <a:gd name="connsiteX475" fmla="*/ 1188568 w 2499750"/>
              <a:gd name="connsiteY475" fmla="*/ 0 h 263303"/>
              <a:gd name="connsiteX476" fmla="*/ 1191076 w 2499750"/>
              <a:gd name="connsiteY476" fmla="*/ 0 h 263303"/>
              <a:gd name="connsiteX477" fmla="*/ 1193571 w 2499750"/>
              <a:gd name="connsiteY477" fmla="*/ 0 h 263303"/>
              <a:gd name="connsiteX478" fmla="*/ 1196079 w 2499750"/>
              <a:gd name="connsiteY478" fmla="*/ 0 h 263303"/>
              <a:gd name="connsiteX479" fmla="*/ 1198574 w 2499750"/>
              <a:gd name="connsiteY479" fmla="*/ 0 h 263303"/>
              <a:gd name="connsiteX480" fmla="*/ 1201083 w 2499750"/>
              <a:gd name="connsiteY480" fmla="*/ 0 h 263303"/>
              <a:gd name="connsiteX481" fmla="*/ 1203578 w 2499750"/>
              <a:gd name="connsiteY481" fmla="*/ 0 h 263303"/>
              <a:gd name="connsiteX482" fmla="*/ 1206086 w 2499750"/>
              <a:gd name="connsiteY482" fmla="*/ 0 h 263303"/>
              <a:gd name="connsiteX483" fmla="*/ 1208581 w 2499750"/>
              <a:gd name="connsiteY483" fmla="*/ 0 h 263303"/>
              <a:gd name="connsiteX484" fmla="*/ 1211089 w 2499750"/>
              <a:gd name="connsiteY484" fmla="*/ 0 h 263303"/>
              <a:gd name="connsiteX485" fmla="*/ 1213598 w 2499750"/>
              <a:gd name="connsiteY485" fmla="*/ 0 h 263303"/>
              <a:gd name="connsiteX486" fmla="*/ 1216093 w 2499750"/>
              <a:gd name="connsiteY486" fmla="*/ 0 h 263303"/>
              <a:gd name="connsiteX487" fmla="*/ 1218601 w 2499750"/>
              <a:gd name="connsiteY487" fmla="*/ 0 h 263303"/>
              <a:gd name="connsiteX488" fmla="*/ 1221096 w 2499750"/>
              <a:gd name="connsiteY488" fmla="*/ 0 h 263303"/>
              <a:gd name="connsiteX489" fmla="*/ 1223604 w 2499750"/>
              <a:gd name="connsiteY489" fmla="*/ 0 h 263303"/>
              <a:gd name="connsiteX490" fmla="*/ 1226100 w 2499750"/>
              <a:gd name="connsiteY490" fmla="*/ 0 h 263303"/>
              <a:gd name="connsiteX491" fmla="*/ 1228608 w 2499750"/>
              <a:gd name="connsiteY491" fmla="*/ 0 h 263303"/>
              <a:gd name="connsiteX492" fmla="*/ 1231103 w 2499750"/>
              <a:gd name="connsiteY492" fmla="*/ 0 h 263303"/>
              <a:gd name="connsiteX493" fmla="*/ 1233611 w 2499750"/>
              <a:gd name="connsiteY493" fmla="*/ 0 h 263303"/>
              <a:gd name="connsiteX494" fmla="*/ 1236106 w 2499750"/>
              <a:gd name="connsiteY494" fmla="*/ 0 h 263303"/>
              <a:gd name="connsiteX495" fmla="*/ 1238614 w 2499750"/>
              <a:gd name="connsiteY495" fmla="*/ 0 h 263303"/>
              <a:gd name="connsiteX496" fmla="*/ 1241123 w 2499750"/>
              <a:gd name="connsiteY496" fmla="*/ 0 h 263303"/>
              <a:gd name="connsiteX497" fmla="*/ 1243618 w 2499750"/>
              <a:gd name="connsiteY497" fmla="*/ 0 h 263303"/>
              <a:gd name="connsiteX498" fmla="*/ 1246126 w 2499750"/>
              <a:gd name="connsiteY498" fmla="*/ 0 h 263303"/>
              <a:gd name="connsiteX499" fmla="*/ 1248621 w 2499750"/>
              <a:gd name="connsiteY499" fmla="*/ 0 h 263303"/>
              <a:gd name="connsiteX500" fmla="*/ 1251129 w 2499750"/>
              <a:gd name="connsiteY500" fmla="*/ 0 h 263303"/>
              <a:gd name="connsiteX501" fmla="*/ 1253625 w 2499750"/>
              <a:gd name="connsiteY501" fmla="*/ 0 h 263303"/>
              <a:gd name="connsiteX502" fmla="*/ 1256133 w 2499750"/>
              <a:gd name="connsiteY502" fmla="*/ 0 h 263303"/>
              <a:gd name="connsiteX503" fmla="*/ 1258628 w 2499750"/>
              <a:gd name="connsiteY503" fmla="*/ 0 h 263303"/>
              <a:gd name="connsiteX504" fmla="*/ 1261136 w 2499750"/>
              <a:gd name="connsiteY504" fmla="*/ 0 h 263303"/>
              <a:gd name="connsiteX505" fmla="*/ 1263631 w 2499750"/>
              <a:gd name="connsiteY505" fmla="*/ 0 h 263303"/>
              <a:gd name="connsiteX506" fmla="*/ 1266140 w 2499750"/>
              <a:gd name="connsiteY506" fmla="*/ 0 h 263303"/>
              <a:gd name="connsiteX507" fmla="*/ 1268648 w 2499750"/>
              <a:gd name="connsiteY507" fmla="*/ 0 h 263303"/>
              <a:gd name="connsiteX508" fmla="*/ 1271143 w 2499750"/>
              <a:gd name="connsiteY508" fmla="*/ 0 h 263303"/>
              <a:gd name="connsiteX509" fmla="*/ 1273651 w 2499750"/>
              <a:gd name="connsiteY509" fmla="*/ 0 h 263303"/>
              <a:gd name="connsiteX510" fmla="*/ 1276146 w 2499750"/>
              <a:gd name="connsiteY510" fmla="*/ 0 h 263303"/>
              <a:gd name="connsiteX511" fmla="*/ 1278654 w 2499750"/>
              <a:gd name="connsiteY511" fmla="*/ 0 h 263303"/>
              <a:gd name="connsiteX512" fmla="*/ 1281150 w 2499750"/>
              <a:gd name="connsiteY512" fmla="*/ 0 h 263303"/>
              <a:gd name="connsiteX513" fmla="*/ 1283658 w 2499750"/>
              <a:gd name="connsiteY513" fmla="*/ 0 h 263303"/>
              <a:gd name="connsiteX514" fmla="*/ 1286153 w 2499750"/>
              <a:gd name="connsiteY514" fmla="*/ 0 h 263303"/>
              <a:gd name="connsiteX515" fmla="*/ 1288661 w 2499750"/>
              <a:gd name="connsiteY515" fmla="*/ 0 h 263303"/>
              <a:gd name="connsiteX516" fmla="*/ 1291156 w 2499750"/>
              <a:gd name="connsiteY516" fmla="*/ 0 h 263303"/>
              <a:gd name="connsiteX517" fmla="*/ 1293665 w 2499750"/>
              <a:gd name="connsiteY517" fmla="*/ 0 h 263303"/>
              <a:gd name="connsiteX518" fmla="*/ 1296173 w 2499750"/>
              <a:gd name="connsiteY518" fmla="*/ 0 h 263303"/>
              <a:gd name="connsiteX519" fmla="*/ 1298668 w 2499750"/>
              <a:gd name="connsiteY519" fmla="*/ 0 h 263303"/>
              <a:gd name="connsiteX520" fmla="*/ 1301176 w 2499750"/>
              <a:gd name="connsiteY520" fmla="*/ 0 h 263303"/>
              <a:gd name="connsiteX521" fmla="*/ 1303671 w 2499750"/>
              <a:gd name="connsiteY521" fmla="*/ 0 h 263303"/>
              <a:gd name="connsiteX522" fmla="*/ 1306180 w 2499750"/>
              <a:gd name="connsiteY522" fmla="*/ 0 h 263303"/>
              <a:gd name="connsiteX523" fmla="*/ 1308675 w 2499750"/>
              <a:gd name="connsiteY523" fmla="*/ 0 h 263303"/>
              <a:gd name="connsiteX524" fmla="*/ 1311183 w 2499750"/>
              <a:gd name="connsiteY524" fmla="*/ 0 h 263303"/>
              <a:gd name="connsiteX525" fmla="*/ 1313678 w 2499750"/>
              <a:gd name="connsiteY525" fmla="*/ 0 h 263303"/>
              <a:gd name="connsiteX526" fmla="*/ 1316186 w 2499750"/>
              <a:gd name="connsiteY526" fmla="*/ 0 h 263303"/>
              <a:gd name="connsiteX527" fmla="*/ 1318681 w 2499750"/>
              <a:gd name="connsiteY527" fmla="*/ 0 h 263303"/>
              <a:gd name="connsiteX528" fmla="*/ 1321190 w 2499750"/>
              <a:gd name="connsiteY528" fmla="*/ 0 h 263303"/>
              <a:gd name="connsiteX529" fmla="*/ 1323698 w 2499750"/>
              <a:gd name="connsiteY529" fmla="*/ 0 h 263303"/>
              <a:gd name="connsiteX530" fmla="*/ 1326193 w 2499750"/>
              <a:gd name="connsiteY530" fmla="*/ 0 h 263303"/>
              <a:gd name="connsiteX531" fmla="*/ 1328701 w 2499750"/>
              <a:gd name="connsiteY531" fmla="*/ 0 h 263303"/>
              <a:gd name="connsiteX532" fmla="*/ 1331196 w 2499750"/>
              <a:gd name="connsiteY532" fmla="*/ 0 h 263303"/>
              <a:gd name="connsiteX533" fmla="*/ 1333705 w 2499750"/>
              <a:gd name="connsiteY533" fmla="*/ 0 h 263303"/>
              <a:gd name="connsiteX534" fmla="*/ 1336200 w 2499750"/>
              <a:gd name="connsiteY534" fmla="*/ 0 h 263303"/>
              <a:gd name="connsiteX535" fmla="*/ 1338708 w 2499750"/>
              <a:gd name="connsiteY535" fmla="*/ 0 h 263303"/>
              <a:gd name="connsiteX536" fmla="*/ 1341203 w 2499750"/>
              <a:gd name="connsiteY536" fmla="*/ 0 h 263303"/>
              <a:gd name="connsiteX537" fmla="*/ 1343711 w 2499750"/>
              <a:gd name="connsiteY537" fmla="*/ 0 h 263303"/>
              <a:gd name="connsiteX538" fmla="*/ 1346206 w 2499750"/>
              <a:gd name="connsiteY538" fmla="*/ 0 h 263303"/>
              <a:gd name="connsiteX539" fmla="*/ 1348715 w 2499750"/>
              <a:gd name="connsiteY539" fmla="*/ 0 h 263303"/>
              <a:gd name="connsiteX540" fmla="*/ 1351210 w 2499750"/>
              <a:gd name="connsiteY540" fmla="*/ 0 h 263303"/>
              <a:gd name="connsiteX541" fmla="*/ 1353718 w 2499750"/>
              <a:gd name="connsiteY541" fmla="*/ 0 h 263303"/>
              <a:gd name="connsiteX542" fmla="*/ 1356226 w 2499750"/>
              <a:gd name="connsiteY542" fmla="*/ 0 h 263303"/>
              <a:gd name="connsiteX543" fmla="*/ 1358721 w 2499750"/>
              <a:gd name="connsiteY543" fmla="*/ 0 h 263303"/>
              <a:gd name="connsiteX544" fmla="*/ 1361230 w 2499750"/>
              <a:gd name="connsiteY544" fmla="*/ 0 h 263303"/>
              <a:gd name="connsiteX545" fmla="*/ 1363725 w 2499750"/>
              <a:gd name="connsiteY545" fmla="*/ 0 h 263303"/>
              <a:gd name="connsiteX546" fmla="*/ 1366233 w 2499750"/>
              <a:gd name="connsiteY546" fmla="*/ 0 h 263303"/>
              <a:gd name="connsiteX547" fmla="*/ 1368728 w 2499750"/>
              <a:gd name="connsiteY547" fmla="*/ 0 h 263303"/>
              <a:gd name="connsiteX548" fmla="*/ 1371236 w 2499750"/>
              <a:gd name="connsiteY548" fmla="*/ 0 h 263303"/>
              <a:gd name="connsiteX549" fmla="*/ 1373731 w 2499750"/>
              <a:gd name="connsiteY549" fmla="*/ 0 h 263303"/>
              <a:gd name="connsiteX550" fmla="*/ 1376240 w 2499750"/>
              <a:gd name="connsiteY550" fmla="*/ 0 h 263303"/>
              <a:gd name="connsiteX551" fmla="*/ 1378735 w 2499750"/>
              <a:gd name="connsiteY551" fmla="*/ 0 h 263303"/>
              <a:gd name="connsiteX552" fmla="*/ 1381243 w 2499750"/>
              <a:gd name="connsiteY552" fmla="*/ 0 h 263303"/>
              <a:gd name="connsiteX553" fmla="*/ 1383751 w 2499750"/>
              <a:gd name="connsiteY553" fmla="*/ 0 h 263303"/>
              <a:gd name="connsiteX554" fmla="*/ 1386246 w 2499750"/>
              <a:gd name="connsiteY554" fmla="*/ 0 h 263303"/>
              <a:gd name="connsiteX555" fmla="*/ 1388755 w 2499750"/>
              <a:gd name="connsiteY555" fmla="*/ 0 h 263303"/>
              <a:gd name="connsiteX556" fmla="*/ 1391250 w 2499750"/>
              <a:gd name="connsiteY556" fmla="*/ 0 h 263303"/>
              <a:gd name="connsiteX557" fmla="*/ 1393758 w 2499750"/>
              <a:gd name="connsiteY557" fmla="*/ 0 h 263303"/>
              <a:gd name="connsiteX558" fmla="*/ 1396253 w 2499750"/>
              <a:gd name="connsiteY558" fmla="*/ 0 h 263303"/>
              <a:gd name="connsiteX559" fmla="*/ 1398761 w 2499750"/>
              <a:gd name="connsiteY559" fmla="*/ 0 h 263303"/>
              <a:gd name="connsiteX560" fmla="*/ 1401257 w 2499750"/>
              <a:gd name="connsiteY560" fmla="*/ 0 h 263303"/>
              <a:gd name="connsiteX561" fmla="*/ 1403765 w 2499750"/>
              <a:gd name="connsiteY561" fmla="*/ 0 h 263303"/>
              <a:gd name="connsiteX562" fmla="*/ 1406260 w 2499750"/>
              <a:gd name="connsiteY562" fmla="*/ 0 h 263303"/>
              <a:gd name="connsiteX563" fmla="*/ 1408768 w 2499750"/>
              <a:gd name="connsiteY563" fmla="*/ 0 h 263303"/>
              <a:gd name="connsiteX564" fmla="*/ 1411276 w 2499750"/>
              <a:gd name="connsiteY564" fmla="*/ 0 h 263303"/>
              <a:gd name="connsiteX565" fmla="*/ 1413771 w 2499750"/>
              <a:gd name="connsiteY565" fmla="*/ 0 h 263303"/>
              <a:gd name="connsiteX566" fmla="*/ 1416280 w 2499750"/>
              <a:gd name="connsiteY566" fmla="*/ 0 h 263303"/>
              <a:gd name="connsiteX567" fmla="*/ 1418775 w 2499750"/>
              <a:gd name="connsiteY567" fmla="*/ 0 h 263303"/>
              <a:gd name="connsiteX568" fmla="*/ 1421283 w 2499750"/>
              <a:gd name="connsiteY568" fmla="*/ 0 h 263303"/>
              <a:gd name="connsiteX569" fmla="*/ 1423778 w 2499750"/>
              <a:gd name="connsiteY569" fmla="*/ 0 h 263303"/>
              <a:gd name="connsiteX570" fmla="*/ 1426287 w 2499750"/>
              <a:gd name="connsiteY570" fmla="*/ 0 h 263303"/>
              <a:gd name="connsiteX571" fmla="*/ 1428782 w 2499750"/>
              <a:gd name="connsiteY571" fmla="*/ 0 h 263303"/>
              <a:gd name="connsiteX572" fmla="*/ 1431290 w 2499750"/>
              <a:gd name="connsiteY572" fmla="*/ 0 h 263303"/>
              <a:gd name="connsiteX573" fmla="*/ 1433785 w 2499750"/>
              <a:gd name="connsiteY573" fmla="*/ 0 h 263303"/>
              <a:gd name="connsiteX574" fmla="*/ 1436293 w 2499750"/>
              <a:gd name="connsiteY574" fmla="*/ 0 h 263303"/>
              <a:gd name="connsiteX575" fmla="*/ 1438802 w 2499750"/>
              <a:gd name="connsiteY575" fmla="*/ 0 h 263303"/>
              <a:gd name="connsiteX576" fmla="*/ 1441297 w 2499750"/>
              <a:gd name="connsiteY576" fmla="*/ 0 h 263303"/>
              <a:gd name="connsiteX577" fmla="*/ 1443805 w 2499750"/>
              <a:gd name="connsiteY577" fmla="*/ 0 h 263303"/>
              <a:gd name="connsiteX578" fmla="*/ 1446300 w 2499750"/>
              <a:gd name="connsiteY578" fmla="*/ 0 h 263303"/>
              <a:gd name="connsiteX579" fmla="*/ 1448808 w 2499750"/>
              <a:gd name="connsiteY579" fmla="*/ 0 h 263303"/>
              <a:gd name="connsiteX580" fmla="*/ 1451303 w 2499750"/>
              <a:gd name="connsiteY580" fmla="*/ 0 h 263303"/>
              <a:gd name="connsiteX581" fmla="*/ 1453812 w 2499750"/>
              <a:gd name="connsiteY581" fmla="*/ 0 h 263303"/>
              <a:gd name="connsiteX582" fmla="*/ 1456307 w 2499750"/>
              <a:gd name="connsiteY582" fmla="*/ 0 h 263303"/>
              <a:gd name="connsiteX583" fmla="*/ 1458815 w 2499750"/>
              <a:gd name="connsiteY583" fmla="*/ 0 h 263303"/>
              <a:gd name="connsiteX584" fmla="*/ 1461310 w 2499750"/>
              <a:gd name="connsiteY584" fmla="*/ 0 h 263303"/>
              <a:gd name="connsiteX585" fmla="*/ 1463818 w 2499750"/>
              <a:gd name="connsiteY585" fmla="*/ 0 h 263303"/>
              <a:gd name="connsiteX586" fmla="*/ 1466313 w 2499750"/>
              <a:gd name="connsiteY586" fmla="*/ 0 h 263303"/>
              <a:gd name="connsiteX587" fmla="*/ 1468822 w 2499750"/>
              <a:gd name="connsiteY587" fmla="*/ 0 h 263303"/>
              <a:gd name="connsiteX588" fmla="*/ 1471330 w 2499750"/>
              <a:gd name="connsiteY588" fmla="*/ 0 h 263303"/>
              <a:gd name="connsiteX589" fmla="*/ 1473825 w 2499750"/>
              <a:gd name="connsiteY589" fmla="*/ 0 h 263303"/>
              <a:gd name="connsiteX590" fmla="*/ 1476333 w 2499750"/>
              <a:gd name="connsiteY590" fmla="*/ 0 h 263303"/>
              <a:gd name="connsiteX591" fmla="*/ 1478828 w 2499750"/>
              <a:gd name="connsiteY591" fmla="*/ 0 h 263303"/>
              <a:gd name="connsiteX592" fmla="*/ 1481337 w 2499750"/>
              <a:gd name="connsiteY592" fmla="*/ 0 h 263303"/>
              <a:gd name="connsiteX593" fmla="*/ 1483832 w 2499750"/>
              <a:gd name="connsiteY593" fmla="*/ 0 h 263303"/>
              <a:gd name="connsiteX594" fmla="*/ 1486340 w 2499750"/>
              <a:gd name="connsiteY594" fmla="*/ 0 h 263303"/>
              <a:gd name="connsiteX595" fmla="*/ 1488835 w 2499750"/>
              <a:gd name="connsiteY595" fmla="*/ 0 h 263303"/>
              <a:gd name="connsiteX596" fmla="*/ 1491343 w 2499750"/>
              <a:gd name="connsiteY596" fmla="*/ 0 h 263303"/>
              <a:gd name="connsiteX597" fmla="*/ 1493838 w 2499750"/>
              <a:gd name="connsiteY597" fmla="*/ 0 h 263303"/>
              <a:gd name="connsiteX598" fmla="*/ 1496347 w 2499750"/>
              <a:gd name="connsiteY598" fmla="*/ 0 h 263303"/>
              <a:gd name="connsiteX599" fmla="*/ 1498855 w 2499750"/>
              <a:gd name="connsiteY599" fmla="*/ 0 h 263303"/>
              <a:gd name="connsiteX600" fmla="*/ 1501350 w 2499750"/>
              <a:gd name="connsiteY600" fmla="*/ 0 h 263303"/>
              <a:gd name="connsiteX601" fmla="*/ 1503858 w 2499750"/>
              <a:gd name="connsiteY601" fmla="*/ 0 h 263303"/>
              <a:gd name="connsiteX602" fmla="*/ 1506353 w 2499750"/>
              <a:gd name="connsiteY602" fmla="*/ 0 h 263303"/>
              <a:gd name="connsiteX603" fmla="*/ 1508862 w 2499750"/>
              <a:gd name="connsiteY603" fmla="*/ 0 h 263303"/>
              <a:gd name="connsiteX604" fmla="*/ 1511357 w 2499750"/>
              <a:gd name="connsiteY604" fmla="*/ 0 h 263303"/>
              <a:gd name="connsiteX605" fmla="*/ 1513865 w 2499750"/>
              <a:gd name="connsiteY605" fmla="*/ 0 h 263303"/>
              <a:gd name="connsiteX606" fmla="*/ 1516360 w 2499750"/>
              <a:gd name="connsiteY606" fmla="*/ 0 h 263303"/>
              <a:gd name="connsiteX607" fmla="*/ 1518868 w 2499750"/>
              <a:gd name="connsiteY607" fmla="*/ 0 h 263303"/>
              <a:gd name="connsiteX608" fmla="*/ 1521363 w 2499750"/>
              <a:gd name="connsiteY608" fmla="*/ 0 h 263303"/>
              <a:gd name="connsiteX609" fmla="*/ 1523872 w 2499750"/>
              <a:gd name="connsiteY609" fmla="*/ 0 h 263303"/>
              <a:gd name="connsiteX610" fmla="*/ 1526380 w 2499750"/>
              <a:gd name="connsiteY610" fmla="*/ 0 h 263303"/>
              <a:gd name="connsiteX611" fmla="*/ 1528875 w 2499750"/>
              <a:gd name="connsiteY611" fmla="*/ 0 h 263303"/>
              <a:gd name="connsiteX612" fmla="*/ 1531383 w 2499750"/>
              <a:gd name="connsiteY612" fmla="*/ 0 h 263303"/>
              <a:gd name="connsiteX613" fmla="*/ 1533879 w 2499750"/>
              <a:gd name="connsiteY613" fmla="*/ 0 h 263303"/>
              <a:gd name="connsiteX614" fmla="*/ 1536387 w 2499750"/>
              <a:gd name="connsiteY614" fmla="*/ 0 h 263303"/>
              <a:gd name="connsiteX615" fmla="*/ 1538882 w 2499750"/>
              <a:gd name="connsiteY615" fmla="*/ 0 h 263303"/>
              <a:gd name="connsiteX616" fmla="*/ 1541390 w 2499750"/>
              <a:gd name="connsiteY616" fmla="*/ 0 h 263303"/>
              <a:gd name="connsiteX617" fmla="*/ 1543885 w 2499750"/>
              <a:gd name="connsiteY617" fmla="*/ 0 h 263303"/>
              <a:gd name="connsiteX618" fmla="*/ 1546394 w 2499750"/>
              <a:gd name="connsiteY618" fmla="*/ 0 h 263303"/>
              <a:gd name="connsiteX619" fmla="*/ 1548889 w 2499750"/>
              <a:gd name="connsiteY619" fmla="*/ 0 h 263303"/>
              <a:gd name="connsiteX620" fmla="*/ 1551397 w 2499750"/>
              <a:gd name="connsiteY620" fmla="*/ 0 h 263303"/>
              <a:gd name="connsiteX621" fmla="*/ 1553905 w 2499750"/>
              <a:gd name="connsiteY621" fmla="*/ 0 h 263303"/>
              <a:gd name="connsiteX622" fmla="*/ 1556400 w 2499750"/>
              <a:gd name="connsiteY622" fmla="*/ 0 h 263303"/>
              <a:gd name="connsiteX623" fmla="*/ 1558908 w 2499750"/>
              <a:gd name="connsiteY623" fmla="*/ 0 h 263303"/>
              <a:gd name="connsiteX624" fmla="*/ 1561404 w 2499750"/>
              <a:gd name="connsiteY624" fmla="*/ 0 h 263303"/>
              <a:gd name="connsiteX625" fmla="*/ 1563912 w 2499750"/>
              <a:gd name="connsiteY625" fmla="*/ 0 h 263303"/>
              <a:gd name="connsiteX626" fmla="*/ 1566407 w 2499750"/>
              <a:gd name="connsiteY626" fmla="*/ 0 h 263303"/>
              <a:gd name="connsiteX627" fmla="*/ 1568915 w 2499750"/>
              <a:gd name="connsiteY627" fmla="*/ 0 h 263303"/>
              <a:gd name="connsiteX628" fmla="*/ 1571410 w 2499750"/>
              <a:gd name="connsiteY628" fmla="*/ 0 h 263303"/>
              <a:gd name="connsiteX629" fmla="*/ 1573919 w 2499750"/>
              <a:gd name="connsiteY629" fmla="*/ 0 h 263303"/>
              <a:gd name="connsiteX630" fmla="*/ 1576414 w 2499750"/>
              <a:gd name="connsiteY630" fmla="*/ 0 h 263303"/>
              <a:gd name="connsiteX631" fmla="*/ 1578922 w 2499750"/>
              <a:gd name="connsiteY631" fmla="*/ 0 h 263303"/>
              <a:gd name="connsiteX632" fmla="*/ 1581417 w 2499750"/>
              <a:gd name="connsiteY632" fmla="*/ 0 h 263303"/>
              <a:gd name="connsiteX633" fmla="*/ 1583925 w 2499750"/>
              <a:gd name="connsiteY633" fmla="*/ 0 h 263303"/>
              <a:gd name="connsiteX634" fmla="*/ 1586434 w 2499750"/>
              <a:gd name="connsiteY634" fmla="*/ 0 h 263303"/>
              <a:gd name="connsiteX635" fmla="*/ 1588929 w 2499750"/>
              <a:gd name="connsiteY635" fmla="*/ 0 h 263303"/>
              <a:gd name="connsiteX636" fmla="*/ 1591437 w 2499750"/>
              <a:gd name="connsiteY636" fmla="*/ 0 h 263303"/>
              <a:gd name="connsiteX637" fmla="*/ 1593932 w 2499750"/>
              <a:gd name="connsiteY637" fmla="*/ 0 h 263303"/>
              <a:gd name="connsiteX638" fmla="*/ 1596440 w 2499750"/>
              <a:gd name="connsiteY638" fmla="*/ 0 h 263303"/>
              <a:gd name="connsiteX639" fmla="*/ 1598935 w 2499750"/>
              <a:gd name="connsiteY639" fmla="*/ 0 h 263303"/>
              <a:gd name="connsiteX640" fmla="*/ 1601444 w 2499750"/>
              <a:gd name="connsiteY640" fmla="*/ 0 h 263303"/>
              <a:gd name="connsiteX641" fmla="*/ 1603939 w 2499750"/>
              <a:gd name="connsiteY641" fmla="*/ 0 h 263303"/>
              <a:gd name="connsiteX642" fmla="*/ 1606447 w 2499750"/>
              <a:gd name="connsiteY642" fmla="*/ 0 h 263303"/>
              <a:gd name="connsiteX643" fmla="*/ 1608942 w 2499750"/>
              <a:gd name="connsiteY643" fmla="*/ 0 h 263303"/>
              <a:gd name="connsiteX644" fmla="*/ 1611450 w 2499750"/>
              <a:gd name="connsiteY644" fmla="*/ 0 h 263303"/>
              <a:gd name="connsiteX645" fmla="*/ 1613959 w 2499750"/>
              <a:gd name="connsiteY645" fmla="*/ 0 h 263303"/>
              <a:gd name="connsiteX646" fmla="*/ 1616454 w 2499750"/>
              <a:gd name="connsiteY646" fmla="*/ 0 h 263303"/>
              <a:gd name="connsiteX647" fmla="*/ 1618962 w 2499750"/>
              <a:gd name="connsiteY647" fmla="*/ 0 h 263303"/>
              <a:gd name="connsiteX648" fmla="*/ 1621457 w 2499750"/>
              <a:gd name="connsiteY648" fmla="*/ 0 h 263303"/>
              <a:gd name="connsiteX649" fmla="*/ 1623965 w 2499750"/>
              <a:gd name="connsiteY649" fmla="*/ 0 h 263303"/>
              <a:gd name="connsiteX650" fmla="*/ 1626460 w 2499750"/>
              <a:gd name="connsiteY650" fmla="*/ 0 h 263303"/>
              <a:gd name="connsiteX651" fmla="*/ 1628969 w 2499750"/>
              <a:gd name="connsiteY651" fmla="*/ 0 h 263303"/>
              <a:gd name="connsiteX652" fmla="*/ 1631464 w 2499750"/>
              <a:gd name="connsiteY652" fmla="*/ 0 h 263303"/>
              <a:gd name="connsiteX653" fmla="*/ 1633972 w 2499750"/>
              <a:gd name="connsiteY653" fmla="*/ 0 h 263303"/>
              <a:gd name="connsiteX654" fmla="*/ 1636467 w 2499750"/>
              <a:gd name="connsiteY654" fmla="*/ 0 h 263303"/>
              <a:gd name="connsiteX655" fmla="*/ 1638975 w 2499750"/>
              <a:gd name="connsiteY655" fmla="*/ 0 h 263303"/>
              <a:gd name="connsiteX656" fmla="*/ 1641484 w 2499750"/>
              <a:gd name="connsiteY656" fmla="*/ 0 h 263303"/>
              <a:gd name="connsiteX657" fmla="*/ 1643979 w 2499750"/>
              <a:gd name="connsiteY657" fmla="*/ 0 h 263303"/>
              <a:gd name="connsiteX658" fmla="*/ 1646487 w 2499750"/>
              <a:gd name="connsiteY658" fmla="*/ 0 h 263303"/>
              <a:gd name="connsiteX659" fmla="*/ 1648982 w 2499750"/>
              <a:gd name="connsiteY659" fmla="*/ 0 h 263303"/>
              <a:gd name="connsiteX660" fmla="*/ 1651490 w 2499750"/>
              <a:gd name="connsiteY660" fmla="*/ 0 h 263303"/>
              <a:gd name="connsiteX661" fmla="*/ 1653985 w 2499750"/>
              <a:gd name="connsiteY661" fmla="*/ 0 h 263303"/>
              <a:gd name="connsiteX662" fmla="*/ 1656494 w 2499750"/>
              <a:gd name="connsiteY662" fmla="*/ 0 h 263303"/>
              <a:gd name="connsiteX663" fmla="*/ 1658989 w 2499750"/>
              <a:gd name="connsiteY663" fmla="*/ 0 h 263303"/>
              <a:gd name="connsiteX664" fmla="*/ 1661497 w 2499750"/>
              <a:gd name="connsiteY664" fmla="*/ 0 h 263303"/>
              <a:gd name="connsiteX665" fmla="*/ 1663992 w 2499750"/>
              <a:gd name="connsiteY665" fmla="*/ 0 h 263303"/>
              <a:gd name="connsiteX666" fmla="*/ 1666500 w 2499750"/>
              <a:gd name="connsiteY666" fmla="*/ 0 h 263303"/>
              <a:gd name="connsiteX667" fmla="*/ 1669009 w 2499750"/>
              <a:gd name="connsiteY667" fmla="*/ 0 h 263303"/>
              <a:gd name="connsiteX668" fmla="*/ 1671504 w 2499750"/>
              <a:gd name="connsiteY668" fmla="*/ 0 h 263303"/>
              <a:gd name="connsiteX669" fmla="*/ 1674012 w 2499750"/>
              <a:gd name="connsiteY669" fmla="*/ 0 h 263303"/>
              <a:gd name="connsiteX670" fmla="*/ 1676507 w 2499750"/>
              <a:gd name="connsiteY670" fmla="*/ 0 h 263303"/>
              <a:gd name="connsiteX671" fmla="*/ 1679015 w 2499750"/>
              <a:gd name="connsiteY671" fmla="*/ 0 h 263303"/>
              <a:gd name="connsiteX672" fmla="*/ 1681510 w 2499750"/>
              <a:gd name="connsiteY672" fmla="*/ 0 h 263303"/>
              <a:gd name="connsiteX673" fmla="*/ 1684019 w 2499750"/>
              <a:gd name="connsiteY673" fmla="*/ 0 h 263303"/>
              <a:gd name="connsiteX674" fmla="*/ 1686514 w 2499750"/>
              <a:gd name="connsiteY674" fmla="*/ 0 h 263303"/>
              <a:gd name="connsiteX675" fmla="*/ 1689022 w 2499750"/>
              <a:gd name="connsiteY675" fmla="*/ 0 h 263303"/>
              <a:gd name="connsiteX676" fmla="*/ 1691517 w 2499750"/>
              <a:gd name="connsiteY676" fmla="*/ 0 h 263303"/>
              <a:gd name="connsiteX677" fmla="*/ 1694025 w 2499750"/>
              <a:gd name="connsiteY677" fmla="*/ 0 h 263303"/>
              <a:gd name="connsiteX678" fmla="*/ 1696521 w 2499750"/>
              <a:gd name="connsiteY678" fmla="*/ 0 h 263303"/>
              <a:gd name="connsiteX679" fmla="*/ 1699029 w 2499750"/>
              <a:gd name="connsiteY679" fmla="*/ 0 h 263303"/>
              <a:gd name="connsiteX680" fmla="*/ 1701537 w 2499750"/>
              <a:gd name="connsiteY680" fmla="*/ 0 h 263303"/>
              <a:gd name="connsiteX681" fmla="*/ 1704032 w 2499750"/>
              <a:gd name="connsiteY681" fmla="*/ 0 h 263303"/>
              <a:gd name="connsiteX682" fmla="*/ 1706540 w 2499750"/>
              <a:gd name="connsiteY682" fmla="*/ 0 h 263303"/>
              <a:gd name="connsiteX683" fmla="*/ 1709036 w 2499750"/>
              <a:gd name="connsiteY683" fmla="*/ 0 h 263303"/>
              <a:gd name="connsiteX684" fmla="*/ 1711544 w 2499750"/>
              <a:gd name="connsiteY684" fmla="*/ 0 h 263303"/>
              <a:gd name="connsiteX685" fmla="*/ 1714039 w 2499750"/>
              <a:gd name="connsiteY685" fmla="*/ 0 h 263303"/>
              <a:gd name="connsiteX686" fmla="*/ 1716547 w 2499750"/>
              <a:gd name="connsiteY686" fmla="*/ 0 h 263303"/>
              <a:gd name="connsiteX687" fmla="*/ 1719042 w 2499750"/>
              <a:gd name="connsiteY687" fmla="*/ 0 h 263303"/>
              <a:gd name="connsiteX688" fmla="*/ 1721550 w 2499750"/>
              <a:gd name="connsiteY688" fmla="*/ 0 h 263303"/>
              <a:gd name="connsiteX689" fmla="*/ 1724046 w 2499750"/>
              <a:gd name="connsiteY689" fmla="*/ 0 h 263303"/>
              <a:gd name="connsiteX690" fmla="*/ 1726554 w 2499750"/>
              <a:gd name="connsiteY690" fmla="*/ 0 h 263303"/>
              <a:gd name="connsiteX691" fmla="*/ 1729062 w 2499750"/>
              <a:gd name="connsiteY691" fmla="*/ 0 h 263303"/>
              <a:gd name="connsiteX692" fmla="*/ 1731557 w 2499750"/>
              <a:gd name="connsiteY692" fmla="*/ 0 h 263303"/>
              <a:gd name="connsiteX693" fmla="*/ 1734065 w 2499750"/>
              <a:gd name="connsiteY693" fmla="*/ 0 h 263303"/>
              <a:gd name="connsiteX694" fmla="*/ 1736561 w 2499750"/>
              <a:gd name="connsiteY694" fmla="*/ 0 h 263303"/>
              <a:gd name="connsiteX695" fmla="*/ 1739069 w 2499750"/>
              <a:gd name="connsiteY695" fmla="*/ 0 h 263303"/>
              <a:gd name="connsiteX696" fmla="*/ 1741564 w 2499750"/>
              <a:gd name="connsiteY696" fmla="*/ 0 h 263303"/>
              <a:gd name="connsiteX697" fmla="*/ 1744072 w 2499750"/>
              <a:gd name="connsiteY697" fmla="*/ 0 h 263303"/>
              <a:gd name="connsiteX698" fmla="*/ 1746567 w 2499750"/>
              <a:gd name="connsiteY698" fmla="*/ 0 h 263303"/>
              <a:gd name="connsiteX699" fmla="*/ 1749076 w 2499750"/>
              <a:gd name="connsiteY699" fmla="*/ 0 h 263303"/>
              <a:gd name="connsiteX700" fmla="*/ 1751571 w 2499750"/>
              <a:gd name="connsiteY700" fmla="*/ 0 h 263303"/>
              <a:gd name="connsiteX701" fmla="*/ 1754079 w 2499750"/>
              <a:gd name="connsiteY701" fmla="*/ 0 h 263303"/>
              <a:gd name="connsiteX702" fmla="*/ 1756587 w 2499750"/>
              <a:gd name="connsiteY702" fmla="*/ 0 h 263303"/>
              <a:gd name="connsiteX703" fmla="*/ 1759082 w 2499750"/>
              <a:gd name="connsiteY703" fmla="*/ 0 h 263303"/>
              <a:gd name="connsiteX704" fmla="*/ 1761591 w 2499750"/>
              <a:gd name="connsiteY704" fmla="*/ 0 h 263303"/>
              <a:gd name="connsiteX705" fmla="*/ 1764086 w 2499750"/>
              <a:gd name="connsiteY705" fmla="*/ 0 h 263303"/>
              <a:gd name="connsiteX706" fmla="*/ 1766594 w 2499750"/>
              <a:gd name="connsiteY706" fmla="*/ 0 h 263303"/>
              <a:gd name="connsiteX707" fmla="*/ 1769089 w 2499750"/>
              <a:gd name="connsiteY707" fmla="*/ 0 h 263303"/>
              <a:gd name="connsiteX708" fmla="*/ 1771597 w 2499750"/>
              <a:gd name="connsiteY708" fmla="*/ 0 h 263303"/>
              <a:gd name="connsiteX709" fmla="*/ 1774092 w 2499750"/>
              <a:gd name="connsiteY709" fmla="*/ 0 h 263303"/>
              <a:gd name="connsiteX710" fmla="*/ 1776601 w 2499750"/>
              <a:gd name="connsiteY710" fmla="*/ 0 h 263303"/>
              <a:gd name="connsiteX711" fmla="*/ 1779096 w 2499750"/>
              <a:gd name="connsiteY711" fmla="*/ 0 h 263303"/>
              <a:gd name="connsiteX712" fmla="*/ 1781604 w 2499750"/>
              <a:gd name="connsiteY712" fmla="*/ 0 h 263303"/>
              <a:gd name="connsiteX713" fmla="*/ 1784112 w 2499750"/>
              <a:gd name="connsiteY713" fmla="*/ 0 h 263303"/>
              <a:gd name="connsiteX714" fmla="*/ 1786607 w 2499750"/>
              <a:gd name="connsiteY714" fmla="*/ 0 h 263303"/>
              <a:gd name="connsiteX715" fmla="*/ 1789116 w 2499750"/>
              <a:gd name="connsiteY715" fmla="*/ 0 h 263303"/>
              <a:gd name="connsiteX716" fmla="*/ 1791611 w 2499750"/>
              <a:gd name="connsiteY716" fmla="*/ 0 h 263303"/>
              <a:gd name="connsiteX717" fmla="*/ 1794119 w 2499750"/>
              <a:gd name="connsiteY717" fmla="*/ 0 h 263303"/>
              <a:gd name="connsiteX718" fmla="*/ 1796614 w 2499750"/>
              <a:gd name="connsiteY718" fmla="*/ 0 h 263303"/>
              <a:gd name="connsiteX719" fmla="*/ 1799122 w 2499750"/>
              <a:gd name="connsiteY719" fmla="*/ 0 h 263303"/>
              <a:gd name="connsiteX720" fmla="*/ 1801617 w 2499750"/>
              <a:gd name="connsiteY720" fmla="*/ 0 h 263303"/>
              <a:gd name="connsiteX721" fmla="*/ 1804126 w 2499750"/>
              <a:gd name="connsiteY721" fmla="*/ 0 h 263303"/>
              <a:gd name="connsiteX722" fmla="*/ 1806621 w 2499750"/>
              <a:gd name="connsiteY722" fmla="*/ 0 h 263303"/>
              <a:gd name="connsiteX723" fmla="*/ 1809129 w 2499750"/>
              <a:gd name="connsiteY723" fmla="*/ 0 h 263303"/>
              <a:gd name="connsiteX724" fmla="*/ 1811624 w 2499750"/>
              <a:gd name="connsiteY724" fmla="*/ 0 h 263303"/>
              <a:gd name="connsiteX725" fmla="*/ 1814132 w 2499750"/>
              <a:gd name="connsiteY725" fmla="*/ 0 h 263303"/>
              <a:gd name="connsiteX726" fmla="*/ 1816641 w 2499750"/>
              <a:gd name="connsiteY726" fmla="*/ 0 h 263303"/>
              <a:gd name="connsiteX727" fmla="*/ 1819136 w 2499750"/>
              <a:gd name="connsiteY727" fmla="*/ 0 h 263303"/>
              <a:gd name="connsiteX728" fmla="*/ 1821644 w 2499750"/>
              <a:gd name="connsiteY728" fmla="*/ 0 h 263303"/>
              <a:gd name="connsiteX729" fmla="*/ 1824139 w 2499750"/>
              <a:gd name="connsiteY729" fmla="*/ 0 h 263303"/>
              <a:gd name="connsiteX730" fmla="*/ 1826647 w 2499750"/>
              <a:gd name="connsiteY730" fmla="*/ 0 h 263303"/>
              <a:gd name="connsiteX731" fmla="*/ 1829142 w 2499750"/>
              <a:gd name="connsiteY731" fmla="*/ 0 h 263303"/>
              <a:gd name="connsiteX732" fmla="*/ 1831651 w 2499750"/>
              <a:gd name="connsiteY732" fmla="*/ 0 h 263303"/>
              <a:gd name="connsiteX733" fmla="*/ 1834146 w 2499750"/>
              <a:gd name="connsiteY733" fmla="*/ 0 h 263303"/>
              <a:gd name="connsiteX734" fmla="*/ 1836654 w 2499750"/>
              <a:gd name="connsiteY734" fmla="*/ 0 h 263303"/>
              <a:gd name="connsiteX735" fmla="*/ 1839149 w 2499750"/>
              <a:gd name="connsiteY735" fmla="*/ 0 h 263303"/>
              <a:gd name="connsiteX736" fmla="*/ 1841657 w 2499750"/>
              <a:gd name="connsiteY736" fmla="*/ 0 h 263303"/>
              <a:gd name="connsiteX737" fmla="*/ 1844166 w 2499750"/>
              <a:gd name="connsiteY737" fmla="*/ 0 h 263303"/>
              <a:gd name="connsiteX738" fmla="*/ 1846661 w 2499750"/>
              <a:gd name="connsiteY738" fmla="*/ 0 h 263303"/>
              <a:gd name="connsiteX739" fmla="*/ 1849169 w 2499750"/>
              <a:gd name="connsiteY739" fmla="*/ 0 h 263303"/>
              <a:gd name="connsiteX740" fmla="*/ 1851664 w 2499750"/>
              <a:gd name="connsiteY740" fmla="*/ 0 h 263303"/>
              <a:gd name="connsiteX741" fmla="*/ 1854173 w 2499750"/>
              <a:gd name="connsiteY741" fmla="*/ 0 h 263303"/>
              <a:gd name="connsiteX742" fmla="*/ 1856667 w 2499750"/>
              <a:gd name="connsiteY742" fmla="*/ 0 h 263303"/>
              <a:gd name="connsiteX743" fmla="*/ 1859176 w 2499750"/>
              <a:gd name="connsiteY743" fmla="*/ 0 h 263303"/>
              <a:gd name="connsiteX744" fmla="*/ 1861671 w 2499750"/>
              <a:gd name="connsiteY744" fmla="*/ 0 h 263303"/>
              <a:gd name="connsiteX745" fmla="*/ 1864179 w 2499750"/>
              <a:gd name="connsiteY745" fmla="*/ 0 h 263303"/>
              <a:gd name="connsiteX746" fmla="*/ 1866674 w 2499750"/>
              <a:gd name="connsiteY746" fmla="*/ 0 h 263303"/>
              <a:gd name="connsiteX747" fmla="*/ 1869183 w 2499750"/>
              <a:gd name="connsiteY747" fmla="*/ 0 h 263303"/>
              <a:gd name="connsiteX748" fmla="*/ 1871691 w 2499750"/>
              <a:gd name="connsiteY748" fmla="*/ 0 h 263303"/>
              <a:gd name="connsiteX749" fmla="*/ 1874186 w 2499750"/>
              <a:gd name="connsiteY749" fmla="*/ 0 h 263303"/>
              <a:gd name="connsiteX750" fmla="*/ 1876694 w 2499750"/>
              <a:gd name="connsiteY750" fmla="*/ 0 h 263303"/>
              <a:gd name="connsiteX751" fmla="*/ 1879189 w 2499750"/>
              <a:gd name="connsiteY751" fmla="*/ 0 h 263303"/>
              <a:gd name="connsiteX752" fmla="*/ 1881698 w 2499750"/>
              <a:gd name="connsiteY752" fmla="*/ 0 h 263303"/>
              <a:gd name="connsiteX753" fmla="*/ 1884193 w 2499750"/>
              <a:gd name="connsiteY753" fmla="*/ 0 h 263303"/>
              <a:gd name="connsiteX754" fmla="*/ 1886701 w 2499750"/>
              <a:gd name="connsiteY754" fmla="*/ 0 h 263303"/>
              <a:gd name="connsiteX755" fmla="*/ 1889196 w 2499750"/>
              <a:gd name="connsiteY755" fmla="*/ 0 h 263303"/>
              <a:gd name="connsiteX756" fmla="*/ 1891704 w 2499750"/>
              <a:gd name="connsiteY756" fmla="*/ 0 h 263303"/>
              <a:gd name="connsiteX757" fmla="*/ 1894199 w 2499750"/>
              <a:gd name="connsiteY757" fmla="*/ 0 h 263303"/>
              <a:gd name="connsiteX758" fmla="*/ 1896708 w 2499750"/>
              <a:gd name="connsiteY758" fmla="*/ 0 h 263303"/>
              <a:gd name="connsiteX759" fmla="*/ 1899216 w 2499750"/>
              <a:gd name="connsiteY759" fmla="*/ 0 h 263303"/>
              <a:gd name="connsiteX760" fmla="*/ 1901711 w 2499750"/>
              <a:gd name="connsiteY760" fmla="*/ 0 h 263303"/>
              <a:gd name="connsiteX761" fmla="*/ 1904219 w 2499750"/>
              <a:gd name="connsiteY761" fmla="*/ 0 h 263303"/>
              <a:gd name="connsiteX762" fmla="*/ 1906714 w 2499750"/>
              <a:gd name="connsiteY762" fmla="*/ 0 h 263303"/>
              <a:gd name="connsiteX763" fmla="*/ 1909223 w 2499750"/>
              <a:gd name="connsiteY763" fmla="*/ 0 h 263303"/>
              <a:gd name="connsiteX764" fmla="*/ 1911718 w 2499750"/>
              <a:gd name="connsiteY764" fmla="*/ 0 h 263303"/>
              <a:gd name="connsiteX765" fmla="*/ 1914226 w 2499750"/>
              <a:gd name="connsiteY765" fmla="*/ 0 h 263303"/>
              <a:gd name="connsiteX766" fmla="*/ 1916721 w 2499750"/>
              <a:gd name="connsiteY766" fmla="*/ 0 h 263303"/>
              <a:gd name="connsiteX767" fmla="*/ 1919229 w 2499750"/>
              <a:gd name="connsiteY767" fmla="*/ 0 h 263303"/>
              <a:gd name="connsiteX768" fmla="*/ 1921724 w 2499750"/>
              <a:gd name="connsiteY768" fmla="*/ 0 h 263303"/>
              <a:gd name="connsiteX769" fmla="*/ 1924233 w 2499750"/>
              <a:gd name="connsiteY769" fmla="*/ 0 h 263303"/>
              <a:gd name="connsiteX770" fmla="*/ 1926728 w 2499750"/>
              <a:gd name="connsiteY770" fmla="*/ 0 h 263303"/>
              <a:gd name="connsiteX771" fmla="*/ 1929236 w 2499750"/>
              <a:gd name="connsiteY771" fmla="*/ 0 h 263303"/>
              <a:gd name="connsiteX772" fmla="*/ 1931744 w 2499750"/>
              <a:gd name="connsiteY772" fmla="*/ 0 h 263303"/>
              <a:gd name="connsiteX773" fmla="*/ 1934239 w 2499750"/>
              <a:gd name="connsiteY773" fmla="*/ 0 h 263303"/>
              <a:gd name="connsiteX774" fmla="*/ 1936748 w 2499750"/>
              <a:gd name="connsiteY774" fmla="*/ 0 h 263303"/>
              <a:gd name="connsiteX775" fmla="*/ 1939243 w 2499750"/>
              <a:gd name="connsiteY775" fmla="*/ 0 h 263303"/>
              <a:gd name="connsiteX776" fmla="*/ 1941751 w 2499750"/>
              <a:gd name="connsiteY776" fmla="*/ 0 h 263303"/>
              <a:gd name="connsiteX777" fmla="*/ 1944246 w 2499750"/>
              <a:gd name="connsiteY777" fmla="*/ 0 h 263303"/>
              <a:gd name="connsiteX778" fmla="*/ 1946754 w 2499750"/>
              <a:gd name="connsiteY778" fmla="*/ 0 h 263303"/>
              <a:gd name="connsiteX779" fmla="*/ 1949249 w 2499750"/>
              <a:gd name="connsiteY779" fmla="*/ 0 h 263303"/>
              <a:gd name="connsiteX780" fmla="*/ 1951758 w 2499750"/>
              <a:gd name="connsiteY780" fmla="*/ 0 h 263303"/>
              <a:gd name="connsiteX781" fmla="*/ 1954253 w 2499750"/>
              <a:gd name="connsiteY781" fmla="*/ 0 h 263303"/>
              <a:gd name="connsiteX782" fmla="*/ 1956761 w 2499750"/>
              <a:gd name="connsiteY782" fmla="*/ 0 h 263303"/>
              <a:gd name="connsiteX783" fmla="*/ 1959269 w 2499750"/>
              <a:gd name="connsiteY783" fmla="*/ 0 h 263303"/>
              <a:gd name="connsiteX784" fmla="*/ 1961764 w 2499750"/>
              <a:gd name="connsiteY784" fmla="*/ 0 h 263303"/>
              <a:gd name="connsiteX785" fmla="*/ 1964273 w 2499750"/>
              <a:gd name="connsiteY785" fmla="*/ 0 h 263303"/>
              <a:gd name="connsiteX786" fmla="*/ 1966768 w 2499750"/>
              <a:gd name="connsiteY786" fmla="*/ 0 h 263303"/>
              <a:gd name="connsiteX787" fmla="*/ 1969276 w 2499750"/>
              <a:gd name="connsiteY787" fmla="*/ 0 h 263303"/>
              <a:gd name="connsiteX788" fmla="*/ 1971771 w 2499750"/>
              <a:gd name="connsiteY788" fmla="*/ 0 h 263303"/>
              <a:gd name="connsiteX789" fmla="*/ 1974279 w 2499750"/>
              <a:gd name="connsiteY789" fmla="*/ 0 h 263303"/>
              <a:gd name="connsiteX790" fmla="*/ 1976775 w 2499750"/>
              <a:gd name="connsiteY790" fmla="*/ 0 h 263303"/>
              <a:gd name="connsiteX791" fmla="*/ 1979283 w 2499750"/>
              <a:gd name="connsiteY791" fmla="*/ 0 h 263303"/>
              <a:gd name="connsiteX792" fmla="*/ 1981778 w 2499750"/>
              <a:gd name="connsiteY792" fmla="*/ 0 h 263303"/>
              <a:gd name="connsiteX793" fmla="*/ 1984286 w 2499750"/>
              <a:gd name="connsiteY793" fmla="*/ 0 h 263303"/>
              <a:gd name="connsiteX794" fmla="*/ 1986794 w 2499750"/>
              <a:gd name="connsiteY794" fmla="*/ 0 h 263303"/>
              <a:gd name="connsiteX795" fmla="*/ 1989290 w 2499750"/>
              <a:gd name="connsiteY795" fmla="*/ 0 h 263303"/>
              <a:gd name="connsiteX796" fmla="*/ 1991798 w 2499750"/>
              <a:gd name="connsiteY796" fmla="*/ 0 h 263303"/>
              <a:gd name="connsiteX797" fmla="*/ 1994293 w 2499750"/>
              <a:gd name="connsiteY797" fmla="*/ 0 h 263303"/>
              <a:gd name="connsiteX798" fmla="*/ 1996801 w 2499750"/>
              <a:gd name="connsiteY798" fmla="*/ 0 h 263303"/>
              <a:gd name="connsiteX799" fmla="*/ 1999296 w 2499750"/>
              <a:gd name="connsiteY799" fmla="*/ 0 h 263303"/>
              <a:gd name="connsiteX800" fmla="*/ 2001804 w 2499750"/>
              <a:gd name="connsiteY800" fmla="*/ 0 h 263303"/>
              <a:gd name="connsiteX801" fmla="*/ 2004300 w 2499750"/>
              <a:gd name="connsiteY801" fmla="*/ 0 h 263303"/>
              <a:gd name="connsiteX802" fmla="*/ 2006808 w 2499750"/>
              <a:gd name="connsiteY802" fmla="*/ 0 h 263303"/>
              <a:gd name="connsiteX803" fmla="*/ 2009303 w 2499750"/>
              <a:gd name="connsiteY803" fmla="*/ 0 h 263303"/>
              <a:gd name="connsiteX804" fmla="*/ 2011811 w 2499750"/>
              <a:gd name="connsiteY804" fmla="*/ 0 h 263303"/>
              <a:gd name="connsiteX805" fmla="*/ 2014319 w 2499750"/>
              <a:gd name="connsiteY805" fmla="*/ 0 h 263303"/>
              <a:gd name="connsiteX806" fmla="*/ 2016815 w 2499750"/>
              <a:gd name="connsiteY806" fmla="*/ 0 h 263303"/>
              <a:gd name="connsiteX807" fmla="*/ 2019323 w 2499750"/>
              <a:gd name="connsiteY807" fmla="*/ 0 h 263303"/>
              <a:gd name="connsiteX808" fmla="*/ 2021818 w 2499750"/>
              <a:gd name="connsiteY808" fmla="*/ 0 h 263303"/>
              <a:gd name="connsiteX809" fmla="*/ 2024326 w 2499750"/>
              <a:gd name="connsiteY809" fmla="*/ 0 h 263303"/>
              <a:gd name="connsiteX810" fmla="*/ 2026821 w 2499750"/>
              <a:gd name="connsiteY810" fmla="*/ 0 h 263303"/>
              <a:gd name="connsiteX811" fmla="*/ 2029329 w 2499750"/>
              <a:gd name="connsiteY811" fmla="*/ 0 h 263303"/>
              <a:gd name="connsiteX812" fmla="*/ 2031825 w 2499750"/>
              <a:gd name="connsiteY812" fmla="*/ 0 h 263303"/>
              <a:gd name="connsiteX813" fmla="*/ 2034333 w 2499750"/>
              <a:gd name="connsiteY813" fmla="*/ 0 h 263303"/>
              <a:gd name="connsiteX814" fmla="*/ 2036828 w 2499750"/>
              <a:gd name="connsiteY814" fmla="*/ 0 h 263303"/>
              <a:gd name="connsiteX815" fmla="*/ 2039336 w 2499750"/>
              <a:gd name="connsiteY815" fmla="*/ 0 h 263303"/>
              <a:gd name="connsiteX816" fmla="*/ 2041844 w 2499750"/>
              <a:gd name="connsiteY816" fmla="*/ 0 h 263303"/>
              <a:gd name="connsiteX817" fmla="*/ 2044340 w 2499750"/>
              <a:gd name="connsiteY817" fmla="*/ 0 h 263303"/>
              <a:gd name="connsiteX818" fmla="*/ 2046848 w 2499750"/>
              <a:gd name="connsiteY818" fmla="*/ 0 h 263303"/>
              <a:gd name="connsiteX819" fmla="*/ 2049343 w 2499750"/>
              <a:gd name="connsiteY819" fmla="*/ 0 h 263303"/>
              <a:gd name="connsiteX820" fmla="*/ 2051851 w 2499750"/>
              <a:gd name="connsiteY820" fmla="*/ 0 h 263303"/>
              <a:gd name="connsiteX821" fmla="*/ 2054346 w 2499750"/>
              <a:gd name="connsiteY821" fmla="*/ 0 h 263303"/>
              <a:gd name="connsiteX822" fmla="*/ 2056855 w 2499750"/>
              <a:gd name="connsiteY822" fmla="*/ 0 h 263303"/>
              <a:gd name="connsiteX823" fmla="*/ 2059350 w 2499750"/>
              <a:gd name="connsiteY823" fmla="*/ 0 h 263303"/>
              <a:gd name="connsiteX824" fmla="*/ 2061858 w 2499750"/>
              <a:gd name="connsiteY824" fmla="*/ 0 h 263303"/>
              <a:gd name="connsiteX825" fmla="*/ 2064353 w 2499750"/>
              <a:gd name="connsiteY825" fmla="*/ 0 h 263303"/>
              <a:gd name="connsiteX826" fmla="*/ 2066861 w 2499750"/>
              <a:gd name="connsiteY826" fmla="*/ 0 h 263303"/>
              <a:gd name="connsiteX827" fmla="*/ 2069356 w 2499750"/>
              <a:gd name="connsiteY827" fmla="*/ 0 h 263303"/>
              <a:gd name="connsiteX828" fmla="*/ 2071865 w 2499750"/>
              <a:gd name="connsiteY828" fmla="*/ 0 h 263303"/>
              <a:gd name="connsiteX829" fmla="*/ 2074373 w 2499750"/>
              <a:gd name="connsiteY829" fmla="*/ 0 h 263303"/>
              <a:gd name="connsiteX830" fmla="*/ 2076868 w 2499750"/>
              <a:gd name="connsiteY830" fmla="*/ 0 h 263303"/>
              <a:gd name="connsiteX831" fmla="*/ 2079376 w 2499750"/>
              <a:gd name="connsiteY831" fmla="*/ 0 h 263303"/>
              <a:gd name="connsiteX832" fmla="*/ 2081871 w 2499750"/>
              <a:gd name="connsiteY832" fmla="*/ 0 h 263303"/>
              <a:gd name="connsiteX833" fmla="*/ 2084380 w 2499750"/>
              <a:gd name="connsiteY833" fmla="*/ 0 h 263303"/>
              <a:gd name="connsiteX834" fmla="*/ 2086875 w 2499750"/>
              <a:gd name="connsiteY834" fmla="*/ 0 h 263303"/>
              <a:gd name="connsiteX835" fmla="*/ 2089383 w 2499750"/>
              <a:gd name="connsiteY835" fmla="*/ 0 h 263303"/>
              <a:gd name="connsiteX836" fmla="*/ 2091878 w 2499750"/>
              <a:gd name="connsiteY836" fmla="*/ 0 h 263303"/>
              <a:gd name="connsiteX837" fmla="*/ 2094386 w 2499750"/>
              <a:gd name="connsiteY837" fmla="*/ 0 h 263303"/>
              <a:gd name="connsiteX838" fmla="*/ 2096881 w 2499750"/>
              <a:gd name="connsiteY838" fmla="*/ 0 h 263303"/>
              <a:gd name="connsiteX839" fmla="*/ 2099390 w 2499750"/>
              <a:gd name="connsiteY839" fmla="*/ 0 h 263303"/>
              <a:gd name="connsiteX840" fmla="*/ 2101898 w 2499750"/>
              <a:gd name="connsiteY840" fmla="*/ 0 h 263303"/>
              <a:gd name="connsiteX841" fmla="*/ 2104393 w 2499750"/>
              <a:gd name="connsiteY841" fmla="*/ 0 h 263303"/>
              <a:gd name="connsiteX842" fmla="*/ 2106901 w 2499750"/>
              <a:gd name="connsiteY842" fmla="*/ 0 h 263303"/>
              <a:gd name="connsiteX843" fmla="*/ 2109396 w 2499750"/>
              <a:gd name="connsiteY843" fmla="*/ 0 h 263303"/>
              <a:gd name="connsiteX844" fmla="*/ 2111905 w 2499750"/>
              <a:gd name="connsiteY844" fmla="*/ 0 h 263303"/>
              <a:gd name="connsiteX845" fmla="*/ 2114400 w 2499750"/>
              <a:gd name="connsiteY845" fmla="*/ 0 h 263303"/>
              <a:gd name="connsiteX846" fmla="*/ 2116908 w 2499750"/>
              <a:gd name="connsiteY846" fmla="*/ 0 h 263303"/>
              <a:gd name="connsiteX847" fmla="*/ 2119403 w 2499750"/>
              <a:gd name="connsiteY847" fmla="*/ 0 h 263303"/>
              <a:gd name="connsiteX848" fmla="*/ 2121911 w 2499750"/>
              <a:gd name="connsiteY848" fmla="*/ 0 h 263303"/>
              <a:gd name="connsiteX849" fmla="*/ 2124407 w 2499750"/>
              <a:gd name="connsiteY849" fmla="*/ 0 h 263303"/>
              <a:gd name="connsiteX850" fmla="*/ 2126915 w 2499750"/>
              <a:gd name="connsiteY850" fmla="*/ 0 h 263303"/>
              <a:gd name="connsiteX851" fmla="*/ 2129423 w 2499750"/>
              <a:gd name="connsiteY851" fmla="*/ 0 h 263303"/>
              <a:gd name="connsiteX852" fmla="*/ 2131918 w 2499750"/>
              <a:gd name="connsiteY852" fmla="*/ 0 h 263303"/>
              <a:gd name="connsiteX853" fmla="*/ 2134426 w 2499750"/>
              <a:gd name="connsiteY853" fmla="*/ 0 h 263303"/>
              <a:gd name="connsiteX854" fmla="*/ 2136922 w 2499750"/>
              <a:gd name="connsiteY854" fmla="*/ 0 h 263303"/>
              <a:gd name="connsiteX855" fmla="*/ 2139430 w 2499750"/>
              <a:gd name="connsiteY855" fmla="*/ 0 h 263303"/>
              <a:gd name="connsiteX856" fmla="*/ 2141925 w 2499750"/>
              <a:gd name="connsiteY856" fmla="*/ 0 h 263303"/>
              <a:gd name="connsiteX857" fmla="*/ 2144433 w 2499750"/>
              <a:gd name="connsiteY857" fmla="*/ 263303 h 263303"/>
              <a:gd name="connsiteX858" fmla="*/ 2146928 w 2499750"/>
              <a:gd name="connsiteY858" fmla="*/ 263303 h 263303"/>
              <a:gd name="connsiteX859" fmla="*/ 2149436 w 2499750"/>
              <a:gd name="connsiteY859" fmla="*/ 263303 h 263303"/>
              <a:gd name="connsiteX860" fmla="*/ 2151932 w 2499750"/>
              <a:gd name="connsiteY860" fmla="*/ 263303 h 263303"/>
              <a:gd name="connsiteX861" fmla="*/ 2154440 w 2499750"/>
              <a:gd name="connsiteY861" fmla="*/ 263303 h 263303"/>
              <a:gd name="connsiteX862" fmla="*/ 2156948 w 2499750"/>
              <a:gd name="connsiteY862" fmla="*/ 263303 h 263303"/>
              <a:gd name="connsiteX863" fmla="*/ 2159443 w 2499750"/>
              <a:gd name="connsiteY863" fmla="*/ 263303 h 263303"/>
              <a:gd name="connsiteX864" fmla="*/ 2161951 w 2499750"/>
              <a:gd name="connsiteY864" fmla="*/ 263303 h 263303"/>
              <a:gd name="connsiteX865" fmla="*/ 2164447 w 2499750"/>
              <a:gd name="connsiteY865" fmla="*/ 263303 h 263303"/>
              <a:gd name="connsiteX866" fmla="*/ 2166955 w 2499750"/>
              <a:gd name="connsiteY866" fmla="*/ 263303 h 263303"/>
              <a:gd name="connsiteX867" fmla="*/ 2169450 w 2499750"/>
              <a:gd name="connsiteY867" fmla="*/ 263303 h 263303"/>
              <a:gd name="connsiteX868" fmla="*/ 2171958 w 2499750"/>
              <a:gd name="connsiteY868" fmla="*/ 263303 h 263303"/>
              <a:gd name="connsiteX869" fmla="*/ 2174453 w 2499750"/>
              <a:gd name="connsiteY869" fmla="*/ 263303 h 263303"/>
              <a:gd name="connsiteX870" fmla="*/ 2176962 w 2499750"/>
              <a:gd name="connsiteY870" fmla="*/ 263303 h 263303"/>
              <a:gd name="connsiteX871" fmla="*/ 2179457 w 2499750"/>
              <a:gd name="connsiteY871" fmla="*/ 263303 h 263303"/>
              <a:gd name="connsiteX872" fmla="*/ 2181965 w 2499750"/>
              <a:gd name="connsiteY872" fmla="*/ 263303 h 263303"/>
              <a:gd name="connsiteX873" fmla="*/ 2184460 w 2499750"/>
              <a:gd name="connsiteY873" fmla="*/ 263303 h 263303"/>
              <a:gd name="connsiteX874" fmla="*/ 2186968 w 2499750"/>
              <a:gd name="connsiteY874" fmla="*/ 263303 h 263303"/>
              <a:gd name="connsiteX875" fmla="*/ 2189476 w 2499750"/>
              <a:gd name="connsiteY875" fmla="*/ 263303 h 263303"/>
              <a:gd name="connsiteX876" fmla="*/ 2191972 w 2499750"/>
              <a:gd name="connsiteY876" fmla="*/ 263303 h 263303"/>
              <a:gd name="connsiteX877" fmla="*/ 2194480 w 2499750"/>
              <a:gd name="connsiteY877" fmla="*/ 263303 h 263303"/>
              <a:gd name="connsiteX878" fmla="*/ 2196975 w 2499750"/>
              <a:gd name="connsiteY878" fmla="*/ 263303 h 263303"/>
              <a:gd name="connsiteX879" fmla="*/ 2199483 w 2499750"/>
              <a:gd name="connsiteY879" fmla="*/ 263303 h 263303"/>
              <a:gd name="connsiteX880" fmla="*/ 2201978 w 2499750"/>
              <a:gd name="connsiteY880" fmla="*/ 263303 h 263303"/>
              <a:gd name="connsiteX881" fmla="*/ 2204487 w 2499750"/>
              <a:gd name="connsiteY881" fmla="*/ 263303 h 263303"/>
              <a:gd name="connsiteX882" fmla="*/ 2206982 w 2499750"/>
              <a:gd name="connsiteY882" fmla="*/ 263303 h 263303"/>
              <a:gd name="connsiteX883" fmla="*/ 2209490 w 2499750"/>
              <a:gd name="connsiteY883" fmla="*/ 263303 h 263303"/>
              <a:gd name="connsiteX884" fmla="*/ 2211985 w 2499750"/>
              <a:gd name="connsiteY884" fmla="*/ 263303 h 263303"/>
              <a:gd name="connsiteX885" fmla="*/ 2214494 w 2499750"/>
              <a:gd name="connsiteY885" fmla="*/ 263303 h 263303"/>
              <a:gd name="connsiteX886" fmla="*/ 2217002 w 2499750"/>
              <a:gd name="connsiteY886" fmla="*/ 263303 h 263303"/>
              <a:gd name="connsiteX887" fmla="*/ 2219497 w 2499750"/>
              <a:gd name="connsiteY887" fmla="*/ 263303 h 263303"/>
              <a:gd name="connsiteX888" fmla="*/ 2222005 w 2499750"/>
              <a:gd name="connsiteY888" fmla="*/ 263303 h 263303"/>
              <a:gd name="connsiteX889" fmla="*/ 2224500 w 2499750"/>
              <a:gd name="connsiteY889" fmla="*/ 263303 h 263303"/>
              <a:gd name="connsiteX890" fmla="*/ 2227008 w 2499750"/>
              <a:gd name="connsiteY890" fmla="*/ 263303 h 263303"/>
              <a:gd name="connsiteX891" fmla="*/ 2229503 w 2499750"/>
              <a:gd name="connsiteY891" fmla="*/ 263303 h 263303"/>
              <a:gd name="connsiteX892" fmla="*/ 2232012 w 2499750"/>
              <a:gd name="connsiteY892" fmla="*/ 263303 h 263303"/>
              <a:gd name="connsiteX893" fmla="*/ 2234507 w 2499750"/>
              <a:gd name="connsiteY893" fmla="*/ 263303 h 263303"/>
              <a:gd name="connsiteX894" fmla="*/ 2237015 w 2499750"/>
              <a:gd name="connsiteY894" fmla="*/ 263303 h 263303"/>
              <a:gd name="connsiteX895" fmla="*/ 2239510 w 2499750"/>
              <a:gd name="connsiteY895" fmla="*/ 263303 h 263303"/>
              <a:gd name="connsiteX896" fmla="*/ 2242018 w 2499750"/>
              <a:gd name="connsiteY896" fmla="*/ 263303 h 263303"/>
              <a:gd name="connsiteX897" fmla="*/ 2244527 w 2499750"/>
              <a:gd name="connsiteY897" fmla="*/ 263303 h 263303"/>
              <a:gd name="connsiteX898" fmla="*/ 2247022 w 2499750"/>
              <a:gd name="connsiteY898" fmla="*/ 263303 h 263303"/>
              <a:gd name="connsiteX899" fmla="*/ 2249530 w 2499750"/>
              <a:gd name="connsiteY899" fmla="*/ 263303 h 263303"/>
              <a:gd name="connsiteX900" fmla="*/ 2252025 w 2499750"/>
              <a:gd name="connsiteY900" fmla="*/ 263303 h 263303"/>
              <a:gd name="connsiteX901" fmla="*/ 2254533 w 2499750"/>
              <a:gd name="connsiteY901" fmla="*/ 263303 h 263303"/>
              <a:gd name="connsiteX902" fmla="*/ 2257029 w 2499750"/>
              <a:gd name="connsiteY902" fmla="*/ 263303 h 263303"/>
              <a:gd name="connsiteX903" fmla="*/ 2259537 w 2499750"/>
              <a:gd name="connsiteY903" fmla="*/ 263303 h 263303"/>
              <a:gd name="connsiteX904" fmla="*/ 2262032 w 2499750"/>
              <a:gd name="connsiteY904" fmla="*/ 263303 h 263303"/>
              <a:gd name="connsiteX905" fmla="*/ 2264540 w 2499750"/>
              <a:gd name="connsiteY905" fmla="*/ 263303 h 263303"/>
              <a:gd name="connsiteX906" fmla="*/ 2267035 w 2499750"/>
              <a:gd name="connsiteY906" fmla="*/ 263303 h 263303"/>
              <a:gd name="connsiteX907" fmla="*/ 2269544 w 2499750"/>
              <a:gd name="connsiteY907" fmla="*/ 263303 h 263303"/>
              <a:gd name="connsiteX908" fmla="*/ 2272052 w 2499750"/>
              <a:gd name="connsiteY908" fmla="*/ 263303 h 263303"/>
              <a:gd name="connsiteX909" fmla="*/ 2274547 w 2499750"/>
              <a:gd name="connsiteY909" fmla="*/ 263303 h 263303"/>
              <a:gd name="connsiteX910" fmla="*/ 2277055 w 2499750"/>
              <a:gd name="connsiteY910" fmla="*/ 263303 h 263303"/>
              <a:gd name="connsiteX911" fmla="*/ 2279550 w 2499750"/>
              <a:gd name="connsiteY911" fmla="*/ 263303 h 263303"/>
              <a:gd name="connsiteX912" fmla="*/ 2282059 w 2499750"/>
              <a:gd name="connsiteY912" fmla="*/ 263303 h 263303"/>
              <a:gd name="connsiteX913" fmla="*/ 2284553 w 2499750"/>
              <a:gd name="connsiteY913" fmla="*/ 263303 h 263303"/>
              <a:gd name="connsiteX914" fmla="*/ 2287062 w 2499750"/>
              <a:gd name="connsiteY914" fmla="*/ 263303 h 263303"/>
              <a:gd name="connsiteX915" fmla="*/ 2289557 w 2499750"/>
              <a:gd name="connsiteY915" fmla="*/ 263303 h 263303"/>
              <a:gd name="connsiteX916" fmla="*/ 2292065 w 2499750"/>
              <a:gd name="connsiteY916" fmla="*/ 263303 h 263303"/>
              <a:gd name="connsiteX917" fmla="*/ 2294560 w 2499750"/>
              <a:gd name="connsiteY917" fmla="*/ 263303 h 263303"/>
              <a:gd name="connsiteX918" fmla="*/ 2297068 w 2499750"/>
              <a:gd name="connsiteY918" fmla="*/ 263303 h 263303"/>
              <a:gd name="connsiteX919" fmla="*/ 2299564 w 2499750"/>
              <a:gd name="connsiteY919" fmla="*/ 263303 h 263303"/>
              <a:gd name="connsiteX920" fmla="*/ 2302072 w 2499750"/>
              <a:gd name="connsiteY920" fmla="*/ 263303 h 263303"/>
              <a:gd name="connsiteX921" fmla="*/ 2304580 w 2499750"/>
              <a:gd name="connsiteY921" fmla="*/ 263303 h 263303"/>
              <a:gd name="connsiteX922" fmla="*/ 2307075 w 2499750"/>
              <a:gd name="connsiteY922" fmla="*/ 263303 h 263303"/>
              <a:gd name="connsiteX923" fmla="*/ 2309583 w 2499750"/>
              <a:gd name="connsiteY923" fmla="*/ 263303 h 263303"/>
              <a:gd name="connsiteX924" fmla="*/ 2312079 w 2499750"/>
              <a:gd name="connsiteY924" fmla="*/ 263303 h 263303"/>
              <a:gd name="connsiteX925" fmla="*/ 2314587 w 2499750"/>
              <a:gd name="connsiteY925" fmla="*/ 263303 h 263303"/>
              <a:gd name="connsiteX926" fmla="*/ 2317082 w 2499750"/>
              <a:gd name="connsiteY926" fmla="*/ 263303 h 263303"/>
              <a:gd name="connsiteX927" fmla="*/ 2319590 w 2499750"/>
              <a:gd name="connsiteY927" fmla="*/ 263303 h 263303"/>
              <a:gd name="connsiteX928" fmla="*/ 2322085 w 2499750"/>
              <a:gd name="connsiteY928" fmla="*/ 263303 h 263303"/>
              <a:gd name="connsiteX929" fmla="*/ 2324594 w 2499750"/>
              <a:gd name="connsiteY929" fmla="*/ 263303 h 263303"/>
              <a:gd name="connsiteX930" fmla="*/ 2327089 w 2499750"/>
              <a:gd name="connsiteY930" fmla="*/ 263303 h 263303"/>
              <a:gd name="connsiteX931" fmla="*/ 2329597 w 2499750"/>
              <a:gd name="connsiteY931" fmla="*/ 263303 h 263303"/>
              <a:gd name="connsiteX932" fmla="*/ 2332105 w 2499750"/>
              <a:gd name="connsiteY932" fmla="*/ 263303 h 263303"/>
              <a:gd name="connsiteX933" fmla="*/ 2334600 w 2499750"/>
              <a:gd name="connsiteY933" fmla="*/ 263303 h 263303"/>
              <a:gd name="connsiteX934" fmla="*/ 2337109 w 2499750"/>
              <a:gd name="connsiteY934" fmla="*/ 263303 h 263303"/>
              <a:gd name="connsiteX935" fmla="*/ 2339604 w 2499750"/>
              <a:gd name="connsiteY935" fmla="*/ 263303 h 263303"/>
              <a:gd name="connsiteX936" fmla="*/ 2342112 w 2499750"/>
              <a:gd name="connsiteY936" fmla="*/ 263303 h 263303"/>
              <a:gd name="connsiteX937" fmla="*/ 2344607 w 2499750"/>
              <a:gd name="connsiteY937" fmla="*/ 263303 h 263303"/>
              <a:gd name="connsiteX938" fmla="*/ 2347115 w 2499750"/>
              <a:gd name="connsiteY938" fmla="*/ 263303 h 263303"/>
              <a:gd name="connsiteX939" fmla="*/ 2349610 w 2499750"/>
              <a:gd name="connsiteY939" fmla="*/ 263303 h 263303"/>
              <a:gd name="connsiteX940" fmla="*/ 2352119 w 2499750"/>
              <a:gd name="connsiteY940" fmla="*/ 263303 h 263303"/>
              <a:gd name="connsiteX941" fmla="*/ 2354614 w 2499750"/>
              <a:gd name="connsiteY941" fmla="*/ 263303 h 263303"/>
              <a:gd name="connsiteX942" fmla="*/ 2357122 w 2499750"/>
              <a:gd name="connsiteY942" fmla="*/ 263303 h 263303"/>
              <a:gd name="connsiteX943" fmla="*/ 2359630 w 2499750"/>
              <a:gd name="connsiteY943" fmla="*/ 263303 h 263303"/>
              <a:gd name="connsiteX944" fmla="*/ 2362125 w 2499750"/>
              <a:gd name="connsiteY944" fmla="*/ 263303 h 263303"/>
              <a:gd name="connsiteX945" fmla="*/ 2364634 w 2499750"/>
              <a:gd name="connsiteY945" fmla="*/ 263303 h 263303"/>
              <a:gd name="connsiteX946" fmla="*/ 2367129 w 2499750"/>
              <a:gd name="connsiteY946" fmla="*/ 263303 h 263303"/>
              <a:gd name="connsiteX947" fmla="*/ 2369637 w 2499750"/>
              <a:gd name="connsiteY947" fmla="*/ 263303 h 263303"/>
              <a:gd name="connsiteX948" fmla="*/ 2372132 w 2499750"/>
              <a:gd name="connsiteY948" fmla="*/ 263303 h 263303"/>
              <a:gd name="connsiteX949" fmla="*/ 2374640 w 2499750"/>
              <a:gd name="connsiteY949" fmla="*/ 263303 h 263303"/>
              <a:gd name="connsiteX950" fmla="*/ 2377136 w 2499750"/>
              <a:gd name="connsiteY950" fmla="*/ 263303 h 263303"/>
              <a:gd name="connsiteX951" fmla="*/ 2379644 w 2499750"/>
              <a:gd name="connsiteY951" fmla="*/ 263303 h 263303"/>
              <a:gd name="connsiteX952" fmla="*/ 2382139 w 2499750"/>
              <a:gd name="connsiteY952" fmla="*/ 263303 h 263303"/>
              <a:gd name="connsiteX953" fmla="*/ 2384647 w 2499750"/>
              <a:gd name="connsiteY953" fmla="*/ 263303 h 263303"/>
              <a:gd name="connsiteX954" fmla="*/ 2387155 w 2499750"/>
              <a:gd name="connsiteY954" fmla="*/ 263303 h 263303"/>
              <a:gd name="connsiteX955" fmla="*/ 2389650 w 2499750"/>
              <a:gd name="connsiteY955" fmla="*/ 263303 h 263303"/>
              <a:gd name="connsiteX956" fmla="*/ 2392159 w 2499750"/>
              <a:gd name="connsiteY956" fmla="*/ 263303 h 263303"/>
              <a:gd name="connsiteX957" fmla="*/ 2394654 w 2499750"/>
              <a:gd name="connsiteY957" fmla="*/ 263303 h 263303"/>
              <a:gd name="connsiteX958" fmla="*/ 2397162 w 2499750"/>
              <a:gd name="connsiteY958" fmla="*/ 263303 h 263303"/>
              <a:gd name="connsiteX959" fmla="*/ 2399657 w 2499750"/>
              <a:gd name="connsiteY959" fmla="*/ 263303 h 263303"/>
              <a:gd name="connsiteX960" fmla="*/ 2402165 w 2499750"/>
              <a:gd name="connsiteY960" fmla="*/ 263303 h 263303"/>
              <a:gd name="connsiteX961" fmla="*/ 2404660 w 2499750"/>
              <a:gd name="connsiteY961" fmla="*/ 263303 h 263303"/>
              <a:gd name="connsiteX962" fmla="*/ 2407169 w 2499750"/>
              <a:gd name="connsiteY962" fmla="*/ 263303 h 263303"/>
              <a:gd name="connsiteX963" fmla="*/ 2409664 w 2499750"/>
              <a:gd name="connsiteY963" fmla="*/ 263303 h 263303"/>
              <a:gd name="connsiteX964" fmla="*/ 2412172 w 2499750"/>
              <a:gd name="connsiteY964" fmla="*/ 263303 h 263303"/>
              <a:gd name="connsiteX965" fmla="*/ 2414667 w 2499750"/>
              <a:gd name="connsiteY965" fmla="*/ 263303 h 263303"/>
              <a:gd name="connsiteX966" fmla="*/ 2417175 w 2499750"/>
              <a:gd name="connsiteY966" fmla="*/ 263303 h 263303"/>
              <a:gd name="connsiteX967" fmla="*/ 2419684 w 2499750"/>
              <a:gd name="connsiteY967" fmla="*/ 263303 h 263303"/>
              <a:gd name="connsiteX968" fmla="*/ 2422179 w 2499750"/>
              <a:gd name="connsiteY968" fmla="*/ 263303 h 263303"/>
              <a:gd name="connsiteX969" fmla="*/ 2424687 w 2499750"/>
              <a:gd name="connsiteY969" fmla="*/ 263303 h 263303"/>
              <a:gd name="connsiteX970" fmla="*/ 2427182 w 2499750"/>
              <a:gd name="connsiteY970" fmla="*/ 263303 h 263303"/>
              <a:gd name="connsiteX971" fmla="*/ 2429690 w 2499750"/>
              <a:gd name="connsiteY971" fmla="*/ 263303 h 263303"/>
              <a:gd name="connsiteX972" fmla="*/ 2432186 w 2499750"/>
              <a:gd name="connsiteY972" fmla="*/ 263303 h 263303"/>
              <a:gd name="connsiteX973" fmla="*/ 2434694 w 2499750"/>
              <a:gd name="connsiteY973" fmla="*/ 263303 h 263303"/>
              <a:gd name="connsiteX974" fmla="*/ 2437189 w 2499750"/>
              <a:gd name="connsiteY974" fmla="*/ 263303 h 263303"/>
              <a:gd name="connsiteX975" fmla="*/ 2439697 w 2499750"/>
              <a:gd name="connsiteY975" fmla="*/ 263303 h 263303"/>
              <a:gd name="connsiteX976" fmla="*/ 2442192 w 2499750"/>
              <a:gd name="connsiteY976" fmla="*/ 263303 h 263303"/>
              <a:gd name="connsiteX977" fmla="*/ 2444701 w 2499750"/>
              <a:gd name="connsiteY977" fmla="*/ 263303 h 263303"/>
              <a:gd name="connsiteX978" fmla="*/ 2447209 w 2499750"/>
              <a:gd name="connsiteY978" fmla="*/ 263303 h 263303"/>
              <a:gd name="connsiteX979" fmla="*/ 2449704 w 2499750"/>
              <a:gd name="connsiteY979" fmla="*/ 263303 h 263303"/>
              <a:gd name="connsiteX980" fmla="*/ 2452212 w 2499750"/>
              <a:gd name="connsiteY980" fmla="*/ 263303 h 263303"/>
              <a:gd name="connsiteX981" fmla="*/ 2454707 w 2499750"/>
              <a:gd name="connsiteY981" fmla="*/ 263303 h 263303"/>
              <a:gd name="connsiteX982" fmla="*/ 2457215 w 2499750"/>
              <a:gd name="connsiteY982" fmla="*/ 263303 h 263303"/>
              <a:gd name="connsiteX983" fmla="*/ 2459711 w 2499750"/>
              <a:gd name="connsiteY983" fmla="*/ 263303 h 263303"/>
              <a:gd name="connsiteX984" fmla="*/ 2462219 w 2499750"/>
              <a:gd name="connsiteY984" fmla="*/ 263303 h 263303"/>
              <a:gd name="connsiteX985" fmla="*/ 2464714 w 2499750"/>
              <a:gd name="connsiteY985" fmla="*/ 263303 h 263303"/>
              <a:gd name="connsiteX986" fmla="*/ 2467222 w 2499750"/>
              <a:gd name="connsiteY986" fmla="*/ 263303 h 263303"/>
              <a:gd name="connsiteX987" fmla="*/ 2469717 w 2499750"/>
              <a:gd name="connsiteY987" fmla="*/ 263303 h 263303"/>
              <a:gd name="connsiteX988" fmla="*/ 2472226 w 2499750"/>
              <a:gd name="connsiteY988" fmla="*/ 263303 h 263303"/>
              <a:gd name="connsiteX989" fmla="*/ 2474734 w 2499750"/>
              <a:gd name="connsiteY989" fmla="*/ 263303 h 263303"/>
              <a:gd name="connsiteX990" fmla="*/ 2477229 w 2499750"/>
              <a:gd name="connsiteY990" fmla="*/ 263303 h 263303"/>
              <a:gd name="connsiteX991" fmla="*/ 2479737 w 2499750"/>
              <a:gd name="connsiteY991" fmla="*/ 263303 h 263303"/>
              <a:gd name="connsiteX992" fmla="*/ 2482232 w 2499750"/>
              <a:gd name="connsiteY992" fmla="*/ 263303 h 263303"/>
              <a:gd name="connsiteX993" fmla="*/ 2484741 w 2499750"/>
              <a:gd name="connsiteY993" fmla="*/ 263303 h 263303"/>
              <a:gd name="connsiteX994" fmla="*/ 2487236 w 2499750"/>
              <a:gd name="connsiteY994" fmla="*/ 263303 h 263303"/>
              <a:gd name="connsiteX995" fmla="*/ 2489744 w 2499750"/>
              <a:gd name="connsiteY995" fmla="*/ 263303 h 263303"/>
              <a:gd name="connsiteX996" fmla="*/ 2492239 w 2499750"/>
              <a:gd name="connsiteY996" fmla="*/ 263303 h 263303"/>
              <a:gd name="connsiteX997" fmla="*/ 2494747 w 2499750"/>
              <a:gd name="connsiteY997" fmla="*/ 263303 h 263303"/>
              <a:gd name="connsiteX998" fmla="*/ 2497242 w 2499750"/>
              <a:gd name="connsiteY998" fmla="*/ 263303 h 263303"/>
              <a:gd name="connsiteX999" fmla="*/ 2499751 w 2499750"/>
              <a:gd name="connsiteY999" fmla="*/ 263303 h 26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263303">
                <a:moveTo>
                  <a:pt x="0" y="263303"/>
                </a:moveTo>
                <a:lnTo>
                  <a:pt x="2502" y="263303"/>
                </a:lnTo>
                <a:lnTo>
                  <a:pt x="5005" y="263303"/>
                </a:lnTo>
                <a:lnTo>
                  <a:pt x="7506" y="263303"/>
                </a:lnTo>
                <a:lnTo>
                  <a:pt x="10008" y="263303"/>
                </a:lnTo>
                <a:lnTo>
                  <a:pt x="12511" y="263303"/>
                </a:lnTo>
                <a:lnTo>
                  <a:pt x="15013" y="263303"/>
                </a:lnTo>
                <a:lnTo>
                  <a:pt x="17516" y="263303"/>
                </a:lnTo>
                <a:lnTo>
                  <a:pt x="20017" y="263303"/>
                </a:lnTo>
                <a:lnTo>
                  <a:pt x="22520" y="263303"/>
                </a:lnTo>
                <a:lnTo>
                  <a:pt x="25022" y="263303"/>
                </a:lnTo>
                <a:lnTo>
                  <a:pt x="27524" y="263303"/>
                </a:lnTo>
                <a:lnTo>
                  <a:pt x="30027" y="263303"/>
                </a:lnTo>
                <a:lnTo>
                  <a:pt x="32528" y="263303"/>
                </a:lnTo>
                <a:lnTo>
                  <a:pt x="35031" y="263303"/>
                </a:lnTo>
                <a:lnTo>
                  <a:pt x="37533" y="263303"/>
                </a:lnTo>
                <a:lnTo>
                  <a:pt x="40036" y="263303"/>
                </a:lnTo>
                <a:lnTo>
                  <a:pt x="42538" y="263303"/>
                </a:lnTo>
                <a:lnTo>
                  <a:pt x="45039" y="263303"/>
                </a:lnTo>
                <a:lnTo>
                  <a:pt x="47542" y="263303"/>
                </a:lnTo>
                <a:lnTo>
                  <a:pt x="50044" y="263303"/>
                </a:lnTo>
                <a:lnTo>
                  <a:pt x="52547" y="263303"/>
                </a:lnTo>
                <a:lnTo>
                  <a:pt x="55049" y="263303"/>
                </a:lnTo>
                <a:lnTo>
                  <a:pt x="57552" y="263303"/>
                </a:lnTo>
                <a:lnTo>
                  <a:pt x="60053" y="263303"/>
                </a:lnTo>
                <a:lnTo>
                  <a:pt x="62556" y="263303"/>
                </a:lnTo>
                <a:lnTo>
                  <a:pt x="65058" y="263303"/>
                </a:lnTo>
                <a:lnTo>
                  <a:pt x="67560" y="263303"/>
                </a:lnTo>
                <a:lnTo>
                  <a:pt x="70063" y="263303"/>
                </a:lnTo>
                <a:lnTo>
                  <a:pt x="72565" y="263303"/>
                </a:lnTo>
                <a:lnTo>
                  <a:pt x="75068" y="263303"/>
                </a:lnTo>
                <a:lnTo>
                  <a:pt x="77569" y="263303"/>
                </a:lnTo>
                <a:lnTo>
                  <a:pt x="80072" y="263303"/>
                </a:lnTo>
                <a:lnTo>
                  <a:pt x="82574" y="263303"/>
                </a:lnTo>
                <a:lnTo>
                  <a:pt x="85076" y="263303"/>
                </a:lnTo>
                <a:lnTo>
                  <a:pt x="87579" y="263303"/>
                </a:lnTo>
                <a:lnTo>
                  <a:pt x="90080" y="263303"/>
                </a:lnTo>
                <a:lnTo>
                  <a:pt x="92583" y="263303"/>
                </a:lnTo>
                <a:lnTo>
                  <a:pt x="95085" y="263303"/>
                </a:lnTo>
                <a:lnTo>
                  <a:pt x="97588" y="263303"/>
                </a:lnTo>
                <a:lnTo>
                  <a:pt x="100090" y="263303"/>
                </a:lnTo>
                <a:lnTo>
                  <a:pt x="102591" y="263303"/>
                </a:lnTo>
                <a:lnTo>
                  <a:pt x="105094" y="263303"/>
                </a:lnTo>
                <a:lnTo>
                  <a:pt x="107596" y="263303"/>
                </a:lnTo>
                <a:lnTo>
                  <a:pt x="110099" y="263303"/>
                </a:lnTo>
                <a:lnTo>
                  <a:pt x="112601" y="263303"/>
                </a:lnTo>
                <a:lnTo>
                  <a:pt x="115104" y="263303"/>
                </a:lnTo>
                <a:lnTo>
                  <a:pt x="117605" y="263303"/>
                </a:lnTo>
                <a:lnTo>
                  <a:pt x="120108" y="263303"/>
                </a:lnTo>
                <a:lnTo>
                  <a:pt x="122610" y="263303"/>
                </a:lnTo>
                <a:lnTo>
                  <a:pt x="125112" y="263303"/>
                </a:lnTo>
                <a:lnTo>
                  <a:pt x="127615" y="263303"/>
                </a:lnTo>
                <a:lnTo>
                  <a:pt x="130116" y="263303"/>
                </a:lnTo>
                <a:lnTo>
                  <a:pt x="132619" y="263303"/>
                </a:lnTo>
                <a:lnTo>
                  <a:pt x="135121" y="263303"/>
                </a:lnTo>
                <a:lnTo>
                  <a:pt x="137624" y="263303"/>
                </a:lnTo>
                <a:lnTo>
                  <a:pt x="140126" y="263303"/>
                </a:lnTo>
                <a:lnTo>
                  <a:pt x="142627" y="263303"/>
                </a:lnTo>
                <a:lnTo>
                  <a:pt x="145130" y="263303"/>
                </a:lnTo>
                <a:lnTo>
                  <a:pt x="147632" y="263303"/>
                </a:lnTo>
                <a:lnTo>
                  <a:pt x="150135" y="263303"/>
                </a:lnTo>
                <a:lnTo>
                  <a:pt x="152637" y="263303"/>
                </a:lnTo>
                <a:lnTo>
                  <a:pt x="155140" y="263303"/>
                </a:lnTo>
                <a:lnTo>
                  <a:pt x="157641" y="263303"/>
                </a:lnTo>
                <a:lnTo>
                  <a:pt x="160144" y="263303"/>
                </a:lnTo>
                <a:lnTo>
                  <a:pt x="162646" y="263303"/>
                </a:lnTo>
                <a:lnTo>
                  <a:pt x="165148" y="263303"/>
                </a:lnTo>
                <a:lnTo>
                  <a:pt x="167651" y="263303"/>
                </a:lnTo>
                <a:lnTo>
                  <a:pt x="170152" y="263303"/>
                </a:lnTo>
                <a:lnTo>
                  <a:pt x="172655" y="263303"/>
                </a:lnTo>
                <a:lnTo>
                  <a:pt x="175157" y="263303"/>
                </a:lnTo>
                <a:lnTo>
                  <a:pt x="177660" y="263303"/>
                </a:lnTo>
                <a:lnTo>
                  <a:pt x="180162" y="263303"/>
                </a:lnTo>
                <a:lnTo>
                  <a:pt x="182663" y="263303"/>
                </a:lnTo>
                <a:lnTo>
                  <a:pt x="185166" y="263303"/>
                </a:lnTo>
                <a:lnTo>
                  <a:pt x="187668" y="263303"/>
                </a:lnTo>
                <a:lnTo>
                  <a:pt x="190171" y="263303"/>
                </a:lnTo>
                <a:lnTo>
                  <a:pt x="192673" y="263303"/>
                </a:lnTo>
                <a:lnTo>
                  <a:pt x="195176" y="263303"/>
                </a:lnTo>
                <a:lnTo>
                  <a:pt x="197677" y="263303"/>
                </a:lnTo>
                <a:lnTo>
                  <a:pt x="200179" y="263303"/>
                </a:lnTo>
                <a:lnTo>
                  <a:pt x="202682" y="263303"/>
                </a:lnTo>
                <a:lnTo>
                  <a:pt x="205184" y="263303"/>
                </a:lnTo>
                <a:lnTo>
                  <a:pt x="207687" y="263303"/>
                </a:lnTo>
                <a:lnTo>
                  <a:pt x="210188" y="263303"/>
                </a:lnTo>
                <a:lnTo>
                  <a:pt x="212691" y="263303"/>
                </a:lnTo>
                <a:lnTo>
                  <a:pt x="215193" y="263303"/>
                </a:lnTo>
                <a:lnTo>
                  <a:pt x="217696" y="263303"/>
                </a:lnTo>
                <a:lnTo>
                  <a:pt x="220198" y="263303"/>
                </a:lnTo>
                <a:lnTo>
                  <a:pt x="222700" y="263303"/>
                </a:lnTo>
                <a:lnTo>
                  <a:pt x="225203" y="263303"/>
                </a:lnTo>
                <a:lnTo>
                  <a:pt x="227704" y="263303"/>
                </a:lnTo>
                <a:lnTo>
                  <a:pt x="230207" y="263303"/>
                </a:lnTo>
                <a:lnTo>
                  <a:pt x="232709" y="263303"/>
                </a:lnTo>
                <a:lnTo>
                  <a:pt x="235212" y="263303"/>
                </a:lnTo>
                <a:lnTo>
                  <a:pt x="237714" y="263303"/>
                </a:lnTo>
                <a:lnTo>
                  <a:pt x="240215" y="263303"/>
                </a:lnTo>
                <a:lnTo>
                  <a:pt x="242718" y="263303"/>
                </a:lnTo>
                <a:lnTo>
                  <a:pt x="245220" y="263303"/>
                </a:lnTo>
                <a:lnTo>
                  <a:pt x="247723" y="263303"/>
                </a:lnTo>
                <a:lnTo>
                  <a:pt x="250225" y="263303"/>
                </a:lnTo>
                <a:lnTo>
                  <a:pt x="252728" y="263303"/>
                </a:lnTo>
                <a:lnTo>
                  <a:pt x="255229" y="263303"/>
                </a:lnTo>
                <a:lnTo>
                  <a:pt x="257731" y="263303"/>
                </a:lnTo>
                <a:lnTo>
                  <a:pt x="260234" y="263303"/>
                </a:lnTo>
                <a:lnTo>
                  <a:pt x="262736" y="263303"/>
                </a:lnTo>
                <a:lnTo>
                  <a:pt x="265239" y="263303"/>
                </a:lnTo>
                <a:lnTo>
                  <a:pt x="267740" y="263303"/>
                </a:lnTo>
                <a:lnTo>
                  <a:pt x="270243" y="263303"/>
                </a:lnTo>
                <a:lnTo>
                  <a:pt x="272745" y="263303"/>
                </a:lnTo>
                <a:lnTo>
                  <a:pt x="275248" y="263303"/>
                </a:lnTo>
                <a:lnTo>
                  <a:pt x="277750" y="263303"/>
                </a:lnTo>
                <a:lnTo>
                  <a:pt x="280251" y="263303"/>
                </a:lnTo>
                <a:lnTo>
                  <a:pt x="282754" y="263303"/>
                </a:lnTo>
                <a:lnTo>
                  <a:pt x="285256" y="263303"/>
                </a:lnTo>
                <a:lnTo>
                  <a:pt x="287759" y="263303"/>
                </a:lnTo>
                <a:lnTo>
                  <a:pt x="290261" y="263303"/>
                </a:lnTo>
                <a:lnTo>
                  <a:pt x="292764" y="263303"/>
                </a:lnTo>
                <a:lnTo>
                  <a:pt x="295265" y="263303"/>
                </a:lnTo>
                <a:lnTo>
                  <a:pt x="297767" y="263303"/>
                </a:lnTo>
                <a:lnTo>
                  <a:pt x="300270" y="263303"/>
                </a:lnTo>
                <a:lnTo>
                  <a:pt x="302772" y="263303"/>
                </a:lnTo>
                <a:lnTo>
                  <a:pt x="305275" y="263303"/>
                </a:lnTo>
                <a:lnTo>
                  <a:pt x="307776" y="263303"/>
                </a:lnTo>
                <a:lnTo>
                  <a:pt x="310279" y="263303"/>
                </a:lnTo>
                <a:lnTo>
                  <a:pt x="312781" y="263303"/>
                </a:lnTo>
                <a:lnTo>
                  <a:pt x="315284" y="263303"/>
                </a:lnTo>
                <a:lnTo>
                  <a:pt x="317786" y="263303"/>
                </a:lnTo>
                <a:lnTo>
                  <a:pt x="320287" y="263303"/>
                </a:lnTo>
                <a:lnTo>
                  <a:pt x="322790" y="263303"/>
                </a:lnTo>
                <a:lnTo>
                  <a:pt x="325292" y="263303"/>
                </a:lnTo>
                <a:lnTo>
                  <a:pt x="327795" y="263303"/>
                </a:lnTo>
                <a:lnTo>
                  <a:pt x="330297" y="263303"/>
                </a:lnTo>
                <a:lnTo>
                  <a:pt x="332800" y="263303"/>
                </a:lnTo>
                <a:lnTo>
                  <a:pt x="335301" y="263303"/>
                </a:lnTo>
                <a:lnTo>
                  <a:pt x="337803" y="263303"/>
                </a:lnTo>
                <a:lnTo>
                  <a:pt x="340306" y="263303"/>
                </a:lnTo>
                <a:lnTo>
                  <a:pt x="342808" y="263303"/>
                </a:lnTo>
                <a:lnTo>
                  <a:pt x="345311" y="263303"/>
                </a:lnTo>
                <a:lnTo>
                  <a:pt x="347812" y="263303"/>
                </a:lnTo>
                <a:lnTo>
                  <a:pt x="350315" y="263303"/>
                </a:lnTo>
                <a:lnTo>
                  <a:pt x="352817" y="263303"/>
                </a:lnTo>
                <a:lnTo>
                  <a:pt x="355319" y="263303"/>
                </a:lnTo>
                <a:lnTo>
                  <a:pt x="357822" y="263303"/>
                </a:lnTo>
                <a:lnTo>
                  <a:pt x="360323" y="263303"/>
                </a:lnTo>
                <a:lnTo>
                  <a:pt x="362826" y="263303"/>
                </a:lnTo>
                <a:lnTo>
                  <a:pt x="365328" y="263303"/>
                </a:lnTo>
                <a:lnTo>
                  <a:pt x="367831" y="263303"/>
                </a:lnTo>
                <a:lnTo>
                  <a:pt x="370333" y="263303"/>
                </a:lnTo>
                <a:lnTo>
                  <a:pt x="372836" y="263303"/>
                </a:lnTo>
                <a:lnTo>
                  <a:pt x="375337" y="263303"/>
                </a:lnTo>
                <a:lnTo>
                  <a:pt x="377839" y="263303"/>
                </a:lnTo>
                <a:lnTo>
                  <a:pt x="380342" y="263303"/>
                </a:lnTo>
                <a:lnTo>
                  <a:pt x="382844" y="263303"/>
                </a:lnTo>
                <a:lnTo>
                  <a:pt x="385347" y="263303"/>
                </a:lnTo>
                <a:lnTo>
                  <a:pt x="387849" y="263303"/>
                </a:lnTo>
                <a:lnTo>
                  <a:pt x="390352" y="263303"/>
                </a:lnTo>
                <a:lnTo>
                  <a:pt x="392853" y="263303"/>
                </a:lnTo>
                <a:lnTo>
                  <a:pt x="395355" y="263303"/>
                </a:lnTo>
                <a:lnTo>
                  <a:pt x="397858" y="263303"/>
                </a:lnTo>
                <a:lnTo>
                  <a:pt x="400360" y="263303"/>
                </a:lnTo>
                <a:lnTo>
                  <a:pt x="402863" y="263303"/>
                </a:lnTo>
                <a:lnTo>
                  <a:pt x="405364" y="263303"/>
                </a:lnTo>
                <a:lnTo>
                  <a:pt x="407867" y="263303"/>
                </a:lnTo>
                <a:lnTo>
                  <a:pt x="410369" y="263303"/>
                </a:lnTo>
                <a:lnTo>
                  <a:pt x="412871" y="263303"/>
                </a:lnTo>
                <a:lnTo>
                  <a:pt x="415374" y="263303"/>
                </a:lnTo>
                <a:lnTo>
                  <a:pt x="417875" y="263303"/>
                </a:lnTo>
                <a:lnTo>
                  <a:pt x="420378" y="263303"/>
                </a:lnTo>
                <a:lnTo>
                  <a:pt x="422880" y="263303"/>
                </a:lnTo>
                <a:lnTo>
                  <a:pt x="425383" y="263303"/>
                </a:lnTo>
                <a:lnTo>
                  <a:pt x="427885" y="263303"/>
                </a:lnTo>
                <a:lnTo>
                  <a:pt x="430388" y="263303"/>
                </a:lnTo>
                <a:lnTo>
                  <a:pt x="432889" y="263303"/>
                </a:lnTo>
                <a:lnTo>
                  <a:pt x="435391" y="263303"/>
                </a:lnTo>
                <a:lnTo>
                  <a:pt x="437894" y="263303"/>
                </a:lnTo>
                <a:lnTo>
                  <a:pt x="440396" y="263303"/>
                </a:lnTo>
                <a:lnTo>
                  <a:pt x="442899" y="263303"/>
                </a:lnTo>
                <a:lnTo>
                  <a:pt x="445400" y="263303"/>
                </a:lnTo>
                <a:lnTo>
                  <a:pt x="447903" y="263303"/>
                </a:lnTo>
                <a:lnTo>
                  <a:pt x="450405" y="263303"/>
                </a:lnTo>
                <a:lnTo>
                  <a:pt x="452907" y="263303"/>
                </a:lnTo>
                <a:lnTo>
                  <a:pt x="455410" y="263303"/>
                </a:lnTo>
                <a:lnTo>
                  <a:pt x="457911" y="263303"/>
                </a:lnTo>
                <a:lnTo>
                  <a:pt x="460414" y="263303"/>
                </a:lnTo>
                <a:lnTo>
                  <a:pt x="462916" y="263303"/>
                </a:lnTo>
                <a:lnTo>
                  <a:pt x="465419" y="263303"/>
                </a:lnTo>
                <a:lnTo>
                  <a:pt x="467921" y="263303"/>
                </a:lnTo>
                <a:lnTo>
                  <a:pt x="470424" y="263303"/>
                </a:lnTo>
                <a:lnTo>
                  <a:pt x="472925" y="263303"/>
                </a:lnTo>
                <a:lnTo>
                  <a:pt x="475427" y="263303"/>
                </a:lnTo>
                <a:lnTo>
                  <a:pt x="477930" y="263303"/>
                </a:lnTo>
                <a:lnTo>
                  <a:pt x="480432" y="263303"/>
                </a:lnTo>
                <a:lnTo>
                  <a:pt x="482935" y="263303"/>
                </a:lnTo>
                <a:lnTo>
                  <a:pt x="485436" y="263303"/>
                </a:lnTo>
                <a:lnTo>
                  <a:pt x="487939" y="263303"/>
                </a:lnTo>
                <a:lnTo>
                  <a:pt x="490441" y="263303"/>
                </a:lnTo>
                <a:lnTo>
                  <a:pt x="492943" y="263303"/>
                </a:lnTo>
                <a:lnTo>
                  <a:pt x="495446" y="263303"/>
                </a:lnTo>
                <a:lnTo>
                  <a:pt x="497947" y="263303"/>
                </a:lnTo>
                <a:lnTo>
                  <a:pt x="500450" y="263303"/>
                </a:lnTo>
                <a:lnTo>
                  <a:pt x="502952" y="263303"/>
                </a:lnTo>
                <a:lnTo>
                  <a:pt x="505455" y="263303"/>
                </a:lnTo>
                <a:lnTo>
                  <a:pt x="507957" y="263303"/>
                </a:lnTo>
                <a:lnTo>
                  <a:pt x="510458" y="263303"/>
                </a:lnTo>
                <a:lnTo>
                  <a:pt x="512961" y="263303"/>
                </a:lnTo>
                <a:lnTo>
                  <a:pt x="515463" y="263303"/>
                </a:lnTo>
                <a:lnTo>
                  <a:pt x="517966" y="263303"/>
                </a:lnTo>
                <a:lnTo>
                  <a:pt x="520468" y="263303"/>
                </a:lnTo>
                <a:lnTo>
                  <a:pt x="522971" y="263303"/>
                </a:lnTo>
                <a:lnTo>
                  <a:pt x="525473" y="263303"/>
                </a:lnTo>
                <a:lnTo>
                  <a:pt x="527976" y="263303"/>
                </a:lnTo>
                <a:lnTo>
                  <a:pt x="530477" y="263303"/>
                </a:lnTo>
                <a:lnTo>
                  <a:pt x="532979" y="263303"/>
                </a:lnTo>
                <a:lnTo>
                  <a:pt x="535482" y="263303"/>
                </a:lnTo>
                <a:lnTo>
                  <a:pt x="537984" y="263303"/>
                </a:lnTo>
                <a:lnTo>
                  <a:pt x="540487" y="263303"/>
                </a:lnTo>
                <a:lnTo>
                  <a:pt x="542988" y="263303"/>
                </a:lnTo>
                <a:lnTo>
                  <a:pt x="545491" y="263303"/>
                </a:lnTo>
                <a:lnTo>
                  <a:pt x="547993" y="263303"/>
                </a:lnTo>
                <a:lnTo>
                  <a:pt x="550495" y="263303"/>
                </a:lnTo>
                <a:lnTo>
                  <a:pt x="552998" y="263303"/>
                </a:lnTo>
                <a:lnTo>
                  <a:pt x="555499" y="263303"/>
                </a:lnTo>
                <a:lnTo>
                  <a:pt x="558002" y="263303"/>
                </a:lnTo>
                <a:lnTo>
                  <a:pt x="560504" y="263303"/>
                </a:lnTo>
                <a:lnTo>
                  <a:pt x="563007" y="263303"/>
                </a:lnTo>
                <a:lnTo>
                  <a:pt x="565509" y="263303"/>
                </a:lnTo>
                <a:lnTo>
                  <a:pt x="568010" y="263303"/>
                </a:lnTo>
                <a:lnTo>
                  <a:pt x="570513" y="263303"/>
                </a:lnTo>
                <a:lnTo>
                  <a:pt x="573015" y="263303"/>
                </a:lnTo>
                <a:lnTo>
                  <a:pt x="575518" y="263303"/>
                </a:lnTo>
                <a:lnTo>
                  <a:pt x="578020" y="263303"/>
                </a:lnTo>
                <a:lnTo>
                  <a:pt x="580523" y="263303"/>
                </a:lnTo>
                <a:lnTo>
                  <a:pt x="583024" y="263303"/>
                </a:lnTo>
                <a:lnTo>
                  <a:pt x="585527" y="263303"/>
                </a:lnTo>
                <a:lnTo>
                  <a:pt x="588029" y="263303"/>
                </a:lnTo>
                <a:lnTo>
                  <a:pt x="590531" y="263303"/>
                </a:lnTo>
                <a:lnTo>
                  <a:pt x="593034" y="263303"/>
                </a:lnTo>
                <a:lnTo>
                  <a:pt x="595535" y="263303"/>
                </a:lnTo>
                <a:lnTo>
                  <a:pt x="598038" y="263303"/>
                </a:lnTo>
                <a:lnTo>
                  <a:pt x="600540" y="263303"/>
                </a:lnTo>
                <a:lnTo>
                  <a:pt x="603043" y="263303"/>
                </a:lnTo>
                <a:lnTo>
                  <a:pt x="605545" y="263303"/>
                </a:lnTo>
                <a:lnTo>
                  <a:pt x="608046" y="263303"/>
                </a:lnTo>
                <a:lnTo>
                  <a:pt x="610549" y="263303"/>
                </a:lnTo>
                <a:lnTo>
                  <a:pt x="613051" y="263303"/>
                </a:lnTo>
                <a:lnTo>
                  <a:pt x="615554" y="263303"/>
                </a:lnTo>
                <a:lnTo>
                  <a:pt x="618056" y="263303"/>
                </a:lnTo>
                <a:lnTo>
                  <a:pt x="620559" y="263303"/>
                </a:lnTo>
                <a:lnTo>
                  <a:pt x="623060" y="263303"/>
                </a:lnTo>
                <a:lnTo>
                  <a:pt x="625563" y="263303"/>
                </a:lnTo>
                <a:lnTo>
                  <a:pt x="628065" y="263303"/>
                </a:lnTo>
                <a:lnTo>
                  <a:pt x="630567" y="263303"/>
                </a:lnTo>
                <a:lnTo>
                  <a:pt x="633070" y="263303"/>
                </a:lnTo>
                <a:lnTo>
                  <a:pt x="635571" y="263303"/>
                </a:lnTo>
                <a:lnTo>
                  <a:pt x="638074" y="263303"/>
                </a:lnTo>
                <a:lnTo>
                  <a:pt x="640576" y="263303"/>
                </a:lnTo>
                <a:lnTo>
                  <a:pt x="643079" y="263303"/>
                </a:lnTo>
                <a:lnTo>
                  <a:pt x="645581" y="263303"/>
                </a:lnTo>
                <a:lnTo>
                  <a:pt x="648083" y="263303"/>
                </a:lnTo>
                <a:lnTo>
                  <a:pt x="650585" y="263303"/>
                </a:lnTo>
                <a:lnTo>
                  <a:pt x="653087" y="263303"/>
                </a:lnTo>
                <a:lnTo>
                  <a:pt x="655590" y="263303"/>
                </a:lnTo>
                <a:lnTo>
                  <a:pt x="658092" y="263303"/>
                </a:lnTo>
                <a:lnTo>
                  <a:pt x="660595" y="263303"/>
                </a:lnTo>
                <a:lnTo>
                  <a:pt x="663097" y="263303"/>
                </a:lnTo>
                <a:lnTo>
                  <a:pt x="665598" y="263303"/>
                </a:lnTo>
                <a:lnTo>
                  <a:pt x="668101" y="263303"/>
                </a:lnTo>
                <a:lnTo>
                  <a:pt x="670603" y="263303"/>
                </a:lnTo>
                <a:lnTo>
                  <a:pt x="673106" y="263303"/>
                </a:lnTo>
                <a:lnTo>
                  <a:pt x="675608" y="263303"/>
                </a:lnTo>
                <a:lnTo>
                  <a:pt x="678111" y="263303"/>
                </a:lnTo>
                <a:lnTo>
                  <a:pt x="680612" y="263303"/>
                </a:lnTo>
                <a:lnTo>
                  <a:pt x="683115" y="263303"/>
                </a:lnTo>
                <a:lnTo>
                  <a:pt x="685617" y="263303"/>
                </a:lnTo>
                <a:lnTo>
                  <a:pt x="688119" y="263303"/>
                </a:lnTo>
                <a:lnTo>
                  <a:pt x="690622" y="263303"/>
                </a:lnTo>
                <a:lnTo>
                  <a:pt x="693123" y="263303"/>
                </a:lnTo>
                <a:lnTo>
                  <a:pt x="695626" y="263303"/>
                </a:lnTo>
                <a:lnTo>
                  <a:pt x="698128" y="263303"/>
                </a:lnTo>
                <a:lnTo>
                  <a:pt x="700631" y="263303"/>
                </a:lnTo>
                <a:lnTo>
                  <a:pt x="703133" y="263303"/>
                </a:lnTo>
                <a:lnTo>
                  <a:pt x="705634" y="263303"/>
                </a:lnTo>
                <a:lnTo>
                  <a:pt x="708137" y="263303"/>
                </a:lnTo>
                <a:lnTo>
                  <a:pt x="710639" y="263303"/>
                </a:lnTo>
                <a:lnTo>
                  <a:pt x="713142" y="263303"/>
                </a:lnTo>
                <a:lnTo>
                  <a:pt x="715644" y="0"/>
                </a:lnTo>
                <a:lnTo>
                  <a:pt x="718147" y="0"/>
                </a:lnTo>
                <a:lnTo>
                  <a:pt x="720648" y="0"/>
                </a:lnTo>
                <a:lnTo>
                  <a:pt x="723151" y="0"/>
                </a:lnTo>
                <a:lnTo>
                  <a:pt x="725653" y="0"/>
                </a:lnTo>
                <a:lnTo>
                  <a:pt x="728155" y="0"/>
                </a:lnTo>
                <a:lnTo>
                  <a:pt x="730658" y="0"/>
                </a:lnTo>
                <a:lnTo>
                  <a:pt x="733159" y="0"/>
                </a:lnTo>
                <a:lnTo>
                  <a:pt x="735662" y="0"/>
                </a:lnTo>
                <a:lnTo>
                  <a:pt x="738164" y="0"/>
                </a:lnTo>
                <a:lnTo>
                  <a:pt x="740667" y="0"/>
                </a:lnTo>
                <a:lnTo>
                  <a:pt x="743169" y="0"/>
                </a:lnTo>
                <a:lnTo>
                  <a:pt x="745670" y="0"/>
                </a:lnTo>
                <a:lnTo>
                  <a:pt x="748173" y="0"/>
                </a:lnTo>
                <a:lnTo>
                  <a:pt x="750675" y="0"/>
                </a:lnTo>
                <a:lnTo>
                  <a:pt x="753178" y="0"/>
                </a:lnTo>
                <a:lnTo>
                  <a:pt x="755680" y="0"/>
                </a:lnTo>
                <a:lnTo>
                  <a:pt x="758183" y="0"/>
                </a:lnTo>
                <a:lnTo>
                  <a:pt x="760684" y="0"/>
                </a:lnTo>
                <a:lnTo>
                  <a:pt x="763186" y="0"/>
                </a:lnTo>
                <a:lnTo>
                  <a:pt x="765689" y="0"/>
                </a:lnTo>
                <a:lnTo>
                  <a:pt x="768191" y="0"/>
                </a:lnTo>
                <a:lnTo>
                  <a:pt x="770694" y="0"/>
                </a:lnTo>
                <a:lnTo>
                  <a:pt x="773195" y="0"/>
                </a:lnTo>
                <a:lnTo>
                  <a:pt x="775698" y="0"/>
                </a:lnTo>
                <a:lnTo>
                  <a:pt x="778200" y="0"/>
                </a:lnTo>
                <a:lnTo>
                  <a:pt x="780703" y="0"/>
                </a:lnTo>
                <a:lnTo>
                  <a:pt x="783205" y="0"/>
                </a:lnTo>
                <a:lnTo>
                  <a:pt x="785706" y="0"/>
                </a:lnTo>
                <a:lnTo>
                  <a:pt x="788209" y="0"/>
                </a:lnTo>
                <a:lnTo>
                  <a:pt x="790715" y="0"/>
                </a:lnTo>
                <a:lnTo>
                  <a:pt x="793210" y="0"/>
                </a:lnTo>
                <a:lnTo>
                  <a:pt x="795718" y="0"/>
                </a:lnTo>
                <a:lnTo>
                  <a:pt x="798213" y="0"/>
                </a:lnTo>
                <a:lnTo>
                  <a:pt x="800722" y="0"/>
                </a:lnTo>
                <a:lnTo>
                  <a:pt x="803217" y="0"/>
                </a:lnTo>
                <a:lnTo>
                  <a:pt x="805725" y="0"/>
                </a:lnTo>
                <a:lnTo>
                  <a:pt x="808233" y="0"/>
                </a:lnTo>
                <a:lnTo>
                  <a:pt x="810729" y="0"/>
                </a:lnTo>
                <a:lnTo>
                  <a:pt x="813237" y="0"/>
                </a:lnTo>
                <a:lnTo>
                  <a:pt x="815732" y="0"/>
                </a:lnTo>
                <a:lnTo>
                  <a:pt x="818240" y="0"/>
                </a:lnTo>
                <a:lnTo>
                  <a:pt x="820735" y="0"/>
                </a:lnTo>
                <a:lnTo>
                  <a:pt x="823244" y="0"/>
                </a:lnTo>
                <a:lnTo>
                  <a:pt x="825739" y="0"/>
                </a:lnTo>
                <a:lnTo>
                  <a:pt x="828247" y="0"/>
                </a:lnTo>
                <a:lnTo>
                  <a:pt x="830742" y="0"/>
                </a:lnTo>
                <a:lnTo>
                  <a:pt x="833250" y="0"/>
                </a:lnTo>
                <a:lnTo>
                  <a:pt x="835758" y="0"/>
                </a:lnTo>
                <a:lnTo>
                  <a:pt x="838254" y="0"/>
                </a:lnTo>
                <a:lnTo>
                  <a:pt x="840762" y="0"/>
                </a:lnTo>
                <a:lnTo>
                  <a:pt x="843257" y="0"/>
                </a:lnTo>
                <a:lnTo>
                  <a:pt x="845765" y="0"/>
                </a:lnTo>
                <a:lnTo>
                  <a:pt x="848260" y="0"/>
                </a:lnTo>
                <a:lnTo>
                  <a:pt x="850769" y="0"/>
                </a:lnTo>
                <a:lnTo>
                  <a:pt x="853264" y="0"/>
                </a:lnTo>
                <a:lnTo>
                  <a:pt x="855772" y="0"/>
                </a:lnTo>
                <a:lnTo>
                  <a:pt x="858267" y="0"/>
                </a:lnTo>
                <a:lnTo>
                  <a:pt x="860775" y="0"/>
                </a:lnTo>
                <a:lnTo>
                  <a:pt x="863270" y="0"/>
                </a:lnTo>
                <a:lnTo>
                  <a:pt x="865779" y="0"/>
                </a:lnTo>
                <a:lnTo>
                  <a:pt x="868287" y="0"/>
                </a:lnTo>
                <a:lnTo>
                  <a:pt x="870782" y="0"/>
                </a:lnTo>
                <a:lnTo>
                  <a:pt x="873290" y="0"/>
                </a:lnTo>
                <a:lnTo>
                  <a:pt x="875785" y="0"/>
                </a:lnTo>
                <a:lnTo>
                  <a:pt x="878294" y="0"/>
                </a:lnTo>
                <a:lnTo>
                  <a:pt x="880789" y="0"/>
                </a:lnTo>
                <a:lnTo>
                  <a:pt x="883297" y="0"/>
                </a:lnTo>
                <a:lnTo>
                  <a:pt x="885792" y="0"/>
                </a:lnTo>
                <a:lnTo>
                  <a:pt x="888300" y="0"/>
                </a:lnTo>
                <a:lnTo>
                  <a:pt x="890795" y="0"/>
                </a:lnTo>
                <a:lnTo>
                  <a:pt x="893304" y="0"/>
                </a:lnTo>
                <a:lnTo>
                  <a:pt x="895812" y="0"/>
                </a:lnTo>
                <a:lnTo>
                  <a:pt x="898307" y="0"/>
                </a:lnTo>
                <a:lnTo>
                  <a:pt x="900815" y="0"/>
                </a:lnTo>
                <a:lnTo>
                  <a:pt x="903310" y="0"/>
                </a:lnTo>
                <a:lnTo>
                  <a:pt x="905819" y="0"/>
                </a:lnTo>
                <a:lnTo>
                  <a:pt x="908314" y="0"/>
                </a:lnTo>
                <a:lnTo>
                  <a:pt x="910822" y="0"/>
                </a:lnTo>
                <a:lnTo>
                  <a:pt x="913317" y="0"/>
                </a:lnTo>
                <a:lnTo>
                  <a:pt x="915825" y="0"/>
                </a:lnTo>
                <a:lnTo>
                  <a:pt x="918320" y="0"/>
                </a:lnTo>
                <a:lnTo>
                  <a:pt x="920829" y="0"/>
                </a:lnTo>
                <a:lnTo>
                  <a:pt x="923337" y="0"/>
                </a:lnTo>
                <a:lnTo>
                  <a:pt x="925832" y="0"/>
                </a:lnTo>
                <a:lnTo>
                  <a:pt x="928340" y="0"/>
                </a:lnTo>
                <a:lnTo>
                  <a:pt x="930835" y="0"/>
                </a:lnTo>
                <a:lnTo>
                  <a:pt x="933344" y="0"/>
                </a:lnTo>
                <a:lnTo>
                  <a:pt x="935839" y="0"/>
                </a:lnTo>
                <a:lnTo>
                  <a:pt x="938347" y="0"/>
                </a:lnTo>
                <a:lnTo>
                  <a:pt x="940842" y="0"/>
                </a:lnTo>
                <a:lnTo>
                  <a:pt x="943350" y="0"/>
                </a:lnTo>
                <a:lnTo>
                  <a:pt x="945846" y="0"/>
                </a:lnTo>
                <a:lnTo>
                  <a:pt x="948354" y="0"/>
                </a:lnTo>
                <a:lnTo>
                  <a:pt x="950862" y="0"/>
                </a:lnTo>
                <a:lnTo>
                  <a:pt x="953357" y="0"/>
                </a:lnTo>
                <a:lnTo>
                  <a:pt x="955865" y="0"/>
                </a:lnTo>
                <a:lnTo>
                  <a:pt x="958360" y="0"/>
                </a:lnTo>
                <a:lnTo>
                  <a:pt x="960869" y="0"/>
                </a:lnTo>
                <a:lnTo>
                  <a:pt x="963364" y="0"/>
                </a:lnTo>
                <a:lnTo>
                  <a:pt x="965872" y="0"/>
                </a:lnTo>
                <a:lnTo>
                  <a:pt x="968367" y="0"/>
                </a:lnTo>
                <a:lnTo>
                  <a:pt x="970875" y="0"/>
                </a:lnTo>
                <a:lnTo>
                  <a:pt x="973371" y="0"/>
                </a:lnTo>
                <a:lnTo>
                  <a:pt x="975879" y="0"/>
                </a:lnTo>
                <a:lnTo>
                  <a:pt x="978374" y="0"/>
                </a:lnTo>
                <a:lnTo>
                  <a:pt x="980882" y="0"/>
                </a:lnTo>
                <a:lnTo>
                  <a:pt x="983390" y="0"/>
                </a:lnTo>
                <a:lnTo>
                  <a:pt x="985886" y="0"/>
                </a:lnTo>
                <a:lnTo>
                  <a:pt x="988394" y="0"/>
                </a:lnTo>
                <a:lnTo>
                  <a:pt x="990889" y="0"/>
                </a:lnTo>
                <a:lnTo>
                  <a:pt x="993397" y="0"/>
                </a:lnTo>
                <a:lnTo>
                  <a:pt x="995892" y="0"/>
                </a:lnTo>
                <a:lnTo>
                  <a:pt x="998400" y="0"/>
                </a:lnTo>
                <a:lnTo>
                  <a:pt x="1000896" y="0"/>
                </a:lnTo>
                <a:lnTo>
                  <a:pt x="1003404" y="0"/>
                </a:lnTo>
                <a:lnTo>
                  <a:pt x="1005899" y="0"/>
                </a:lnTo>
                <a:lnTo>
                  <a:pt x="1008407" y="0"/>
                </a:lnTo>
                <a:lnTo>
                  <a:pt x="1010916" y="0"/>
                </a:lnTo>
                <a:lnTo>
                  <a:pt x="1013411" y="0"/>
                </a:lnTo>
                <a:lnTo>
                  <a:pt x="1015919" y="0"/>
                </a:lnTo>
                <a:lnTo>
                  <a:pt x="1018414" y="0"/>
                </a:lnTo>
                <a:lnTo>
                  <a:pt x="1020922" y="0"/>
                </a:lnTo>
                <a:lnTo>
                  <a:pt x="1023417" y="0"/>
                </a:lnTo>
                <a:lnTo>
                  <a:pt x="1025926" y="0"/>
                </a:lnTo>
                <a:lnTo>
                  <a:pt x="1028421" y="0"/>
                </a:lnTo>
                <a:lnTo>
                  <a:pt x="1030929" y="0"/>
                </a:lnTo>
                <a:lnTo>
                  <a:pt x="1033424" y="0"/>
                </a:lnTo>
                <a:lnTo>
                  <a:pt x="1035932" y="0"/>
                </a:lnTo>
                <a:lnTo>
                  <a:pt x="1038441" y="0"/>
                </a:lnTo>
                <a:lnTo>
                  <a:pt x="1040936" y="0"/>
                </a:lnTo>
                <a:lnTo>
                  <a:pt x="1043444" y="0"/>
                </a:lnTo>
                <a:lnTo>
                  <a:pt x="1045939" y="0"/>
                </a:lnTo>
                <a:lnTo>
                  <a:pt x="1048447" y="0"/>
                </a:lnTo>
                <a:lnTo>
                  <a:pt x="1050942" y="0"/>
                </a:lnTo>
                <a:lnTo>
                  <a:pt x="1053451" y="0"/>
                </a:lnTo>
                <a:lnTo>
                  <a:pt x="1055946" y="0"/>
                </a:lnTo>
                <a:lnTo>
                  <a:pt x="1058454" y="0"/>
                </a:lnTo>
                <a:lnTo>
                  <a:pt x="1060949" y="0"/>
                </a:lnTo>
                <a:lnTo>
                  <a:pt x="1063457" y="0"/>
                </a:lnTo>
                <a:lnTo>
                  <a:pt x="1065966" y="0"/>
                </a:lnTo>
                <a:lnTo>
                  <a:pt x="1068461" y="0"/>
                </a:lnTo>
                <a:lnTo>
                  <a:pt x="1070969" y="0"/>
                </a:lnTo>
                <a:lnTo>
                  <a:pt x="1073464" y="0"/>
                </a:lnTo>
                <a:lnTo>
                  <a:pt x="1075972" y="0"/>
                </a:lnTo>
                <a:lnTo>
                  <a:pt x="1078467" y="0"/>
                </a:lnTo>
                <a:lnTo>
                  <a:pt x="1080976" y="0"/>
                </a:lnTo>
                <a:lnTo>
                  <a:pt x="1083471" y="0"/>
                </a:lnTo>
                <a:lnTo>
                  <a:pt x="1085979" y="0"/>
                </a:lnTo>
                <a:lnTo>
                  <a:pt x="1088474" y="0"/>
                </a:lnTo>
                <a:lnTo>
                  <a:pt x="1090982" y="0"/>
                </a:lnTo>
                <a:lnTo>
                  <a:pt x="1093477" y="0"/>
                </a:lnTo>
                <a:lnTo>
                  <a:pt x="1095986" y="0"/>
                </a:lnTo>
                <a:lnTo>
                  <a:pt x="1098494" y="0"/>
                </a:lnTo>
                <a:lnTo>
                  <a:pt x="1100989" y="0"/>
                </a:lnTo>
                <a:lnTo>
                  <a:pt x="1103498" y="0"/>
                </a:lnTo>
                <a:lnTo>
                  <a:pt x="1105992" y="0"/>
                </a:lnTo>
                <a:lnTo>
                  <a:pt x="1108501" y="0"/>
                </a:lnTo>
                <a:lnTo>
                  <a:pt x="1110996" y="0"/>
                </a:lnTo>
                <a:lnTo>
                  <a:pt x="1113504" y="0"/>
                </a:lnTo>
                <a:lnTo>
                  <a:pt x="1115999" y="0"/>
                </a:lnTo>
                <a:lnTo>
                  <a:pt x="1118508" y="0"/>
                </a:lnTo>
                <a:lnTo>
                  <a:pt x="1121003" y="0"/>
                </a:lnTo>
                <a:lnTo>
                  <a:pt x="1123511" y="0"/>
                </a:lnTo>
                <a:lnTo>
                  <a:pt x="1126019" y="0"/>
                </a:lnTo>
                <a:lnTo>
                  <a:pt x="1128514" y="0"/>
                </a:lnTo>
                <a:lnTo>
                  <a:pt x="1131023" y="0"/>
                </a:lnTo>
                <a:lnTo>
                  <a:pt x="1133518" y="0"/>
                </a:lnTo>
                <a:lnTo>
                  <a:pt x="1136026" y="0"/>
                </a:lnTo>
                <a:lnTo>
                  <a:pt x="1138521" y="0"/>
                </a:lnTo>
                <a:lnTo>
                  <a:pt x="1141029" y="0"/>
                </a:lnTo>
                <a:lnTo>
                  <a:pt x="1143524" y="0"/>
                </a:lnTo>
                <a:lnTo>
                  <a:pt x="1146033" y="0"/>
                </a:lnTo>
                <a:lnTo>
                  <a:pt x="1148528" y="0"/>
                </a:lnTo>
                <a:lnTo>
                  <a:pt x="1151036" y="0"/>
                </a:lnTo>
                <a:lnTo>
                  <a:pt x="1153544" y="0"/>
                </a:lnTo>
                <a:lnTo>
                  <a:pt x="1156039" y="0"/>
                </a:lnTo>
                <a:lnTo>
                  <a:pt x="1158548" y="0"/>
                </a:lnTo>
                <a:lnTo>
                  <a:pt x="1161043" y="0"/>
                </a:lnTo>
                <a:lnTo>
                  <a:pt x="1163551" y="0"/>
                </a:lnTo>
                <a:lnTo>
                  <a:pt x="1166046" y="0"/>
                </a:lnTo>
                <a:lnTo>
                  <a:pt x="1168554" y="0"/>
                </a:lnTo>
                <a:lnTo>
                  <a:pt x="1171049" y="0"/>
                </a:lnTo>
                <a:lnTo>
                  <a:pt x="1173558" y="0"/>
                </a:lnTo>
                <a:lnTo>
                  <a:pt x="1176053" y="0"/>
                </a:lnTo>
                <a:lnTo>
                  <a:pt x="1178561" y="0"/>
                </a:lnTo>
                <a:lnTo>
                  <a:pt x="1181069" y="0"/>
                </a:lnTo>
                <a:lnTo>
                  <a:pt x="1183564" y="0"/>
                </a:lnTo>
                <a:lnTo>
                  <a:pt x="1186073" y="0"/>
                </a:lnTo>
                <a:lnTo>
                  <a:pt x="1188568" y="0"/>
                </a:lnTo>
                <a:lnTo>
                  <a:pt x="1191076" y="0"/>
                </a:lnTo>
                <a:lnTo>
                  <a:pt x="1193571" y="0"/>
                </a:lnTo>
                <a:lnTo>
                  <a:pt x="1196079" y="0"/>
                </a:lnTo>
                <a:lnTo>
                  <a:pt x="1198574" y="0"/>
                </a:lnTo>
                <a:lnTo>
                  <a:pt x="1201083" y="0"/>
                </a:lnTo>
                <a:lnTo>
                  <a:pt x="1203578" y="0"/>
                </a:lnTo>
                <a:lnTo>
                  <a:pt x="1206086" y="0"/>
                </a:lnTo>
                <a:lnTo>
                  <a:pt x="1208581" y="0"/>
                </a:lnTo>
                <a:lnTo>
                  <a:pt x="1211089" y="0"/>
                </a:lnTo>
                <a:lnTo>
                  <a:pt x="1213598" y="0"/>
                </a:lnTo>
                <a:lnTo>
                  <a:pt x="1216093" y="0"/>
                </a:lnTo>
                <a:lnTo>
                  <a:pt x="1218601" y="0"/>
                </a:lnTo>
                <a:lnTo>
                  <a:pt x="1221096" y="0"/>
                </a:lnTo>
                <a:lnTo>
                  <a:pt x="1223604" y="0"/>
                </a:lnTo>
                <a:lnTo>
                  <a:pt x="1226100" y="0"/>
                </a:lnTo>
                <a:lnTo>
                  <a:pt x="1228608" y="0"/>
                </a:lnTo>
                <a:lnTo>
                  <a:pt x="1231103" y="0"/>
                </a:lnTo>
                <a:lnTo>
                  <a:pt x="1233611" y="0"/>
                </a:lnTo>
                <a:lnTo>
                  <a:pt x="1236106" y="0"/>
                </a:lnTo>
                <a:lnTo>
                  <a:pt x="1238614" y="0"/>
                </a:lnTo>
                <a:lnTo>
                  <a:pt x="1241123" y="0"/>
                </a:lnTo>
                <a:lnTo>
                  <a:pt x="1243618" y="0"/>
                </a:lnTo>
                <a:lnTo>
                  <a:pt x="1246126" y="0"/>
                </a:lnTo>
                <a:lnTo>
                  <a:pt x="1248621" y="0"/>
                </a:lnTo>
                <a:lnTo>
                  <a:pt x="1251129" y="0"/>
                </a:lnTo>
                <a:lnTo>
                  <a:pt x="1253625" y="0"/>
                </a:lnTo>
                <a:lnTo>
                  <a:pt x="1256133" y="0"/>
                </a:lnTo>
                <a:lnTo>
                  <a:pt x="1258628" y="0"/>
                </a:lnTo>
                <a:lnTo>
                  <a:pt x="1261136" y="0"/>
                </a:lnTo>
                <a:lnTo>
                  <a:pt x="1263631" y="0"/>
                </a:lnTo>
                <a:lnTo>
                  <a:pt x="1266140" y="0"/>
                </a:lnTo>
                <a:lnTo>
                  <a:pt x="1268648" y="0"/>
                </a:lnTo>
                <a:lnTo>
                  <a:pt x="1271143" y="0"/>
                </a:lnTo>
                <a:lnTo>
                  <a:pt x="1273651" y="0"/>
                </a:lnTo>
                <a:lnTo>
                  <a:pt x="1276146" y="0"/>
                </a:lnTo>
                <a:lnTo>
                  <a:pt x="1278654" y="0"/>
                </a:lnTo>
                <a:lnTo>
                  <a:pt x="1281150" y="0"/>
                </a:lnTo>
                <a:lnTo>
                  <a:pt x="1283658" y="0"/>
                </a:lnTo>
                <a:lnTo>
                  <a:pt x="1286153" y="0"/>
                </a:lnTo>
                <a:lnTo>
                  <a:pt x="1288661" y="0"/>
                </a:lnTo>
                <a:lnTo>
                  <a:pt x="1291156" y="0"/>
                </a:lnTo>
                <a:lnTo>
                  <a:pt x="1293665" y="0"/>
                </a:lnTo>
                <a:lnTo>
                  <a:pt x="1296173" y="0"/>
                </a:lnTo>
                <a:lnTo>
                  <a:pt x="1298668" y="0"/>
                </a:lnTo>
                <a:lnTo>
                  <a:pt x="1301176" y="0"/>
                </a:lnTo>
                <a:lnTo>
                  <a:pt x="1303671" y="0"/>
                </a:lnTo>
                <a:lnTo>
                  <a:pt x="1306180" y="0"/>
                </a:lnTo>
                <a:lnTo>
                  <a:pt x="1308675" y="0"/>
                </a:lnTo>
                <a:lnTo>
                  <a:pt x="1311183" y="0"/>
                </a:lnTo>
                <a:lnTo>
                  <a:pt x="1313678" y="0"/>
                </a:lnTo>
                <a:lnTo>
                  <a:pt x="1316186" y="0"/>
                </a:lnTo>
                <a:lnTo>
                  <a:pt x="1318681" y="0"/>
                </a:lnTo>
                <a:lnTo>
                  <a:pt x="1321190" y="0"/>
                </a:lnTo>
                <a:lnTo>
                  <a:pt x="1323698" y="0"/>
                </a:lnTo>
                <a:lnTo>
                  <a:pt x="1326193" y="0"/>
                </a:lnTo>
                <a:lnTo>
                  <a:pt x="1328701" y="0"/>
                </a:lnTo>
                <a:lnTo>
                  <a:pt x="1331196" y="0"/>
                </a:lnTo>
                <a:lnTo>
                  <a:pt x="1333705" y="0"/>
                </a:lnTo>
                <a:lnTo>
                  <a:pt x="1336200" y="0"/>
                </a:lnTo>
                <a:lnTo>
                  <a:pt x="1338708" y="0"/>
                </a:lnTo>
                <a:lnTo>
                  <a:pt x="1341203" y="0"/>
                </a:lnTo>
                <a:lnTo>
                  <a:pt x="1343711" y="0"/>
                </a:lnTo>
                <a:lnTo>
                  <a:pt x="1346206" y="0"/>
                </a:lnTo>
                <a:lnTo>
                  <a:pt x="1348715" y="0"/>
                </a:lnTo>
                <a:lnTo>
                  <a:pt x="1351210" y="0"/>
                </a:lnTo>
                <a:lnTo>
                  <a:pt x="1353718" y="0"/>
                </a:lnTo>
                <a:lnTo>
                  <a:pt x="1356226" y="0"/>
                </a:lnTo>
                <a:lnTo>
                  <a:pt x="1358721" y="0"/>
                </a:lnTo>
                <a:lnTo>
                  <a:pt x="1361230" y="0"/>
                </a:lnTo>
                <a:lnTo>
                  <a:pt x="1363725" y="0"/>
                </a:lnTo>
                <a:lnTo>
                  <a:pt x="1366233" y="0"/>
                </a:lnTo>
                <a:lnTo>
                  <a:pt x="1368728" y="0"/>
                </a:lnTo>
                <a:lnTo>
                  <a:pt x="1371236" y="0"/>
                </a:lnTo>
                <a:lnTo>
                  <a:pt x="1373731" y="0"/>
                </a:lnTo>
                <a:lnTo>
                  <a:pt x="1376240" y="0"/>
                </a:lnTo>
                <a:lnTo>
                  <a:pt x="1378735" y="0"/>
                </a:lnTo>
                <a:lnTo>
                  <a:pt x="1381243" y="0"/>
                </a:lnTo>
                <a:lnTo>
                  <a:pt x="1383751" y="0"/>
                </a:lnTo>
                <a:lnTo>
                  <a:pt x="1386246" y="0"/>
                </a:lnTo>
                <a:lnTo>
                  <a:pt x="1388755" y="0"/>
                </a:lnTo>
                <a:lnTo>
                  <a:pt x="1391250" y="0"/>
                </a:lnTo>
                <a:lnTo>
                  <a:pt x="1393758" y="0"/>
                </a:lnTo>
                <a:lnTo>
                  <a:pt x="1396253" y="0"/>
                </a:lnTo>
                <a:lnTo>
                  <a:pt x="1398761" y="0"/>
                </a:lnTo>
                <a:lnTo>
                  <a:pt x="1401257" y="0"/>
                </a:lnTo>
                <a:lnTo>
                  <a:pt x="1403765" y="0"/>
                </a:lnTo>
                <a:lnTo>
                  <a:pt x="1406260" y="0"/>
                </a:lnTo>
                <a:lnTo>
                  <a:pt x="1408768" y="0"/>
                </a:lnTo>
                <a:lnTo>
                  <a:pt x="1411276" y="0"/>
                </a:lnTo>
                <a:lnTo>
                  <a:pt x="1413771" y="0"/>
                </a:lnTo>
                <a:lnTo>
                  <a:pt x="1416280" y="0"/>
                </a:lnTo>
                <a:lnTo>
                  <a:pt x="1418775" y="0"/>
                </a:lnTo>
                <a:lnTo>
                  <a:pt x="1421283" y="0"/>
                </a:lnTo>
                <a:lnTo>
                  <a:pt x="1423778" y="0"/>
                </a:lnTo>
                <a:lnTo>
                  <a:pt x="1426287" y="0"/>
                </a:lnTo>
                <a:lnTo>
                  <a:pt x="1428782" y="0"/>
                </a:lnTo>
                <a:lnTo>
                  <a:pt x="1431290" y="0"/>
                </a:lnTo>
                <a:lnTo>
                  <a:pt x="1433785" y="0"/>
                </a:lnTo>
                <a:lnTo>
                  <a:pt x="1436293" y="0"/>
                </a:lnTo>
                <a:lnTo>
                  <a:pt x="1438802" y="0"/>
                </a:lnTo>
                <a:lnTo>
                  <a:pt x="1441297" y="0"/>
                </a:lnTo>
                <a:lnTo>
                  <a:pt x="1443805" y="0"/>
                </a:lnTo>
                <a:lnTo>
                  <a:pt x="1446300" y="0"/>
                </a:lnTo>
                <a:lnTo>
                  <a:pt x="1448808" y="0"/>
                </a:lnTo>
                <a:lnTo>
                  <a:pt x="1451303" y="0"/>
                </a:lnTo>
                <a:lnTo>
                  <a:pt x="1453812" y="0"/>
                </a:lnTo>
                <a:lnTo>
                  <a:pt x="1456307" y="0"/>
                </a:lnTo>
                <a:lnTo>
                  <a:pt x="1458815" y="0"/>
                </a:lnTo>
                <a:lnTo>
                  <a:pt x="1461310" y="0"/>
                </a:lnTo>
                <a:lnTo>
                  <a:pt x="1463818" y="0"/>
                </a:lnTo>
                <a:lnTo>
                  <a:pt x="1466313" y="0"/>
                </a:lnTo>
                <a:lnTo>
                  <a:pt x="1468822" y="0"/>
                </a:lnTo>
                <a:lnTo>
                  <a:pt x="1471330" y="0"/>
                </a:lnTo>
                <a:lnTo>
                  <a:pt x="1473825" y="0"/>
                </a:lnTo>
                <a:lnTo>
                  <a:pt x="1476333" y="0"/>
                </a:lnTo>
                <a:lnTo>
                  <a:pt x="1478828" y="0"/>
                </a:lnTo>
                <a:lnTo>
                  <a:pt x="1481337" y="0"/>
                </a:lnTo>
                <a:lnTo>
                  <a:pt x="1483832" y="0"/>
                </a:lnTo>
                <a:lnTo>
                  <a:pt x="1486340" y="0"/>
                </a:lnTo>
                <a:lnTo>
                  <a:pt x="1488835" y="0"/>
                </a:lnTo>
                <a:lnTo>
                  <a:pt x="1491343" y="0"/>
                </a:lnTo>
                <a:lnTo>
                  <a:pt x="1493838" y="0"/>
                </a:lnTo>
                <a:lnTo>
                  <a:pt x="1496347" y="0"/>
                </a:lnTo>
                <a:lnTo>
                  <a:pt x="1498855" y="0"/>
                </a:lnTo>
                <a:lnTo>
                  <a:pt x="1501350" y="0"/>
                </a:lnTo>
                <a:lnTo>
                  <a:pt x="1503858" y="0"/>
                </a:lnTo>
                <a:lnTo>
                  <a:pt x="1506353" y="0"/>
                </a:lnTo>
                <a:lnTo>
                  <a:pt x="1508862" y="0"/>
                </a:lnTo>
                <a:lnTo>
                  <a:pt x="1511357" y="0"/>
                </a:lnTo>
                <a:lnTo>
                  <a:pt x="1513865" y="0"/>
                </a:lnTo>
                <a:lnTo>
                  <a:pt x="1516360" y="0"/>
                </a:lnTo>
                <a:lnTo>
                  <a:pt x="1518868" y="0"/>
                </a:lnTo>
                <a:lnTo>
                  <a:pt x="1521363" y="0"/>
                </a:lnTo>
                <a:lnTo>
                  <a:pt x="1523872" y="0"/>
                </a:lnTo>
                <a:lnTo>
                  <a:pt x="1526380" y="0"/>
                </a:lnTo>
                <a:lnTo>
                  <a:pt x="1528875" y="0"/>
                </a:lnTo>
                <a:lnTo>
                  <a:pt x="1531383" y="0"/>
                </a:lnTo>
                <a:lnTo>
                  <a:pt x="1533879" y="0"/>
                </a:lnTo>
                <a:lnTo>
                  <a:pt x="1536387" y="0"/>
                </a:lnTo>
                <a:lnTo>
                  <a:pt x="1538882" y="0"/>
                </a:lnTo>
                <a:lnTo>
                  <a:pt x="1541390" y="0"/>
                </a:lnTo>
                <a:lnTo>
                  <a:pt x="1543885" y="0"/>
                </a:lnTo>
                <a:lnTo>
                  <a:pt x="1546394" y="0"/>
                </a:lnTo>
                <a:lnTo>
                  <a:pt x="1548889" y="0"/>
                </a:lnTo>
                <a:lnTo>
                  <a:pt x="1551397" y="0"/>
                </a:lnTo>
                <a:lnTo>
                  <a:pt x="1553905" y="0"/>
                </a:lnTo>
                <a:lnTo>
                  <a:pt x="1556400" y="0"/>
                </a:lnTo>
                <a:lnTo>
                  <a:pt x="1558908" y="0"/>
                </a:lnTo>
                <a:lnTo>
                  <a:pt x="1561404" y="0"/>
                </a:lnTo>
                <a:lnTo>
                  <a:pt x="1563912" y="0"/>
                </a:lnTo>
                <a:lnTo>
                  <a:pt x="1566407" y="0"/>
                </a:lnTo>
                <a:lnTo>
                  <a:pt x="1568915" y="0"/>
                </a:lnTo>
                <a:lnTo>
                  <a:pt x="1571410" y="0"/>
                </a:lnTo>
                <a:lnTo>
                  <a:pt x="1573919" y="0"/>
                </a:lnTo>
                <a:lnTo>
                  <a:pt x="1576414" y="0"/>
                </a:lnTo>
                <a:lnTo>
                  <a:pt x="1578922" y="0"/>
                </a:lnTo>
                <a:lnTo>
                  <a:pt x="1581417" y="0"/>
                </a:lnTo>
                <a:lnTo>
                  <a:pt x="1583925" y="0"/>
                </a:lnTo>
                <a:lnTo>
                  <a:pt x="1586434" y="0"/>
                </a:lnTo>
                <a:lnTo>
                  <a:pt x="1588929" y="0"/>
                </a:lnTo>
                <a:lnTo>
                  <a:pt x="1591437" y="0"/>
                </a:lnTo>
                <a:lnTo>
                  <a:pt x="1593932" y="0"/>
                </a:lnTo>
                <a:lnTo>
                  <a:pt x="1596440" y="0"/>
                </a:lnTo>
                <a:lnTo>
                  <a:pt x="1598935" y="0"/>
                </a:lnTo>
                <a:lnTo>
                  <a:pt x="1601444" y="0"/>
                </a:lnTo>
                <a:lnTo>
                  <a:pt x="1603939" y="0"/>
                </a:lnTo>
                <a:lnTo>
                  <a:pt x="1606447" y="0"/>
                </a:lnTo>
                <a:lnTo>
                  <a:pt x="1608942" y="0"/>
                </a:lnTo>
                <a:lnTo>
                  <a:pt x="1611450" y="0"/>
                </a:lnTo>
                <a:lnTo>
                  <a:pt x="1613959" y="0"/>
                </a:lnTo>
                <a:lnTo>
                  <a:pt x="1616454" y="0"/>
                </a:lnTo>
                <a:lnTo>
                  <a:pt x="1618962" y="0"/>
                </a:lnTo>
                <a:lnTo>
                  <a:pt x="1621457" y="0"/>
                </a:lnTo>
                <a:lnTo>
                  <a:pt x="1623965" y="0"/>
                </a:lnTo>
                <a:lnTo>
                  <a:pt x="1626460" y="0"/>
                </a:lnTo>
                <a:lnTo>
                  <a:pt x="1628969" y="0"/>
                </a:lnTo>
                <a:lnTo>
                  <a:pt x="1631464" y="0"/>
                </a:lnTo>
                <a:lnTo>
                  <a:pt x="1633972" y="0"/>
                </a:lnTo>
                <a:lnTo>
                  <a:pt x="1636467" y="0"/>
                </a:lnTo>
                <a:lnTo>
                  <a:pt x="1638975" y="0"/>
                </a:lnTo>
                <a:lnTo>
                  <a:pt x="1641484" y="0"/>
                </a:lnTo>
                <a:lnTo>
                  <a:pt x="1643979" y="0"/>
                </a:lnTo>
                <a:lnTo>
                  <a:pt x="1646487" y="0"/>
                </a:lnTo>
                <a:lnTo>
                  <a:pt x="1648982" y="0"/>
                </a:lnTo>
                <a:lnTo>
                  <a:pt x="1651490" y="0"/>
                </a:lnTo>
                <a:lnTo>
                  <a:pt x="1653985" y="0"/>
                </a:lnTo>
                <a:lnTo>
                  <a:pt x="1656494" y="0"/>
                </a:lnTo>
                <a:lnTo>
                  <a:pt x="1658989" y="0"/>
                </a:lnTo>
                <a:lnTo>
                  <a:pt x="1661497" y="0"/>
                </a:lnTo>
                <a:lnTo>
                  <a:pt x="1663992" y="0"/>
                </a:lnTo>
                <a:lnTo>
                  <a:pt x="1666500" y="0"/>
                </a:lnTo>
                <a:lnTo>
                  <a:pt x="1669009" y="0"/>
                </a:lnTo>
                <a:lnTo>
                  <a:pt x="1671504" y="0"/>
                </a:lnTo>
                <a:lnTo>
                  <a:pt x="1674012" y="0"/>
                </a:lnTo>
                <a:lnTo>
                  <a:pt x="1676507" y="0"/>
                </a:lnTo>
                <a:lnTo>
                  <a:pt x="1679015" y="0"/>
                </a:lnTo>
                <a:lnTo>
                  <a:pt x="1681510" y="0"/>
                </a:lnTo>
                <a:lnTo>
                  <a:pt x="1684019" y="0"/>
                </a:lnTo>
                <a:lnTo>
                  <a:pt x="1686514" y="0"/>
                </a:lnTo>
                <a:lnTo>
                  <a:pt x="1689022" y="0"/>
                </a:lnTo>
                <a:lnTo>
                  <a:pt x="1691517" y="0"/>
                </a:lnTo>
                <a:lnTo>
                  <a:pt x="1694025" y="0"/>
                </a:lnTo>
                <a:lnTo>
                  <a:pt x="1696521" y="0"/>
                </a:lnTo>
                <a:lnTo>
                  <a:pt x="1699029" y="0"/>
                </a:lnTo>
                <a:lnTo>
                  <a:pt x="1701537" y="0"/>
                </a:lnTo>
                <a:lnTo>
                  <a:pt x="1704032" y="0"/>
                </a:lnTo>
                <a:lnTo>
                  <a:pt x="1706540" y="0"/>
                </a:lnTo>
                <a:lnTo>
                  <a:pt x="1709036" y="0"/>
                </a:lnTo>
                <a:lnTo>
                  <a:pt x="1711544" y="0"/>
                </a:lnTo>
                <a:lnTo>
                  <a:pt x="1714039" y="0"/>
                </a:lnTo>
                <a:lnTo>
                  <a:pt x="1716547" y="0"/>
                </a:lnTo>
                <a:lnTo>
                  <a:pt x="1719042" y="0"/>
                </a:lnTo>
                <a:lnTo>
                  <a:pt x="1721550" y="0"/>
                </a:lnTo>
                <a:lnTo>
                  <a:pt x="1724046" y="0"/>
                </a:lnTo>
                <a:lnTo>
                  <a:pt x="1726554" y="0"/>
                </a:lnTo>
                <a:lnTo>
                  <a:pt x="1729062" y="0"/>
                </a:lnTo>
                <a:lnTo>
                  <a:pt x="1731557" y="0"/>
                </a:lnTo>
                <a:lnTo>
                  <a:pt x="1734065" y="0"/>
                </a:lnTo>
                <a:lnTo>
                  <a:pt x="1736561" y="0"/>
                </a:lnTo>
                <a:lnTo>
                  <a:pt x="1739069" y="0"/>
                </a:lnTo>
                <a:lnTo>
                  <a:pt x="1741564" y="0"/>
                </a:lnTo>
                <a:lnTo>
                  <a:pt x="1744072" y="0"/>
                </a:lnTo>
                <a:lnTo>
                  <a:pt x="1746567" y="0"/>
                </a:lnTo>
                <a:lnTo>
                  <a:pt x="1749076" y="0"/>
                </a:lnTo>
                <a:lnTo>
                  <a:pt x="1751571" y="0"/>
                </a:lnTo>
                <a:lnTo>
                  <a:pt x="1754079" y="0"/>
                </a:lnTo>
                <a:lnTo>
                  <a:pt x="1756587" y="0"/>
                </a:lnTo>
                <a:lnTo>
                  <a:pt x="1759082" y="0"/>
                </a:lnTo>
                <a:lnTo>
                  <a:pt x="1761591" y="0"/>
                </a:lnTo>
                <a:lnTo>
                  <a:pt x="1764086" y="0"/>
                </a:lnTo>
                <a:lnTo>
                  <a:pt x="1766594" y="0"/>
                </a:lnTo>
                <a:lnTo>
                  <a:pt x="1769089" y="0"/>
                </a:lnTo>
                <a:lnTo>
                  <a:pt x="1771597" y="0"/>
                </a:lnTo>
                <a:lnTo>
                  <a:pt x="1774092" y="0"/>
                </a:lnTo>
                <a:lnTo>
                  <a:pt x="1776601" y="0"/>
                </a:lnTo>
                <a:lnTo>
                  <a:pt x="1779096" y="0"/>
                </a:lnTo>
                <a:lnTo>
                  <a:pt x="1781604" y="0"/>
                </a:lnTo>
                <a:lnTo>
                  <a:pt x="1784112" y="0"/>
                </a:lnTo>
                <a:lnTo>
                  <a:pt x="1786607" y="0"/>
                </a:lnTo>
                <a:lnTo>
                  <a:pt x="1789116" y="0"/>
                </a:lnTo>
                <a:lnTo>
                  <a:pt x="1791611" y="0"/>
                </a:lnTo>
                <a:lnTo>
                  <a:pt x="1794119" y="0"/>
                </a:lnTo>
                <a:lnTo>
                  <a:pt x="1796614" y="0"/>
                </a:lnTo>
                <a:lnTo>
                  <a:pt x="1799122" y="0"/>
                </a:lnTo>
                <a:lnTo>
                  <a:pt x="1801617" y="0"/>
                </a:lnTo>
                <a:lnTo>
                  <a:pt x="1804126" y="0"/>
                </a:lnTo>
                <a:lnTo>
                  <a:pt x="1806621" y="0"/>
                </a:lnTo>
                <a:lnTo>
                  <a:pt x="1809129" y="0"/>
                </a:lnTo>
                <a:lnTo>
                  <a:pt x="1811624" y="0"/>
                </a:lnTo>
                <a:lnTo>
                  <a:pt x="1814132" y="0"/>
                </a:lnTo>
                <a:lnTo>
                  <a:pt x="1816641" y="0"/>
                </a:lnTo>
                <a:lnTo>
                  <a:pt x="1819136" y="0"/>
                </a:lnTo>
                <a:lnTo>
                  <a:pt x="1821644" y="0"/>
                </a:lnTo>
                <a:lnTo>
                  <a:pt x="1824139" y="0"/>
                </a:lnTo>
                <a:lnTo>
                  <a:pt x="1826647" y="0"/>
                </a:lnTo>
                <a:lnTo>
                  <a:pt x="1829142" y="0"/>
                </a:lnTo>
                <a:lnTo>
                  <a:pt x="1831651" y="0"/>
                </a:lnTo>
                <a:lnTo>
                  <a:pt x="1834146" y="0"/>
                </a:lnTo>
                <a:lnTo>
                  <a:pt x="1836654" y="0"/>
                </a:lnTo>
                <a:lnTo>
                  <a:pt x="1839149" y="0"/>
                </a:lnTo>
                <a:lnTo>
                  <a:pt x="1841657" y="0"/>
                </a:lnTo>
                <a:lnTo>
                  <a:pt x="1844166" y="0"/>
                </a:lnTo>
                <a:lnTo>
                  <a:pt x="1846661" y="0"/>
                </a:lnTo>
                <a:lnTo>
                  <a:pt x="1849169" y="0"/>
                </a:lnTo>
                <a:lnTo>
                  <a:pt x="1851664" y="0"/>
                </a:lnTo>
                <a:lnTo>
                  <a:pt x="1854173" y="0"/>
                </a:lnTo>
                <a:lnTo>
                  <a:pt x="1856667" y="0"/>
                </a:lnTo>
                <a:lnTo>
                  <a:pt x="1859176" y="0"/>
                </a:lnTo>
                <a:lnTo>
                  <a:pt x="1861671" y="0"/>
                </a:lnTo>
                <a:lnTo>
                  <a:pt x="1864179" y="0"/>
                </a:lnTo>
                <a:lnTo>
                  <a:pt x="1866674" y="0"/>
                </a:lnTo>
                <a:lnTo>
                  <a:pt x="1869183" y="0"/>
                </a:lnTo>
                <a:lnTo>
                  <a:pt x="1871691" y="0"/>
                </a:lnTo>
                <a:lnTo>
                  <a:pt x="1874186" y="0"/>
                </a:lnTo>
                <a:lnTo>
                  <a:pt x="1876694" y="0"/>
                </a:lnTo>
                <a:lnTo>
                  <a:pt x="1879189" y="0"/>
                </a:lnTo>
                <a:lnTo>
                  <a:pt x="1881698" y="0"/>
                </a:lnTo>
                <a:lnTo>
                  <a:pt x="1884193" y="0"/>
                </a:lnTo>
                <a:lnTo>
                  <a:pt x="1886701" y="0"/>
                </a:lnTo>
                <a:lnTo>
                  <a:pt x="1889196" y="0"/>
                </a:lnTo>
                <a:lnTo>
                  <a:pt x="1891704" y="0"/>
                </a:lnTo>
                <a:lnTo>
                  <a:pt x="1894199" y="0"/>
                </a:lnTo>
                <a:lnTo>
                  <a:pt x="1896708" y="0"/>
                </a:lnTo>
                <a:lnTo>
                  <a:pt x="1899216" y="0"/>
                </a:lnTo>
                <a:lnTo>
                  <a:pt x="1901711" y="0"/>
                </a:lnTo>
                <a:lnTo>
                  <a:pt x="1904219" y="0"/>
                </a:lnTo>
                <a:lnTo>
                  <a:pt x="1906714" y="0"/>
                </a:lnTo>
                <a:lnTo>
                  <a:pt x="1909223" y="0"/>
                </a:lnTo>
                <a:lnTo>
                  <a:pt x="1911718" y="0"/>
                </a:lnTo>
                <a:lnTo>
                  <a:pt x="1914226" y="0"/>
                </a:lnTo>
                <a:lnTo>
                  <a:pt x="1916721" y="0"/>
                </a:lnTo>
                <a:lnTo>
                  <a:pt x="1919229" y="0"/>
                </a:lnTo>
                <a:lnTo>
                  <a:pt x="1921724" y="0"/>
                </a:lnTo>
                <a:lnTo>
                  <a:pt x="1924233" y="0"/>
                </a:lnTo>
                <a:lnTo>
                  <a:pt x="1926728" y="0"/>
                </a:lnTo>
                <a:lnTo>
                  <a:pt x="1929236" y="0"/>
                </a:lnTo>
                <a:lnTo>
                  <a:pt x="1931744" y="0"/>
                </a:lnTo>
                <a:lnTo>
                  <a:pt x="1934239" y="0"/>
                </a:lnTo>
                <a:lnTo>
                  <a:pt x="1936748" y="0"/>
                </a:lnTo>
                <a:lnTo>
                  <a:pt x="1939243" y="0"/>
                </a:lnTo>
                <a:lnTo>
                  <a:pt x="1941751" y="0"/>
                </a:lnTo>
                <a:lnTo>
                  <a:pt x="1944246" y="0"/>
                </a:lnTo>
                <a:lnTo>
                  <a:pt x="1946754" y="0"/>
                </a:lnTo>
                <a:lnTo>
                  <a:pt x="1949249" y="0"/>
                </a:lnTo>
                <a:lnTo>
                  <a:pt x="1951758" y="0"/>
                </a:lnTo>
                <a:lnTo>
                  <a:pt x="1954253" y="0"/>
                </a:lnTo>
                <a:lnTo>
                  <a:pt x="1956761" y="0"/>
                </a:lnTo>
                <a:lnTo>
                  <a:pt x="1959269" y="0"/>
                </a:lnTo>
                <a:lnTo>
                  <a:pt x="1961764" y="0"/>
                </a:lnTo>
                <a:lnTo>
                  <a:pt x="1964273" y="0"/>
                </a:lnTo>
                <a:lnTo>
                  <a:pt x="1966768" y="0"/>
                </a:lnTo>
                <a:lnTo>
                  <a:pt x="1969276" y="0"/>
                </a:lnTo>
                <a:lnTo>
                  <a:pt x="1971771" y="0"/>
                </a:lnTo>
                <a:lnTo>
                  <a:pt x="1974279" y="0"/>
                </a:lnTo>
                <a:lnTo>
                  <a:pt x="1976775" y="0"/>
                </a:lnTo>
                <a:lnTo>
                  <a:pt x="1979283" y="0"/>
                </a:lnTo>
                <a:lnTo>
                  <a:pt x="1981778" y="0"/>
                </a:lnTo>
                <a:lnTo>
                  <a:pt x="1984286" y="0"/>
                </a:lnTo>
                <a:lnTo>
                  <a:pt x="1986794" y="0"/>
                </a:lnTo>
                <a:lnTo>
                  <a:pt x="1989290" y="0"/>
                </a:lnTo>
                <a:lnTo>
                  <a:pt x="1991798" y="0"/>
                </a:lnTo>
                <a:lnTo>
                  <a:pt x="1994293" y="0"/>
                </a:lnTo>
                <a:lnTo>
                  <a:pt x="1996801" y="0"/>
                </a:lnTo>
                <a:lnTo>
                  <a:pt x="1999296" y="0"/>
                </a:lnTo>
                <a:lnTo>
                  <a:pt x="2001804" y="0"/>
                </a:lnTo>
                <a:lnTo>
                  <a:pt x="2004300" y="0"/>
                </a:lnTo>
                <a:lnTo>
                  <a:pt x="2006808" y="0"/>
                </a:lnTo>
                <a:lnTo>
                  <a:pt x="2009303" y="0"/>
                </a:lnTo>
                <a:lnTo>
                  <a:pt x="2011811" y="0"/>
                </a:lnTo>
                <a:lnTo>
                  <a:pt x="2014319" y="0"/>
                </a:lnTo>
                <a:lnTo>
                  <a:pt x="2016815" y="0"/>
                </a:lnTo>
                <a:lnTo>
                  <a:pt x="2019323" y="0"/>
                </a:lnTo>
                <a:lnTo>
                  <a:pt x="2021818" y="0"/>
                </a:lnTo>
                <a:lnTo>
                  <a:pt x="2024326" y="0"/>
                </a:lnTo>
                <a:lnTo>
                  <a:pt x="2026821" y="0"/>
                </a:lnTo>
                <a:lnTo>
                  <a:pt x="2029329" y="0"/>
                </a:lnTo>
                <a:lnTo>
                  <a:pt x="2031825" y="0"/>
                </a:lnTo>
                <a:lnTo>
                  <a:pt x="2034333" y="0"/>
                </a:lnTo>
                <a:lnTo>
                  <a:pt x="2036828" y="0"/>
                </a:lnTo>
                <a:lnTo>
                  <a:pt x="2039336" y="0"/>
                </a:lnTo>
                <a:lnTo>
                  <a:pt x="2041844" y="0"/>
                </a:lnTo>
                <a:lnTo>
                  <a:pt x="2044340" y="0"/>
                </a:lnTo>
                <a:lnTo>
                  <a:pt x="2046848" y="0"/>
                </a:lnTo>
                <a:lnTo>
                  <a:pt x="2049343" y="0"/>
                </a:lnTo>
                <a:lnTo>
                  <a:pt x="2051851" y="0"/>
                </a:lnTo>
                <a:lnTo>
                  <a:pt x="2054346" y="0"/>
                </a:lnTo>
                <a:lnTo>
                  <a:pt x="2056855" y="0"/>
                </a:lnTo>
                <a:lnTo>
                  <a:pt x="2059350" y="0"/>
                </a:lnTo>
                <a:lnTo>
                  <a:pt x="2061858" y="0"/>
                </a:lnTo>
                <a:lnTo>
                  <a:pt x="2064353" y="0"/>
                </a:lnTo>
                <a:lnTo>
                  <a:pt x="2066861" y="0"/>
                </a:lnTo>
                <a:lnTo>
                  <a:pt x="2069356" y="0"/>
                </a:lnTo>
                <a:lnTo>
                  <a:pt x="2071865" y="0"/>
                </a:lnTo>
                <a:lnTo>
                  <a:pt x="2074373" y="0"/>
                </a:lnTo>
                <a:lnTo>
                  <a:pt x="2076868" y="0"/>
                </a:lnTo>
                <a:lnTo>
                  <a:pt x="2079376" y="0"/>
                </a:lnTo>
                <a:lnTo>
                  <a:pt x="2081871" y="0"/>
                </a:lnTo>
                <a:lnTo>
                  <a:pt x="2084380" y="0"/>
                </a:lnTo>
                <a:lnTo>
                  <a:pt x="2086875" y="0"/>
                </a:lnTo>
                <a:lnTo>
                  <a:pt x="2089383" y="0"/>
                </a:lnTo>
                <a:lnTo>
                  <a:pt x="2091878" y="0"/>
                </a:lnTo>
                <a:lnTo>
                  <a:pt x="2094386" y="0"/>
                </a:lnTo>
                <a:lnTo>
                  <a:pt x="2096881" y="0"/>
                </a:lnTo>
                <a:lnTo>
                  <a:pt x="2099390" y="0"/>
                </a:lnTo>
                <a:lnTo>
                  <a:pt x="2101898" y="0"/>
                </a:lnTo>
                <a:lnTo>
                  <a:pt x="2104393" y="0"/>
                </a:lnTo>
                <a:lnTo>
                  <a:pt x="2106901" y="0"/>
                </a:lnTo>
                <a:lnTo>
                  <a:pt x="2109396" y="0"/>
                </a:lnTo>
                <a:lnTo>
                  <a:pt x="2111905" y="0"/>
                </a:lnTo>
                <a:lnTo>
                  <a:pt x="2114400" y="0"/>
                </a:lnTo>
                <a:lnTo>
                  <a:pt x="2116908" y="0"/>
                </a:lnTo>
                <a:lnTo>
                  <a:pt x="2119403" y="0"/>
                </a:lnTo>
                <a:lnTo>
                  <a:pt x="2121911" y="0"/>
                </a:lnTo>
                <a:lnTo>
                  <a:pt x="2124407" y="0"/>
                </a:lnTo>
                <a:lnTo>
                  <a:pt x="2126915" y="0"/>
                </a:lnTo>
                <a:lnTo>
                  <a:pt x="2129423" y="0"/>
                </a:lnTo>
                <a:lnTo>
                  <a:pt x="2131918" y="0"/>
                </a:lnTo>
                <a:lnTo>
                  <a:pt x="2134426" y="0"/>
                </a:lnTo>
                <a:lnTo>
                  <a:pt x="2136922" y="0"/>
                </a:lnTo>
                <a:lnTo>
                  <a:pt x="2139430" y="0"/>
                </a:lnTo>
                <a:lnTo>
                  <a:pt x="2141925" y="0"/>
                </a:lnTo>
                <a:lnTo>
                  <a:pt x="2144433" y="263303"/>
                </a:lnTo>
                <a:lnTo>
                  <a:pt x="2146928" y="263303"/>
                </a:lnTo>
                <a:lnTo>
                  <a:pt x="2149436" y="263303"/>
                </a:lnTo>
                <a:lnTo>
                  <a:pt x="2151932" y="263303"/>
                </a:lnTo>
                <a:lnTo>
                  <a:pt x="2154440" y="263303"/>
                </a:lnTo>
                <a:lnTo>
                  <a:pt x="2156948" y="263303"/>
                </a:lnTo>
                <a:lnTo>
                  <a:pt x="2159443" y="263303"/>
                </a:lnTo>
                <a:lnTo>
                  <a:pt x="2161951" y="263303"/>
                </a:lnTo>
                <a:lnTo>
                  <a:pt x="2164447" y="263303"/>
                </a:lnTo>
                <a:lnTo>
                  <a:pt x="2166955" y="263303"/>
                </a:lnTo>
                <a:lnTo>
                  <a:pt x="2169450" y="263303"/>
                </a:lnTo>
                <a:lnTo>
                  <a:pt x="2171958" y="263303"/>
                </a:lnTo>
                <a:lnTo>
                  <a:pt x="2174453" y="263303"/>
                </a:lnTo>
                <a:lnTo>
                  <a:pt x="2176962" y="263303"/>
                </a:lnTo>
                <a:lnTo>
                  <a:pt x="2179457" y="263303"/>
                </a:lnTo>
                <a:lnTo>
                  <a:pt x="2181965" y="263303"/>
                </a:lnTo>
                <a:lnTo>
                  <a:pt x="2184460" y="263303"/>
                </a:lnTo>
                <a:lnTo>
                  <a:pt x="2186968" y="263303"/>
                </a:lnTo>
                <a:lnTo>
                  <a:pt x="2189476" y="263303"/>
                </a:lnTo>
                <a:lnTo>
                  <a:pt x="2191972" y="263303"/>
                </a:lnTo>
                <a:lnTo>
                  <a:pt x="2194480" y="263303"/>
                </a:lnTo>
                <a:lnTo>
                  <a:pt x="2196975" y="263303"/>
                </a:lnTo>
                <a:lnTo>
                  <a:pt x="2199483" y="263303"/>
                </a:lnTo>
                <a:lnTo>
                  <a:pt x="2201978" y="263303"/>
                </a:lnTo>
                <a:lnTo>
                  <a:pt x="2204487" y="263303"/>
                </a:lnTo>
                <a:lnTo>
                  <a:pt x="2206982" y="263303"/>
                </a:lnTo>
                <a:lnTo>
                  <a:pt x="2209490" y="263303"/>
                </a:lnTo>
                <a:lnTo>
                  <a:pt x="2211985" y="263303"/>
                </a:lnTo>
                <a:lnTo>
                  <a:pt x="2214494" y="263303"/>
                </a:lnTo>
                <a:lnTo>
                  <a:pt x="2217002" y="263303"/>
                </a:lnTo>
                <a:lnTo>
                  <a:pt x="2219497" y="263303"/>
                </a:lnTo>
                <a:lnTo>
                  <a:pt x="2222005" y="263303"/>
                </a:lnTo>
                <a:lnTo>
                  <a:pt x="2224500" y="263303"/>
                </a:lnTo>
                <a:lnTo>
                  <a:pt x="2227008" y="263303"/>
                </a:lnTo>
                <a:lnTo>
                  <a:pt x="2229503" y="263303"/>
                </a:lnTo>
                <a:lnTo>
                  <a:pt x="2232012" y="263303"/>
                </a:lnTo>
                <a:lnTo>
                  <a:pt x="2234507" y="263303"/>
                </a:lnTo>
                <a:lnTo>
                  <a:pt x="2237015" y="263303"/>
                </a:lnTo>
                <a:lnTo>
                  <a:pt x="2239510" y="263303"/>
                </a:lnTo>
                <a:lnTo>
                  <a:pt x="2242018" y="263303"/>
                </a:lnTo>
                <a:lnTo>
                  <a:pt x="2244527" y="263303"/>
                </a:lnTo>
                <a:lnTo>
                  <a:pt x="2247022" y="263303"/>
                </a:lnTo>
                <a:lnTo>
                  <a:pt x="2249530" y="263303"/>
                </a:lnTo>
                <a:lnTo>
                  <a:pt x="2252025" y="263303"/>
                </a:lnTo>
                <a:lnTo>
                  <a:pt x="2254533" y="263303"/>
                </a:lnTo>
                <a:lnTo>
                  <a:pt x="2257029" y="263303"/>
                </a:lnTo>
                <a:lnTo>
                  <a:pt x="2259537" y="263303"/>
                </a:lnTo>
                <a:lnTo>
                  <a:pt x="2262032" y="263303"/>
                </a:lnTo>
                <a:lnTo>
                  <a:pt x="2264540" y="263303"/>
                </a:lnTo>
                <a:lnTo>
                  <a:pt x="2267035" y="263303"/>
                </a:lnTo>
                <a:lnTo>
                  <a:pt x="2269544" y="263303"/>
                </a:lnTo>
                <a:lnTo>
                  <a:pt x="2272052" y="263303"/>
                </a:lnTo>
                <a:lnTo>
                  <a:pt x="2274547" y="263303"/>
                </a:lnTo>
                <a:lnTo>
                  <a:pt x="2277055" y="263303"/>
                </a:lnTo>
                <a:lnTo>
                  <a:pt x="2279550" y="263303"/>
                </a:lnTo>
                <a:lnTo>
                  <a:pt x="2282059" y="263303"/>
                </a:lnTo>
                <a:lnTo>
                  <a:pt x="2284553" y="263303"/>
                </a:lnTo>
                <a:lnTo>
                  <a:pt x="2287062" y="263303"/>
                </a:lnTo>
                <a:lnTo>
                  <a:pt x="2289557" y="263303"/>
                </a:lnTo>
                <a:lnTo>
                  <a:pt x="2292065" y="263303"/>
                </a:lnTo>
                <a:lnTo>
                  <a:pt x="2294560" y="263303"/>
                </a:lnTo>
                <a:lnTo>
                  <a:pt x="2297068" y="263303"/>
                </a:lnTo>
                <a:lnTo>
                  <a:pt x="2299564" y="263303"/>
                </a:lnTo>
                <a:lnTo>
                  <a:pt x="2302072" y="263303"/>
                </a:lnTo>
                <a:lnTo>
                  <a:pt x="2304580" y="263303"/>
                </a:lnTo>
                <a:lnTo>
                  <a:pt x="2307075" y="263303"/>
                </a:lnTo>
                <a:lnTo>
                  <a:pt x="2309583" y="263303"/>
                </a:lnTo>
                <a:lnTo>
                  <a:pt x="2312079" y="263303"/>
                </a:lnTo>
                <a:lnTo>
                  <a:pt x="2314587" y="263303"/>
                </a:lnTo>
                <a:lnTo>
                  <a:pt x="2317082" y="263303"/>
                </a:lnTo>
                <a:lnTo>
                  <a:pt x="2319590" y="263303"/>
                </a:lnTo>
                <a:lnTo>
                  <a:pt x="2322085" y="263303"/>
                </a:lnTo>
                <a:lnTo>
                  <a:pt x="2324594" y="263303"/>
                </a:lnTo>
                <a:lnTo>
                  <a:pt x="2327089" y="263303"/>
                </a:lnTo>
                <a:lnTo>
                  <a:pt x="2329597" y="263303"/>
                </a:lnTo>
                <a:lnTo>
                  <a:pt x="2332105" y="263303"/>
                </a:lnTo>
                <a:lnTo>
                  <a:pt x="2334600" y="263303"/>
                </a:lnTo>
                <a:lnTo>
                  <a:pt x="2337109" y="263303"/>
                </a:lnTo>
                <a:lnTo>
                  <a:pt x="2339604" y="263303"/>
                </a:lnTo>
                <a:lnTo>
                  <a:pt x="2342112" y="263303"/>
                </a:lnTo>
                <a:lnTo>
                  <a:pt x="2344607" y="263303"/>
                </a:lnTo>
                <a:lnTo>
                  <a:pt x="2347115" y="263303"/>
                </a:lnTo>
                <a:lnTo>
                  <a:pt x="2349610" y="263303"/>
                </a:lnTo>
                <a:lnTo>
                  <a:pt x="2352119" y="263303"/>
                </a:lnTo>
                <a:lnTo>
                  <a:pt x="2354614" y="263303"/>
                </a:lnTo>
                <a:lnTo>
                  <a:pt x="2357122" y="263303"/>
                </a:lnTo>
                <a:lnTo>
                  <a:pt x="2359630" y="263303"/>
                </a:lnTo>
                <a:lnTo>
                  <a:pt x="2362125" y="263303"/>
                </a:lnTo>
                <a:lnTo>
                  <a:pt x="2364634" y="263303"/>
                </a:lnTo>
                <a:lnTo>
                  <a:pt x="2367129" y="263303"/>
                </a:lnTo>
                <a:lnTo>
                  <a:pt x="2369637" y="263303"/>
                </a:lnTo>
                <a:lnTo>
                  <a:pt x="2372132" y="263303"/>
                </a:lnTo>
                <a:lnTo>
                  <a:pt x="2374640" y="263303"/>
                </a:lnTo>
                <a:lnTo>
                  <a:pt x="2377136" y="263303"/>
                </a:lnTo>
                <a:lnTo>
                  <a:pt x="2379644" y="263303"/>
                </a:lnTo>
                <a:lnTo>
                  <a:pt x="2382139" y="263303"/>
                </a:lnTo>
                <a:lnTo>
                  <a:pt x="2384647" y="263303"/>
                </a:lnTo>
                <a:lnTo>
                  <a:pt x="2387155" y="263303"/>
                </a:lnTo>
                <a:lnTo>
                  <a:pt x="2389650" y="263303"/>
                </a:lnTo>
                <a:lnTo>
                  <a:pt x="2392159" y="263303"/>
                </a:lnTo>
                <a:lnTo>
                  <a:pt x="2394654" y="263303"/>
                </a:lnTo>
                <a:lnTo>
                  <a:pt x="2397162" y="263303"/>
                </a:lnTo>
                <a:lnTo>
                  <a:pt x="2399657" y="263303"/>
                </a:lnTo>
                <a:lnTo>
                  <a:pt x="2402165" y="263303"/>
                </a:lnTo>
                <a:lnTo>
                  <a:pt x="2404660" y="263303"/>
                </a:lnTo>
                <a:lnTo>
                  <a:pt x="2407169" y="263303"/>
                </a:lnTo>
                <a:lnTo>
                  <a:pt x="2409664" y="263303"/>
                </a:lnTo>
                <a:lnTo>
                  <a:pt x="2412172" y="263303"/>
                </a:lnTo>
                <a:lnTo>
                  <a:pt x="2414667" y="263303"/>
                </a:lnTo>
                <a:lnTo>
                  <a:pt x="2417175" y="263303"/>
                </a:lnTo>
                <a:lnTo>
                  <a:pt x="2419684" y="263303"/>
                </a:lnTo>
                <a:lnTo>
                  <a:pt x="2422179" y="263303"/>
                </a:lnTo>
                <a:lnTo>
                  <a:pt x="2424687" y="263303"/>
                </a:lnTo>
                <a:lnTo>
                  <a:pt x="2427182" y="263303"/>
                </a:lnTo>
                <a:lnTo>
                  <a:pt x="2429690" y="263303"/>
                </a:lnTo>
                <a:lnTo>
                  <a:pt x="2432186" y="263303"/>
                </a:lnTo>
                <a:lnTo>
                  <a:pt x="2434694" y="263303"/>
                </a:lnTo>
                <a:lnTo>
                  <a:pt x="2437189" y="263303"/>
                </a:lnTo>
                <a:lnTo>
                  <a:pt x="2439697" y="263303"/>
                </a:lnTo>
                <a:lnTo>
                  <a:pt x="2442192" y="263303"/>
                </a:lnTo>
                <a:lnTo>
                  <a:pt x="2444701" y="263303"/>
                </a:lnTo>
                <a:lnTo>
                  <a:pt x="2447209" y="263303"/>
                </a:lnTo>
                <a:lnTo>
                  <a:pt x="2449704" y="263303"/>
                </a:lnTo>
                <a:lnTo>
                  <a:pt x="2452212" y="263303"/>
                </a:lnTo>
                <a:lnTo>
                  <a:pt x="2454707" y="263303"/>
                </a:lnTo>
                <a:lnTo>
                  <a:pt x="2457215" y="263303"/>
                </a:lnTo>
                <a:lnTo>
                  <a:pt x="2459711" y="263303"/>
                </a:lnTo>
                <a:lnTo>
                  <a:pt x="2462219" y="263303"/>
                </a:lnTo>
                <a:lnTo>
                  <a:pt x="2464714" y="263303"/>
                </a:lnTo>
                <a:lnTo>
                  <a:pt x="2467222" y="263303"/>
                </a:lnTo>
                <a:lnTo>
                  <a:pt x="2469717" y="263303"/>
                </a:lnTo>
                <a:lnTo>
                  <a:pt x="2472226" y="263303"/>
                </a:lnTo>
                <a:lnTo>
                  <a:pt x="2474734" y="263303"/>
                </a:lnTo>
                <a:lnTo>
                  <a:pt x="2477229" y="263303"/>
                </a:lnTo>
                <a:lnTo>
                  <a:pt x="2479737" y="263303"/>
                </a:lnTo>
                <a:lnTo>
                  <a:pt x="2482232" y="263303"/>
                </a:lnTo>
                <a:lnTo>
                  <a:pt x="2484741" y="263303"/>
                </a:lnTo>
                <a:lnTo>
                  <a:pt x="2487236" y="263303"/>
                </a:lnTo>
                <a:lnTo>
                  <a:pt x="2489744" y="263303"/>
                </a:lnTo>
                <a:lnTo>
                  <a:pt x="2492239" y="263303"/>
                </a:lnTo>
                <a:lnTo>
                  <a:pt x="2494747" y="263303"/>
                </a:lnTo>
                <a:lnTo>
                  <a:pt x="2497242" y="263303"/>
                </a:lnTo>
                <a:lnTo>
                  <a:pt x="2499751" y="263303"/>
                </a:lnTo>
              </a:path>
            </a:pathLst>
          </a:custGeom>
          <a:noFill/>
          <a:ln w="10541" cap="rnd">
            <a:solidFill>
              <a:srgbClr val="FFA5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350D11FC-460F-8680-7611-4C57D864C674}"/>
              </a:ext>
            </a:extLst>
          </p:cNvPr>
          <p:cNvSpPr/>
          <p:nvPr/>
        </p:nvSpPr>
        <p:spPr>
          <a:xfrm>
            <a:off x="5463280" y="1903430"/>
            <a:ext cx="2499750" cy="1654433"/>
          </a:xfrm>
          <a:custGeom>
            <a:avLst/>
            <a:gdLst>
              <a:gd name="connsiteX0" fmla="*/ 0 w 2499750"/>
              <a:gd name="connsiteY0" fmla="*/ 1654434 h 1654433"/>
              <a:gd name="connsiteX1" fmla="*/ 2502 w 2499750"/>
              <a:gd name="connsiteY1" fmla="*/ 1654434 h 1654433"/>
              <a:gd name="connsiteX2" fmla="*/ 5005 w 2499750"/>
              <a:gd name="connsiteY2" fmla="*/ 1654434 h 1654433"/>
              <a:gd name="connsiteX3" fmla="*/ 7506 w 2499750"/>
              <a:gd name="connsiteY3" fmla="*/ 1654434 h 1654433"/>
              <a:gd name="connsiteX4" fmla="*/ 10008 w 2499750"/>
              <a:gd name="connsiteY4" fmla="*/ 1654434 h 1654433"/>
              <a:gd name="connsiteX5" fmla="*/ 12511 w 2499750"/>
              <a:gd name="connsiteY5" fmla="*/ 1654434 h 1654433"/>
              <a:gd name="connsiteX6" fmla="*/ 15013 w 2499750"/>
              <a:gd name="connsiteY6" fmla="*/ 1654434 h 1654433"/>
              <a:gd name="connsiteX7" fmla="*/ 17516 w 2499750"/>
              <a:gd name="connsiteY7" fmla="*/ 1654434 h 1654433"/>
              <a:gd name="connsiteX8" fmla="*/ 20017 w 2499750"/>
              <a:gd name="connsiteY8" fmla="*/ 1654434 h 1654433"/>
              <a:gd name="connsiteX9" fmla="*/ 22520 w 2499750"/>
              <a:gd name="connsiteY9" fmla="*/ 1654434 h 1654433"/>
              <a:gd name="connsiteX10" fmla="*/ 25022 w 2499750"/>
              <a:gd name="connsiteY10" fmla="*/ 1654434 h 1654433"/>
              <a:gd name="connsiteX11" fmla="*/ 27524 w 2499750"/>
              <a:gd name="connsiteY11" fmla="*/ 1654434 h 1654433"/>
              <a:gd name="connsiteX12" fmla="*/ 30027 w 2499750"/>
              <a:gd name="connsiteY12" fmla="*/ 1654434 h 1654433"/>
              <a:gd name="connsiteX13" fmla="*/ 32528 w 2499750"/>
              <a:gd name="connsiteY13" fmla="*/ 1654434 h 1654433"/>
              <a:gd name="connsiteX14" fmla="*/ 35031 w 2499750"/>
              <a:gd name="connsiteY14" fmla="*/ 1654434 h 1654433"/>
              <a:gd name="connsiteX15" fmla="*/ 37533 w 2499750"/>
              <a:gd name="connsiteY15" fmla="*/ 1654434 h 1654433"/>
              <a:gd name="connsiteX16" fmla="*/ 40036 w 2499750"/>
              <a:gd name="connsiteY16" fmla="*/ 1654434 h 1654433"/>
              <a:gd name="connsiteX17" fmla="*/ 42538 w 2499750"/>
              <a:gd name="connsiteY17" fmla="*/ 1654434 h 1654433"/>
              <a:gd name="connsiteX18" fmla="*/ 45039 w 2499750"/>
              <a:gd name="connsiteY18" fmla="*/ 1654434 h 1654433"/>
              <a:gd name="connsiteX19" fmla="*/ 47542 w 2499750"/>
              <a:gd name="connsiteY19" fmla="*/ 1654434 h 1654433"/>
              <a:gd name="connsiteX20" fmla="*/ 50044 w 2499750"/>
              <a:gd name="connsiteY20" fmla="*/ 1654434 h 1654433"/>
              <a:gd name="connsiteX21" fmla="*/ 52547 w 2499750"/>
              <a:gd name="connsiteY21" fmla="*/ 1654434 h 1654433"/>
              <a:gd name="connsiteX22" fmla="*/ 55049 w 2499750"/>
              <a:gd name="connsiteY22" fmla="*/ 1654434 h 1654433"/>
              <a:gd name="connsiteX23" fmla="*/ 57552 w 2499750"/>
              <a:gd name="connsiteY23" fmla="*/ 1654434 h 1654433"/>
              <a:gd name="connsiteX24" fmla="*/ 60053 w 2499750"/>
              <a:gd name="connsiteY24" fmla="*/ 1654434 h 1654433"/>
              <a:gd name="connsiteX25" fmla="*/ 62556 w 2499750"/>
              <a:gd name="connsiteY25" fmla="*/ 1654434 h 1654433"/>
              <a:gd name="connsiteX26" fmla="*/ 65058 w 2499750"/>
              <a:gd name="connsiteY26" fmla="*/ 1654434 h 1654433"/>
              <a:gd name="connsiteX27" fmla="*/ 67560 w 2499750"/>
              <a:gd name="connsiteY27" fmla="*/ 1654434 h 1654433"/>
              <a:gd name="connsiteX28" fmla="*/ 70063 w 2499750"/>
              <a:gd name="connsiteY28" fmla="*/ 1654434 h 1654433"/>
              <a:gd name="connsiteX29" fmla="*/ 72565 w 2499750"/>
              <a:gd name="connsiteY29" fmla="*/ 1654434 h 1654433"/>
              <a:gd name="connsiteX30" fmla="*/ 75068 w 2499750"/>
              <a:gd name="connsiteY30" fmla="*/ 1654434 h 1654433"/>
              <a:gd name="connsiteX31" fmla="*/ 77569 w 2499750"/>
              <a:gd name="connsiteY31" fmla="*/ 1654434 h 1654433"/>
              <a:gd name="connsiteX32" fmla="*/ 80072 w 2499750"/>
              <a:gd name="connsiteY32" fmla="*/ 1654434 h 1654433"/>
              <a:gd name="connsiteX33" fmla="*/ 82574 w 2499750"/>
              <a:gd name="connsiteY33" fmla="*/ 1654434 h 1654433"/>
              <a:gd name="connsiteX34" fmla="*/ 85076 w 2499750"/>
              <a:gd name="connsiteY34" fmla="*/ 1654434 h 1654433"/>
              <a:gd name="connsiteX35" fmla="*/ 87579 w 2499750"/>
              <a:gd name="connsiteY35" fmla="*/ 1654434 h 1654433"/>
              <a:gd name="connsiteX36" fmla="*/ 90080 w 2499750"/>
              <a:gd name="connsiteY36" fmla="*/ 1654434 h 1654433"/>
              <a:gd name="connsiteX37" fmla="*/ 92583 w 2499750"/>
              <a:gd name="connsiteY37" fmla="*/ 1654434 h 1654433"/>
              <a:gd name="connsiteX38" fmla="*/ 95085 w 2499750"/>
              <a:gd name="connsiteY38" fmla="*/ 1654434 h 1654433"/>
              <a:gd name="connsiteX39" fmla="*/ 97588 w 2499750"/>
              <a:gd name="connsiteY39" fmla="*/ 1654434 h 1654433"/>
              <a:gd name="connsiteX40" fmla="*/ 100090 w 2499750"/>
              <a:gd name="connsiteY40" fmla="*/ 1654434 h 1654433"/>
              <a:gd name="connsiteX41" fmla="*/ 102591 w 2499750"/>
              <a:gd name="connsiteY41" fmla="*/ 1654434 h 1654433"/>
              <a:gd name="connsiteX42" fmla="*/ 105094 w 2499750"/>
              <a:gd name="connsiteY42" fmla="*/ 1654434 h 1654433"/>
              <a:gd name="connsiteX43" fmla="*/ 107596 w 2499750"/>
              <a:gd name="connsiteY43" fmla="*/ 1654434 h 1654433"/>
              <a:gd name="connsiteX44" fmla="*/ 110099 w 2499750"/>
              <a:gd name="connsiteY44" fmla="*/ 1654434 h 1654433"/>
              <a:gd name="connsiteX45" fmla="*/ 112601 w 2499750"/>
              <a:gd name="connsiteY45" fmla="*/ 1654434 h 1654433"/>
              <a:gd name="connsiteX46" fmla="*/ 115104 w 2499750"/>
              <a:gd name="connsiteY46" fmla="*/ 1654434 h 1654433"/>
              <a:gd name="connsiteX47" fmla="*/ 117605 w 2499750"/>
              <a:gd name="connsiteY47" fmla="*/ 1654434 h 1654433"/>
              <a:gd name="connsiteX48" fmla="*/ 120108 w 2499750"/>
              <a:gd name="connsiteY48" fmla="*/ 1654434 h 1654433"/>
              <a:gd name="connsiteX49" fmla="*/ 122610 w 2499750"/>
              <a:gd name="connsiteY49" fmla="*/ 1654434 h 1654433"/>
              <a:gd name="connsiteX50" fmla="*/ 125112 w 2499750"/>
              <a:gd name="connsiteY50" fmla="*/ 1654434 h 1654433"/>
              <a:gd name="connsiteX51" fmla="*/ 127615 w 2499750"/>
              <a:gd name="connsiteY51" fmla="*/ 1654434 h 1654433"/>
              <a:gd name="connsiteX52" fmla="*/ 130116 w 2499750"/>
              <a:gd name="connsiteY52" fmla="*/ 1654434 h 1654433"/>
              <a:gd name="connsiteX53" fmla="*/ 132619 w 2499750"/>
              <a:gd name="connsiteY53" fmla="*/ 1654434 h 1654433"/>
              <a:gd name="connsiteX54" fmla="*/ 135121 w 2499750"/>
              <a:gd name="connsiteY54" fmla="*/ 1654434 h 1654433"/>
              <a:gd name="connsiteX55" fmla="*/ 137624 w 2499750"/>
              <a:gd name="connsiteY55" fmla="*/ 1654434 h 1654433"/>
              <a:gd name="connsiteX56" fmla="*/ 140126 w 2499750"/>
              <a:gd name="connsiteY56" fmla="*/ 1654434 h 1654433"/>
              <a:gd name="connsiteX57" fmla="*/ 142627 w 2499750"/>
              <a:gd name="connsiteY57" fmla="*/ 1654434 h 1654433"/>
              <a:gd name="connsiteX58" fmla="*/ 145130 w 2499750"/>
              <a:gd name="connsiteY58" fmla="*/ 1654434 h 1654433"/>
              <a:gd name="connsiteX59" fmla="*/ 147632 w 2499750"/>
              <a:gd name="connsiteY59" fmla="*/ 1654434 h 1654433"/>
              <a:gd name="connsiteX60" fmla="*/ 150135 w 2499750"/>
              <a:gd name="connsiteY60" fmla="*/ 1654434 h 1654433"/>
              <a:gd name="connsiteX61" fmla="*/ 152637 w 2499750"/>
              <a:gd name="connsiteY61" fmla="*/ 1654434 h 1654433"/>
              <a:gd name="connsiteX62" fmla="*/ 155140 w 2499750"/>
              <a:gd name="connsiteY62" fmla="*/ 1654434 h 1654433"/>
              <a:gd name="connsiteX63" fmla="*/ 157641 w 2499750"/>
              <a:gd name="connsiteY63" fmla="*/ 1654434 h 1654433"/>
              <a:gd name="connsiteX64" fmla="*/ 160144 w 2499750"/>
              <a:gd name="connsiteY64" fmla="*/ 1654434 h 1654433"/>
              <a:gd name="connsiteX65" fmla="*/ 162646 w 2499750"/>
              <a:gd name="connsiteY65" fmla="*/ 1654434 h 1654433"/>
              <a:gd name="connsiteX66" fmla="*/ 165148 w 2499750"/>
              <a:gd name="connsiteY66" fmla="*/ 1654434 h 1654433"/>
              <a:gd name="connsiteX67" fmla="*/ 167651 w 2499750"/>
              <a:gd name="connsiteY67" fmla="*/ 1654434 h 1654433"/>
              <a:gd name="connsiteX68" fmla="*/ 170152 w 2499750"/>
              <a:gd name="connsiteY68" fmla="*/ 1654434 h 1654433"/>
              <a:gd name="connsiteX69" fmla="*/ 172655 w 2499750"/>
              <a:gd name="connsiteY69" fmla="*/ 1654434 h 1654433"/>
              <a:gd name="connsiteX70" fmla="*/ 175157 w 2499750"/>
              <a:gd name="connsiteY70" fmla="*/ 1654434 h 1654433"/>
              <a:gd name="connsiteX71" fmla="*/ 177660 w 2499750"/>
              <a:gd name="connsiteY71" fmla="*/ 1654434 h 1654433"/>
              <a:gd name="connsiteX72" fmla="*/ 180162 w 2499750"/>
              <a:gd name="connsiteY72" fmla="*/ 1654434 h 1654433"/>
              <a:gd name="connsiteX73" fmla="*/ 182663 w 2499750"/>
              <a:gd name="connsiteY73" fmla="*/ 1654434 h 1654433"/>
              <a:gd name="connsiteX74" fmla="*/ 185166 w 2499750"/>
              <a:gd name="connsiteY74" fmla="*/ 1654434 h 1654433"/>
              <a:gd name="connsiteX75" fmla="*/ 187668 w 2499750"/>
              <a:gd name="connsiteY75" fmla="*/ 1654434 h 1654433"/>
              <a:gd name="connsiteX76" fmla="*/ 190171 w 2499750"/>
              <a:gd name="connsiteY76" fmla="*/ 1654434 h 1654433"/>
              <a:gd name="connsiteX77" fmla="*/ 192673 w 2499750"/>
              <a:gd name="connsiteY77" fmla="*/ 1654434 h 1654433"/>
              <a:gd name="connsiteX78" fmla="*/ 195176 w 2499750"/>
              <a:gd name="connsiteY78" fmla="*/ 1654434 h 1654433"/>
              <a:gd name="connsiteX79" fmla="*/ 197677 w 2499750"/>
              <a:gd name="connsiteY79" fmla="*/ 1654434 h 1654433"/>
              <a:gd name="connsiteX80" fmla="*/ 200179 w 2499750"/>
              <a:gd name="connsiteY80" fmla="*/ 1654434 h 1654433"/>
              <a:gd name="connsiteX81" fmla="*/ 202682 w 2499750"/>
              <a:gd name="connsiteY81" fmla="*/ 1654434 h 1654433"/>
              <a:gd name="connsiteX82" fmla="*/ 205184 w 2499750"/>
              <a:gd name="connsiteY82" fmla="*/ 1654434 h 1654433"/>
              <a:gd name="connsiteX83" fmla="*/ 207687 w 2499750"/>
              <a:gd name="connsiteY83" fmla="*/ 1654434 h 1654433"/>
              <a:gd name="connsiteX84" fmla="*/ 210188 w 2499750"/>
              <a:gd name="connsiteY84" fmla="*/ 1654434 h 1654433"/>
              <a:gd name="connsiteX85" fmla="*/ 212691 w 2499750"/>
              <a:gd name="connsiteY85" fmla="*/ 1654434 h 1654433"/>
              <a:gd name="connsiteX86" fmla="*/ 215193 w 2499750"/>
              <a:gd name="connsiteY86" fmla="*/ 1654434 h 1654433"/>
              <a:gd name="connsiteX87" fmla="*/ 217696 w 2499750"/>
              <a:gd name="connsiteY87" fmla="*/ 1654434 h 1654433"/>
              <a:gd name="connsiteX88" fmla="*/ 220198 w 2499750"/>
              <a:gd name="connsiteY88" fmla="*/ 1654434 h 1654433"/>
              <a:gd name="connsiteX89" fmla="*/ 222700 w 2499750"/>
              <a:gd name="connsiteY89" fmla="*/ 1654434 h 1654433"/>
              <a:gd name="connsiteX90" fmla="*/ 225203 w 2499750"/>
              <a:gd name="connsiteY90" fmla="*/ 1654434 h 1654433"/>
              <a:gd name="connsiteX91" fmla="*/ 227704 w 2499750"/>
              <a:gd name="connsiteY91" fmla="*/ 1654434 h 1654433"/>
              <a:gd name="connsiteX92" fmla="*/ 230207 w 2499750"/>
              <a:gd name="connsiteY92" fmla="*/ 1654434 h 1654433"/>
              <a:gd name="connsiteX93" fmla="*/ 232709 w 2499750"/>
              <a:gd name="connsiteY93" fmla="*/ 1654434 h 1654433"/>
              <a:gd name="connsiteX94" fmla="*/ 235212 w 2499750"/>
              <a:gd name="connsiteY94" fmla="*/ 1654434 h 1654433"/>
              <a:gd name="connsiteX95" fmla="*/ 237714 w 2499750"/>
              <a:gd name="connsiteY95" fmla="*/ 1654434 h 1654433"/>
              <a:gd name="connsiteX96" fmla="*/ 240215 w 2499750"/>
              <a:gd name="connsiteY96" fmla="*/ 1654434 h 1654433"/>
              <a:gd name="connsiteX97" fmla="*/ 242718 w 2499750"/>
              <a:gd name="connsiteY97" fmla="*/ 1654434 h 1654433"/>
              <a:gd name="connsiteX98" fmla="*/ 245220 w 2499750"/>
              <a:gd name="connsiteY98" fmla="*/ 1654434 h 1654433"/>
              <a:gd name="connsiteX99" fmla="*/ 247723 w 2499750"/>
              <a:gd name="connsiteY99" fmla="*/ 1654434 h 1654433"/>
              <a:gd name="connsiteX100" fmla="*/ 250225 w 2499750"/>
              <a:gd name="connsiteY100" fmla="*/ 1654434 h 1654433"/>
              <a:gd name="connsiteX101" fmla="*/ 252728 w 2499750"/>
              <a:gd name="connsiteY101" fmla="*/ 1654434 h 1654433"/>
              <a:gd name="connsiteX102" fmla="*/ 255229 w 2499750"/>
              <a:gd name="connsiteY102" fmla="*/ 1654434 h 1654433"/>
              <a:gd name="connsiteX103" fmla="*/ 257731 w 2499750"/>
              <a:gd name="connsiteY103" fmla="*/ 1654434 h 1654433"/>
              <a:gd name="connsiteX104" fmla="*/ 260234 w 2499750"/>
              <a:gd name="connsiteY104" fmla="*/ 1654434 h 1654433"/>
              <a:gd name="connsiteX105" fmla="*/ 262736 w 2499750"/>
              <a:gd name="connsiteY105" fmla="*/ 1654434 h 1654433"/>
              <a:gd name="connsiteX106" fmla="*/ 265239 w 2499750"/>
              <a:gd name="connsiteY106" fmla="*/ 1654434 h 1654433"/>
              <a:gd name="connsiteX107" fmla="*/ 267740 w 2499750"/>
              <a:gd name="connsiteY107" fmla="*/ 1654434 h 1654433"/>
              <a:gd name="connsiteX108" fmla="*/ 270243 w 2499750"/>
              <a:gd name="connsiteY108" fmla="*/ 1654434 h 1654433"/>
              <a:gd name="connsiteX109" fmla="*/ 272745 w 2499750"/>
              <a:gd name="connsiteY109" fmla="*/ 1654434 h 1654433"/>
              <a:gd name="connsiteX110" fmla="*/ 275248 w 2499750"/>
              <a:gd name="connsiteY110" fmla="*/ 1654434 h 1654433"/>
              <a:gd name="connsiteX111" fmla="*/ 277750 w 2499750"/>
              <a:gd name="connsiteY111" fmla="*/ 1654434 h 1654433"/>
              <a:gd name="connsiteX112" fmla="*/ 280251 w 2499750"/>
              <a:gd name="connsiteY112" fmla="*/ 1654434 h 1654433"/>
              <a:gd name="connsiteX113" fmla="*/ 282754 w 2499750"/>
              <a:gd name="connsiteY113" fmla="*/ 1654434 h 1654433"/>
              <a:gd name="connsiteX114" fmla="*/ 285256 w 2499750"/>
              <a:gd name="connsiteY114" fmla="*/ 1654434 h 1654433"/>
              <a:gd name="connsiteX115" fmla="*/ 287759 w 2499750"/>
              <a:gd name="connsiteY115" fmla="*/ 1654434 h 1654433"/>
              <a:gd name="connsiteX116" fmla="*/ 290261 w 2499750"/>
              <a:gd name="connsiteY116" fmla="*/ 1654434 h 1654433"/>
              <a:gd name="connsiteX117" fmla="*/ 292764 w 2499750"/>
              <a:gd name="connsiteY117" fmla="*/ 1654434 h 1654433"/>
              <a:gd name="connsiteX118" fmla="*/ 295265 w 2499750"/>
              <a:gd name="connsiteY118" fmla="*/ 1654434 h 1654433"/>
              <a:gd name="connsiteX119" fmla="*/ 297767 w 2499750"/>
              <a:gd name="connsiteY119" fmla="*/ 1654434 h 1654433"/>
              <a:gd name="connsiteX120" fmla="*/ 300270 w 2499750"/>
              <a:gd name="connsiteY120" fmla="*/ 1654434 h 1654433"/>
              <a:gd name="connsiteX121" fmla="*/ 302772 w 2499750"/>
              <a:gd name="connsiteY121" fmla="*/ 1654434 h 1654433"/>
              <a:gd name="connsiteX122" fmla="*/ 305275 w 2499750"/>
              <a:gd name="connsiteY122" fmla="*/ 1654434 h 1654433"/>
              <a:gd name="connsiteX123" fmla="*/ 307776 w 2499750"/>
              <a:gd name="connsiteY123" fmla="*/ 1654434 h 1654433"/>
              <a:gd name="connsiteX124" fmla="*/ 310279 w 2499750"/>
              <a:gd name="connsiteY124" fmla="*/ 1654434 h 1654433"/>
              <a:gd name="connsiteX125" fmla="*/ 312781 w 2499750"/>
              <a:gd name="connsiteY125" fmla="*/ 1654434 h 1654433"/>
              <a:gd name="connsiteX126" fmla="*/ 315284 w 2499750"/>
              <a:gd name="connsiteY126" fmla="*/ 1654434 h 1654433"/>
              <a:gd name="connsiteX127" fmla="*/ 317786 w 2499750"/>
              <a:gd name="connsiteY127" fmla="*/ 1654434 h 1654433"/>
              <a:gd name="connsiteX128" fmla="*/ 320287 w 2499750"/>
              <a:gd name="connsiteY128" fmla="*/ 1654434 h 1654433"/>
              <a:gd name="connsiteX129" fmla="*/ 322790 w 2499750"/>
              <a:gd name="connsiteY129" fmla="*/ 1654434 h 1654433"/>
              <a:gd name="connsiteX130" fmla="*/ 325292 w 2499750"/>
              <a:gd name="connsiteY130" fmla="*/ 1654434 h 1654433"/>
              <a:gd name="connsiteX131" fmla="*/ 327795 w 2499750"/>
              <a:gd name="connsiteY131" fmla="*/ 1654434 h 1654433"/>
              <a:gd name="connsiteX132" fmla="*/ 330297 w 2499750"/>
              <a:gd name="connsiteY132" fmla="*/ 1654434 h 1654433"/>
              <a:gd name="connsiteX133" fmla="*/ 332800 w 2499750"/>
              <a:gd name="connsiteY133" fmla="*/ 1654434 h 1654433"/>
              <a:gd name="connsiteX134" fmla="*/ 335301 w 2499750"/>
              <a:gd name="connsiteY134" fmla="*/ 1654434 h 1654433"/>
              <a:gd name="connsiteX135" fmla="*/ 337803 w 2499750"/>
              <a:gd name="connsiteY135" fmla="*/ 1654434 h 1654433"/>
              <a:gd name="connsiteX136" fmla="*/ 340306 w 2499750"/>
              <a:gd name="connsiteY136" fmla="*/ 1654434 h 1654433"/>
              <a:gd name="connsiteX137" fmla="*/ 342808 w 2499750"/>
              <a:gd name="connsiteY137" fmla="*/ 1654434 h 1654433"/>
              <a:gd name="connsiteX138" fmla="*/ 345311 w 2499750"/>
              <a:gd name="connsiteY138" fmla="*/ 1654434 h 1654433"/>
              <a:gd name="connsiteX139" fmla="*/ 347812 w 2499750"/>
              <a:gd name="connsiteY139" fmla="*/ 1654434 h 1654433"/>
              <a:gd name="connsiteX140" fmla="*/ 350315 w 2499750"/>
              <a:gd name="connsiteY140" fmla="*/ 1654434 h 1654433"/>
              <a:gd name="connsiteX141" fmla="*/ 352817 w 2499750"/>
              <a:gd name="connsiteY141" fmla="*/ 1654434 h 1654433"/>
              <a:gd name="connsiteX142" fmla="*/ 355319 w 2499750"/>
              <a:gd name="connsiteY142" fmla="*/ 1654434 h 1654433"/>
              <a:gd name="connsiteX143" fmla="*/ 357822 w 2499750"/>
              <a:gd name="connsiteY143" fmla="*/ 1654434 h 1654433"/>
              <a:gd name="connsiteX144" fmla="*/ 360323 w 2499750"/>
              <a:gd name="connsiteY144" fmla="*/ 1654434 h 1654433"/>
              <a:gd name="connsiteX145" fmla="*/ 362826 w 2499750"/>
              <a:gd name="connsiteY145" fmla="*/ 1654434 h 1654433"/>
              <a:gd name="connsiteX146" fmla="*/ 365328 w 2499750"/>
              <a:gd name="connsiteY146" fmla="*/ 1654434 h 1654433"/>
              <a:gd name="connsiteX147" fmla="*/ 367831 w 2499750"/>
              <a:gd name="connsiteY147" fmla="*/ 1654434 h 1654433"/>
              <a:gd name="connsiteX148" fmla="*/ 370333 w 2499750"/>
              <a:gd name="connsiteY148" fmla="*/ 1654434 h 1654433"/>
              <a:gd name="connsiteX149" fmla="*/ 372836 w 2499750"/>
              <a:gd name="connsiteY149" fmla="*/ 1654434 h 1654433"/>
              <a:gd name="connsiteX150" fmla="*/ 375337 w 2499750"/>
              <a:gd name="connsiteY150" fmla="*/ 1654434 h 1654433"/>
              <a:gd name="connsiteX151" fmla="*/ 377839 w 2499750"/>
              <a:gd name="connsiteY151" fmla="*/ 1654434 h 1654433"/>
              <a:gd name="connsiteX152" fmla="*/ 380342 w 2499750"/>
              <a:gd name="connsiteY152" fmla="*/ 1654434 h 1654433"/>
              <a:gd name="connsiteX153" fmla="*/ 382844 w 2499750"/>
              <a:gd name="connsiteY153" fmla="*/ 1654434 h 1654433"/>
              <a:gd name="connsiteX154" fmla="*/ 385347 w 2499750"/>
              <a:gd name="connsiteY154" fmla="*/ 1654434 h 1654433"/>
              <a:gd name="connsiteX155" fmla="*/ 387849 w 2499750"/>
              <a:gd name="connsiteY155" fmla="*/ 1654434 h 1654433"/>
              <a:gd name="connsiteX156" fmla="*/ 390352 w 2499750"/>
              <a:gd name="connsiteY156" fmla="*/ 1654434 h 1654433"/>
              <a:gd name="connsiteX157" fmla="*/ 392853 w 2499750"/>
              <a:gd name="connsiteY157" fmla="*/ 1654434 h 1654433"/>
              <a:gd name="connsiteX158" fmla="*/ 395355 w 2499750"/>
              <a:gd name="connsiteY158" fmla="*/ 1654434 h 1654433"/>
              <a:gd name="connsiteX159" fmla="*/ 397858 w 2499750"/>
              <a:gd name="connsiteY159" fmla="*/ 1654434 h 1654433"/>
              <a:gd name="connsiteX160" fmla="*/ 400360 w 2499750"/>
              <a:gd name="connsiteY160" fmla="*/ 1654434 h 1654433"/>
              <a:gd name="connsiteX161" fmla="*/ 402863 w 2499750"/>
              <a:gd name="connsiteY161" fmla="*/ 1654434 h 1654433"/>
              <a:gd name="connsiteX162" fmla="*/ 405364 w 2499750"/>
              <a:gd name="connsiteY162" fmla="*/ 1654434 h 1654433"/>
              <a:gd name="connsiteX163" fmla="*/ 407867 w 2499750"/>
              <a:gd name="connsiteY163" fmla="*/ 1654434 h 1654433"/>
              <a:gd name="connsiteX164" fmla="*/ 410369 w 2499750"/>
              <a:gd name="connsiteY164" fmla="*/ 1654434 h 1654433"/>
              <a:gd name="connsiteX165" fmla="*/ 412871 w 2499750"/>
              <a:gd name="connsiteY165" fmla="*/ 1654434 h 1654433"/>
              <a:gd name="connsiteX166" fmla="*/ 415374 w 2499750"/>
              <a:gd name="connsiteY166" fmla="*/ 1654434 h 1654433"/>
              <a:gd name="connsiteX167" fmla="*/ 417875 w 2499750"/>
              <a:gd name="connsiteY167" fmla="*/ 1654434 h 1654433"/>
              <a:gd name="connsiteX168" fmla="*/ 420378 w 2499750"/>
              <a:gd name="connsiteY168" fmla="*/ 1654434 h 1654433"/>
              <a:gd name="connsiteX169" fmla="*/ 422880 w 2499750"/>
              <a:gd name="connsiteY169" fmla="*/ 1654434 h 1654433"/>
              <a:gd name="connsiteX170" fmla="*/ 425383 w 2499750"/>
              <a:gd name="connsiteY170" fmla="*/ 1654434 h 1654433"/>
              <a:gd name="connsiteX171" fmla="*/ 427885 w 2499750"/>
              <a:gd name="connsiteY171" fmla="*/ 1654434 h 1654433"/>
              <a:gd name="connsiteX172" fmla="*/ 430388 w 2499750"/>
              <a:gd name="connsiteY172" fmla="*/ 1654434 h 1654433"/>
              <a:gd name="connsiteX173" fmla="*/ 432889 w 2499750"/>
              <a:gd name="connsiteY173" fmla="*/ 1654434 h 1654433"/>
              <a:gd name="connsiteX174" fmla="*/ 435391 w 2499750"/>
              <a:gd name="connsiteY174" fmla="*/ 1654434 h 1654433"/>
              <a:gd name="connsiteX175" fmla="*/ 437894 w 2499750"/>
              <a:gd name="connsiteY175" fmla="*/ 1654434 h 1654433"/>
              <a:gd name="connsiteX176" fmla="*/ 440396 w 2499750"/>
              <a:gd name="connsiteY176" fmla="*/ 1654434 h 1654433"/>
              <a:gd name="connsiteX177" fmla="*/ 442899 w 2499750"/>
              <a:gd name="connsiteY177" fmla="*/ 1654434 h 1654433"/>
              <a:gd name="connsiteX178" fmla="*/ 445400 w 2499750"/>
              <a:gd name="connsiteY178" fmla="*/ 1654434 h 1654433"/>
              <a:gd name="connsiteX179" fmla="*/ 447903 w 2499750"/>
              <a:gd name="connsiteY179" fmla="*/ 1654434 h 1654433"/>
              <a:gd name="connsiteX180" fmla="*/ 450405 w 2499750"/>
              <a:gd name="connsiteY180" fmla="*/ 1654434 h 1654433"/>
              <a:gd name="connsiteX181" fmla="*/ 452907 w 2499750"/>
              <a:gd name="connsiteY181" fmla="*/ 1654434 h 1654433"/>
              <a:gd name="connsiteX182" fmla="*/ 455410 w 2499750"/>
              <a:gd name="connsiteY182" fmla="*/ 1654434 h 1654433"/>
              <a:gd name="connsiteX183" fmla="*/ 457911 w 2499750"/>
              <a:gd name="connsiteY183" fmla="*/ 1654434 h 1654433"/>
              <a:gd name="connsiteX184" fmla="*/ 460414 w 2499750"/>
              <a:gd name="connsiteY184" fmla="*/ 1654434 h 1654433"/>
              <a:gd name="connsiteX185" fmla="*/ 462916 w 2499750"/>
              <a:gd name="connsiteY185" fmla="*/ 1654434 h 1654433"/>
              <a:gd name="connsiteX186" fmla="*/ 465419 w 2499750"/>
              <a:gd name="connsiteY186" fmla="*/ 1654434 h 1654433"/>
              <a:gd name="connsiteX187" fmla="*/ 467921 w 2499750"/>
              <a:gd name="connsiteY187" fmla="*/ 1654434 h 1654433"/>
              <a:gd name="connsiteX188" fmla="*/ 470424 w 2499750"/>
              <a:gd name="connsiteY188" fmla="*/ 1654434 h 1654433"/>
              <a:gd name="connsiteX189" fmla="*/ 472925 w 2499750"/>
              <a:gd name="connsiteY189" fmla="*/ 1654434 h 1654433"/>
              <a:gd name="connsiteX190" fmla="*/ 475427 w 2499750"/>
              <a:gd name="connsiteY190" fmla="*/ 1654434 h 1654433"/>
              <a:gd name="connsiteX191" fmla="*/ 477930 w 2499750"/>
              <a:gd name="connsiteY191" fmla="*/ 1654434 h 1654433"/>
              <a:gd name="connsiteX192" fmla="*/ 480432 w 2499750"/>
              <a:gd name="connsiteY192" fmla="*/ 1654434 h 1654433"/>
              <a:gd name="connsiteX193" fmla="*/ 482935 w 2499750"/>
              <a:gd name="connsiteY193" fmla="*/ 1654434 h 1654433"/>
              <a:gd name="connsiteX194" fmla="*/ 485436 w 2499750"/>
              <a:gd name="connsiteY194" fmla="*/ 1654434 h 1654433"/>
              <a:gd name="connsiteX195" fmla="*/ 487939 w 2499750"/>
              <a:gd name="connsiteY195" fmla="*/ 1654434 h 1654433"/>
              <a:gd name="connsiteX196" fmla="*/ 490441 w 2499750"/>
              <a:gd name="connsiteY196" fmla="*/ 1654434 h 1654433"/>
              <a:gd name="connsiteX197" fmla="*/ 492943 w 2499750"/>
              <a:gd name="connsiteY197" fmla="*/ 1654434 h 1654433"/>
              <a:gd name="connsiteX198" fmla="*/ 495446 w 2499750"/>
              <a:gd name="connsiteY198" fmla="*/ 1654434 h 1654433"/>
              <a:gd name="connsiteX199" fmla="*/ 497947 w 2499750"/>
              <a:gd name="connsiteY199" fmla="*/ 1654434 h 1654433"/>
              <a:gd name="connsiteX200" fmla="*/ 500450 w 2499750"/>
              <a:gd name="connsiteY200" fmla="*/ 1654434 h 1654433"/>
              <a:gd name="connsiteX201" fmla="*/ 502952 w 2499750"/>
              <a:gd name="connsiteY201" fmla="*/ 1654434 h 1654433"/>
              <a:gd name="connsiteX202" fmla="*/ 505455 w 2499750"/>
              <a:gd name="connsiteY202" fmla="*/ 1654434 h 1654433"/>
              <a:gd name="connsiteX203" fmla="*/ 507957 w 2499750"/>
              <a:gd name="connsiteY203" fmla="*/ 1654434 h 1654433"/>
              <a:gd name="connsiteX204" fmla="*/ 510458 w 2499750"/>
              <a:gd name="connsiteY204" fmla="*/ 1654434 h 1654433"/>
              <a:gd name="connsiteX205" fmla="*/ 512961 w 2499750"/>
              <a:gd name="connsiteY205" fmla="*/ 1654434 h 1654433"/>
              <a:gd name="connsiteX206" fmla="*/ 515463 w 2499750"/>
              <a:gd name="connsiteY206" fmla="*/ 1654434 h 1654433"/>
              <a:gd name="connsiteX207" fmla="*/ 517966 w 2499750"/>
              <a:gd name="connsiteY207" fmla="*/ 1654434 h 1654433"/>
              <a:gd name="connsiteX208" fmla="*/ 520468 w 2499750"/>
              <a:gd name="connsiteY208" fmla="*/ 1654434 h 1654433"/>
              <a:gd name="connsiteX209" fmla="*/ 522971 w 2499750"/>
              <a:gd name="connsiteY209" fmla="*/ 1654434 h 1654433"/>
              <a:gd name="connsiteX210" fmla="*/ 525473 w 2499750"/>
              <a:gd name="connsiteY210" fmla="*/ 1654434 h 1654433"/>
              <a:gd name="connsiteX211" fmla="*/ 527976 w 2499750"/>
              <a:gd name="connsiteY211" fmla="*/ 1654434 h 1654433"/>
              <a:gd name="connsiteX212" fmla="*/ 530477 w 2499750"/>
              <a:gd name="connsiteY212" fmla="*/ 1654434 h 1654433"/>
              <a:gd name="connsiteX213" fmla="*/ 532979 w 2499750"/>
              <a:gd name="connsiteY213" fmla="*/ 1654434 h 1654433"/>
              <a:gd name="connsiteX214" fmla="*/ 535482 w 2499750"/>
              <a:gd name="connsiteY214" fmla="*/ 1654434 h 1654433"/>
              <a:gd name="connsiteX215" fmla="*/ 537984 w 2499750"/>
              <a:gd name="connsiteY215" fmla="*/ 1654434 h 1654433"/>
              <a:gd name="connsiteX216" fmla="*/ 540487 w 2499750"/>
              <a:gd name="connsiteY216" fmla="*/ 1654434 h 1654433"/>
              <a:gd name="connsiteX217" fmla="*/ 542988 w 2499750"/>
              <a:gd name="connsiteY217" fmla="*/ 1654434 h 1654433"/>
              <a:gd name="connsiteX218" fmla="*/ 545491 w 2499750"/>
              <a:gd name="connsiteY218" fmla="*/ 1654434 h 1654433"/>
              <a:gd name="connsiteX219" fmla="*/ 547993 w 2499750"/>
              <a:gd name="connsiteY219" fmla="*/ 1654434 h 1654433"/>
              <a:gd name="connsiteX220" fmla="*/ 550495 w 2499750"/>
              <a:gd name="connsiteY220" fmla="*/ 1654434 h 1654433"/>
              <a:gd name="connsiteX221" fmla="*/ 552998 w 2499750"/>
              <a:gd name="connsiteY221" fmla="*/ 1654434 h 1654433"/>
              <a:gd name="connsiteX222" fmla="*/ 555499 w 2499750"/>
              <a:gd name="connsiteY222" fmla="*/ 1654434 h 1654433"/>
              <a:gd name="connsiteX223" fmla="*/ 558002 w 2499750"/>
              <a:gd name="connsiteY223" fmla="*/ 1654434 h 1654433"/>
              <a:gd name="connsiteX224" fmla="*/ 560504 w 2499750"/>
              <a:gd name="connsiteY224" fmla="*/ 1654434 h 1654433"/>
              <a:gd name="connsiteX225" fmla="*/ 563007 w 2499750"/>
              <a:gd name="connsiteY225" fmla="*/ 1654434 h 1654433"/>
              <a:gd name="connsiteX226" fmla="*/ 565509 w 2499750"/>
              <a:gd name="connsiteY226" fmla="*/ 1654434 h 1654433"/>
              <a:gd name="connsiteX227" fmla="*/ 568010 w 2499750"/>
              <a:gd name="connsiteY227" fmla="*/ 1654434 h 1654433"/>
              <a:gd name="connsiteX228" fmla="*/ 570513 w 2499750"/>
              <a:gd name="connsiteY228" fmla="*/ 1654434 h 1654433"/>
              <a:gd name="connsiteX229" fmla="*/ 573015 w 2499750"/>
              <a:gd name="connsiteY229" fmla="*/ 1654434 h 1654433"/>
              <a:gd name="connsiteX230" fmla="*/ 575518 w 2499750"/>
              <a:gd name="connsiteY230" fmla="*/ 1654434 h 1654433"/>
              <a:gd name="connsiteX231" fmla="*/ 578020 w 2499750"/>
              <a:gd name="connsiteY231" fmla="*/ 1654434 h 1654433"/>
              <a:gd name="connsiteX232" fmla="*/ 580523 w 2499750"/>
              <a:gd name="connsiteY232" fmla="*/ 1654434 h 1654433"/>
              <a:gd name="connsiteX233" fmla="*/ 583024 w 2499750"/>
              <a:gd name="connsiteY233" fmla="*/ 1654434 h 1654433"/>
              <a:gd name="connsiteX234" fmla="*/ 585527 w 2499750"/>
              <a:gd name="connsiteY234" fmla="*/ 1654434 h 1654433"/>
              <a:gd name="connsiteX235" fmla="*/ 588029 w 2499750"/>
              <a:gd name="connsiteY235" fmla="*/ 1654434 h 1654433"/>
              <a:gd name="connsiteX236" fmla="*/ 590531 w 2499750"/>
              <a:gd name="connsiteY236" fmla="*/ 1654434 h 1654433"/>
              <a:gd name="connsiteX237" fmla="*/ 593034 w 2499750"/>
              <a:gd name="connsiteY237" fmla="*/ 1654434 h 1654433"/>
              <a:gd name="connsiteX238" fmla="*/ 595535 w 2499750"/>
              <a:gd name="connsiteY238" fmla="*/ 1654434 h 1654433"/>
              <a:gd name="connsiteX239" fmla="*/ 598038 w 2499750"/>
              <a:gd name="connsiteY239" fmla="*/ 1654434 h 1654433"/>
              <a:gd name="connsiteX240" fmla="*/ 600540 w 2499750"/>
              <a:gd name="connsiteY240" fmla="*/ 1654434 h 1654433"/>
              <a:gd name="connsiteX241" fmla="*/ 603043 w 2499750"/>
              <a:gd name="connsiteY241" fmla="*/ 1654434 h 1654433"/>
              <a:gd name="connsiteX242" fmla="*/ 605545 w 2499750"/>
              <a:gd name="connsiteY242" fmla="*/ 1654434 h 1654433"/>
              <a:gd name="connsiteX243" fmla="*/ 608046 w 2499750"/>
              <a:gd name="connsiteY243" fmla="*/ 1654434 h 1654433"/>
              <a:gd name="connsiteX244" fmla="*/ 610549 w 2499750"/>
              <a:gd name="connsiteY244" fmla="*/ 1654434 h 1654433"/>
              <a:gd name="connsiteX245" fmla="*/ 613051 w 2499750"/>
              <a:gd name="connsiteY245" fmla="*/ 1654434 h 1654433"/>
              <a:gd name="connsiteX246" fmla="*/ 615554 w 2499750"/>
              <a:gd name="connsiteY246" fmla="*/ 1654434 h 1654433"/>
              <a:gd name="connsiteX247" fmla="*/ 618056 w 2499750"/>
              <a:gd name="connsiteY247" fmla="*/ 1654434 h 1654433"/>
              <a:gd name="connsiteX248" fmla="*/ 620559 w 2499750"/>
              <a:gd name="connsiteY248" fmla="*/ 1654434 h 1654433"/>
              <a:gd name="connsiteX249" fmla="*/ 623060 w 2499750"/>
              <a:gd name="connsiteY249" fmla="*/ 1654434 h 1654433"/>
              <a:gd name="connsiteX250" fmla="*/ 625563 w 2499750"/>
              <a:gd name="connsiteY250" fmla="*/ 1654434 h 1654433"/>
              <a:gd name="connsiteX251" fmla="*/ 628065 w 2499750"/>
              <a:gd name="connsiteY251" fmla="*/ 1654434 h 1654433"/>
              <a:gd name="connsiteX252" fmla="*/ 630567 w 2499750"/>
              <a:gd name="connsiteY252" fmla="*/ 1654434 h 1654433"/>
              <a:gd name="connsiteX253" fmla="*/ 633070 w 2499750"/>
              <a:gd name="connsiteY253" fmla="*/ 1654434 h 1654433"/>
              <a:gd name="connsiteX254" fmla="*/ 635571 w 2499750"/>
              <a:gd name="connsiteY254" fmla="*/ 1654434 h 1654433"/>
              <a:gd name="connsiteX255" fmla="*/ 638074 w 2499750"/>
              <a:gd name="connsiteY255" fmla="*/ 1654434 h 1654433"/>
              <a:gd name="connsiteX256" fmla="*/ 640576 w 2499750"/>
              <a:gd name="connsiteY256" fmla="*/ 1654434 h 1654433"/>
              <a:gd name="connsiteX257" fmla="*/ 643079 w 2499750"/>
              <a:gd name="connsiteY257" fmla="*/ 1654434 h 1654433"/>
              <a:gd name="connsiteX258" fmla="*/ 645581 w 2499750"/>
              <a:gd name="connsiteY258" fmla="*/ 1654434 h 1654433"/>
              <a:gd name="connsiteX259" fmla="*/ 648083 w 2499750"/>
              <a:gd name="connsiteY259" fmla="*/ 1654434 h 1654433"/>
              <a:gd name="connsiteX260" fmla="*/ 650585 w 2499750"/>
              <a:gd name="connsiteY260" fmla="*/ 1654434 h 1654433"/>
              <a:gd name="connsiteX261" fmla="*/ 653087 w 2499750"/>
              <a:gd name="connsiteY261" fmla="*/ 1654434 h 1654433"/>
              <a:gd name="connsiteX262" fmla="*/ 655590 w 2499750"/>
              <a:gd name="connsiteY262" fmla="*/ 1654434 h 1654433"/>
              <a:gd name="connsiteX263" fmla="*/ 658092 w 2499750"/>
              <a:gd name="connsiteY263" fmla="*/ 1654434 h 1654433"/>
              <a:gd name="connsiteX264" fmla="*/ 660595 w 2499750"/>
              <a:gd name="connsiteY264" fmla="*/ 1654434 h 1654433"/>
              <a:gd name="connsiteX265" fmla="*/ 663097 w 2499750"/>
              <a:gd name="connsiteY265" fmla="*/ 1654434 h 1654433"/>
              <a:gd name="connsiteX266" fmla="*/ 665598 w 2499750"/>
              <a:gd name="connsiteY266" fmla="*/ 1654434 h 1654433"/>
              <a:gd name="connsiteX267" fmla="*/ 668101 w 2499750"/>
              <a:gd name="connsiteY267" fmla="*/ 1654434 h 1654433"/>
              <a:gd name="connsiteX268" fmla="*/ 670603 w 2499750"/>
              <a:gd name="connsiteY268" fmla="*/ 1654434 h 1654433"/>
              <a:gd name="connsiteX269" fmla="*/ 673106 w 2499750"/>
              <a:gd name="connsiteY269" fmla="*/ 1654434 h 1654433"/>
              <a:gd name="connsiteX270" fmla="*/ 675608 w 2499750"/>
              <a:gd name="connsiteY270" fmla="*/ 1654434 h 1654433"/>
              <a:gd name="connsiteX271" fmla="*/ 678111 w 2499750"/>
              <a:gd name="connsiteY271" fmla="*/ 1654434 h 1654433"/>
              <a:gd name="connsiteX272" fmla="*/ 680612 w 2499750"/>
              <a:gd name="connsiteY272" fmla="*/ 1654434 h 1654433"/>
              <a:gd name="connsiteX273" fmla="*/ 683115 w 2499750"/>
              <a:gd name="connsiteY273" fmla="*/ 1654434 h 1654433"/>
              <a:gd name="connsiteX274" fmla="*/ 685617 w 2499750"/>
              <a:gd name="connsiteY274" fmla="*/ 1654434 h 1654433"/>
              <a:gd name="connsiteX275" fmla="*/ 688119 w 2499750"/>
              <a:gd name="connsiteY275" fmla="*/ 1654434 h 1654433"/>
              <a:gd name="connsiteX276" fmla="*/ 690622 w 2499750"/>
              <a:gd name="connsiteY276" fmla="*/ 1654434 h 1654433"/>
              <a:gd name="connsiteX277" fmla="*/ 693123 w 2499750"/>
              <a:gd name="connsiteY277" fmla="*/ 1654434 h 1654433"/>
              <a:gd name="connsiteX278" fmla="*/ 695626 w 2499750"/>
              <a:gd name="connsiteY278" fmla="*/ 1654434 h 1654433"/>
              <a:gd name="connsiteX279" fmla="*/ 698128 w 2499750"/>
              <a:gd name="connsiteY279" fmla="*/ 1654434 h 1654433"/>
              <a:gd name="connsiteX280" fmla="*/ 700631 w 2499750"/>
              <a:gd name="connsiteY280" fmla="*/ 1654434 h 1654433"/>
              <a:gd name="connsiteX281" fmla="*/ 703133 w 2499750"/>
              <a:gd name="connsiteY281" fmla="*/ 1654434 h 1654433"/>
              <a:gd name="connsiteX282" fmla="*/ 705634 w 2499750"/>
              <a:gd name="connsiteY282" fmla="*/ 1654434 h 1654433"/>
              <a:gd name="connsiteX283" fmla="*/ 708137 w 2499750"/>
              <a:gd name="connsiteY283" fmla="*/ 1654434 h 1654433"/>
              <a:gd name="connsiteX284" fmla="*/ 710639 w 2499750"/>
              <a:gd name="connsiteY284" fmla="*/ 1654434 h 1654433"/>
              <a:gd name="connsiteX285" fmla="*/ 713142 w 2499750"/>
              <a:gd name="connsiteY285" fmla="*/ 1654434 h 1654433"/>
              <a:gd name="connsiteX286" fmla="*/ 715644 w 2499750"/>
              <a:gd name="connsiteY286" fmla="*/ 1652783 h 1654433"/>
              <a:gd name="connsiteX287" fmla="*/ 718147 w 2499750"/>
              <a:gd name="connsiteY287" fmla="*/ 1649879 h 1654433"/>
              <a:gd name="connsiteX288" fmla="*/ 720648 w 2499750"/>
              <a:gd name="connsiteY288" fmla="*/ 1646988 h 1654433"/>
              <a:gd name="connsiteX289" fmla="*/ 723151 w 2499750"/>
              <a:gd name="connsiteY289" fmla="*/ 1644083 h 1654433"/>
              <a:gd name="connsiteX290" fmla="*/ 725653 w 2499750"/>
              <a:gd name="connsiteY290" fmla="*/ 1641192 h 1654433"/>
              <a:gd name="connsiteX291" fmla="*/ 728155 w 2499750"/>
              <a:gd name="connsiteY291" fmla="*/ 1638288 h 1654433"/>
              <a:gd name="connsiteX292" fmla="*/ 730658 w 2499750"/>
              <a:gd name="connsiteY292" fmla="*/ 1635397 h 1654433"/>
              <a:gd name="connsiteX293" fmla="*/ 733159 w 2499750"/>
              <a:gd name="connsiteY293" fmla="*/ 1632493 h 1654433"/>
              <a:gd name="connsiteX294" fmla="*/ 735662 w 2499750"/>
              <a:gd name="connsiteY294" fmla="*/ 1629602 h 1654433"/>
              <a:gd name="connsiteX295" fmla="*/ 738164 w 2499750"/>
              <a:gd name="connsiteY295" fmla="*/ 1626697 h 1654433"/>
              <a:gd name="connsiteX296" fmla="*/ 740667 w 2499750"/>
              <a:gd name="connsiteY296" fmla="*/ 1623806 h 1654433"/>
              <a:gd name="connsiteX297" fmla="*/ 743169 w 2499750"/>
              <a:gd name="connsiteY297" fmla="*/ 1620902 h 1654433"/>
              <a:gd name="connsiteX298" fmla="*/ 745670 w 2499750"/>
              <a:gd name="connsiteY298" fmla="*/ 1617997 h 1654433"/>
              <a:gd name="connsiteX299" fmla="*/ 748173 w 2499750"/>
              <a:gd name="connsiteY299" fmla="*/ 1615106 h 1654433"/>
              <a:gd name="connsiteX300" fmla="*/ 750675 w 2499750"/>
              <a:gd name="connsiteY300" fmla="*/ 1612202 h 1654433"/>
              <a:gd name="connsiteX301" fmla="*/ 753178 w 2499750"/>
              <a:gd name="connsiteY301" fmla="*/ 1609311 h 1654433"/>
              <a:gd name="connsiteX302" fmla="*/ 755680 w 2499750"/>
              <a:gd name="connsiteY302" fmla="*/ 1606407 h 1654433"/>
              <a:gd name="connsiteX303" fmla="*/ 758183 w 2499750"/>
              <a:gd name="connsiteY303" fmla="*/ 1603515 h 1654433"/>
              <a:gd name="connsiteX304" fmla="*/ 760684 w 2499750"/>
              <a:gd name="connsiteY304" fmla="*/ 1600611 h 1654433"/>
              <a:gd name="connsiteX305" fmla="*/ 763186 w 2499750"/>
              <a:gd name="connsiteY305" fmla="*/ 1597720 h 1654433"/>
              <a:gd name="connsiteX306" fmla="*/ 765689 w 2499750"/>
              <a:gd name="connsiteY306" fmla="*/ 1594816 h 1654433"/>
              <a:gd name="connsiteX307" fmla="*/ 768191 w 2499750"/>
              <a:gd name="connsiteY307" fmla="*/ 1591924 h 1654433"/>
              <a:gd name="connsiteX308" fmla="*/ 770694 w 2499750"/>
              <a:gd name="connsiteY308" fmla="*/ 1589020 h 1654433"/>
              <a:gd name="connsiteX309" fmla="*/ 773195 w 2499750"/>
              <a:gd name="connsiteY309" fmla="*/ 1586129 h 1654433"/>
              <a:gd name="connsiteX310" fmla="*/ 775698 w 2499750"/>
              <a:gd name="connsiteY310" fmla="*/ 1583225 h 1654433"/>
              <a:gd name="connsiteX311" fmla="*/ 778200 w 2499750"/>
              <a:gd name="connsiteY311" fmla="*/ 1580334 h 1654433"/>
              <a:gd name="connsiteX312" fmla="*/ 780703 w 2499750"/>
              <a:gd name="connsiteY312" fmla="*/ 1577429 h 1654433"/>
              <a:gd name="connsiteX313" fmla="*/ 783205 w 2499750"/>
              <a:gd name="connsiteY313" fmla="*/ 1574525 h 1654433"/>
              <a:gd name="connsiteX314" fmla="*/ 785706 w 2499750"/>
              <a:gd name="connsiteY314" fmla="*/ 1571634 h 1654433"/>
              <a:gd name="connsiteX315" fmla="*/ 788209 w 2499750"/>
              <a:gd name="connsiteY315" fmla="*/ 1568730 h 1654433"/>
              <a:gd name="connsiteX316" fmla="*/ 790715 w 2499750"/>
              <a:gd name="connsiteY316" fmla="*/ 1565838 h 1654433"/>
              <a:gd name="connsiteX317" fmla="*/ 793210 w 2499750"/>
              <a:gd name="connsiteY317" fmla="*/ 1562934 h 1654433"/>
              <a:gd name="connsiteX318" fmla="*/ 795718 w 2499750"/>
              <a:gd name="connsiteY318" fmla="*/ 1560043 h 1654433"/>
              <a:gd name="connsiteX319" fmla="*/ 798213 w 2499750"/>
              <a:gd name="connsiteY319" fmla="*/ 1557139 h 1654433"/>
              <a:gd name="connsiteX320" fmla="*/ 800722 w 2499750"/>
              <a:gd name="connsiteY320" fmla="*/ 1554248 h 1654433"/>
              <a:gd name="connsiteX321" fmla="*/ 803217 w 2499750"/>
              <a:gd name="connsiteY321" fmla="*/ 1551343 h 1654433"/>
              <a:gd name="connsiteX322" fmla="*/ 805725 w 2499750"/>
              <a:gd name="connsiteY322" fmla="*/ 1548452 h 1654433"/>
              <a:gd name="connsiteX323" fmla="*/ 808233 w 2499750"/>
              <a:gd name="connsiteY323" fmla="*/ 1545548 h 1654433"/>
              <a:gd name="connsiteX324" fmla="*/ 810729 w 2499750"/>
              <a:gd name="connsiteY324" fmla="*/ 1542657 h 1654433"/>
              <a:gd name="connsiteX325" fmla="*/ 813237 w 2499750"/>
              <a:gd name="connsiteY325" fmla="*/ 1539752 h 1654433"/>
              <a:gd name="connsiteX326" fmla="*/ 815732 w 2499750"/>
              <a:gd name="connsiteY326" fmla="*/ 1536861 h 1654433"/>
              <a:gd name="connsiteX327" fmla="*/ 818240 w 2499750"/>
              <a:gd name="connsiteY327" fmla="*/ 1533957 h 1654433"/>
              <a:gd name="connsiteX328" fmla="*/ 820735 w 2499750"/>
              <a:gd name="connsiteY328" fmla="*/ 1531053 h 1654433"/>
              <a:gd name="connsiteX329" fmla="*/ 823244 w 2499750"/>
              <a:gd name="connsiteY329" fmla="*/ 1528161 h 1654433"/>
              <a:gd name="connsiteX330" fmla="*/ 825739 w 2499750"/>
              <a:gd name="connsiteY330" fmla="*/ 1525257 h 1654433"/>
              <a:gd name="connsiteX331" fmla="*/ 828247 w 2499750"/>
              <a:gd name="connsiteY331" fmla="*/ 1522366 h 1654433"/>
              <a:gd name="connsiteX332" fmla="*/ 830742 w 2499750"/>
              <a:gd name="connsiteY332" fmla="*/ 1519462 h 1654433"/>
              <a:gd name="connsiteX333" fmla="*/ 833250 w 2499750"/>
              <a:gd name="connsiteY333" fmla="*/ 1516571 h 1654433"/>
              <a:gd name="connsiteX334" fmla="*/ 835758 w 2499750"/>
              <a:gd name="connsiteY334" fmla="*/ 1513666 h 1654433"/>
              <a:gd name="connsiteX335" fmla="*/ 838254 w 2499750"/>
              <a:gd name="connsiteY335" fmla="*/ 1510775 h 1654433"/>
              <a:gd name="connsiteX336" fmla="*/ 840762 w 2499750"/>
              <a:gd name="connsiteY336" fmla="*/ 1507871 h 1654433"/>
              <a:gd name="connsiteX337" fmla="*/ 843257 w 2499750"/>
              <a:gd name="connsiteY337" fmla="*/ 1504980 h 1654433"/>
              <a:gd name="connsiteX338" fmla="*/ 845765 w 2499750"/>
              <a:gd name="connsiteY338" fmla="*/ 1502075 h 1654433"/>
              <a:gd name="connsiteX339" fmla="*/ 848260 w 2499750"/>
              <a:gd name="connsiteY339" fmla="*/ 1499184 h 1654433"/>
              <a:gd name="connsiteX340" fmla="*/ 850769 w 2499750"/>
              <a:gd name="connsiteY340" fmla="*/ 1496280 h 1654433"/>
              <a:gd name="connsiteX341" fmla="*/ 853264 w 2499750"/>
              <a:gd name="connsiteY341" fmla="*/ 1493389 h 1654433"/>
              <a:gd name="connsiteX342" fmla="*/ 855772 w 2499750"/>
              <a:gd name="connsiteY342" fmla="*/ 1490484 h 1654433"/>
              <a:gd name="connsiteX343" fmla="*/ 858267 w 2499750"/>
              <a:gd name="connsiteY343" fmla="*/ 1487580 h 1654433"/>
              <a:gd name="connsiteX344" fmla="*/ 860775 w 2499750"/>
              <a:gd name="connsiteY344" fmla="*/ 1484689 h 1654433"/>
              <a:gd name="connsiteX345" fmla="*/ 863270 w 2499750"/>
              <a:gd name="connsiteY345" fmla="*/ 1481785 h 1654433"/>
              <a:gd name="connsiteX346" fmla="*/ 865779 w 2499750"/>
              <a:gd name="connsiteY346" fmla="*/ 1478894 h 1654433"/>
              <a:gd name="connsiteX347" fmla="*/ 868287 w 2499750"/>
              <a:gd name="connsiteY347" fmla="*/ 1475989 h 1654433"/>
              <a:gd name="connsiteX348" fmla="*/ 870782 w 2499750"/>
              <a:gd name="connsiteY348" fmla="*/ 1473098 h 1654433"/>
              <a:gd name="connsiteX349" fmla="*/ 873290 w 2499750"/>
              <a:gd name="connsiteY349" fmla="*/ 1470194 h 1654433"/>
              <a:gd name="connsiteX350" fmla="*/ 875785 w 2499750"/>
              <a:gd name="connsiteY350" fmla="*/ 1467303 h 1654433"/>
              <a:gd name="connsiteX351" fmla="*/ 878294 w 2499750"/>
              <a:gd name="connsiteY351" fmla="*/ 1464398 h 1654433"/>
              <a:gd name="connsiteX352" fmla="*/ 880789 w 2499750"/>
              <a:gd name="connsiteY352" fmla="*/ 1461507 h 1654433"/>
              <a:gd name="connsiteX353" fmla="*/ 883297 w 2499750"/>
              <a:gd name="connsiteY353" fmla="*/ 1458603 h 1654433"/>
              <a:gd name="connsiteX354" fmla="*/ 885792 w 2499750"/>
              <a:gd name="connsiteY354" fmla="*/ 1455712 h 1654433"/>
              <a:gd name="connsiteX355" fmla="*/ 888300 w 2499750"/>
              <a:gd name="connsiteY355" fmla="*/ 1452807 h 1654433"/>
              <a:gd name="connsiteX356" fmla="*/ 890795 w 2499750"/>
              <a:gd name="connsiteY356" fmla="*/ 1449916 h 1654433"/>
              <a:gd name="connsiteX357" fmla="*/ 893304 w 2499750"/>
              <a:gd name="connsiteY357" fmla="*/ 1447012 h 1654433"/>
              <a:gd name="connsiteX358" fmla="*/ 895812 w 2499750"/>
              <a:gd name="connsiteY358" fmla="*/ 1444108 h 1654433"/>
              <a:gd name="connsiteX359" fmla="*/ 898307 w 2499750"/>
              <a:gd name="connsiteY359" fmla="*/ 1441217 h 1654433"/>
              <a:gd name="connsiteX360" fmla="*/ 900815 w 2499750"/>
              <a:gd name="connsiteY360" fmla="*/ 1438312 h 1654433"/>
              <a:gd name="connsiteX361" fmla="*/ 903310 w 2499750"/>
              <a:gd name="connsiteY361" fmla="*/ 1435421 h 1654433"/>
              <a:gd name="connsiteX362" fmla="*/ 905819 w 2499750"/>
              <a:gd name="connsiteY362" fmla="*/ 1432517 h 1654433"/>
              <a:gd name="connsiteX363" fmla="*/ 908314 w 2499750"/>
              <a:gd name="connsiteY363" fmla="*/ 1429626 h 1654433"/>
              <a:gd name="connsiteX364" fmla="*/ 910822 w 2499750"/>
              <a:gd name="connsiteY364" fmla="*/ 1426721 h 1654433"/>
              <a:gd name="connsiteX365" fmla="*/ 913317 w 2499750"/>
              <a:gd name="connsiteY365" fmla="*/ 1423830 h 1654433"/>
              <a:gd name="connsiteX366" fmla="*/ 915825 w 2499750"/>
              <a:gd name="connsiteY366" fmla="*/ 1420926 h 1654433"/>
              <a:gd name="connsiteX367" fmla="*/ 918320 w 2499750"/>
              <a:gd name="connsiteY367" fmla="*/ 1418035 h 1654433"/>
              <a:gd name="connsiteX368" fmla="*/ 920829 w 2499750"/>
              <a:gd name="connsiteY368" fmla="*/ 1415131 h 1654433"/>
              <a:gd name="connsiteX369" fmla="*/ 923337 w 2499750"/>
              <a:gd name="connsiteY369" fmla="*/ 1412239 h 1654433"/>
              <a:gd name="connsiteX370" fmla="*/ 925832 w 2499750"/>
              <a:gd name="connsiteY370" fmla="*/ 1409335 h 1654433"/>
              <a:gd name="connsiteX371" fmla="*/ 928340 w 2499750"/>
              <a:gd name="connsiteY371" fmla="*/ 1406444 h 1654433"/>
              <a:gd name="connsiteX372" fmla="*/ 930835 w 2499750"/>
              <a:gd name="connsiteY372" fmla="*/ 1403540 h 1654433"/>
              <a:gd name="connsiteX373" fmla="*/ 933344 w 2499750"/>
              <a:gd name="connsiteY373" fmla="*/ 1400635 h 1654433"/>
              <a:gd name="connsiteX374" fmla="*/ 935839 w 2499750"/>
              <a:gd name="connsiteY374" fmla="*/ 1397744 h 1654433"/>
              <a:gd name="connsiteX375" fmla="*/ 938347 w 2499750"/>
              <a:gd name="connsiteY375" fmla="*/ 1394840 h 1654433"/>
              <a:gd name="connsiteX376" fmla="*/ 940842 w 2499750"/>
              <a:gd name="connsiteY376" fmla="*/ 1391949 h 1654433"/>
              <a:gd name="connsiteX377" fmla="*/ 943350 w 2499750"/>
              <a:gd name="connsiteY377" fmla="*/ 1389044 h 1654433"/>
              <a:gd name="connsiteX378" fmla="*/ 945846 w 2499750"/>
              <a:gd name="connsiteY378" fmla="*/ 1386153 h 1654433"/>
              <a:gd name="connsiteX379" fmla="*/ 948354 w 2499750"/>
              <a:gd name="connsiteY379" fmla="*/ 1383249 h 1654433"/>
              <a:gd name="connsiteX380" fmla="*/ 950862 w 2499750"/>
              <a:gd name="connsiteY380" fmla="*/ 1380358 h 1654433"/>
              <a:gd name="connsiteX381" fmla="*/ 953357 w 2499750"/>
              <a:gd name="connsiteY381" fmla="*/ 1377453 h 1654433"/>
              <a:gd name="connsiteX382" fmla="*/ 955865 w 2499750"/>
              <a:gd name="connsiteY382" fmla="*/ 1374562 h 1654433"/>
              <a:gd name="connsiteX383" fmla="*/ 958360 w 2499750"/>
              <a:gd name="connsiteY383" fmla="*/ 1371658 h 1654433"/>
              <a:gd name="connsiteX384" fmla="*/ 960869 w 2499750"/>
              <a:gd name="connsiteY384" fmla="*/ 1368767 h 1654433"/>
              <a:gd name="connsiteX385" fmla="*/ 963364 w 2499750"/>
              <a:gd name="connsiteY385" fmla="*/ 1365863 h 1654433"/>
              <a:gd name="connsiteX386" fmla="*/ 965872 w 2499750"/>
              <a:gd name="connsiteY386" fmla="*/ 1362971 h 1654433"/>
              <a:gd name="connsiteX387" fmla="*/ 968367 w 2499750"/>
              <a:gd name="connsiteY387" fmla="*/ 1360067 h 1654433"/>
              <a:gd name="connsiteX388" fmla="*/ 970875 w 2499750"/>
              <a:gd name="connsiteY388" fmla="*/ 1357163 h 1654433"/>
              <a:gd name="connsiteX389" fmla="*/ 973371 w 2499750"/>
              <a:gd name="connsiteY389" fmla="*/ 1354272 h 1654433"/>
              <a:gd name="connsiteX390" fmla="*/ 975879 w 2499750"/>
              <a:gd name="connsiteY390" fmla="*/ 1351367 h 1654433"/>
              <a:gd name="connsiteX391" fmla="*/ 978374 w 2499750"/>
              <a:gd name="connsiteY391" fmla="*/ 1348476 h 1654433"/>
              <a:gd name="connsiteX392" fmla="*/ 980882 w 2499750"/>
              <a:gd name="connsiteY392" fmla="*/ 1345572 h 1654433"/>
              <a:gd name="connsiteX393" fmla="*/ 983390 w 2499750"/>
              <a:gd name="connsiteY393" fmla="*/ 1342681 h 1654433"/>
              <a:gd name="connsiteX394" fmla="*/ 985886 w 2499750"/>
              <a:gd name="connsiteY394" fmla="*/ 1339776 h 1654433"/>
              <a:gd name="connsiteX395" fmla="*/ 988394 w 2499750"/>
              <a:gd name="connsiteY395" fmla="*/ 1336885 h 1654433"/>
              <a:gd name="connsiteX396" fmla="*/ 990889 w 2499750"/>
              <a:gd name="connsiteY396" fmla="*/ 1333981 h 1654433"/>
              <a:gd name="connsiteX397" fmla="*/ 993397 w 2499750"/>
              <a:gd name="connsiteY397" fmla="*/ 1331090 h 1654433"/>
              <a:gd name="connsiteX398" fmla="*/ 995892 w 2499750"/>
              <a:gd name="connsiteY398" fmla="*/ 1328186 h 1654433"/>
              <a:gd name="connsiteX399" fmla="*/ 998400 w 2499750"/>
              <a:gd name="connsiteY399" fmla="*/ 1325294 h 1654433"/>
              <a:gd name="connsiteX400" fmla="*/ 1000896 w 2499750"/>
              <a:gd name="connsiteY400" fmla="*/ 1322390 h 1654433"/>
              <a:gd name="connsiteX401" fmla="*/ 1003404 w 2499750"/>
              <a:gd name="connsiteY401" fmla="*/ 1319499 h 1654433"/>
              <a:gd name="connsiteX402" fmla="*/ 1005899 w 2499750"/>
              <a:gd name="connsiteY402" fmla="*/ 1316595 h 1654433"/>
              <a:gd name="connsiteX403" fmla="*/ 1008407 w 2499750"/>
              <a:gd name="connsiteY403" fmla="*/ 1313690 h 1654433"/>
              <a:gd name="connsiteX404" fmla="*/ 1010916 w 2499750"/>
              <a:gd name="connsiteY404" fmla="*/ 1310799 h 1654433"/>
              <a:gd name="connsiteX405" fmla="*/ 1013411 w 2499750"/>
              <a:gd name="connsiteY405" fmla="*/ 1307895 h 1654433"/>
              <a:gd name="connsiteX406" fmla="*/ 1015919 w 2499750"/>
              <a:gd name="connsiteY406" fmla="*/ 1305004 h 1654433"/>
              <a:gd name="connsiteX407" fmla="*/ 1018414 w 2499750"/>
              <a:gd name="connsiteY407" fmla="*/ 1302100 h 1654433"/>
              <a:gd name="connsiteX408" fmla="*/ 1020922 w 2499750"/>
              <a:gd name="connsiteY408" fmla="*/ 1299208 h 1654433"/>
              <a:gd name="connsiteX409" fmla="*/ 1023417 w 2499750"/>
              <a:gd name="connsiteY409" fmla="*/ 1296304 h 1654433"/>
              <a:gd name="connsiteX410" fmla="*/ 1025926 w 2499750"/>
              <a:gd name="connsiteY410" fmla="*/ 1293413 h 1654433"/>
              <a:gd name="connsiteX411" fmla="*/ 1028421 w 2499750"/>
              <a:gd name="connsiteY411" fmla="*/ 1290509 h 1654433"/>
              <a:gd name="connsiteX412" fmla="*/ 1030929 w 2499750"/>
              <a:gd name="connsiteY412" fmla="*/ 1287617 h 1654433"/>
              <a:gd name="connsiteX413" fmla="*/ 1033424 w 2499750"/>
              <a:gd name="connsiteY413" fmla="*/ 1284713 h 1654433"/>
              <a:gd name="connsiteX414" fmla="*/ 1035932 w 2499750"/>
              <a:gd name="connsiteY414" fmla="*/ 1281822 h 1654433"/>
              <a:gd name="connsiteX415" fmla="*/ 1038441 w 2499750"/>
              <a:gd name="connsiteY415" fmla="*/ 1278918 h 1654433"/>
              <a:gd name="connsiteX416" fmla="*/ 1040936 w 2499750"/>
              <a:gd name="connsiteY416" fmla="*/ 1276027 h 1654433"/>
              <a:gd name="connsiteX417" fmla="*/ 1043444 w 2499750"/>
              <a:gd name="connsiteY417" fmla="*/ 1273122 h 1654433"/>
              <a:gd name="connsiteX418" fmla="*/ 1045939 w 2499750"/>
              <a:gd name="connsiteY418" fmla="*/ 1270218 h 1654433"/>
              <a:gd name="connsiteX419" fmla="*/ 1048447 w 2499750"/>
              <a:gd name="connsiteY419" fmla="*/ 1267327 h 1654433"/>
              <a:gd name="connsiteX420" fmla="*/ 1050942 w 2499750"/>
              <a:gd name="connsiteY420" fmla="*/ 1264422 h 1654433"/>
              <a:gd name="connsiteX421" fmla="*/ 1053451 w 2499750"/>
              <a:gd name="connsiteY421" fmla="*/ 1261531 h 1654433"/>
              <a:gd name="connsiteX422" fmla="*/ 1055946 w 2499750"/>
              <a:gd name="connsiteY422" fmla="*/ 1258627 h 1654433"/>
              <a:gd name="connsiteX423" fmla="*/ 1058454 w 2499750"/>
              <a:gd name="connsiteY423" fmla="*/ 1255736 h 1654433"/>
              <a:gd name="connsiteX424" fmla="*/ 1060949 w 2499750"/>
              <a:gd name="connsiteY424" fmla="*/ 1252832 h 1654433"/>
              <a:gd name="connsiteX425" fmla="*/ 1063457 w 2499750"/>
              <a:gd name="connsiteY425" fmla="*/ 1249941 h 1654433"/>
              <a:gd name="connsiteX426" fmla="*/ 1065966 w 2499750"/>
              <a:gd name="connsiteY426" fmla="*/ 1247036 h 1654433"/>
              <a:gd name="connsiteX427" fmla="*/ 1068461 w 2499750"/>
              <a:gd name="connsiteY427" fmla="*/ 1244145 h 1654433"/>
              <a:gd name="connsiteX428" fmla="*/ 1070969 w 2499750"/>
              <a:gd name="connsiteY428" fmla="*/ 1241241 h 1654433"/>
              <a:gd name="connsiteX429" fmla="*/ 1073464 w 2499750"/>
              <a:gd name="connsiteY429" fmla="*/ 1238350 h 1654433"/>
              <a:gd name="connsiteX430" fmla="*/ 1075972 w 2499750"/>
              <a:gd name="connsiteY430" fmla="*/ 1235445 h 1654433"/>
              <a:gd name="connsiteX431" fmla="*/ 1078467 w 2499750"/>
              <a:gd name="connsiteY431" fmla="*/ 1232554 h 1654433"/>
              <a:gd name="connsiteX432" fmla="*/ 1080976 w 2499750"/>
              <a:gd name="connsiteY432" fmla="*/ 1229650 h 1654433"/>
              <a:gd name="connsiteX433" fmla="*/ 1083471 w 2499750"/>
              <a:gd name="connsiteY433" fmla="*/ 1226746 h 1654433"/>
              <a:gd name="connsiteX434" fmla="*/ 1085979 w 2499750"/>
              <a:gd name="connsiteY434" fmla="*/ 1223854 h 1654433"/>
              <a:gd name="connsiteX435" fmla="*/ 1088474 w 2499750"/>
              <a:gd name="connsiteY435" fmla="*/ 1220950 h 1654433"/>
              <a:gd name="connsiteX436" fmla="*/ 1090982 w 2499750"/>
              <a:gd name="connsiteY436" fmla="*/ 1218059 h 1654433"/>
              <a:gd name="connsiteX437" fmla="*/ 1093477 w 2499750"/>
              <a:gd name="connsiteY437" fmla="*/ 1215155 h 1654433"/>
              <a:gd name="connsiteX438" fmla="*/ 1095986 w 2499750"/>
              <a:gd name="connsiteY438" fmla="*/ 1212263 h 1654433"/>
              <a:gd name="connsiteX439" fmla="*/ 1098494 w 2499750"/>
              <a:gd name="connsiteY439" fmla="*/ 1209359 h 1654433"/>
              <a:gd name="connsiteX440" fmla="*/ 1100989 w 2499750"/>
              <a:gd name="connsiteY440" fmla="*/ 1206464 h 1654433"/>
              <a:gd name="connsiteX441" fmla="*/ 1103498 w 2499750"/>
              <a:gd name="connsiteY441" fmla="*/ 1203566 h 1654433"/>
              <a:gd name="connsiteX442" fmla="*/ 1105992 w 2499750"/>
              <a:gd name="connsiteY442" fmla="*/ 1200669 h 1654433"/>
              <a:gd name="connsiteX443" fmla="*/ 1108501 w 2499750"/>
              <a:gd name="connsiteY443" fmla="*/ 1197770 h 1654433"/>
              <a:gd name="connsiteX444" fmla="*/ 1110996 w 2499750"/>
              <a:gd name="connsiteY444" fmla="*/ 1194872 h 1654433"/>
              <a:gd name="connsiteX445" fmla="*/ 1113504 w 2499750"/>
              <a:gd name="connsiteY445" fmla="*/ 1191974 h 1654433"/>
              <a:gd name="connsiteX446" fmla="*/ 1115999 w 2499750"/>
              <a:gd name="connsiteY446" fmla="*/ 1189075 h 1654433"/>
              <a:gd name="connsiteX447" fmla="*/ 1118508 w 2499750"/>
              <a:gd name="connsiteY447" fmla="*/ 1186177 h 1654433"/>
              <a:gd name="connsiteX448" fmla="*/ 1121003 w 2499750"/>
              <a:gd name="connsiteY448" fmla="*/ 1183278 h 1654433"/>
              <a:gd name="connsiteX449" fmla="*/ 1123511 w 2499750"/>
              <a:gd name="connsiteY449" fmla="*/ 1180381 h 1654433"/>
              <a:gd name="connsiteX450" fmla="*/ 1126019 w 2499750"/>
              <a:gd name="connsiteY450" fmla="*/ 1177483 h 1654433"/>
              <a:gd name="connsiteX451" fmla="*/ 1128514 w 2499750"/>
              <a:gd name="connsiteY451" fmla="*/ 1174584 h 1654433"/>
              <a:gd name="connsiteX452" fmla="*/ 1131023 w 2499750"/>
              <a:gd name="connsiteY452" fmla="*/ 1171686 h 1654433"/>
              <a:gd name="connsiteX453" fmla="*/ 1133518 w 2499750"/>
              <a:gd name="connsiteY453" fmla="*/ 1168788 h 1654433"/>
              <a:gd name="connsiteX454" fmla="*/ 1136026 w 2499750"/>
              <a:gd name="connsiteY454" fmla="*/ 1165889 h 1654433"/>
              <a:gd name="connsiteX455" fmla="*/ 1138521 w 2499750"/>
              <a:gd name="connsiteY455" fmla="*/ 1162992 h 1654433"/>
              <a:gd name="connsiteX456" fmla="*/ 1141029 w 2499750"/>
              <a:gd name="connsiteY456" fmla="*/ 1160094 h 1654433"/>
              <a:gd name="connsiteX457" fmla="*/ 1143524 w 2499750"/>
              <a:gd name="connsiteY457" fmla="*/ 1157195 h 1654433"/>
              <a:gd name="connsiteX458" fmla="*/ 1146033 w 2499750"/>
              <a:gd name="connsiteY458" fmla="*/ 1154297 h 1654433"/>
              <a:gd name="connsiteX459" fmla="*/ 1148528 w 2499750"/>
              <a:gd name="connsiteY459" fmla="*/ 1151399 h 1654433"/>
              <a:gd name="connsiteX460" fmla="*/ 1151036 w 2499750"/>
              <a:gd name="connsiteY460" fmla="*/ 1148500 h 1654433"/>
              <a:gd name="connsiteX461" fmla="*/ 1153544 w 2499750"/>
              <a:gd name="connsiteY461" fmla="*/ 1145603 h 1654433"/>
              <a:gd name="connsiteX462" fmla="*/ 1156039 w 2499750"/>
              <a:gd name="connsiteY462" fmla="*/ 1142705 h 1654433"/>
              <a:gd name="connsiteX463" fmla="*/ 1158548 w 2499750"/>
              <a:gd name="connsiteY463" fmla="*/ 1139806 h 1654433"/>
              <a:gd name="connsiteX464" fmla="*/ 1161043 w 2499750"/>
              <a:gd name="connsiteY464" fmla="*/ 1136908 h 1654433"/>
              <a:gd name="connsiteX465" fmla="*/ 1163551 w 2499750"/>
              <a:gd name="connsiteY465" fmla="*/ 1134010 h 1654433"/>
              <a:gd name="connsiteX466" fmla="*/ 1166046 w 2499750"/>
              <a:gd name="connsiteY466" fmla="*/ 1131111 h 1654433"/>
              <a:gd name="connsiteX467" fmla="*/ 1168554 w 2499750"/>
              <a:gd name="connsiteY467" fmla="*/ 1128214 h 1654433"/>
              <a:gd name="connsiteX468" fmla="*/ 1171049 w 2499750"/>
              <a:gd name="connsiteY468" fmla="*/ 1125316 h 1654433"/>
              <a:gd name="connsiteX469" fmla="*/ 1173558 w 2499750"/>
              <a:gd name="connsiteY469" fmla="*/ 1122417 h 1654433"/>
              <a:gd name="connsiteX470" fmla="*/ 1176053 w 2499750"/>
              <a:gd name="connsiteY470" fmla="*/ 1119519 h 1654433"/>
              <a:gd name="connsiteX471" fmla="*/ 1178561 w 2499750"/>
              <a:gd name="connsiteY471" fmla="*/ 1116621 h 1654433"/>
              <a:gd name="connsiteX472" fmla="*/ 1181069 w 2499750"/>
              <a:gd name="connsiteY472" fmla="*/ 1113722 h 1654433"/>
              <a:gd name="connsiteX473" fmla="*/ 1183564 w 2499750"/>
              <a:gd name="connsiteY473" fmla="*/ 1110825 h 1654433"/>
              <a:gd name="connsiteX474" fmla="*/ 1186073 w 2499750"/>
              <a:gd name="connsiteY474" fmla="*/ 1107927 h 1654433"/>
              <a:gd name="connsiteX475" fmla="*/ 1188568 w 2499750"/>
              <a:gd name="connsiteY475" fmla="*/ 1105028 h 1654433"/>
              <a:gd name="connsiteX476" fmla="*/ 1191076 w 2499750"/>
              <a:gd name="connsiteY476" fmla="*/ 1102130 h 1654433"/>
              <a:gd name="connsiteX477" fmla="*/ 1193571 w 2499750"/>
              <a:gd name="connsiteY477" fmla="*/ 1099233 h 1654433"/>
              <a:gd name="connsiteX478" fmla="*/ 1196079 w 2499750"/>
              <a:gd name="connsiteY478" fmla="*/ 1096333 h 1654433"/>
              <a:gd name="connsiteX479" fmla="*/ 1198574 w 2499750"/>
              <a:gd name="connsiteY479" fmla="*/ 1093436 h 1654433"/>
              <a:gd name="connsiteX480" fmla="*/ 1201083 w 2499750"/>
              <a:gd name="connsiteY480" fmla="*/ 1090538 h 1654433"/>
              <a:gd name="connsiteX481" fmla="*/ 1203578 w 2499750"/>
              <a:gd name="connsiteY481" fmla="*/ 1087639 h 1654433"/>
              <a:gd name="connsiteX482" fmla="*/ 1206086 w 2499750"/>
              <a:gd name="connsiteY482" fmla="*/ 1084741 h 1654433"/>
              <a:gd name="connsiteX483" fmla="*/ 1208581 w 2499750"/>
              <a:gd name="connsiteY483" fmla="*/ 1081844 h 1654433"/>
              <a:gd name="connsiteX484" fmla="*/ 1211089 w 2499750"/>
              <a:gd name="connsiteY484" fmla="*/ 1078945 h 1654433"/>
              <a:gd name="connsiteX485" fmla="*/ 1213598 w 2499750"/>
              <a:gd name="connsiteY485" fmla="*/ 1076047 h 1654433"/>
              <a:gd name="connsiteX486" fmla="*/ 1216093 w 2499750"/>
              <a:gd name="connsiteY486" fmla="*/ 1073149 h 1654433"/>
              <a:gd name="connsiteX487" fmla="*/ 1218601 w 2499750"/>
              <a:gd name="connsiteY487" fmla="*/ 1070250 h 1654433"/>
              <a:gd name="connsiteX488" fmla="*/ 1221096 w 2499750"/>
              <a:gd name="connsiteY488" fmla="*/ 1067352 h 1654433"/>
              <a:gd name="connsiteX489" fmla="*/ 1223604 w 2499750"/>
              <a:gd name="connsiteY489" fmla="*/ 1064455 h 1654433"/>
              <a:gd name="connsiteX490" fmla="*/ 1226100 w 2499750"/>
              <a:gd name="connsiteY490" fmla="*/ 1061556 h 1654433"/>
              <a:gd name="connsiteX491" fmla="*/ 1228608 w 2499750"/>
              <a:gd name="connsiteY491" fmla="*/ 1058658 h 1654433"/>
              <a:gd name="connsiteX492" fmla="*/ 1231103 w 2499750"/>
              <a:gd name="connsiteY492" fmla="*/ 1055760 h 1654433"/>
              <a:gd name="connsiteX493" fmla="*/ 1233611 w 2499750"/>
              <a:gd name="connsiteY493" fmla="*/ 1052861 h 1654433"/>
              <a:gd name="connsiteX494" fmla="*/ 1236106 w 2499750"/>
              <a:gd name="connsiteY494" fmla="*/ 1049963 h 1654433"/>
              <a:gd name="connsiteX495" fmla="*/ 1238614 w 2499750"/>
              <a:gd name="connsiteY495" fmla="*/ 1047066 h 1654433"/>
              <a:gd name="connsiteX496" fmla="*/ 1241123 w 2499750"/>
              <a:gd name="connsiteY496" fmla="*/ 1044167 h 1654433"/>
              <a:gd name="connsiteX497" fmla="*/ 1243618 w 2499750"/>
              <a:gd name="connsiteY497" fmla="*/ 1041269 h 1654433"/>
              <a:gd name="connsiteX498" fmla="*/ 1246126 w 2499750"/>
              <a:gd name="connsiteY498" fmla="*/ 1038371 h 1654433"/>
              <a:gd name="connsiteX499" fmla="*/ 1248621 w 2499750"/>
              <a:gd name="connsiteY499" fmla="*/ 1035472 h 1654433"/>
              <a:gd name="connsiteX500" fmla="*/ 1251129 w 2499750"/>
              <a:gd name="connsiteY500" fmla="*/ 1032574 h 1654433"/>
              <a:gd name="connsiteX501" fmla="*/ 1253625 w 2499750"/>
              <a:gd name="connsiteY501" fmla="*/ 1029677 h 1654433"/>
              <a:gd name="connsiteX502" fmla="*/ 1256133 w 2499750"/>
              <a:gd name="connsiteY502" fmla="*/ 1026778 h 1654433"/>
              <a:gd name="connsiteX503" fmla="*/ 1258628 w 2499750"/>
              <a:gd name="connsiteY503" fmla="*/ 1023880 h 1654433"/>
              <a:gd name="connsiteX504" fmla="*/ 1261136 w 2499750"/>
              <a:gd name="connsiteY504" fmla="*/ 1020982 h 1654433"/>
              <a:gd name="connsiteX505" fmla="*/ 1263631 w 2499750"/>
              <a:gd name="connsiteY505" fmla="*/ 1018083 h 1654433"/>
              <a:gd name="connsiteX506" fmla="*/ 1266140 w 2499750"/>
              <a:gd name="connsiteY506" fmla="*/ 1015185 h 1654433"/>
              <a:gd name="connsiteX507" fmla="*/ 1268648 w 2499750"/>
              <a:gd name="connsiteY507" fmla="*/ 1012288 h 1654433"/>
              <a:gd name="connsiteX508" fmla="*/ 1271143 w 2499750"/>
              <a:gd name="connsiteY508" fmla="*/ 1009389 h 1654433"/>
              <a:gd name="connsiteX509" fmla="*/ 1273651 w 2499750"/>
              <a:gd name="connsiteY509" fmla="*/ 1006491 h 1654433"/>
              <a:gd name="connsiteX510" fmla="*/ 1276146 w 2499750"/>
              <a:gd name="connsiteY510" fmla="*/ 1003593 h 1654433"/>
              <a:gd name="connsiteX511" fmla="*/ 1278654 w 2499750"/>
              <a:gd name="connsiteY511" fmla="*/ 1000694 h 1654433"/>
              <a:gd name="connsiteX512" fmla="*/ 1281150 w 2499750"/>
              <a:gd name="connsiteY512" fmla="*/ 997796 h 1654433"/>
              <a:gd name="connsiteX513" fmla="*/ 1283658 w 2499750"/>
              <a:gd name="connsiteY513" fmla="*/ 994899 h 1654433"/>
              <a:gd name="connsiteX514" fmla="*/ 1286153 w 2499750"/>
              <a:gd name="connsiteY514" fmla="*/ 992000 h 1654433"/>
              <a:gd name="connsiteX515" fmla="*/ 1288661 w 2499750"/>
              <a:gd name="connsiteY515" fmla="*/ 989102 h 1654433"/>
              <a:gd name="connsiteX516" fmla="*/ 1291156 w 2499750"/>
              <a:gd name="connsiteY516" fmla="*/ 986204 h 1654433"/>
              <a:gd name="connsiteX517" fmla="*/ 1293665 w 2499750"/>
              <a:gd name="connsiteY517" fmla="*/ 983305 h 1654433"/>
              <a:gd name="connsiteX518" fmla="*/ 1296173 w 2499750"/>
              <a:gd name="connsiteY518" fmla="*/ 980407 h 1654433"/>
              <a:gd name="connsiteX519" fmla="*/ 1298668 w 2499750"/>
              <a:gd name="connsiteY519" fmla="*/ 977510 h 1654433"/>
              <a:gd name="connsiteX520" fmla="*/ 1301176 w 2499750"/>
              <a:gd name="connsiteY520" fmla="*/ 974611 h 1654433"/>
              <a:gd name="connsiteX521" fmla="*/ 1303671 w 2499750"/>
              <a:gd name="connsiteY521" fmla="*/ 971713 h 1654433"/>
              <a:gd name="connsiteX522" fmla="*/ 1306180 w 2499750"/>
              <a:gd name="connsiteY522" fmla="*/ 968815 h 1654433"/>
              <a:gd name="connsiteX523" fmla="*/ 1308675 w 2499750"/>
              <a:gd name="connsiteY523" fmla="*/ 965916 h 1654433"/>
              <a:gd name="connsiteX524" fmla="*/ 1311183 w 2499750"/>
              <a:gd name="connsiteY524" fmla="*/ 963018 h 1654433"/>
              <a:gd name="connsiteX525" fmla="*/ 1313678 w 2499750"/>
              <a:gd name="connsiteY525" fmla="*/ 960121 h 1654433"/>
              <a:gd name="connsiteX526" fmla="*/ 1316186 w 2499750"/>
              <a:gd name="connsiteY526" fmla="*/ 957222 h 1654433"/>
              <a:gd name="connsiteX527" fmla="*/ 1318681 w 2499750"/>
              <a:gd name="connsiteY527" fmla="*/ 954324 h 1654433"/>
              <a:gd name="connsiteX528" fmla="*/ 1321190 w 2499750"/>
              <a:gd name="connsiteY528" fmla="*/ 951426 h 1654433"/>
              <a:gd name="connsiteX529" fmla="*/ 1323698 w 2499750"/>
              <a:gd name="connsiteY529" fmla="*/ 948527 h 1654433"/>
              <a:gd name="connsiteX530" fmla="*/ 1326193 w 2499750"/>
              <a:gd name="connsiteY530" fmla="*/ 945629 h 1654433"/>
              <a:gd name="connsiteX531" fmla="*/ 1328701 w 2499750"/>
              <a:gd name="connsiteY531" fmla="*/ 942732 h 1654433"/>
              <a:gd name="connsiteX532" fmla="*/ 1331196 w 2499750"/>
              <a:gd name="connsiteY532" fmla="*/ 939833 h 1654433"/>
              <a:gd name="connsiteX533" fmla="*/ 1333705 w 2499750"/>
              <a:gd name="connsiteY533" fmla="*/ 936935 h 1654433"/>
              <a:gd name="connsiteX534" fmla="*/ 1336200 w 2499750"/>
              <a:gd name="connsiteY534" fmla="*/ 934037 h 1654433"/>
              <a:gd name="connsiteX535" fmla="*/ 1338708 w 2499750"/>
              <a:gd name="connsiteY535" fmla="*/ 931138 h 1654433"/>
              <a:gd name="connsiteX536" fmla="*/ 1341203 w 2499750"/>
              <a:gd name="connsiteY536" fmla="*/ 928240 h 1654433"/>
              <a:gd name="connsiteX537" fmla="*/ 1343711 w 2499750"/>
              <a:gd name="connsiteY537" fmla="*/ 925343 h 1654433"/>
              <a:gd name="connsiteX538" fmla="*/ 1346206 w 2499750"/>
              <a:gd name="connsiteY538" fmla="*/ 922444 h 1654433"/>
              <a:gd name="connsiteX539" fmla="*/ 1348715 w 2499750"/>
              <a:gd name="connsiteY539" fmla="*/ 919546 h 1654433"/>
              <a:gd name="connsiteX540" fmla="*/ 1351210 w 2499750"/>
              <a:gd name="connsiteY540" fmla="*/ 916648 h 1654433"/>
              <a:gd name="connsiteX541" fmla="*/ 1353718 w 2499750"/>
              <a:gd name="connsiteY541" fmla="*/ 913749 h 1654433"/>
              <a:gd name="connsiteX542" fmla="*/ 1356226 w 2499750"/>
              <a:gd name="connsiteY542" fmla="*/ 910851 h 1654433"/>
              <a:gd name="connsiteX543" fmla="*/ 1358721 w 2499750"/>
              <a:gd name="connsiteY543" fmla="*/ 907954 h 1654433"/>
              <a:gd name="connsiteX544" fmla="*/ 1361230 w 2499750"/>
              <a:gd name="connsiteY544" fmla="*/ 905055 h 1654433"/>
              <a:gd name="connsiteX545" fmla="*/ 1363725 w 2499750"/>
              <a:gd name="connsiteY545" fmla="*/ 902157 h 1654433"/>
              <a:gd name="connsiteX546" fmla="*/ 1366233 w 2499750"/>
              <a:gd name="connsiteY546" fmla="*/ 899259 h 1654433"/>
              <a:gd name="connsiteX547" fmla="*/ 1368728 w 2499750"/>
              <a:gd name="connsiteY547" fmla="*/ 896360 h 1654433"/>
              <a:gd name="connsiteX548" fmla="*/ 1371236 w 2499750"/>
              <a:gd name="connsiteY548" fmla="*/ 893462 h 1654433"/>
              <a:gd name="connsiteX549" fmla="*/ 1373731 w 2499750"/>
              <a:gd name="connsiteY549" fmla="*/ 890565 h 1654433"/>
              <a:gd name="connsiteX550" fmla="*/ 1376240 w 2499750"/>
              <a:gd name="connsiteY550" fmla="*/ 887666 h 1654433"/>
              <a:gd name="connsiteX551" fmla="*/ 1378735 w 2499750"/>
              <a:gd name="connsiteY551" fmla="*/ 884768 h 1654433"/>
              <a:gd name="connsiteX552" fmla="*/ 1381243 w 2499750"/>
              <a:gd name="connsiteY552" fmla="*/ 881870 h 1654433"/>
              <a:gd name="connsiteX553" fmla="*/ 1383751 w 2499750"/>
              <a:gd name="connsiteY553" fmla="*/ 878971 h 1654433"/>
              <a:gd name="connsiteX554" fmla="*/ 1386246 w 2499750"/>
              <a:gd name="connsiteY554" fmla="*/ 876074 h 1654433"/>
              <a:gd name="connsiteX555" fmla="*/ 1388755 w 2499750"/>
              <a:gd name="connsiteY555" fmla="*/ 873176 h 1654433"/>
              <a:gd name="connsiteX556" fmla="*/ 1391250 w 2499750"/>
              <a:gd name="connsiteY556" fmla="*/ 870277 h 1654433"/>
              <a:gd name="connsiteX557" fmla="*/ 1393758 w 2499750"/>
              <a:gd name="connsiteY557" fmla="*/ 867379 h 1654433"/>
              <a:gd name="connsiteX558" fmla="*/ 1396253 w 2499750"/>
              <a:gd name="connsiteY558" fmla="*/ 864481 h 1654433"/>
              <a:gd name="connsiteX559" fmla="*/ 1398761 w 2499750"/>
              <a:gd name="connsiteY559" fmla="*/ 861582 h 1654433"/>
              <a:gd name="connsiteX560" fmla="*/ 1401257 w 2499750"/>
              <a:gd name="connsiteY560" fmla="*/ 858685 h 1654433"/>
              <a:gd name="connsiteX561" fmla="*/ 1403765 w 2499750"/>
              <a:gd name="connsiteY561" fmla="*/ 855787 h 1654433"/>
              <a:gd name="connsiteX562" fmla="*/ 1406260 w 2499750"/>
              <a:gd name="connsiteY562" fmla="*/ 852888 h 1654433"/>
              <a:gd name="connsiteX563" fmla="*/ 1408768 w 2499750"/>
              <a:gd name="connsiteY563" fmla="*/ 849990 h 1654433"/>
              <a:gd name="connsiteX564" fmla="*/ 1411276 w 2499750"/>
              <a:gd name="connsiteY564" fmla="*/ 847092 h 1654433"/>
              <a:gd name="connsiteX565" fmla="*/ 1413771 w 2499750"/>
              <a:gd name="connsiteY565" fmla="*/ 844193 h 1654433"/>
              <a:gd name="connsiteX566" fmla="*/ 1416280 w 2499750"/>
              <a:gd name="connsiteY566" fmla="*/ 841296 h 1654433"/>
              <a:gd name="connsiteX567" fmla="*/ 1418775 w 2499750"/>
              <a:gd name="connsiteY567" fmla="*/ 838398 h 1654433"/>
              <a:gd name="connsiteX568" fmla="*/ 1421283 w 2499750"/>
              <a:gd name="connsiteY568" fmla="*/ 835499 h 1654433"/>
              <a:gd name="connsiteX569" fmla="*/ 1423778 w 2499750"/>
              <a:gd name="connsiteY569" fmla="*/ 832601 h 1654433"/>
              <a:gd name="connsiteX570" fmla="*/ 1426287 w 2499750"/>
              <a:gd name="connsiteY570" fmla="*/ 829703 h 1654433"/>
              <a:gd name="connsiteX571" fmla="*/ 1428782 w 2499750"/>
              <a:gd name="connsiteY571" fmla="*/ 826804 h 1654433"/>
              <a:gd name="connsiteX572" fmla="*/ 1431290 w 2499750"/>
              <a:gd name="connsiteY572" fmla="*/ 823907 h 1654433"/>
              <a:gd name="connsiteX573" fmla="*/ 1433785 w 2499750"/>
              <a:gd name="connsiteY573" fmla="*/ 821009 h 1654433"/>
              <a:gd name="connsiteX574" fmla="*/ 1436293 w 2499750"/>
              <a:gd name="connsiteY574" fmla="*/ 818110 h 1654433"/>
              <a:gd name="connsiteX575" fmla="*/ 1438802 w 2499750"/>
              <a:gd name="connsiteY575" fmla="*/ 815212 h 1654433"/>
              <a:gd name="connsiteX576" fmla="*/ 1441297 w 2499750"/>
              <a:gd name="connsiteY576" fmla="*/ 812314 h 1654433"/>
              <a:gd name="connsiteX577" fmla="*/ 1443805 w 2499750"/>
              <a:gd name="connsiteY577" fmla="*/ 809415 h 1654433"/>
              <a:gd name="connsiteX578" fmla="*/ 1446300 w 2499750"/>
              <a:gd name="connsiteY578" fmla="*/ 806518 h 1654433"/>
              <a:gd name="connsiteX579" fmla="*/ 1448808 w 2499750"/>
              <a:gd name="connsiteY579" fmla="*/ 803620 h 1654433"/>
              <a:gd name="connsiteX580" fmla="*/ 1451303 w 2499750"/>
              <a:gd name="connsiteY580" fmla="*/ 800721 h 1654433"/>
              <a:gd name="connsiteX581" fmla="*/ 1453812 w 2499750"/>
              <a:gd name="connsiteY581" fmla="*/ 797823 h 1654433"/>
              <a:gd name="connsiteX582" fmla="*/ 1456307 w 2499750"/>
              <a:gd name="connsiteY582" fmla="*/ 794925 h 1654433"/>
              <a:gd name="connsiteX583" fmla="*/ 1458815 w 2499750"/>
              <a:gd name="connsiteY583" fmla="*/ 792026 h 1654433"/>
              <a:gd name="connsiteX584" fmla="*/ 1461310 w 2499750"/>
              <a:gd name="connsiteY584" fmla="*/ 789129 h 1654433"/>
              <a:gd name="connsiteX585" fmla="*/ 1463818 w 2499750"/>
              <a:gd name="connsiteY585" fmla="*/ 786231 h 1654433"/>
              <a:gd name="connsiteX586" fmla="*/ 1466313 w 2499750"/>
              <a:gd name="connsiteY586" fmla="*/ 783332 h 1654433"/>
              <a:gd name="connsiteX587" fmla="*/ 1468822 w 2499750"/>
              <a:gd name="connsiteY587" fmla="*/ 780434 h 1654433"/>
              <a:gd name="connsiteX588" fmla="*/ 1471330 w 2499750"/>
              <a:gd name="connsiteY588" fmla="*/ 777536 h 1654433"/>
              <a:gd name="connsiteX589" fmla="*/ 1473825 w 2499750"/>
              <a:gd name="connsiteY589" fmla="*/ 774637 h 1654433"/>
              <a:gd name="connsiteX590" fmla="*/ 1476333 w 2499750"/>
              <a:gd name="connsiteY590" fmla="*/ 771740 h 1654433"/>
              <a:gd name="connsiteX591" fmla="*/ 1478828 w 2499750"/>
              <a:gd name="connsiteY591" fmla="*/ 768842 h 1654433"/>
              <a:gd name="connsiteX592" fmla="*/ 1481337 w 2499750"/>
              <a:gd name="connsiteY592" fmla="*/ 765943 h 1654433"/>
              <a:gd name="connsiteX593" fmla="*/ 1483832 w 2499750"/>
              <a:gd name="connsiteY593" fmla="*/ 763045 h 1654433"/>
              <a:gd name="connsiteX594" fmla="*/ 1486340 w 2499750"/>
              <a:gd name="connsiteY594" fmla="*/ 760147 h 1654433"/>
              <a:gd name="connsiteX595" fmla="*/ 1488835 w 2499750"/>
              <a:gd name="connsiteY595" fmla="*/ 757248 h 1654433"/>
              <a:gd name="connsiteX596" fmla="*/ 1491343 w 2499750"/>
              <a:gd name="connsiteY596" fmla="*/ 754351 h 1654433"/>
              <a:gd name="connsiteX597" fmla="*/ 1493838 w 2499750"/>
              <a:gd name="connsiteY597" fmla="*/ 751453 h 1654433"/>
              <a:gd name="connsiteX598" fmla="*/ 1496347 w 2499750"/>
              <a:gd name="connsiteY598" fmla="*/ 748554 h 1654433"/>
              <a:gd name="connsiteX599" fmla="*/ 1498855 w 2499750"/>
              <a:gd name="connsiteY599" fmla="*/ 745656 h 1654433"/>
              <a:gd name="connsiteX600" fmla="*/ 1501350 w 2499750"/>
              <a:gd name="connsiteY600" fmla="*/ 742758 h 1654433"/>
              <a:gd name="connsiteX601" fmla="*/ 1503858 w 2499750"/>
              <a:gd name="connsiteY601" fmla="*/ 739859 h 1654433"/>
              <a:gd name="connsiteX602" fmla="*/ 1506353 w 2499750"/>
              <a:gd name="connsiteY602" fmla="*/ 736962 h 1654433"/>
              <a:gd name="connsiteX603" fmla="*/ 1508862 w 2499750"/>
              <a:gd name="connsiteY603" fmla="*/ 734064 h 1654433"/>
              <a:gd name="connsiteX604" fmla="*/ 1511357 w 2499750"/>
              <a:gd name="connsiteY604" fmla="*/ 731165 h 1654433"/>
              <a:gd name="connsiteX605" fmla="*/ 1513865 w 2499750"/>
              <a:gd name="connsiteY605" fmla="*/ 728267 h 1654433"/>
              <a:gd name="connsiteX606" fmla="*/ 1516360 w 2499750"/>
              <a:gd name="connsiteY606" fmla="*/ 725370 h 1654433"/>
              <a:gd name="connsiteX607" fmla="*/ 1518868 w 2499750"/>
              <a:gd name="connsiteY607" fmla="*/ 722471 h 1654433"/>
              <a:gd name="connsiteX608" fmla="*/ 1521363 w 2499750"/>
              <a:gd name="connsiteY608" fmla="*/ 719573 h 1654433"/>
              <a:gd name="connsiteX609" fmla="*/ 1523872 w 2499750"/>
              <a:gd name="connsiteY609" fmla="*/ 716675 h 1654433"/>
              <a:gd name="connsiteX610" fmla="*/ 1526380 w 2499750"/>
              <a:gd name="connsiteY610" fmla="*/ 713776 h 1654433"/>
              <a:gd name="connsiteX611" fmla="*/ 1528875 w 2499750"/>
              <a:gd name="connsiteY611" fmla="*/ 710878 h 1654433"/>
              <a:gd name="connsiteX612" fmla="*/ 1531383 w 2499750"/>
              <a:gd name="connsiteY612" fmla="*/ 707981 h 1654433"/>
              <a:gd name="connsiteX613" fmla="*/ 1533879 w 2499750"/>
              <a:gd name="connsiteY613" fmla="*/ 705082 h 1654433"/>
              <a:gd name="connsiteX614" fmla="*/ 1536387 w 2499750"/>
              <a:gd name="connsiteY614" fmla="*/ 702184 h 1654433"/>
              <a:gd name="connsiteX615" fmla="*/ 1538882 w 2499750"/>
              <a:gd name="connsiteY615" fmla="*/ 699286 h 1654433"/>
              <a:gd name="connsiteX616" fmla="*/ 1541390 w 2499750"/>
              <a:gd name="connsiteY616" fmla="*/ 696387 h 1654433"/>
              <a:gd name="connsiteX617" fmla="*/ 1543885 w 2499750"/>
              <a:gd name="connsiteY617" fmla="*/ 693489 h 1654433"/>
              <a:gd name="connsiteX618" fmla="*/ 1546394 w 2499750"/>
              <a:gd name="connsiteY618" fmla="*/ 690592 h 1654433"/>
              <a:gd name="connsiteX619" fmla="*/ 1548889 w 2499750"/>
              <a:gd name="connsiteY619" fmla="*/ 687693 h 1654433"/>
              <a:gd name="connsiteX620" fmla="*/ 1551397 w 2499750"/>
              <a:gd name="connsiteY620" fmla="*/ 684795 h 1654433"/>
              <a:gd name="connsiteX621" fmla="*/ 1553905 w 2499750"/>
              <a:gd name="connsiteY621" fmla="*/ 681897 h 1654433"/>
              <a:gd name="connsiteX622" fmla="*/ 1556400 w 2499750"/>
              <a:gd name="connsiteY622" fmla="*/ 678998 h 1654433"/>
              <a:gd name="connsiteX623" fmla="*/ 1558908 w 2499750"/>
              <a:gd name="connsiteY623" fmla="*/ 676100 h 1654433"/>
              <a:gd name="connsiteX624" fmla="*/ 1561404 w 2499750"/>
              <a:gd name="connsiteY624" fmla="*/ 673203 h 1654433"/>
              <a:gd name="connsiteX625" fmla="*/ 1563912 w 2499750"/>
              <a:gd name="connsiteY625" fmla="*/ 670304 h 1654433"/>
              <a:gd name="connsiteX626" fmla="*/ 1566407 w 2499750"/>
              <a:gd name="connsiteY626" fmla="*/ 667406 h 1654433"/>
              <a:gd name="connsiteX627" fmla="*/ 1568915 w 2499750"/>
              <a:gd name="connsiteY627" fmla="*/ 664508 h 1654433"/>
              <a:gd name="connsiteX628" fmla="*/ 1571410 w 2499750"/>
              <a:gd name="connsiteY628" fmla="*/ 661609 h 1654433"/>
              <a:gd name="connsiteX629" fmla="*/ 1573919 w 2499750"/>
              <a:gd name="connsiteY629" fmla="*/ 658711 h 1654433"/>
              <a:gd name="connsiteX630" fmla="*/ 1576414 w 2499750"/>
              <a:gd name="connsiteY630" fmla="*/ 655814 h 1654433"/>
              <a:gd name="connsiteX631" fmla="*/ 1578922 w 2499750"/>
              <a:gd name="connsiteY631" fmla="*/ 652915 h 1654433"/>
              <a:gd name="connsiteX632" fmla="*/ 1581417 w 2499750"/>
              <a:gd name="connsiteY632" fmla="*/ 650017 h 1654433"/>
              <a:gd name="connsiteX633" fmla="*/ 1583925 w 2499750"/>
              <a:gd name="connsiteY633" fmla="*/ 647119 h 1654433"/>
              <a:gd name="connsiteX634" fmla="*/ 1586434 w 2499750"/>
              <a:gd name="connsiteY634" fmla="*/ 644220 h 1654433"/>
              <a:gd name="connsiteX635" fmla="*/ 1588929 w 2499750"/>
              <a:gd name="connsiteY635" fmla="*/ 641322 h 1654433"/>
              <a:gd name="connsiteX636" fmla="*/ 1591437 w 2499750"/>
              <a:gd name="connsiteY636" fmla="*/ 638425 h 1654433"/>
              <a:gd name="connsiteX637" fmla="*/ 1593932 w 2499750"/>
              <a:gd name="connsiteY637" fmla="*/ 635526 h 1654433"/>
              <a:gd name="connsiteX638" fmla="*/ 1596440 w 2499750"/>
              <a:gd name="connsiteY638" fmla="*/ 632628 h 1654433"/>
              <a:gd name="connsiteX639" fmla="*/ 1598935 w 2499750"/>
              <a:gd name="connsiteY639" fmla="*/ 629730 h 1654433"/>
              <a:gd name="connsiteX640" fmla="*/ 1601444 w 2499750"/>
              <a:gd name="connsiteY640" fmla="*/ 626831 h 1654433"/>
              <a:gd name="connsiteX641" fmla="*/ 1603939 w 2499750"/>
              <a:gd name="connsiteY641" fmla="*/ 623933 h 1654433"/>
              <a:gd name="connsiteX642" fmla="*/ 1606447 w 2499750"/>
              <a:gd name="connsiteY642" fmla="*/ 621036 h 1654433"/>
              <a:gd name="connsiteX643" fmla="*/ 1608942 w 2499750"/>
              <a:gd name="connsiteY643" fmla="*/ 618137 h 1654433"/>
              <a:gd name="connsiteX644" fmla="*/ 1611450 w 2499750"/>
              <a:gd name="connsiteY644" fmla="*/ 615239 h 1654433"/>
              <a:gd name="connsiteX645" fmla="*/ 1613959 w 2499750"/>
              <a:gd name="connsiteY645" fmla="*/ 612341 h 1654433"/>
              <a:gd name="connsiteX646" fmla="*/ 1616454 w 2499750"/>
              <a:gd name="connsiteY646" fmla="*/ 609442 h 1654433"/>
              <a:gd name="connsiteX647" fmla="*/ 1618962 w 2499750"/>
              <a:gd name="connsiteY647" fmla="*/ 606544 h 1654433"/>
              <a:gd name="connsiteX648" fmla="*/ 1621457 w 2499750"/>
              <a:gd name="connsiteY648" fmla="*/ 603647 h 1654433"/>
              <a:gd name="connsiteX649" fmla="*/ 1623965 w 2499750"/>
              <a:gd name="connsiteY649" fmla="*/ 600748 h 1654433"/>
              <a:gd name="connsiteX650" fmla="*/ 1626460 w 2499750"/>
              <a:gd name="connsiteY650" fmla="*/ 597850 h 1654433"/>
              <a:gd name="connsiteX651" fmla="*/ 1628969 w 2499750"/>
              <a:gd name="connsiteY651" fmla="*/ 594952 h 1654433"/>
              <a:gd name="connsiteX652" fmla="*/ 1631464 w 2499750"/>
              <a:gd name="connsiteY652" fmla="*/ 592053 h 1654433"/>
              <a:gd name="connsiteX653" fmla="*/ 1633972 w 2499750"/>
              <a:gd name="connsiteY653" fmla="*/ 589155 h 1654433"/>
              <a:gd name="connsiteX654" fmla="*/ 1636467 w 2499750"/>
              <a:gd name="connsiteY654" fmla="*/ 586258 h 1654433"/>
              <a:gd name="connsiteX655" fmla="*/ 1638975 w 2499750"/>
              <a:gd name="connsiteY655" fmla="*/ 583359 h 1654433"/>
              <a:gd name="connsiteX656" fmla="*/ 1641484 w 2499750"/>
              <a:gd name="connsiteY656" fmla="*/ 580461 h 1654433"/>
              <a:gd name="connsiteX657" fmla="*/ 1643979 w 2499750"/>
              <a:gd name="connsiteY657" fmla="*/ 577563 h 1654433"/>
              <a:gd name="connsiteX658" fmla="*/ 1646487 w 2499750"/>
              <a:gd name="connsiteY658" fmla="*/ 574664 h 1654433"/>
              <a:gd name="connsiteX659" fmla="*/ 1648982 w 2499750"/>
              <a:gd name="connsiteY659" fmla="*/ 571766 h 1654433"/>
              <a:gd name="connsiteX660" fmla="*/ 1651490 w 2499750"/>
              <a:gd name="connsiteY660" fmla="*/ 568869 h 1654433"/>
              <a:gd name="connsiteX661" fmla="*/ 1653985 w 2499750"/>
              <a:gd name="connsiteY661" fmla="*/ 565970 h 1654433"/>
              <a:gd name="connsiteX662" fmla="*/ 1656494 w 2499750"/>
              <a:gd name="connsiteY662" fmla="*/ 563072 h 1654433"/>
              <a:gd name="connsiteX663" fmla="*/ 1658989 w 2499750"/>
              <a:gd name="connsiteY663" fmla="*/ 560174 h 1654433"/>
              <a:gd name="connsiteX664" fmla="*/ 1661497 w 2499750"/>
              <a:gd name="connsiteY664" fmla="*/ 557275 h 1654433"/>
              <a:gd name="connsiteX665" fmla="*/ 1663992 w 2499750"/>
              <a:gd name="connsiteY665" fmla="*/ 554378 h 1654433"/>
              <a:gd name="connsiteX666" fmla="*/ 1666500 w 2499750"/>
              <a:gd name="connsiteY666" fmla="*/ 551480 h 1654433"/>
              <a:gd name="connsiteX667" fmla="*/ 1669009 w 2499750"/>
              <a:gd name="connsiteY667" fmla="*/ 548581 h 1654433"/>
              <a:gd name="connsiteX668" fmla="*/ 1671504 w 2499750"/>
              <a:gd name="connsiteY668" fmla="*/ 545683 h 1654433"/>
              <a:gd name="connsiteX669" fmla="*/ 1674012 w 2499750"/>
              <a:gd name="connsiteY669" fmla="*/ 542785 h 1654433"/>
              <a:gd name="connsiteX670" fmla="*/ 1676507 w 2499750"/>
              <a:gd name="connsiteY670" fmla="*/ 539886 h 1654433"/>
              <a:gd name="connsiteX671" fmla="*/ 1679015 w 2499750"/>
              <a:gd name="connsiteY671" fmla="*/ 536989 h 1654433"/>
              <a:gd name="connsiteX672" fmla="*/ 1681510 w 2499750"/>
              <a:gd name="connsiteY672" fmla="*/ 534091 h 1654433"/>
              <a:gd name="connsiteX673" fmla="*/ 1684019 w 2499750"/>
              <a:gd name="connsiteY673" fmla="*/ 531192 h 1654433"/>
              <a:gd name="connsiteX674" fmla="*/ 1686514 w 2499750"/>
              <a:gd name="connsiteY674" fmla="*/ 528294 h 1654433"/>
              <a:gd name="connsiteX675" fmla="*/ 1689022 w 2499750"/>
              <a:gd name="connsiteY675" fmla="*/ 525396 h 1654433"/>
              <a:gd name="connsiteX676" fmla="*/ 1691517 w 2499750"/>
              <a:gd name="connsiteY676" fmla="*/ 522497 h 1654433"/>
              <a:gd name="connsiteX677" fmla="*/ 1694025 w 2499750"/>
              <a:gd name="connsiteY677" fmla="*/ 519600 h 1654433"/>
              <a:gd name="connsiteX678" fmla="*/ 1696521 w 2499750"/>
              <a:gd name="connsiteY678" fmla="*/ 516702 h 1654433"/>
              <a:gd name="connsiteX679" fmla="*/ 1699029 w 2499750"/>
              <a:gd name="connsiteY679" fmla="*/ 513803 h 1654433"/>
              <a:gd name="connsiteX680" fmla="*/ 1701537 w 2499750"/>
              <a:gd name="connsiteY680" fmla="*/ 510905 h 1654433"/>
              <a:gd name="connsiteX681" fmla="*/ 1704032 w 2499750"/>
              <a:gd name="connsiteY681" fmla="*/ 508007 h 1654433"/>
              <a:gd name="connsiteX682" fmla="*/ 1706540 w 2499750"/>
              <a:gd name="connsiteY682" fmla="*/ 505108 h 1654433"/>
              <a:gd name="connsiteX683" fmla="*/ 1709036 w 2499750"/>
              <a:gd name="connsiteY683" fmla="*/ 502211 h 1654433"/>
              <a:gd name="connsiteX684" fmla="*/ 1711544 w 2499750"/>
              <a:gd name="connsiteY684" fmla="*/ 499313 h 1654433"/>
              <a:gd name="connsiteX685" fmla="*/ 1714039 w 2499750"/>
              <a:gd name="connsiteY685" fmla="*/ 496414 h 1654433"/>
              <a:gd name="connsiteX686" fmla="*/ 1716547 w 2499750"/>
              <a:gd name="connsiteY686" fmla="*/ 493516 h 1654433"/>
              <a:gd name="connsiteX687" fmla="*/ 1719042 w 2499750"/>
              <a:gd name="connsiteY687" fmla="*/ 490618 h 1654433"/>
              <a:gd name="connsiteX688" fmla="*/ 1721550 w 2499750"/>
              <a:gd name="connsiteY688" fmla="*/ 487719 h 1654433"/>
              <a:gd name="connsiteX689" fmla="*/ 1724046 w 2499750"/>
              <a:gd name="connsiteY689" fmla="*/ 484822 h 1654433"/>
              <a:gd name="connsiteX690" fmla="*/ 1726554 w 2499750"/>
              <a:gd name="connsiteY690" fmla="*/ 481924 h 1654433"/>
              <a:gd name="connsiteX691" fmla="*/ 1729062 w 2499750"/>
              <a:gd name="connsiteY691" fmla="*/ 479025 h 1654433"/>
              <a:gd name="connsiteX692" fmla="*/ 1731557 w 2499750"/>
              <a:gd name="connsiteY692" fmla="*/ 476127 h 1654433"/>
              <a:gd name="connsiteX693" fmla="*/ 1734065 w 2499750"/>
              <a:gd name="connsiteY693" fmla="*/ 473229 h 1654433"/>
              <a:gd name="connsiteX694" fmla="*/ 1736561 w 2499750"/>
              <a:gd name="connsiteY694" fmla="*/ 470330 h 1654433"/>
              <a:gd name="connsiteX695" fmla="*/ 1739069 w 2499750"/>
              <a:gd name="connsiteY695" fmla="*/ 467433 h 1654433"/>
              <a:gd name="connsiteX696" fmla="*/ 1741564 w 2499750"/>
              <a:gd name="connsiteY696" fmla="*/ 464535 h 1654433"/>
              <a:gd name="connsiteX697" fmla="*/ 1744072 w 2499750"/>
              <a:gd name="connsiteY697" fmla="*/ 461636 h 1654433"/>
              <a:gd name="connsiteX698" fmla="*/ 1746567 w 2499750"/>
              <a:gd name="connsiteY698" fmla="*/ 458738 h 1654433"/>
              <a:gd name="connsiteX699" fmla="*/ 1749076 w 2499750"/>
              <a:gd name="connsiteY699" fmla="*/ 455840 h 1654433"/>
              <a:gd name="connsiteX700" fmla="*/ 1751571 w 2499750"/>
              <a:gd name="connsiteY700" fmla="*/ 452941 h 1654433"/>
              <a:gd name="connsiteX701" fmla="*/ 1754079 w 2499750"/>
              <a:gd name="connsiteY701" fmla="*/ 450044 h 1654433"/>
              <a:gd name="connsiteX702" fmla="*/ 1756587 w 2499750"/>
              <a:gd name="connsiteY702" fmla="*/ 447146 h 1654433"/>
              <a:gd name="connsiteX703" fmla="*/ 1759082 w 2499750"/>
              <a:gd name="connsiteY703" fmla="*/ 444247 h 1654433"/>
              <a:gd name="connsiteX704" fmla="*/ 1761591 w 2499750"/>
              <a:gd name="connsiteY704" fmla="*/ 441349 h 1654433"/>
              <a:gd name="connsiteX705" fmla="*/ 1764086 w 2499750"/>
              <a:gd name="connsiteY705" fmla="*/ 438451 h 1654433"/>
              <a:gd name="connsiteX706" fmla="*/ 1766594 w 2499750"/>
              <a:gd name="connsiteY706" fmla="*/ 435552 h 1654433"/>
              <a:gd name="connsiteX707" fmla="*/ 1769089 w 2499750"/>
              <a:gd name="connsiteY707" fmla="*/ 432655 h 1654433"/>
              <a:gd name="connsiteX708" fmla="*/ 1771597 w 2499750"/>
              <a:gd name="connsiteY708" fmla="*/ 429757 h 1654433"/>
              <a:gd name="connsiteX709" fmla="*/ 1774092 w 2499750"/>
              <a:gd name="connsiteY709" fmla="*/ 426858 h 1654433"/>
              <a:gd name="connsiteX710" fmla="*/ 1776601 w 2499750"/>
              <a:gd name="connsiteY710" fmla="*/ 423960 h 1654433"/>
              <a:gd name="connsiteX711" fmla="*/ 1779096 w 2499750"/>
              <a:gd name="connsiteY711" fmla="*/ 421062 h 1654433"/>
              <a:gd name="connsiteX712" fmla="*/ 1781604 w 2499750"/>
              <a:gd name="connsiteY712" fmla="*/ 418163 h 1654433"/>
              <a:gd name="connsiteX713" fmla="*/ 1784112 w 2499750"/>
              <a:gd name="connsiteY713" fmla="*/ 415266 h 1654433"/>
              <a:gd name="connsiteX714" fmla="*/ 1786607 w 2499750"/>
              <a:gd name="connsiteY714" fmla="*/ 412368 h 1654433"/>
              <a:gd name="connsiteX715" fmla="*/ 1789116 w 2499750"/>
              <a:gd name="connsiteY715" fmla="*/ 409469 h 1654433"/>
              <a:gd name="connsiteX716" fmla="*/ 1791611 w 2499750"/>
              <a:gd name="connsiteY716" fmla="*/ 406571 h 1654433"/>
              <a:gd name="connsiteX717" fmla="*/ 1794119 w 2499750"/>
              <a:gd name="connsiteY717" fmla="*/ 403673 h 1654433"/>
              <a:gd name="connsiteX718" fmla="*/ 1796614 w 2499750"/>
              <a:gd name="connsiteY718" fmla="*/ 400774 h 1654433"/>
              <a:gd name="connsiteX719" fmla="*/ 1799122 w 2499750"/>
              <a:gd name="connsiteY719" fmla="*/ 397877 h 1654433"/>
              <a:gd name="connsiteX720" fmla="*/ 1801617 w 2499750"/>
              <a:gd name="connsiteY720" fmla="*/ 394979 h 1654433"/>
              <a:gd name="connsiteX721" fmla="*/ 1804126 w 2499750"/>
              <a:gd name="connsiteY721" fmla="*/ 392080 h 1654433"/>
              <a:gd name="connsiteX722" fmla="*/ 1806621 w 2499750"/>
              <a:gd name="connsiteY722" fmla="*/ 389182 h 1654433"/>
              <a:gd name="connsiteX723" fmla="*/ 1809129 w 2499750"/>
              <a:gd name="connsiteY723" fmla="*/ 386283 h 1654433"/>
              <a:gd name="connsiteX724" fmla="*/ 1811624 w 2499750"/>
              <a:gd name="connsiteY724" fmla="*/ 383385 h 1654433"/>
              <a:gd name="connsiteX725" fmla="*/ 1814132 w 2499750"/>
              <a:gd name="connsiteY725" fmla="*/ 380488 h 1654433"/>
              <a:gd name="connsiteX726" fmla="*/ 1816641 w 2499750"/>
              <a:gd name="connsiteY726" fmla="*/ 377589 h 1654433"/>
              <a:gd name="connsiteX727" fmla="*/ 1819136 w 2499750"/>
              <a:gd name="connsiteY727" fmla="*/ 374691 h 1654433"/>
              <a:gd name="connsiteX728" fmla="*/ 1821644 w 2499750"/>
              <a:gd name="connsiteY728" fmla="*/ 371793 h 1654433"/>
              <a:gd name="connsiteX729" fmla="*/ 1824139 w 2499750"/>
              <a:gd name="connsiteY729" fmla="*/ 368894 h 1654433"/>
              <a:gd name="connsiteX730" fmla="*/ 1826647 w 2499750"/>
              <a:gd name="connsiteY730" fmla="*/ 365996 h 1654433"/>
              <a:gd name="connsiteX731" fmla="*/ 1829142 w 2499750"/>
              <a:gd name="connsiteY731" fmla="*/ 363099 h 1654433"/>
              <a:gd name="connsiteX732" fmla="*/ 1831651 w 2499750"/>
              <a:gd name="connsiteY732" fmla="*/ 360200 h 1654433"/>
              <a:gd name="connsiteX733" fmla="*/ 1834146 w 2499750"/>
              <a:gd name="connsiteY733" fmla="*/ 357302 h 1654433"/>
              <a:gd name="connsiteX734" fmla="*/ 1836654 w 2499750"/>
              <a:gd name="connsiteY734" fmla="*/ 354404 h 1654433"/>
              <a:gd name="connsiteX735" fmla="*/ 1839149 w 2499750"/>
              <a:gd name="connsiteY735" fmla="*/ 351505 h 1654433"/>
              <a:gd name="connsiteX736" fmla="*/ 1841657 w 2499750"/>
              <a:gd name="connsiteY736" fmla="*/ 348607 h 1654433"/>
              <a:gd name="connsiteX737" fmla="*/ 1844166 w 2499750"/>
              <a:gd name="connsiteY737" fmla="*/ 345710 h 1654433"/>
              <a:gd name="connsiteX738" fmla="*/ 1846661 w 2499750"/>
              <a:gd name="connsiteY738" fmla="*/ 342811 h 1654433"/>
              <a:gd name="connsiteX739" fmla="*/ 1849169 w 2499750"/>
              <a:gd name="connsiteY739" fmla="*/ 339913 h 1654433"/>
              <a:gd name="connsiteX740" fmla="*/ 1851664 w 2499750"/>
              <a:gd name="connsiteY740" fmla="*/ 337015 h 1654433"/>
              <a:gd name="connsiteX741" fmla="*/ 1854173 w 2499750"/>
              <a:gd name="connsiteY741" fmla="*/ 334116 h 1654433"/>
              <a:gd name="connsiteX742" fmla="*/ 1856667 w 2499750"/>
              <a:gd name="connsiteY742" fmla="*/ 331219 h 1654433"/>
              <a:gd name="connsiteX743" fmla="*/ 1859176 w 2499750"/>
              <a:gd name="connsiteY743" fmla="*/ 328321 h 1654433"/>
              <a:gd name="connsiteX744" fmla="*/ 1861671 w 2499750"/>
              <a:gd name="connsiteY744" fmla="*/ 325422 h 1654433"/>
              <a:gd name="connsiteX745" fmla="*/ 1864179 w 2499750"/>
              <a:gd name="connsiteY745" fmla="*/ 322524 h 1654433"/>
              <a:gd name="connsiteX746" fmla="*/ 1866674 w 2499750"/>
              <a:gd name="connsiteY746" fmla="*/ 319626 h 1654433"/>
              <a:gd name="connsiteX747" fmla="*/ 1869183 w 2499750"/>
              <a:gd name="connsiteY747" fmla="*/ 316727 h 1654433"/>
              <a:gd name="connsiteX748" fmla="*/ 1871691 w 2499750"/>
              <a:gd name="connsiteY748" fmla="*/ 313830 h 1654433"/>
              <a:gd name="connsiteX749" fmla="*/ 1874186 w 2499750"/>
              <a:gd name="connsiteY749" fmla="*/ 310932 h 1654433"/>
              <a:gd name="connsiteX750" fmla="*/ 1876694 w 2499750"/>
              <a:gd name="connsiteY750" fmla="*/ 308033 h 1654433"/>
              <a:gd name="connsiteX751" fmla="*/ 1879189 w 2499750"/>
              <a:gd name="connsiteY751" fmla="*/ 305135 h 1654433"/>
              <a:gd name="connsiteX752" fmla="*/ 1881698 w 2499750"/>
              <a:gd name="connsiteY752" fmla="*/ 302237 h 1654433"/>
              <a:gd name="connsiteX753" fmla="*/ 1884193 w 2499750"/>
              <a:gd name="connsiteY753" fmla="*/ 299338 h 1654433"/>
              <a:gd name="connsiteX754" fmla="*/ 1886701 w 2499750"/>
              <a:gd name="connsiteY754" fmla="*/ 296441 h 1654433"/>
              <a:gd name="connsiteX755" fmla="*/ 1889196 w 2499750"/>
              <a:gd name="connsiteY755" fmla="*/ 293543 h 1654433"/>
              <a:gd name="connsiteX756" fmla="*/ 1891704 w 2499750"/>
              <a:gd name="connsiteY756" fmla="*/ 290644 h 1654433"/>
              <a:gd name="connsiteX757" fmla="*/ 1894199 w 2499750"/>
              <a:gd name="connsiteY757" fmla="*/ 287746 h 1654433"/>
              <a:gd name="connsiteX758" fmla="*/ 1896708 w 2499750"/>
              <a:gd name="connsiteY758" fmla="*/ 284848 h 1654433"/>
              <a:gd name="connsiteX759" fmla="*/ 1899216 w 2499750"/>
              <a:gd name="connsiteY759" fmla="*/ 281949 h 1654433"/>
              <a:gd name="connsiteX760" fmla="*/ 1901711 w 2499750"/>
              <a:gd name="connsiteY760" fmla="*/ 279052 h 1654433"/>
              <a:gd name="connsiteX761" fmla="*/ 1904219 w 2499750"/>
              <a:gd name="connsiteY761" fmla="*/ 276154 h 1654433"/>
              <a:gd name="connsiteX762" fmla="*/ 1906714 w 2499750"/>
              <a:gd name="connsiteY762" fmla="*/ 273255 h 1654433"/>
              <a:gd name="connsiteX763" fmla="*/ 1909223 w 2499750"/>
              <a:gd name="connsiteY763" fmla="*/ 270357 h 1654433"/>
              <a:gd name="connsiteX764" fmla="*/ 1911718 w 2499750"/>
              <a:gd name="connsiteY764" fmla="*/ 267459 h 1654433"/>
              <a:gd name="connsiteX765" fmla="*/ 1914226 w 2499750"/>
              <a:gd name="connsiteY765" fmla="*/ 264560 h 1654433"/>
              <a:gd name="connsiteX766" fmla="*/ 1916721 w 2499750"/>
              <a:gd name="connsiteY766" fmla="*/ 261663 h 1654433"/>
              <a:gd name="connsiteX767" fmla="*/ 1919229 w 2499750"/>
              <a:gd name="connsiteY767" fmla="*/ 258765 h 1654433"/>
              <a:gd name="connsiteX768" fmla="*/ 1921724 w 2499750"/>
              <a:gd name="connsiteY768" fmla="*/ 255866 h 1654433"/>
              <a:gd name="connsiteX769" fmla="*/ 1924233 w 2499750"/>
              <a:gd name="connsiteY769" fmla="*/ 252968 h 1654433"/>
              <a:gd name="connsiteX770" fmla="*/ 1926728 w 2499750"/>
              <a:gd name="connsiteY770" fmla="*/ 250070 h 1654433"/>
              <a:gd name="connsiteX771" fmla="*/ 1929236 w 2499750"/>
              <a:gd name="connsiteY771" fmla="*/ 247171 h 1654433"/>
              <a:gd name="connsiteX772" fmla="*/ 1931744 w 2499750"/>
              <a:gd name="connsiteY772" fmla="*/ 244274 h 1654433"/>
              <a:gd name="connsiteX773" fmla="*/ 1934239 w 2499750"/>
              <a:gd name="connsiteY773" fmla="*/ 241376 h 1654433"/>
              <a:gd name="connsiteX774" fmla="*/ 1936748 w 2499750"/>
              <a:gd name="connsiteY774" fmla="*/ 238477 h 1654433"/>
              <a:gd name="connsiteX775" fmla="*/ 1939243 w 2499750"/>
              <a:gd name="connsiteY775" fmla="*/ 235579 h 1654433"/>
              <a:gd name="connsiteX776" fmla="*/ 1941751 w 2499750"/>
              <a:gd name="connsiteY776" fmla="*/ 232681 h 1654433"/>
              <a:gd name="connsiteX777" fmla="*/ 1944246 w 2499750"/>
              <a:gd name="connsiteY777" fmla="*/ 229782 h 1654433"/>
              <a:gd name="connsiteX778" fmla="*/ 1946754 w 2499750"/>
              <a:gd name="connsiteY778" fmla="*/ 226885 h 1654433"/>
              <a:gd name="connsiteX779" fmla="*/ 1949249 w 2499750"/>
              <a:gd name="connsiteY779" fmla="*/ 223987 h 1654433"/>
              <a:gd name="connsiteX780" fmla="*/ 1951758 w 2499750"/>
              <a:gd name="connsiteY780" fmla="*/ 221088 h 1654433"/>
              <a:gd name="connsiteX781" fmla="*/ 1954253 w 2499750"/>
              <a:gd name="connsiteY781" fmla="*/ 218190 h 1654433"/>
              <a:gd name="connsiteX782" fmla="*/ 1956761 w 2499750"/>
              <a:gd name="connsiteY782" fmla="*/ 215292 h 1654433"/>
              <a:gd name="connsiteX783" fmla="*/ 1959269 w 2499750"/>
              <a:gd name="connsiteY783" fmla="*/ 212393 h 1654433"/>
              <a:gd name="connsiteX784" fmla="*/ 1961764 w 2499750"/>
              <a:gd name="connsiteY784" fmla="*/ 209496 h 1654433"/>
              <a:gd name="connsiteX785" fmla="*/ 1964273 w 2499750"/>
              <a:gd name="connsiteY785" fmla="*/ 206598 h 1654433"/>
              <a:gd name="connsiteX786" fmla="*/ 1966768 w 2499750"/>
              <a:gd name="connsiteY786" fmla="*/ 203699 h 1654433"/>
              <a:gd name="connsiteX787" fmla="*/ 1969276 w 2499750"/>
              <a:gd name="connsiteY787" fmla="*/ 200801 h 1654433"/>
              <a:gd name="connsiteX788" fmla="*/ 1971771 w 2499750"/>
              <a:gd name="connsiteY788" fmla="*/ 197904 h 1654433"/>
              <a:gd name="connsiteX789" fmla="*/ 1974279 w 2499750"/>
              <a:gd name="connsiteY789" fmla="*/ 195004 h 1654433"/>
              <a:gd name="connsiteX790" fmla="*/ 1976775 w 2499750"/>
              <a:gd name="connsiteY790" fmla="*/ 192107 h 1654433"/>
              <a:gd name="connsiteX791" fmla="*/ 1979283 w 2499750"/>
              <a:gd name="connsiteY791" fmla="*/ 189209 h 1654433"/>
              <a:gd name="connsiteX792" fmla="*/ 1981778 w 2499750"/>
              <a:gd name="connsiteY792" fmla="*/ 186310 h 1654433"/>
              <a:gd name="connsiteX793" fmla="*/ 1984286 w 2499750"/>
              <a:gd name="connsiteY793" fmla="*/ 183412 h 1654433"/>
              <a:gd name="connsiteX794" fmla="*/ 1986794 w 2499750"/>
              <a:gd name="connsiteY794" fmla="*/ 180515 h 1654433"/>
              <a:gd name="connsiteX795" fmla="*/ 1989290 w 2499750"/>
              <a:gd name="connsiteY795" fmla="*/ 177615 h 1654433"/>
              <a:gd name="connsiteX796" fmla="*/ 1991798 w 2499750"/>
              <a:gd name="connsiteY796" fmla="*/ 174718 h 1654433"/>
              <a:gd name="connsiteX797" fmla="*/ 1994293 w 2499750"/>
              <a:gd name="connsiteY797" fmla="*/ 171820 h 1654433"/>
              <a:gd name="connsiteX798" fmla="*/ 1996801 w 2499750"/>
              <a:gd name="connsiteY798" fmla="*/ 168921 h 1654433"/>
              <a:gd name="connsiteX799" fmla="*/ 1999296 w 2499750"/>
              <a:gd name="connsiteY799" fmla="*/ 166023 h 1654433"/>
              <a:gd name="connsiteX800" fmla="*/ 2001804 w 2499750"/>
              <a:gd name="connsiteY800" fmla="*/ 163126 h 1654433"/>
              <a:gd name="connsiteX801" fmla="*/ 2004300 w 2499750"/>
              <a:gd name="connsiteY801" fmla="*/ 160226 h 1654433"/>
              <a:gd name="connsiteX802" fmla="*/ 2006808 w 2499750"/>
              <a:gd name="connsiteY802" fmla="*/ 157329 h 1654433"/>
              <a:gd name="connsiteX803" fmla="*/ 2009303 w 2499750"/>
              <a:gd name="connsiteY803" fmla="*/ 154431 h 1654433"/>
              <a:gd name="connsiteX804" fmla="*/ 2011811 w 2499750"/>
              <a:gd name="connsiteY804" fmla="*/ 151532 h 1654433"/>
              <a:gd name="connsiteX805" fmla="*/ 2014319 w 2499750"/>
              <a:gd name="connsiteY805" fmla="*/ 148634 h 1654433"/>
              <a:gd name="connsiteX806" fmla="*/ 2016815 w 2499750"/>
              <a:gd name="connsiteY806" fmla="*/ 145737 h 1654433"/>
              <a:gd name="connsiteX807" fmla="*/ 2019323 w 2499750"/>
              <a:gd name="connsiteY807" fmla="*/ 142838 h 1654433"/>
              <a:gd name="connsiteX808" fmla="*/ 2021818 w 2499750"/>
              <a:gd name="connsiteY808" fmla="*/ 139940 h 1654433"/>
              <a:gd name="connsiteX809" fmla="*/ 2024326 w 2499750"/>
              <a:gd name="connsiteY809" fmla="*/ 137042 h 1654433"/>
              <a:gd name="connsiteX810" fmla="*/ 2026821 w 2499750"/>
              <a:gd name="connsiteY810" fmla="*/ 134143 h 1654433"/>
              <a:gd name="connsiteX811" fmla="*/ 2029329 w 2499750"/>
              <a:gd name="connsiteY811" fmla="*/ 131245 h 1654433"/>
              <a:gd name="connsiteX812" fmla="*/ 2031825 w 2499750"/>
              <a:gd name="connsiteY812" fmla="*/ 128348 h 1654433"/>
              <a:gd name="connsiteX813" fmla="*/ 2034333 w 2499750"/>
              <a:gd name="connsiteY813" fmla="*/ 125449 h 1654433"/>
              <a:gd name="connsiteX814" fmla="*/ 2036828 w 2499750"/>
              <a:gd name="connsiteY814" fmla="*/ 122551 h 1654433"/>
              <a:gd name="connsiteX815" fmla="*/ 2039336 w 2499750"/>
              <a:gd name="connsiteY815" fmla="*/ 119653 h 1654433"/>
              <a:gd name="connsiteX816" fmla="*/ 2041844 w 2499750"/>
              <a:gd name="connsiteY816" fmla="*/ 116754 h 1654433"/>
              <a:gd name="connsiteX817" fmla="*/ 2044340 w 2499750"/>
              <a:gd name="connsiteY817" fmla="*/ 113856 h 1654433"/>
              <a:gd name="connsiteX818" fmla="*/ 2046848 w 2499750"/>
              <a:gd name="connsiteY818" fmla="*/ 110959 h 1654433"/>
              <a:gd name="connsiteX819" fmla="*/ 2049343 w 2499750"/>
              <a:gd name="connsiteY819" fmla="*/ 108060 h 1654433"/>
              <a:gd name="connsiteX820" fmla="*/ 2051851 w 2499750"/>
              <a:gd name="connsiteY820" fmla="*/ 105162 h 1654433"/>
              <a:gd name="connsiteX821" fmla="*/ 2054346 w 2499750"/>
              <a:gd name="connsiteY821" fmla="*/ 102264 h 1654433"/>
              <a:gd name="connsiteX822" fmla="*/ 2056855 w 2499750"/>
              <a:gd name="connsiteY822" fmla="*/ 99365 h 1654433"/>
              <a:gd name="connsiteX823" fmla="*/ 2059350 w 2499750"/>
              <a:gd name="connsiteY823" fmla="*/ 96467 h 1654433"/>
              <a:gd name="connsiteX824" fmla="*/ 2061858 w 2499750"/>
              <a:gd name="connsiteY824" fmla="*/ 93570 h 1654433"/>
              <a:gd name="connsiteX825" fmla="*/ 2064353 w 2499750"/>
              <a:gd name="connsiteY825" fmla="*/ 90671 h 1654433"/>
              <a:gd name="connsiteX826" fmla="*/ 2066861 w 2499750"/>
              <a:gd name="connsiteY826" fmla="*/ 87773 h 1654433"/>
              <a:gd name="connsiteX827" fmla="*/ 2069356 w 2499750"/>
              <a:gd name="connsiteY827" fmla="*/ 84875 h 1654433"/>
              <a:gd name="connsiteX828" fmla="*/ 2071865 w 2499750"/>
              <a:gd name="connsiteY828" fmla="*/ 81976 h 1654433"/>
              <a:gd name="connsiteX829" fmla="*/ 2074373 w 2499750"/>
              <a:gd name="connsiteY829" fmla="*/ 79078 h 1654433"/>
              <a:gd name="connsiteX830" fmla="*/ 2076868 w 2499750"/>
              <a:gd name="connsiteY830" fmla="*/ 76181 h 1654433"/>
              <a:gd name="connsiteX831" fmla="*/ 2079376 w 2499750"/>
              <a:gd name="connsiteY831" fmla="*/ 73282 h 1654433"/>
              <a:gd name="connsiteX832" fmla="*/ 2081871 w 2499750"/>
              <a:gd name="connsiteY832" fmla="*/ 70384 h 1654433"/>
              <a:gd name="connsiteX833" fmla="*/ 2084380 w 2499750"/>
              <a:gd name="connsiteY833" fmla="*/ 67486 h 1654433"/>
              <a:gd name="connsiteX834" fmla="*/ 2086875 w 2499750"/>
              <a:gd name="connsiteY834" fmla="*/ 64587 h 1654433"/>
              <a:gd name="connsiteX835" fmla="*/ 2089383 w 2499750"/>
              <a:gd name="connsiteY835" fmla="*/ 61689 h 1654433"/>
              <a:gd name="connsiteX836" fmla="*/ 2091878 w 2499750"/>
              <a:gd name="connsiteY836" fmla="*/ 58792 h 1654433"/>
              <a:gd name="connsiteX837" fmla="*/ 2094386 w 2499750"/>
              <a:gd name="connsiteY837" fmla="*/ 55893 h 1654433"/>
              <a:gd name="connsiteX838" fmla="*/ 2096881 w 2499750"/>
              <a:gd name="connsiteY838" fmla="*/ 52995 h 1654433"/>
              <a:gd name="connsiteX839" fmla="*/ 2099390 w 2499750"/>
              <a:gd name="connsiteY839" fmla="*/ 50097 h 1654433"/>
              <a:gd name="connsiteX840" fmla="*/ 2101898 w 2499750"/>
              <a:gd name="connsiteY840" fmla="*/ 47198 h 1654433"/>
              <a:gd name="connsiteX841" fmla="*/ 2104393 w 2499750"/>
              <a:gd name="connsiteY841" fmla="*/ 44300 h 1654433"/>
              <a:gd name="connsiteX842" fmla="*/ 2106901 w 2499750"/>
              <a:gd name="connsiteY842" fmla="*/ 41403 h 1654433"/>
              <a:gd name="connsiteX843" fmla="*/ 2109396 w 2499750"/>
              <a:gd name="connsiteY843" fmla="*/ 38504 h 1654433"/>
              <a:gd name="connsiteX844" fmla="*/ 2111905 w 2499750"/>
              <a:gd name="connsiteY844" fmla="*/ 35606 h 1654433"/>
              <a:gd name="connsiteX845" fmla="*/ 2114400 w 2499750"/>
              <a:gd name="connsiteY845" fmla="*/ 32708 h 1654433"/>
              <a:gd name="connsiteX846" fmla="*/ 2116908 w 2499750"/>
              <a:gd name="connsiteY846" fmla="*/ 29809 h 1654433"/>
              <a:gd name="connsiteX847" fmla="*/ 2119403 w 2499750"/>
              <a:gd name="connsiteY847" fmla="*/ 26911 h 1654433"/>
              <a:gd name="connsiteX848" fmla="*/ 2121911 w 2499750"/>
              <a:gd name="connsiteY848" fmla="*/ 24014 h 1654433"/>
              <a:gd name="connsiteX849" fmla="*/ 2124407 w 2499750"/>
              <a:gd name="connsiteY849" fmla="*/ 21115 h 1654433"/>
              <a:gd name="connsiteX850" fmla="*/ 2126915 w 2499750"/>
              <a:gd name="connsiteY850" fmla="*/ 18217 h 1654433"/>
              <a:gd name="connsiteX851" fmla="*/ 2129423 w 2499750"/>
              <a:gd name="connsiteY851" fmla="*/ 15319 h 1654433"/>
              <a:gd name="connsiteX852" fmla="*/ 2131918 w 2499750"/>
              <a:gd name="connsiteY852" fmla="*/ 12421 h 1654433"/>
              <a:gd name="connsiteX853" fmla="*/ 2134426 w 2499750"/>
              <a:gd name="connsiteY853" fmla="*/ 9522 h 1654433"/>
              <a:gd name="connsiteX854" fmla="*/ 2136922 w 2499750"/>
              <a:gd name="connsiteY854" fmla="*/ 6624 h 1654433"/>
              <a:gd name="connsiteX855" fmla="*/ 2139430 w 2499750"/>
              <a:gd name="connsiteY855" fmla="*/ 3726 h 1654433"/>
              <a:gd name="connsiteX856" fmla="*/ 2141925 w 2499750"/>
              <a:gd name="connsiteY856" fmla="*/ 828 h 1654433"/>
              <a:gd name="connsiteX857" fmla="*/ 2144433 w 2499750"/>
              <a:gd name="connsiteY857" fmla="*/ 0 h 1654433"/>
              <a:gd name="connsiteX858" fmla="*/ 2146928 w 2499750"/>
              <a:gd name="connsiteY858" fmla="*/ 0 h 1654433"/>
              <a:gd name="connsiteX859" fmla="*/ 2149436 w 2499750"/>
              <a:gd name="connsiteY859" fmla="*/ 0 h 1654433"/>
              <a:gd name="connsiteX860" fmla="*/ 2151932 w 2499750"/>
              <a:gd name="connsiteY860" fmla="*/ 0 h 1654433"/>
              <a:gd name="connsiteX861" fmla="*/ 2154440 w 2499750"/>
              <a:gd name="connsiteY861" fmla="*/ 0 h 1654433"/>
              <a:gd name="connsiteX862" fmla="*/ 2156948 w 2499750"/>
              <a:gd name="connsiteY862" fmla="*/ 0 h 1654433"/>
              <a:gd name="connsiteX863" fmla="*/ 2159443 w 2499750"/>
              <a:gd name="connsiteY863" fmla="*/ 0 h 1654433"/>
              <a:gd name="connsiteX864" fmla="*/ 2161951 w 2499750"/>
              <a:gd name="connsiteY864" fmla="*/ 0 h 1654433"/>
              <a:gd name="connsiteX865" fmla="*/ 2164447 w 2499750"/>
              <a:gd name="connsiteY865" fmla="*/ 0 h 1654433"/>
              <a:gd name="connsiteX866" fmla="*/ 2166955 w 2499750"/>
              <a:gd name="connsiteY866" fmla="*/ 0 h 1654433"/>
              <a:gd name="connsiteX867" fmla="*/ 2169450 w 2499750"/>
              <a:gd name="connsiteY867" fmla="*/ 0 h 1654433"/>
              <a:gd name="connsiteX868" fmla="*/ 2171958 w 2499750"/>
              <a:gd name="connsiteY868" fmla="*/ 0 h 1654433"/>
              <a:gd name="connsiteX869" fmla="*/ 2174453 w 2499750"/>
              <a:gd name="connsiteY869" fmla="*/ 0 h 1654433"/>
              <a:gd name="connsiteX870" fmla="*/ 2176962 w 2499750"/>
              <a:gd name="connsiteY870" fmla="*/ 0 h 1654433"/>
              <a:gd name="connsiteX871" fmla="*/ 2179457 w 2499750"/>
              <a:gd name="connsiteY871" fmla="*/ 0 h 1654433"/>
              <a:gd name="connsiteX872" fmla="*/ 2181965 w 2499750"/>
              <a:gd name="connsiteY872" fmla="*/ 0 h 1654433"/>
              <a:gd name="connsiteX873" fmla="*/ 2184460 w 2499750"/>
              <a:gd name="connsiteY873" fmla="*/ 0 h 1654433"/>
              <a:gd name="connsiteX874" fmla="*/ 2186968 w 2499750"/>
              <a:gd name="connsiteY874" fmla="*/ 0 h 1654433"/>
              <a:gd name="connsiteX875" fmla="*/ 2189476 w 2499750"/>
              <a:gd name="connsiteY875" fmla="*/ 0 h 1654433"/>
              <a:gd name="connsiteX876" fmla="*/ 2191972 w 2499750"/>
              <a:gd name="connsiteY876" fmla="*/ 0 h 1654433"/>
              <a:gd name="connsiteX877" fmla="*/ 2194480 w 2499750"/>
              <a:gd name="connsiteY877" fmla="*/ 0 h 1654433"/>
              <a:gd name="connsiteX878" fmla="*/ 2196975 w 2499750"/>
              <a:gd name="connsiteY878" fmla="*/ 0 h 1654433"/>
              <a:gd name="connsiteX879" fmla="*/ 2199483 w 2499750"/>
              <a:gd name="connsiteY879" fmla="*/ 0 h 1654433"/>
              <a:gd name="connsiteX880" fmla="*/ 2201978 w 2499750"/>
              <a:gd name="connsiteY880" fmla="*/ 0 h 1654433"/>
              <a:gd name="connsiteX881" fmla="*/ 2204487 w 2499750"/>
              <a:gd name="connsiteY881" fmla="*/ 0 h 1654433"/>
              <a:gd name="connsiteX882" fmla="*/ 2206982 w 2499750"/>
              <a:gd name="connsiteY882" fmla="*/ 0 h 1654433"/>
              <a:gd name="connsiteX883" fmla="*/ 2209490 w 2499750"/>
              <a:gd name="connsiteY883" fmla="*/ 0 h 1654433"/>
              <a:gd name="connsiteX884" fmla="*/ 2211985 w 2499750"/>
              <a:gd name="connsiteY884" fmla="*/ 0 h 1654433"/>
              <a:gd name="connsiteX885" fmla="*/ 2214494 w 2499750"/>
              <a:gd name="connsiteY885" fmla="*/ 0 h 1654433"/>
              <a:gd name="connsiteX886" fmla="*/ 2217002 w 2499750"/>
              <a:gd name="connsiteY886" fmla="*/ 0 h 1654433"/>
              <a:gd name="connsiteX887" fmla="*/ 2219497 w 2499750"/>
              <a:gd name="connsiteY887" fmla="*/ 0 h 1654433"/>
              <a:gd name="connsiteX888" fmla="*/ 2222005 w 2499750"/>
              <a:gd name="connsiteY888" fmla="*/ 0 h 1654433"/>
              <a:gd name="connsiteX889" fmla="*/ 2224500 w 2499750"/>
              <a:gd name="connsiteY889" fmla="*/ 0 h 1654433"/>
              <a:gd name="connsiteX890" fmla="*/ 2227008 w 2499750"/>
              <a:gd name="connsiteY890" fmla="*/ 0 h 1654433"/>
              <a:gd name="connsiteX891" fmla="*/ 2229503 w 2499750"/>
              <a:gd name="connsiteY891" fmla="*/ 0 h 1654433"/>
              <a:gd name="connsiteX892" fmla="*/ 2232012 w 2499750"/>
              <a:gd name="connsiteY892" fmla="*/ 0 h 1654433"/>
              <a:gd name="connsiteX893" fmla="*/ 2234507 w 2499750"/>
              <a:gd name="connsiteY893" fmla="*/ 0 h 1654433"/>
              <a:gd name="connsiteX894" fmla="*/ 2237015 w 2499750"/>
              <a:gd name="connsiteY894" fmla="*/ 0 h 1654433"/>
              <a:gd name="connsiteX895" fmla="*/ 2239510 w 2499750"/>
              <a:gd name="connsiteY895" fmla="*/ 0 h 1654433"/>
              <a:gd name="connsiteX896" fmla="*/ 2242018 w 2499750"/>
              <a:gd name="connsiteY896" fmla="*/ 0 h 1654433"/>
              <a:gd name="connsiteX897" fmla="*/ 2244527 w 2499750"/>
              <a:gd name="connsiteY897" fmla="*/ 0 h 1654433"/>
              <a:gd name="connsiteX898" fmla="*/ 2247022 w 2499750"/>
              <a:gd name="connsiteY898" fmla="*/ 0 h 1654433"/>
              <a:gd name="connsiteX899" fmla="*/ 2249530 w 2499750"/>
              <a:gd name="connsiteY899" fmla="*/ 0 h 1654433"/>
              <a:gd name="connsiteX900" fmla="*/ 2252025 w 2499750"/>
              <a:gd name="connsiteY900" fmla="*/ 0 h 1654433"/>
              <a:gd name="connsiteX901" fmla="*/ 2254533 w 2499750"/>
              <a:gd name="connsiteY901" fmla="*/ 0 h 1654433"/>
              <a:gd name="connsiteX902" fmla="*/ 2257029 w 2499750"/>
              <a:gd name="connsiteY902" fmla="*/ 0 h 1654433"/>
              <a:gd name="connsiteX903" fmla="*/ 2259537 w 2499750"/>
              <a:gd name="connsiteY903" fmla="*/ 0 h 1654433"/>
              <a:gd name="connsiteX904" fmla="*/ 2262032 w 2499750"/>
              <a:gd name="connsiteY904" fmla="*/ 0 h 1654433"/>
              <a:gd name="connsiteX905" fmla="*/ 2264540 w 2499750"/>
              <a:gd name="connsiteY905" fmla="*/ 0 h 1654433"/>
              <a:gd name="connsiteX906" fmla="*/ 2267035 w 2499750"/>
              <a:gd name="connsiteY906" fmla="*/ 0 h 1654433"/>
              <a:gd name="connsiteX907" fmla="*/ 2269544 w 2499750"/>
              <a:gd name="connsiteY907" fmla="*/ 0 h 1654433"/>
              <a:gd name="connsiteX908" fmla="*/ 2272052 w 2499750"/>
              <a:gd name="connsiteY908" fmla="*/ 0 h 1654433"/>
              <a:gd name="connsiteX909" fmla="*/ 2274547 w 2499750"/>
              <a:gd name="connsiteY909" fmla="*/ 0 h 1654433"/>
              <a:gd name="connsiteX910" fmla="*/ 2277055 w 2499750"/>
              <a:gd name="connsiteY910" fmla="*/ 0 h 1654433"/>
              <a:gd name="connsiteX911" fmla="*/ 2279550 w 2499750"/>
              <a:gd name="connsiteY911" fmla="*/ 0 h 1654433"/>
              <a:gd name="connsiteX912" fmla="*/ 2282059 w 2499750"/>
              <a:gd name="connsiteY912" fmla="*/ 0 h 1654433"/>
              <a:gd name="connsiteX913" fmla="*/ 2284553 w 2499750"/>
              <a:gd name="connsiteY913" fmla="*/ 0 h 1654433"/>
              <a:gd name="connsiteX914" fmla="*/ 2287062 w 2499750"/>
              <a:gd name="connsiteY914" fmla="*/ 0 h 1654433"/>
              <a:gd name="connsiteX915" fmla="*/ 2289557 w 2499750"/>
              <a:gd name="connsiteY915" fmla="*/ 0 h 1654433"/>
              <a:gd name="connsiteX916" fmla="*/ 2292065 w 2499750"/>
              <a:gd name="connsiteY916" fmla="*/ 0 h 1654433"/>
              <a:gd name="connsiteX917" fmla="*/ 2294560 w 2499750"/>
              <a:gd name="connsiteY917" fmla="*/ 0 h 1654433"/>
              <a:gd name="connsiteX918" fmla="*/ 2297068 w 2499750"/>
              <a:gd name="connsiteY918" fmla="*/ 0 h 1654433"/>
              <a:gd name="connsiteX919" fmla="*/ 2299564 w 2499750"/>
              <a:gd name="connsiteY919" fmla="*/ 0 h 1654433"/>
              <a:gd name="connsiteX920" fmla="*/ 2302072 w 2499750"/>
              <a:gd name="connsiteY920" fmla="*/ 0 h 1654433"/>
              <a:gd name="connsiteX921" fmla="*/ 2304580 w 2499750"/>
              <a:gd name="connsiteY921" fmla="*/ 0 h 1654433"/>
              <a:gd name="connsiteX922" fmla="*/ 2307075 w 2499750"/>
              <a:gd name="connsiteY922" fmla="*/ 0 h 1654433"/>
              <a:gd name="connsiteX923" fmla="*/ 2309583 w 2499750"/>
              <a:gd name="connsiteY923" fmla="*/ 0 h 1654433"/>
              <a:gd name="connsiteX924" fmla="*/ 2312079 w 2499750"/>
              <a:gd name="connsiteY924" fmla="*/ 0 h 1654433"/>
              <a:gd name="connsiteX925" fmla="*/ 2314587 w 2499750"/>
              <a:gd name="connsiteY925" fmla="*/ 0 h 1654433"/>
              <a:gd name="connsiteX926" fmla="*/ 2317082 w 2499750"/>
              <a:gd name="connsiteY926" fmla="*/ 0 h 1654433"/>
              <a:gd name="connsiteX927" fmla="*/ 2319590 w 2499750"/>
              <a:gd name="connsiteY927" fmla="*/ 0 h 1654433"/>
              <a:gd name="connsiteX928" fmla="*/ 2322085 w 2499750"/>
              <a:gd name="connsiteY928" fmla="*/ 0 h 1654433"/>
              <a:gd name="connsiteX929" fmla="*/ 2324594 w 2499750"/>
              <a:gd name="connsiteY929" fmla="*/ 0 h 1654433"/>
              <a:gd name="connsiteX930" fmla="*/ 2327089 w 2499750"/>
              <a:gd name="connsiteY930" fmla="*/ 0 h 1654433"/>
              <a:gd name="connsiteX931" fmla="*/ 2329597 w 2499750"/>
              <a:gd name="connsiteY931" fmla="*/ 0 h 1654433"/>
              <a:gd name="connsiteX932" fmla="*/ 2332105 w 2499750"/>
              <a:gd name="connsiteY932" fmla="*/ 0 h 1654433"/>
              <a:gd name="connsiteX933" fmla="*/ 2334600 w 2499750"/>
              <a:gd name="connsiteY933" fmla="*/ 0 h 1654433"/>
              <a:gd name="connsiteX934" fmla="*/ 2337109 w 2499750"/>
              <a:gd name="connsiteY934" fmla="*/ 0 h 1654433"/>
              <a:gd name="connsiteX935" fmla="*/ 2339604 w 2499750"/>
              <a:gd name="connsiteY935" fmla="*/ 0 h 1654433"/>
              <a:gd name="connsiteX936" fmla="*/ 2342112 w 2499750"/>
              <a:gd name="connsiteY936" fmla="*/ 0 h 1654433"/>
              <a:gd name="connsiteX937" fmla="*/ 2344607 w 2499750"/>
              <a:gd name="connsiteY937" fmla="*/ 0 h 1654433"/>
              <a:gd name="connsiteX938" fmla="*/ 2347115 w 2499750"/>
              <a:gd name="connsiteY938" fmla="*/ 0 h 1654433"/>
              <a:gd name="connsiteX939" fmla="*/ 2349610 w 2499750"/>
              <a:gd name="connsiteY939" fmla="*/ 0 h 1654433"/>
              <a:gd name="connsiteX940" fmla="*/ 2352119 w 2499750"/>
              <a:gd name="connsiteY940" fmla="*/ 0 h 1654433"/>
              <a:gd name="connsiteX941" fmla="*/ 2354614 w 2499750"/>
              <a:gd name="connsiteY941" fmla="*/ 0 h 1654433"/>
              <a:gd name="connsiteX942" fmla="*/ 2357122 w 2499750"/>
              <a:gd name="connsiteY942" fmla="*/ 0 h 1654433"/>
              <a:gd name="connsiteX943" fmla="*/ 2359630 w 2499750"/>
              <a:gd name="connsiteY943" fmla="*/ 0 h 1654433"/>
              <a:gd name="connsiteX944" fmla="*/ 2362125 w 2499750"/>
              <a:gd name="connsiteY944" fmla="*/ 0 h 1654433"/>
              <a:gd name="connsiteX945" fmla="*/ 2364634 w 2499750"/>
              <a:gd name="connsiteY945" fmla="*/ 0 h 1654433"/>
              <a:gd name="connsiteX946" fmla="*/ 2367129 w 2499750"/>
              <a:gd name="connsiteY946" fmla="*/ 0 h 1654433"/>
              <a:gd name="connsiteX947" fmla="*/ 2369637 w 2499750"/>
              <a:gd name="connsiteY947" fmla="*/ 0 h 1654433"/>
              <a:gd name="connsiteX948" fmla="*/ 2372132 w 2499750"/>
              <a:gd name="connsiteY948" fmla="*/ 0 h 1654433"/>
              <a:gd name="connsiteX949" fmla="*/ 2374640 w 2499750"/>
              <a:gd name="connsiteY949" fmla="*/ 0 h 1654433"/>
              <a:gd name="connsiteX950" fmla="*/ 2377136 w 2499750"/>
              <a:gd name="connsiteY950" fmla="*/ 0 h 1654433"/>
              <a:gd name="connsiteX951" fmla="*/ 2379644 w 2499750"/>
              <a:gd name="connsiteY951" fmla="*/ 0 h 1654433"/>
              <a:gd name="connsiteX952" fmla="*/ 2382139 w 2499750"/>
              <a:gd name="connsiteY952" fmla="*/ 0 h 1654433"/>
              <a:gd name="connsiteX953" fmla="*/ 2384647 w 2499750"/>
              <a:gd name="connsiteY953" fmla="*/ 0 h 1654433"/>
              <a:gd name="connsiteX954" fmla="*/ 2387155 w 2499750"/>
              <a:gd name="connsiteY954" fmla="*/ 0 h 1654433"/>
              <a:gd name="connsiteX955" fmla="*/ 2389650 w 2499750"/>
              <a:gd name="connsiteY955" fmla="*/ 0 h 1654433"/>
              <a:gd name="connsiteX956" fmla="*/ 2392159 w 2499750"/>
              <a:gd name="connsiteY956" fmla="*/ 0 h 1654433"/>
              <a:gd name="connsiteX957" fmla="*/ 2394654 w 2499750"/>
              <a:gd name="connsiteY957" fmla="*/ 0 h 1654433"/>
              <a:gd name="connsiteX958" fmla="*/ 2397162 w 2499750"/>
              <a:gd name="connsiteY958" fmla="*/ 0 h 1654433"/>
              <a:gd name="connsiteX959" fmla="*/ 2399657 w 2499750"/>
              <a:gd name="connsiteY959" fmla="*/ 0 h 1654433"/>
              <a:gd name="connsiteX960" fmla="*/ 2402165 w 2499750"/>
              <a:gd name="connsiteY960" fmla="*/ 0 h 1654433"/>
              <a:gd name="connsiteX961" fmla="*/ 2404660 w 2499750"/>
              <a:gd name="connsiteY961" fmla="*/ 0 h 1654433"/>
              <a:gd name="connsiteX962" fmla="*/ 2407169 w 2499750"/>
              <a:gd name="connsiteY962" fmla="*/ 0 h 1654433"/>
              <a:gd name="connsiteX963" fmla="*/ 2409664 w 2499750"/>
              <a:gd name="connsiteY963" fmla="*/ 0 h 1654433"/>
              <a:gd name="connsiteX964" fmla="*/ 2412172 w 2499750"/>
              <a:gd name="connsiteY964" fmla="*/ 0 h 1654433"/>
              <a:gd name="connsiteX965" fmla="*/ 2414667 w 2499750"/>
              <a:gd name="connsiteY965" fmla="*/ 0 h 1654433"/>
              <a:gd name="connsiteX966" fmla="*/ 2417175 w 2499750"/>
              <a:gd name="connsiteY966" fmla="*/ 0 h 1654433"/>
              <a:gd name="connsiteX967" fmla="*/ 2419684 w 2499750"/>
              <a:gd name="connsiteY967" fmla="*/ 0 h 1654433"/>
              <a:gd name="connsiteX968" fmla="*/ 2422179 w 2499750"/>
              <a:gd name="connsiteY968" fmla="*/ 0 h 1654433"/>
              <a:gd name="connsiteX969" fmla="*/ 2424687 w 2499750"/>
              <a:gd name="connsiteY969" fmla="*/ 0 h 1654433"/>
              <a:gd name="connsiteX970" fmla="*/ 2427182 w 2499750"/>
              <a:gd name="connsiteY970" fmla="*/ 0 h 1654433"/>
              <a:gd name="connsiteX971" fmla="*/ 2429690 w 2499750"/>
              <a:gd name="connsiteY971" fmla="*/ 0 h 1654433"/>
              <a:gd name="connsiteX972" fmla="*/ 2432186 w 2499750"/>
              <a:gd name="connsiteY972" fmla="*/ 0 h 1654433"/>
              <a:gd name="connsiteX973" fmla="*/ 2434694 w 2499750"/>
              <a:gd name="connsiteY973" fmla="*/ 0 h 1654433"/>
              <a:gd name="connsiteX974" fmla="*/ 2437189 w 2499750"/>
              <a:gd name="connsiteY974" fmla="*/ 0 h 1654433"/>
              <a:gd name="connsiteX975" fmla="*/ 2439697 w 2499750"/>
              <a:gd name="connsiteY975" fmla="*/ 0 h 1654433"/>
              <a:gd name="connsiteX976" fmla="*/ 2442192 w 2499750"/>
              <a:gd name="connsiteY976" fmla="*/ 0 h 1654433"/>
              <a:gd name="connsiteX977" fmla="*/ 2444701 w 2499750"/>
              <a:gd name="connsiteY977" fmla="*/ 0 h 1654433"/>
              <a:gd name="connsiteX978" fmla="*/ 2447209 w 2499750"/>
              <a:gd name="connsiteY978" fmla="*/ 0 h 1654433"/>
              <a:gd name="connsiteX979" fmla="*/ 2449704 w 2499750"/>
              <a:gd name="connsiteY979" fmla="*/ 0 h 1654433"/>
              <a:gd name="connsiteX980" fmla="*/ 2452212 w 2499750"/>
              <a:gd name="connsiteY980" fmla="*/ 0 h 1654433"/>
              <a:gd name="connsiteX981" fmla="*/ 2454707 w 2499750"/>
              <a:gd name="connsiteY981" fmla="*/ 0 h 1654433"/>
              <a:gd name="connsiteX982" fmla="*/ 2457215 w 2499750"/>
              <a:gd name="connsiteY982" fmla="*/ 0 h 1654433"/>
              <a:gd name="connsiteX983" fmla="*/ 2459711 w 2499750"/>
              <a:gd name="connsiteY983" fmla="*/ 0 h 1654433"/>
              <a:gd name="connsiteX984" fmla="*/ 2462219 w 2499750"/>
              <a:gd name="connsiteY984" fmla="*/ 0 h 1654433"/>
              <a:gd name="connsiteX985" fmla="*/ 2464714 w 2499750"/>
              <a:gd name="connsiteY985" fmla="*/ 0 h 1654433"/>
              <a:gd name="connsiteX986" fmla="*/ 2467222 w 2499750"/>
              <a:gd name="connsiteY986" fmla="*/ 0 h 1654433"/>
              <a:gd name="connsiteX987" fmla="*/ 2469717 w 2499750"/>
              <a:gd name="connsiteY987" fmla="*/ 0 h 1654433"/>
              <a:gd name="connsiteX988" fmla="*/ 2472226 w 2499750"/>
              <a:gd name="connsiteY988" fmla="*/ 0 h 1654433"/>
              <a:gd name="connsiteX989" fmla="*/ 2474734 w 2499750"/>
              <a:gd name="connsiteY989" fmla="*/ 0 h 1654433"/>
              <a:gd name="connsiteX990" fmla="*/ 2477229 w 2499750"/>
              <a:gd name="connsiteY990" fmla="*/ 0 h 1654433"/>
              <a:gd name="connsiteX991" fmla="*/ 2479737 w 2499750"/>
              <a:gd name="connsiteY991" fmla="*/ 0 h 1654433"/>
              <a:gd name="connsiteX992" fmla="*/ 2482232 w 2499750"/>
              <a:gd name="connsiteY992" fmla="*/ 0 h 1654433"/>
              <a:gd name="connsiteX993" fmla="*/ 2484741 w 2499750"/>
              <a:gd name="connsiteY993" fmla="*/ 0 h 1654433"/>
              <a:gd name="connsiteX994" fmla="*/ 2487236 w 2499750"/>
              <a:gd name="connsiteY994" fmla="*/ 0 h 1654433"/>
              <a:gd name="connsiteX995" fmla="*/ 2489744 w 2499750"/>
              <a:gd name="connsiteY995" fmla="*/ 0 h 1654433"/>
              <a:gd name="connsiteX996" fmla="*/ 2492239 w 2499750"/>
              <a:gd name="connsiteY996" fmla="*/ 0 h 1654433"/>
              <a:gd name="connsiteX997" fmla="*/ 2494747 w 2499750"/>
              <a:gd name="connsiteY997" fmla="*/ 0 h 1654433"/>
              <a:gd name="connsiteX998" fmla="*/ 2497242 w 2499750"/>
              <a:gd name="connsiteY998" fmla="*/ 0 h 1654433"/>
              <a:gd name="connsiteX999" fmla="*/ 2499751 w 2499750"/>
              <a:gd name="connsiteY999" fmla="*/ 0 h 165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1654433">
                <a:moveTo>
                  <a:pt x="0" y="1654434"/>
                </a:moveTo>
                <a:lnTo>
                  <a:pt x="2502" y="1654434"/>
                </a:lnTo>
                <a:lnTo>
                  <a:pt x="5005" y="1654434"/>
                </a:lnTo>
                <a:lnTo>
                  <a:pt x="7506" y="1654434"/>
                </a:lnTo>
                <a:lnTo>
                  <a:pt x="10008" y="1654434"/>
                </a:lnTo>
                <a:lnTo>
                  <a:pt x="12511" y="1654434"/>
                </a:lnTo>
                <a:lnTo>
                  <a:pt x="15013" y="1654434"/>
                </a:lnTo>
                <a:lnTo>
                  <a:pt x="17516" y="1654434"/>
                </a:lnTo>
                <a:lnTo>
                  <a:pt x="20017" y="1654434"/>
                </a:lnTo>
                <a:lnTo>
                  <a:pt x="22520" y="1654434"/>
                </a:lnTo>
                <a:lnTo>
                  <a:pt x="25022" y="1654434"/>
                </a:lnTo>
                <a:lnTo>
                  <a:pt x="27524" y="1654434"/>
                </a:lnTo>
                <a:lnTo>
                  <a:pt x="30027" y="1654434"/>
                </a:lnTo>
                <a:lnTo>
                  <a:pt x="32528" y="1654434"/>
                </a:lnTo>
                <a:lnTo>
                  <a:pt x="35031" y="1654434"/>
                </a:lnTo>
                <a:lnTo>
                  <a:pt x="37533" y="1654434"/>
                </a:lnTo>
                <a:lnTo>
                  <a:pt x="40036" y="1654434"/>
                </a:lnTo>
                <a:lnTo>
                  <a:pt x="42538" y="1654434"/>
                </a:lnTo>
                <a:lnTo>
                  <a:pt x="45039" y="1654434"/>
                </a:lnTo>
                <a:lnTo>
                  <a:pt x="47542" y="1654434"/>
                </a:lnTo>
                <a:lnTo>
                  <a:pt x="50044" y="1654434"/>
                </a:lnTo>
                <a:lnTo>
                  <a:pt x="52547" y="1654434"/>
                </a:lnTo>
                <a:lnTo>
                  <a:pt x="55049" y="1654434"/>
                </a:lnTo>
                <a:lnTo>
                  <a:pt x="57552" y="1654434"/>
                </a:lnTo>
                <a:lnTo>
                  <a:pt x="60053" y="1654434"/>
                </a:lnTo>
                <a:lnTo>
                  <a:pt x="62556" y="1654434"/>
                </a:lnTo>
                <a:lnTo>
                  <a:pt x="65058" y="1654434"/>
                </a:lnTo>
                <a:lnTo>
                  <a:pt x="67560" y="1654434"/>
                </a:lnTo>
                <a:lnTo>
                  <a:pt x="70063" y="1654434"/>
                </a:lnTo>
                <a:lnTo>
                  <a:pt x="72565" y="1654434"/>
                </a:lnTo>
                <a:lnTo>
                  <a:pt x="75068" y="1654434"/>
                </a:lnTo>
                <a:lnTo>
                  <a:pt x="77569" y="1654434"/>
                </a:lnTo>
                <a:lnTo>
                  <a:pt x="80072" y="1654434"/>
                </a:lnTo>
                <a:lnTo>
                  <a:pt x="82574" y="1654434"/>
                </a:lnTo>
                <a:lnTo>
                  <a:pt x="85076" y="1654434"/>
                </a:lnTo>
                <a:lnTo>
                  <a:pt x="87579" y="1654434"/>
                </a:lnTo>
                <a:lnTo>
                  <a:pt x="90080" y="1654434"/>
                </a:lnTo>
                <a:lnTo>
                  <a:pt x="92583" y="1654434"/>
                </a:lnTo>
                <a:lnTo>
                  <a:pt x="95085" y="1654434"/>
                </a:lnTo>
                <a:lnTo>
                  <a:pt x="97588" y="1654434"/>
                </a:lnTo>
                <a:lnTo>
                  <a:pt x="100090" y="1654434"/>
                </a:lnTo>
                <a:lnTo>
                  <a:pt x="102591" y="1654434"/>
                </a:lnTo>
                <a:lnTo>
                  <a:pt x="105094" y="1654434"/>
                </a:lnTo>
                <a:lnTo>
                  <a:pt x="107596" y="1654434"/>
                </a:lnTo>
                <a:lnTo>
                  <a:pt x="110099" y="1654434"/>
                </a:lnTo>
                <a:lnTo>
                  <a:pt x="112601" y="1654434"/>
                </a:lnTo>
                <a:lnTo>
                  <a:pt x="115104" y="1654434"/>
                </a:lnTo>
                <a:lnTo>
                  <a:pt x="117605" y="1654434"/>
                </a:lnTo>
                <a:lnTo>
                  <a:pt x="120108" y="1654434"/>
                </a:lnTo>
                <a:lnTo>
                  <a:pt x="122610" y="1654434"/>
                </a:lnTo>
                <a:lnTo>
                  <a:pt x="125112" y="1654434"/>
                </a:lnTo>
                <a:lnTo>
                  <a:pt x="127615" y="1654434"/>
                </a:lnTo>
                <a:lnTo>
                  <a:pt x="130116" y="1654434"/>
                </a:lnTo>
                <a:lnTo>
                  <a:pt x="132619" y="1654434"/>
                </a:lnTo>
                <a:lnTo>
                  <a:pt x="135121" y="1654434"/>
                </a:lnTo>
                <a:lnTo>
                  <a:pt x="137624" y="1654434"/>
                </a:lnTo>
                <a:lnTo>
                  <a:pt x="140126" y="1654434"/>
                </a:lnTo>
                <a:lnTo>
                  <a:pt x="142627" y="1654434"/>
                </a:lnTo>
                <a:lnTo>
                  <a:pt x="145130" y="1654434"/>
                </a:lnTo>
                <a:lnTo>
                  <a:pt x="147632" y="1654434"/>
                </a:lnTo>
                <a:lnTo>
                  <a:pt x="150135" y="1654434"/>
                </a:lnTo>
                <a:lnTo>
                  <a:pt x="152637" y="1654434"/>
                </a:lnTo>
                <a:lnTo>
                  <a:pt x="155140" y="1654434"/>
                </a:lnTo>
                <a:lnTo>
                  <a:pt x="157641" y="1654434"/>
                </a:lnTo>
                <a:lnTo>
                  <a:pt x="160144" y="1654434"/>
                </a:lnTo>
                <a:lnTo>
                  <a:pt x="162646" y="1654434"/>
                </a:lnTo>
                <a:lnTo>
                  <a:pt x="165148" y="1654434"/>
                </a:lnTo>
                <a:lnTo>
                  <a:pt x="167651" y="1654434"/>
                </a:lnTo>
                <a:lnTo>
                  <a:pt x="170152" y="1654434"/>
                </a:lnTo>
                <a:lnTo>
                  <a:pt x="172655" y="1654434"/>
                </a:lnTo>
                <a:lnTo>
                  <a:pt x="175157" y="1654434"/>
                </a:lnTo>
                <a:lnTo>
                  <a:pt x="177660" y="1654434"/>
                </a:lnTo>
                <a:lnTo>
                  <a:pt x="180162" y="1654434"/>
                </a:lnTo>
                <a:lnTo>
                  <a:pt x="182663" y="1654434"/>
                </a:lnTo>
                <a:lnTo>
                  <a:pt x="185166" y="1654434"/>
                </a:lnTo>
                <a:lnTo>
                  <a:pt x="187668" y="1654434"/>
                </a:lnTo>
                <a:lnTo>
                  <a:pt x="190171" y="1654434"/>
                </a:lnTo>
                <a:lnTo>
                  <a:pt x="192673" y="1654434"/>
                </a:lnTo>
                <a:lnTo>
                  <a:pt x="195176" y="1654434"/>
                </a:lnTo>
                <a:lnTo>
                  <a:pt x="197677" y="1654434"/>
                </a:lnTo>
                <a:lnTo>
                  <a:pt x="200179" y="1654434"/>
                </a:lnTo>
                <a:lnTo>
                  <a:pt x="202682" y="1654434"/>
                </a:lnTo>
                <a:lnTo>
                  <a:pt x="205184" y="1654434"/>
                </a:lnTo>
                <a:lnTo>
                  <a:pt x="207687" y="1654434"/>
                </a:lnTo>
                <a:lnTo>
                  <a:pt x="210188" y="1654434"/>
                </a:lnTo>
                <a:lnTo>
                  <a:pt x="212691" y="1654434"/>
                </a:lnTo>
                <a:lnTo>
                  <a:pt x="215193" y="1654434"/>
                </a:lnTo>
                <a:lnTo>
                  <a:pt x="217696" y="1654434"/>
                </a:lnTo>
                <a:lnTo>
                  <a:pt x="220198" y="1654434"/>
                </a:lnTo>
                <a:lnTo>
                  <a:pt x="222700" y="1654434"/>
                </a:lnTo>
                <a:lnTo>
                  <a:pt x="225203" y="1654434"/>
                </a:lnTo>
                <a:lnTo>
                  <a:pt x="227704" y="1654434"/>
                </a:lnTo>
                <a:lnTo>
                  <a:pt x="230207" y="1654434"/>
                </a:lnTo>
                <a:lnTo>
                  <a:pt x="232709" y="1654434"/>
                </a:lnTo>
                <a:lnTo>
                  <a:pt x="235212" y="1654434"/>
                </a:lnTo>
                <a:lnTo>
                  <a:pt x="237714" y="1654434"/>
                </a:lnTo>
                <a:lnTo>
                  <a:pt x="240215" y="1654434"/>
                </a:lnTo>
                <a:lnTo>
                  <a:pt x="242718" y="1654434"/>
                </a:lnTo>
                <a:lnTo>
                  <a:pt x="245220" y="1654434"/>
                </a:lnTo>
                <a:lnTo>
                  <a:pt x="247723" y="1654434"/>
                </a:lnTo>
                <a:lnTo>
                  <a:pt x="250225" y="1654434"/>
                </a:lnTo>
                <a:lnTo>
                  <a:pt x="252728" y="1654434"/>
                </a:lnTo>
                <a:lnTo>
                  <a:pt x="255229" y="1654434"/>
                </a:lnTo>
                <a:lnTo>
                  <a:pt x="257731" y="1654434"/>
                </a:lnTo>
                <a:lnTo>
                  <a:pt x="260234" y="1654434"/>
                </a:lnTo>
                <a:lnTo>
                  <a:pt x="262736" y="1654434"/>
                </a:lnTo>
                <a:lnTo>
                  <a:pt x="265239" y="1654434"/>
                </a:lnTo>
                <a:lnTo>
                  <a:pt x="267740" y="1654434"/>
                </a:lnTo>
                <a:lnTo>
                  <a:pt x="270243" y="1654434"/>
                </a:lnTo>
                <a:lnTo>
                  <a:pt x="272745" y="1654434"/>
                </a:lnTo>
                <a:lnTo>
                  <a:pt x="275248" y="1654434"/>
                </a:lnTo>
                <a:lnTo>
                  <a:pt x="277750" y="1654434"/>
                </a:lnTo>
                <a:lnTo>
                  <a:pt x="280251" y="1654434"/>
                </a:lnTo>
                <a:lnTo>
                  <a:pt x="282754" y="1654434"/>
                </a:lnTo>
                <a:lnTo>
                  <a:pt x="285256" y="1654434"/>
                </a:lnTo>
                <a:lnTo>
                  <a:pt x="287759" y="1654434"/>
                </a:lnTo>
                <a:lnTo>
                  <a:pt x="290261" y="1654434"/>
                </a:lnTo>
                <a:lnTo>
                  <a:pt x="292764" y="1654434"/>
                </a:lnTo>
                <a:lnTo>
                  <a:pt x="295265" y="1654434"/>
                </a:lnTo>
                <a:lnTo>
                  <a:pt x="297767" y="1654434"/>
                </a:lnTo>
                <a:lnTo>
                  <a:pt x="300270" y="1654434"/>
                </a:lnTo>
                <a:lnTo>
                  <a:pt x="302772" y="1654434"/>
                </a:lnTo>
                <a:lnTo>
                  <a:pt x="305275" y="1654434"/>
                </a:lnTo>
                <a:lnTo>
                  <a:pt x="307776" y="1654434"/>
                </a:lnTo>
                <a:lnTo>
                  <a:pt x="310279" y="1654434"/>
                </a:lnTo>
                <a:lnTo>
                  <a:pt x="312781" y="1654434"/>
                </a:lnTo>
                <a:lnTo>
                  <a:pt x="315284" y="1654434"/>
                </a:lnTo>
                <a:lnTo>
                  <a:pt x="317786" y="1654434"/>
                </a:lnTo>
                <a:lnTo>
                  <a:pt x="320287" y="1654434"/>
                </a:lnTo>
                <a:lnTo>
                  <a:pt x="322790" y="1654434"/>
                </a:lnTo>
                <a:lnTo>
                  <a:pt x="325292" y="1654434"/>
                </a:lnTo>
                <a:lnTo>
                  <a:pt x="327795" y="1654434"/>
                </a:lnTo>
                <a:lnTo>
                  <a:pt x="330297" y="1654434"/>
                </a:lnTo>
                <a:lnTo>
                  <a:pt x="332800" y="1654434"/>
                </a:lnTo>
                <a:lnTo>
                  <a:pt x="335301" y="1654434"/>
                </a:lnTo>
                <a:lnTo>
                  <a:pt x="337803" y="1654434"/>
                </a:lnTo>
                <a:lnTo>
                  <a:pt x="340306" y="1654434"/>
                </a:lnTo>
                <a:lnTo>
                  <a:pt x="342808" y="1654434"/>
                </a:lnTo>
                <a:lnTo>
                  <a:pt x="345311" y="1654434"/>
                </a:lnTo>
                <a:lnTo>
                  <a:pt x="347812" y="1654434"/>
                </a:lnTo>
                <a:lnTo>
                  <a:pt x="350315" y="1654434"/>
                </a:lnTo>
                <a:lnTo>
                  <a:pt x="352817" y="1654434"/>
                </a:lnTo>
                <a:lnTo>
                  <a:pt x="355319" y="1654434"/>
                </a:lnTo>
                <a:lnTo>
                  <a:pt x="357822" y="1654434"/>
                </a:lnTo>
                <a:lnTo>
                  <a:pt x="360323" y="1654434"/>
                </a:lnTo>
                <a:lnTo>
                  <a:pt x="362826" y="1654434"/>
                </a:lnTo>
                <a:lnTo>
                  <a:pt x="365328" y="1654434"/>
                </a:lnTo>
                <a:lnTo>
                  <a:pt x="367831" y="1654434"/>
                </a:lnTo>
                <a:lnTo>
                  <a:pt x="370333" y="1654434"/>
                </a:lnTo>
                <a:lnTo>
                  <a:pt x="372836" y="1654434"/>
                </a:lnTo>
                <a:lnTo>
                  <a:pt x="375337" y="1654434"/>
                </a:lnTo>
                <a:lnTo>
                  <a:pt x="377839" y="1654434"/>
                </a:lnTo>
                <a:lnTo>
                  <a:pt x="380342" y="1654434"/>
                </a:lnTo>
                <a:lnTo>
                  <a:pt x="382844" y="1654434"/>
                </a:lnTo>
                <a:lnTo>
                  <a:pt x="385347" y="1654434"/>
                </a:lnTo>
                <a:lnTo>
                  <a:pt x="387849" y="1654434"/>
                </a:lnTo>
                <a:lnTo>
                  <a:pt x="390352" y="1654434"/>
                </a:lnTo>
                <a:lnTo>
                  <a:pt x="392853" y="1654434"/>
                </a:lnTo>
                <a:lnTo>
                  <a:pt x="395355" y="1654434"/>
                </a:lnTo>
                <a:lnTo>
                  <a:pt x="397858" y="1654434"/>
                </a:lnTo>
                <a:lnTo>
                  <a:pt x="400360" y="1654434"/>
                </a:lnTo>
                <a:lnTo>
                  <a:pt x="402863" y="1654434"/>
                </a:lnTo>
                <a:lnTo>
                  <a:pt x="405364" y="1654434"/>
                </a:lnTo>
                <a:lnTo>
                  <a:pt x="407867" y="1654434"/>
                </a:lnTo>
                <a:lnTo>
                  <a:pt x="410369" y="1654434"/>
                </a:lnTo>
                <a:lnTo>
                  <a:pt x="412871" y="1654434"/>
                </a:lnTo>
                <a:lnTo>
                  <a:pt x="415374" y="1654434"/>
                </a:lnTo>
                <a:lnTo>
                  <a:pt x="417875" y="1654434"/>
                </a:lnTo>
                <a:lnTo>
                  <a:pt x="420378" y="1654434"/>
                </a:lnTo>
                <a:lnTo>
                  <a:pt x="422880" y="1654434"/>
                </a:lnTo>
                <a:lnTo>
                  <a:pt x="425383" y="1654434"/>
                </a:lnTo>
                <a:lnTo>
                  <a:pt x="427885" y="1654434"/>
                </a:lnTo>
                <a:lnTo>
                  <a:pt x="430388" y="1654434"/>
                </a:lnTo>
                <a:lnTo>
                  <a:pt x="432889" y="1654434"/>
                </a:lnTo>
                <a:lnTo>
                  <a:pt x="435391" y="1654434"/>
                </a:lnTo>
                <a:lnTo>
                  <a:pt x="437894" y="1654434"/>
                </a:lnTo>
                <a:lnTo>
                  <a:pt x="440396" y="1654434"/>
                </a:lnTo>
                <a:lnTo>
                  <a:pt x="442899" y="1654434"/>
                </a:lnTo>
                <a:lnTo>
                  <a:pt x="445400" y="1654434"/>
                </a:lnTo>
                <a:lnTo>
                  <a:pt x="447903" y="1654434"/>
                </a:lnTo>
                <a:lnTo>
                  <a:pt x="450405" y="1654434"/>
                </a:lnTo>
                <a:lnTo>
                  <a:pt x="452907" y="1654434"/>
                </a:lnTo>
                <a:lnTo>
                  <a:pt x="455410" y="1654434"/>
                </a:lnTo>
                <a:lnTo>
                  <a:pt x="457911" y="1654434"/>
                </a:lnTo>
                <a:lnTo>
                  <a:pt x="460414" y="1654434"/>
                </a:lnTo>
                <a:lnTo>
                  <a:pt x="462916" y="1654434"/>
                </a:lnTo>
                <a:lnTo>
                  <a:pt x="465419" y="1654434"/>
                </a:lnTo>
                <a:lnTo>
                  <a:pt x="467921" y="1654434"/>
                </a:lnTo>
                <a:lnTo>
                  <a:pt x="470424" y="1654434"/>
                </a:lnTo>
                <a:lnTo>
                  <a:pt x="472925" y="1654434"/>
                </a:lnTo>
                <a:lnTo>
                  <a:pt x="475427" y="1654434"/>
                </a:lnTo>
                <a:lnTo>
                  <a:pt x="477930" y="1654434"/>
                </a:lnTo>
                <a:lnTo>
                  <a:pt x="480432" y="1654434"/>
                </a:lnTo>
                <a:lnTo>
                  <a:pt x="482935" y="1654434"/>
                </a:lnTo>
                <a:lnTo>
                  <a:pt x="485436" y="1654434"/>
                </a:lnTo>
                <a:lnTo>
                  <a:pt x="487939" y="1654434"/>
                </a:lnTo>
                <a:lnTo>
                  <a:pt x="490441" y="1654434"/>
                </a:lnTo>
                <a:lnTo>
                  <a:pt x="492943" y="1654434"/>
                </a:lnTo>
                <a:lnTo>
                  <a:pt x="495446" y="1654434"/>
                </a:lnTo>
                <a:lnTo>
                  <a:pt x="497947" y="1654434"/>
                </a:lnTo>
                <a:lnTo>
                  <a:pt x="500450" y="1654434"/>
                </a:lnTo>
                <a:lnTo>
                  <a:pt x="502952" y="1654434"/>
                </a:lnTo>
                <a:lnTo>
                  <a:pt x="505455" y="1654434"/>
                </a:lnTo>
                <a:lnTo>
                  <a:pt x="507957" y="1654434"/>
                </a:lnTo>
                <a:lnTo>
                  <a:pt x="510458" y="1654434"/>
                </a:lnTo>
                <a:lnTo>
                  <a:pt x="512961" y="1654434"/>
                </a:lnTo>
                <a:lnTo>
                  <a:pt x="515463" y="1654434"/>
                </a:lnTo>
                <a:lnTo>
                  <a:pt x="517966" y="1654434"/>
                </a:lnTo>
                <a:lnTo>
                  <a:pt x="520468" y="1654434"/>
                </a:lnTo>
                <a:lnTo>
                  <a:pt x="522971" y="1654434"/>
                </a:lnTo>
                <a:lnTo>
                  <a:pt x="525473" y="1654434"/>
                </a:lnTo>
                <a:lnTo>
                  <a:pt x="527976" y="1654434"/>
                </a:lnTo>
                <a:lnTo>
                  <a:pt x="530477" y="1654434"/>
                </a:lnTo>
                <a:lnTo>
                  <a:pt x="532979" y="1654434"/>
                </a:lnTo>
                <a:lnTo>
                  <a:pt x="535482" y="1654434"/>
                </a:lnTo>
                <a:lnTo>
                  <a:pt x="537984" y="1654434"/>
                </a:lnTo>
                <a:lnTo>
                  <a:pt x="540487" y="1654434"/>
                </a:lnTo>
                <a:lnTo>
                  <a:pt x="542988" y="1654434"/>
                </a:lnTo>
                <a:lnTo>
                  <a:pt x="545491" y="1654434"/>
                </a:lnTo>
                <a:lnTo>
                  <a:pt x="547993" y="1654434"/>
                </a:lnTo>
                <a:lnTo>
                  <a:pt x="550495" y="1654434"/>
                </a:lnTo>
                <a:lnTo>
                  <a:pt x="552998" y="1654434"/>
                </a:lnTo>
                <a:lnTo>
                  <a:pt x="555499" y="1654434"/>
                </a:lnTo>
                <a:lnTo>
                  <a:pt x="558002" y="1654434"/>
                </a:lnTo>
                <a:lnTo>
                  <a:pt x="560504" y="1654434"/>
                </a:lnTo>
                <a:lnTo>
                  <a:pt x="563007" y="1654434"/>
                </a:lnTo>
                <a:lnTo>
                  <a:pt x="565509" y="1654434"/>
                </a:lnTo>
                <a:lnTo>
                  <a:pt x="568010" y="1654434"/>
                </a:lnTo>
                <a:lnTo>
                  <a:pt x="570513" y="1654434"/>
                </a:lnTo>
                <a:lnTo>
                  <a:pt x="573015" y="1654434"/>
                </a:lnTo>
                <a:lnTo>
                  <a:pt x="575518" y="1654434"/>
                </a:lnTo>
                <a:lnTo>
                  <a:pt x="578020" y="1654434"/>
                </a:lnTo>
                <a:lnTo>
                  <a:pt x="580523" y="1654434"/>
                </a:lnTo>
                <a:lnTo>
                  <a:pt x="583024" y="1654434"/>
                </a:lnTo>
                <a:lnTo>
                  <a:pt x="585527" y="1654434"/>
                </a:lnTo>
                <a:lnTo>
                  <a:pt x="588029" y="1654434"/>
                </a:lnTo>
                <a:lnTo>
                  <a:pt x="590531" y="1654434"/>
                </a:lnTo>
                <a:lnTo>
                  <a:pt x="593034" y="1654434"/>
                </a:lnTo>
                <a:lnTo>
                  <a:pt x="595535" y="1654434"/>
                </a:lnTo>
                <a:lnTo>
                  <a:pt x="598038" y="1654434"/>
                </a:lnTo>
                <a:lnTo>
                  <a:pt x="600540" y="1654434"/>
                </a:lnTo>
                <a:lnTo>
                  <a:pt x="603043" y="1654434"/>
                </a:lnTo>
                <a:lnTo>
                  <a:pt x="605545" y="1654434"/>
                </a:lnTo>
                <a:lnTo>
                  <a:pt x="608046" y="1654434"/>
                </a:lnTo>
                <a:lnTo>
                  <a:pt x="610549" y="1654434"/>
                </a:lnTo>
                <a:lnTo>
                  <a:pt x="613051" y="1654434"/>
                </a:lnTo>
                <a:lnTo>
                  <a:pt x="615554" y="1654434"/>
                </a:lnTo>
                <a:lnTo>
                  <a:pt x="618056" y="1654434"/>
                </a:lnTo>
                <a:lnTo>
                  <a:pt x="620559" y="1654434"/>
                </a:lnTo>
                <a:lnTo>
                  <a:pt x="623060" y="1654434"/>
                </a:lnTo>
                <a:lnTo>
                  <a:pt x="625563" y="1654434"/>
                </a:lnTo>
                <a:lnTo>
                  <a:pt x="628065" y="1654434"/>
                </a:lnTo>
                <a:lnTo>
                  <a:pt x="630567" y="1654434"/>
                </a:lnTo>
                <a:lnTo>
                  <a:pt x="633070" y="1654434"/>
                </a:lnTo>
                <a:lnTo>
                  <a:pt x="635571" y="1654434"/>
                </a:lnTo>
                <a:lnTo>
                  <a:pt x="638074" y="1654434"/>
                </a:lnTo>
                <a:lnTo>
                  <a:pt x="640576" y="1654434"/>
                </a:lnTo>
                <a:lnTo>
                  <a:pt x="643079" y="1654434"/>
                </a:lnTo>
                <a:lnTo>
                  <a:pt x="645581" y="1654434"/>
                </a:lnTo>
                <a:lnTo>
                  <a:pt x="648083" y="1654434"/>
                </a:lnTo>
                <a:lnTo>
                  <a:pt x="650585" y="1654434"/>
                </a:lnTo>
                <a:lnTo>
                  <a:pt x="653087" y="1654434"/>
                </a:lnTo>
                <a:lnTo>
                  <a:pt x="655590" y="1654434"/>
                </a:lnTo>
                <a:lnTo>
                  <a:pt x="658092" y="1654434"/>
                </a:lnTo>
                <a:lnTo>
                  <a:pt x="660595" y="1654434"/>
                </a:lnTo>
                <a:lnTo>
                  <a:pt x="663097" y="1654434"/>
                </a:lnTo>
                <a:lnTo>
                  <a:pt x="665598" y="1654434"/>
                </a:lnTo>
                <a:lnTo>
                  <a:pt x="668101" y="1654434"/>
                </a:lnTo>
                <a:lnTo>
                  <a:pt x="670603" y="1654434"/>
                </a:lnTo>
                <a:lnTo>
                  <a:pt x="673106" y="1654434"/>
                </a:lnTo>
                <a:lnTo>
                  <a:pt x="675608" y="1654434"/>
                </a:lnTo>
                <a:lnTo>
                  <a:pt x="678111" y="1654434"/>
                </a:lnTo>
                <a:lnTo>
                  <a:pt x="680612" y="1654434"/>
                </a:lnTo>
                <a:lnTo>
                  <a:pt x="683115" y="1654434"/>
                </a:lnTo>
                <a:lnTo>
                  <a:pt x="685617" y="1654434"/>
                </a:lnTo>
                <a:lnTo>
                  <a:pt x="688119" y="1654434"/>
                </a:lnTo>
                <a:lnTo>
                  <a:pt x="690622" y="1654434"/>
                </a:lnTo>
                <a:lnTo>
                  <a:pt x="693123" y="1654434"/>
                </a:lnTo>
                <a:lnTo>
                  <a:pt x="695626" y="1654434"/>
                </a:lnTo>
                <a:lnTo>
                  <a:pt x="698128" y="1654434"/>
                </a:lnTo>
                <a:lnTo>
                  <a:pt x="700631" y="1654434"/>
                </a:lnTo>
                <a:lnTo>
                  <a:pt x="703133" y="1654434"/>
                </a:lnTo>
                <a:lnTo>
                  <a:pt x="705634" y="1654434"/>
                </a:lnTo>
                <a:lnTo>
                  <a:pt x="708137" y="1654434"/>
                </a:lnTo>
                <a:lnTo>
                  <a:pt x="710639" y="1654434"/>
                </a:lnTo>
                <a:lnTo>
                  <a:pt x="713142" y="1654434"/>
                </a:lnTo>
                <a:lnTo>
                  <a:pt x="715644" y="1652783"/>
                </a:lnTo>
                <a:lnTo>
                  <a:pt x="718147" y="1649879"/>
                </a:lnTo>
                <a:lnTo>
                  <a:pt x="720648" y="1646988"/>
                </a:lnTo>
                <a:lnTo>
                  <a:pt x="723151" y="1644083"/>
                </a:lnTo>
                <a:lnTo>
                  <a:pt x="725653" y="1641192"/>
                </a:lnTo>
                <a:lnTo>
                  <a:pt x="728155" y="1638288"/>
                </a:lnTo>
                <a:lnTo>
                  <a:pt x="730658" y="1635397"/>
                </a:lnTo>
                <a:lnTo>
                  <a:pt x="733159" y="1632493"/>
                </a:lnTo>
                <a:lnTo>
                  <a:pt x="735662" y="1629602"/>
                </a:lnTo>
                <a:lnTo>
                  <a:pt x="738164" y="1626697"/>
                </a:lnTo>
                <a:lnTo>
                  <a:pt x="740667" y="1623806"/>
                </a:lnTo>
                <a:lnTo>
                  <a:pt x="743169" y="1620902"/>
                </a:lnTo>
                <a:lnTo>
                  <a:pt x="745670" y="1617997"/>
                </a:lnTo>
                <a:lnTo>
                  <a:pt x="748173" y="1615106"/>
                </a:lnTo>
                <a:lnTo>
                  <a:pt x="750675" y="1612202"/>
                </a:lnTo>
                <a:lnTo>
                  <a:pt x="753178" y="1609311"/>
                </a:lnTo>
                <a:lnTo>
                  <a:pt x="755680" y="1606407"/>
                </a:lnTo>
                <a:lnTo>
                  <a:pt x="758183" y="1603515"/>
                </a:lnTo>
                <a:lnTo>
                  <a:pt x="760684" y="1600611"/>
                </a:lnTo>
                <a:lnTo>
                  <a:pt x="763186" y="1597720"/>
                </a:lnTo>
                <a:lnTo>
                  <a:pt x="765689" y="1594816"/>
                </a:lnTo>
                <a:lnTo>
                  <a:pt x="768191" y="1591924"/>
                </a:lnTo>
                <a:lnTo>
                  <a:pt x="770694" y="1589020"/>
                </a:lnTo>
                <a:lnTo>
                  <a:pt x="773195" y="1586129"/>
                </a:lnTo>
                <a:lnTo>
                  <a:pt x="775698" y="1583225"/>
                </a:lnTo>
                <a:lnTo>
                  <a:pt x="778200" y="1580334"/>
                </a:lnTo>
                <a:lnTo>
                  <a:pt x="780703" y="1577429"/>
                </a:lnTo>
                <a:lnTo>
                  <a:pt x="783205" y="1574525"/>
                </a:lnTo>
                <a:lnTo>
                  <a:pt x="785706" y="1571634"/>
                </a:lnTo>
                <a:lnTo>
                  <a:pt x="788209" y="1568730"/>
                </a:lnTo>
                <a:lnTo>
                  <a:pt x="790715" y="1565838"/>
                </a:lnTo>
                <a:lnTo>
                  <a:pt x="793210" y="1562934"/>
                </a:lnTo>
                <a:lnTo>
                  <a:pt x="795718" y="1560043"/>
                </a:lnTo>
                <a:lnTo>
                  <a:pt x="798213" y="1557139"/>
                </a:lnTo>
                <a:lnTo>
                  <a:pt x="800722" y="1554248"/>
                </a:lnTo>
                <a:lnTo>
                  <a:pt x="803217" y="1551343"/>
                </a:lnTo>
                <a:lnTo>
                  <a:pt x="805725" y="1548452"/>
                </a:lnTo>
                <a:lnTo>
                  <a:pt x="808233" y="1545548"/>
                </a:lnTo>
                <a:lnTo>
                  <a:pt x="810729" y="1542657"/>
                </a:lnTo>
                <a:lnTo>
                  <a:pt x="813237" y="1539752"/>
                </a:lnTo>
                <a:lnTo>
                  <a:pt x="815732" y="1536861"/>
                </a:lnTo>
                <a:lnTo>
                  <a:pt x="818240" y="1533957"/>
                </a:lnTo>
                <a:lnTo>
                  <a:pt x="820735" y="1531053"/>
                </a:lnTo>
                <a:lnTo>
                  <a:pt x="823244" y="1528161"/>
                </a:lnTo>
                <a:lnTo>
                  <a:pt x="825739" y="1525257"/>
                </a:lnTo>
                <a:lnTo>
                  <a:pt x="828247" y="1522366"/>
                </a:lnTo>
                <a:lnTo>
                  <a:pt x="830742" y="1519462"/>
                </a:lnTo>
                <a:lnTo>
                  <a:pt x="833250" y="1516571"/>
                </a:lnTo>
                <a:lnTo>
                  <a:pt x="835758" y="1513666"/>
                </a:lnTo>
                <a:lnTo>
                  <a:pt x="838254" y="1510775"/>
                </a:lnTo>
                <a:lnTo>
                  <a:pt x="840762" y="1507871"/>
                </a:lnTo>
                <a:lnTo>
                  <a:pt x="843257" y="1504980"/>
                </a:lnTo>
                <a:lnTo>
                  <a:pt x="845765" y="1502075"/>
                </a:lnTo>
                <a:lnTo>
                  <a:pt x="848260" y="1499184"/>
                </a:lnTo>
                <a:lnTo>
                  <a:pt x="850769" y="1496280"/>
                </a:lnTo>
                <a:lnTo>
                  <a:pt x="853264" y="1493389"/>
                </a:lnTo>
                <a:lnTo>
                  <a:pt x="855772" y="1490484"/>
                </a:lnTo>
                <a:lnTo>
                  <a:pt x="858267" y="1487580"/>
                </a:lnTo>
                <a:lnTo>
                  <a:pt x="860775" y="1484689"/>
                </a:lnTo>
                <a:lnTo>
                  <a:pt x="863270" y="1481785"/>
                </a:lnTo>
                <a:lnTo>
                  <a:pt x="865779" y="1478894"/>
                </a:lnTo>
                <a:lnTo>
                  <a:pt x="868287" y="1475989"/>
                </a:lnTo>
                <a:lnTo>
                  <a:pt x="870782" y="1473098"/>
                </a:lnTo>
                <a:lnTo>
                  <a:pt x="873290" y="1470194"/>
                </a:lnTo>
                <a:lnTo>
                  <a:pt x="875785" y="1467303"/>
                </a:lnTo>
                <a:lnTo>
                  <a:pt x="878294" y="1464398"/>
                </a:lnTo>
                <a:lnTo>
                  <a:pt x="880789" y="1461507"/>
                </a:lnTo>
                <a:lnTo>
                  <a:pt x="883297" y="1458603"/>
                </a:lnTo>
                <a:lnTo>
                  <a:pt x="885792" y="1455712"/>
                </a:lnTo>
                <a:lnTo>
                  <a:pt x="888300" y="1452807"/>
                </a:lnTo>
                <a:lnTo>
                  <a:pt x="890795" y="1449916"/>
                </a:lnTo>
                <a:lnTo>
                  <a:pt x="893304" y="1447012"/>
                </a:lnTo>
                <a:lnTo>
                  <a:pt x="895812" y="1444108"/>
                </a:lnTo>
                <a:lnTo>
                  <a:pt x="898307" y="1441217"/>
                </a:lnTo>
                <a:lnTo>
                  <a:pt x="900815" y="1438312"/>
                </a:lnTo>
                <a:lnTo>
                  <a:pt x="903310" y="1435421"/>
                </a:lnTo>
                <a:lnTo>
                  <a:pt x="905819" y="1432517"/>
                </a:lnTo>
                <a:lnTo>
                  <a:pt x="908314" y="1429626"/>
                </a:lnTo>
                <a:lnTo>
                  <a:pt x="910822" y="1426721"/>
                </a:lnTo>
                <a:lnTo>
                  <a:pt x="913317" y="1423830"/>
                </a:lnTo>
                <a:lnTo>
                  <a:pt x="915825" y="1420926"/>
                </a:lnTo>
                <a:lnTo>
                  <a:pt x="918320" y="1418035"/>
                </a:lnTo>
                <a:lnTo>
                  <a:pt x="920829" y="1415131"/>
                </a:lnTo>
                <a:lnTo>
                  <a:pt x="923337" y="1412239"/>
                </a:lnTo>
                <a:lnTo>
                  <a:pt x="925832" y="1409335"/>
                </a:lnTo>
                <a:lnTo>
                  <a:pt x="928340" y="1406444"/>
                </a:lnTo>
                <a:lnTo>
                  <a:pt x="930835" y="1403540"/>
                </a:lnTo>
                <a:lnTo>
                  <a:pt x="933344" y="1400635"/>
                </a:lnTo>
                <a:lnTo>
                  <a:pt x="935839" y="1397744"/>
                </a:lnTo>
                <a:lnTo>
                  <a:pt x="938347" y="1394840"/>
                </a:lnTo>
                <a:lnTo>
                  <a:pt x="940842" y="1391949"/>
                </a:lnTo>
                <a:lnTo>
                  <a:pt x="943350" y="1389044"/>
                </a:lnTo>
                <a:lnTo>
                  <a:pt x="945846" y="1386153"/>
                </a:lnTo>
                <a:lnTo>
                  <a:pt x="948354" y="1383249"/>
                </a:lnTo>
                <a:lnTo>
                  <a:pt x="950862" y="1380358"/>
                </a:lnTo>
                <a:lnTo>
                  <a:pt x="953357" y="1377453"/>
                </a:lnTo>
                <a:lnTo>
                  <a:pt x="955865" y="1374562"/>
                </a:lnTo>
                <a:lnTo>
                  <a:pt x="958360" y="1371658"/>
                </a:lnTo>
                <a:lnTo>
                  <a:pt x="960869" y="1368767"/>
                </a:lnTo>
                <a:lnTo>
                  <a:pt x="963364" y="1365863"/>
                </a:lnTo>
                <a:lnTo>
                  <a:pt x="965872" y="1362971"/>
                </a:lnTo>
                <a:lnTo>
                  <a:pt x="968367" y="1360067"/>
                </a:lnTo>
                <a:lnTo>
                  <a:pt x="970875" y="1357163"/>
                </a:lnTo>
                <a:lnTo>
                  <a:pt x="973371" y="1354272"/>
                </a:lnTo>
                <a:lnTo>
                  <a:pt x="975879" y="1351367"/>
                </a:lnTo>
                <a:lnTo>
                  <a:pt x="978374" y="1348476"/>
                </a:lnTo>
                <a:lnTo>
                  <a:pt x="980882" y="1345572"/>
                </a:lnTo>
                <a:lnTo>
                  <a:pt x="983390" y="1342681"/>
                </a:lnTo>
                <a:lnTo>
                  <a:pt x="985886" y="1339776"/>
                </a:lnTo>
                <a:lnTo>
                  <a:pt x="988394" y="1336885"/>
                </a:lnTo>
                <a:lnTo>
                  <a:pt x="990889" y="1333981"/>
                </a:lnTo>
                <a:lnTo>
                  <a:pt x="993397" y="1331090"/>
                </a:lnTo>
                <a:lnTo>
                  <a:pt x="995892" y="1328186"/>
                </a:lnTo>
                <a:lnTo>
                  <a:pt x="998400" y="1325294"/>
                </a:lnTo>
                <a:lnTo>
                  <a:pt x="1000896" y="1322390"/>
                </a:lnTo>
                <a:lnTo>
                  <a:pt x="1003404" y="1319499"/>
                </a:lnTo>
                <a:lnTo>
                  <a:pt x="1005899" y="1316595"/>
                </a:lnTo>
                <a:lnTo>
                  <a:pt x="1008407" y="1313690"/>
                </a:lnTo>
                <a:lnTo>
                  <a:pt x="1010916" y="1310799"/>
                </a:lnTo>
                <a:lnTo>
                  <a:pt x="1013411" y="1307895"/>
                </a:lnTo>
                <a:lnTo>
                  <a:pt x="1015919" y="1305004"/>
                </a:lnTo>
                <a:lnTo>
                  <a:pt x="1018414" y="1302100"/>
                </a:lnTo>
                <a:lnTo>
                  <a:pt x="1020922" y="1299208"/>
                </a:lnTo>
                <a:lnTo>
                  <a:pt x="1023417" y="1296304"/>
                </a:lnTo>
                <a:lnTo>
                  <a:pt x="1025926" y="1293413"/>
                </a:lnTo>
                <a:lnTo>
                  <a:pt x="1028421" y="1290509"/>
                </a:lnTo>
                <a:lnTo>
                  <a:pt x="1030929" y="1287617"/>
                </a:lnTo>
                <a:lnTo>
                  <a:pt x="1033424" y="1284713"/>
                </a:lnTo>
                <a:lnTo>
                  <a:pt x="1035932" y="1281822"/>
                </a:lnTo>
                <a:lnTo>
                  <a:pt x="1038441" y="1278918"/>
                </a:lnTo>
                <a:lnTo>
                  <a:pt x="1040936" y="1276027"/>
                </a:lnTo>
                <a:lnTo>
                  <a:pt x="1043444" y="1273122"/>
                </a:lnTo>
                <a:lnTo>
                  <a:pt x="1045939" y="1270218"/>
                </a:lnTo>
                <a:lnTo>
                  <a:pt x="1048447" y="1267327"/>
                </a:lnTo>
                <a:lnTo>
                  <a:pt x="1050942" y="1264422"/>
                </a:lnTo>
                <a:lnTo>
                  <a:pt x="1053451" y="1261531"/>
                </a:lnTo>
                <a:lnTo>
                  <a:pt x="1055946" y="1258627"/>
                </a:lnTo>
                <a:lnTo>
                  <a:pt x="1058454" y="1255736"/>
                </a:lnTo>
                <a:lnTo>
                  <a:pt x="1060949" y="1252832"/>
                </a:lnTo>
                <a:lnTo>
                  <a:pt x="1063457" y="1249941"/>
                </a:lnTo>
                <a:lnTo>
                  <a:pt x="1065966" y="1247036"/>
                </a:lnTo>
                <a:lnTo>
                  <a:pt x="1068461" y="1244145"/>
                </a:lnTo>
                <a:lnTo>
                  <a:pt x="1070969" y="1241241"/>
                </a:lnTo>
                <a:lnTo>
                  <a:pt x="1073464" y="1238350"/>
                </a:lnTo>
                <a:lnTo>
                  <a:pt x="1075972" y="1235445"/>
                </a:lnTo>
                <a:lnTo>
                  <a:pt x="1078467" y="1232554"/>
                </a:lnTo>
                <a:lnTo>
                  <a:pt x="1080976" y="1229650"/>
                </a:lnTo>
                <a:lnTo>
                  <a:pt x="1083471" y="1226746"/>
                </a:lnTo>
                <a:lnTo>
                  <a:pt x="1085979" y="1223854"/>
                </a:lnTo>
                <a:lnTo>
                  <a:pt x="1088474" y="1220950"/>
                </a:lnTo>
                <a:lnTo>
                  <a:pt x="1090982" y="1218059"/>
                </a:lnTo>
                <a:lnTo>
                  <a:pt x="1093477" y="1215155"/>
                </a:lnTo>
                <a:lnTo>
                  <a:pt x="1095986" y="1212263"/>
                </a:lnTo>
                <a:lnTo>
                  <a:pt x="1098494" y="1209359"/>
                </a:lnTo>
                <a:lnTo>
                  <a:pt x="1100989" y="1206464"/>
                </a:lnTo>
                <a:lnTo>
                  <a:pt x="1103498" y="1203566"/>
                </a:lnTo>
                <a:lnTo>
                  <a:pt x="1105992" y="1200669"/>
                </a:lnTo>
                <a:lnTo>
                  <a:pt x="1108501" y="1197770"/>
                </a:lnTo>
                <a:lnTo>
                  <a:pt x="1110996" y="1194872"/>
                </a:lnTo>
                <a:lnTo>
                  <a:pt x="1113504" y="1191974"/>
                </a:lnTo>
                <a:lnTo>
                  <a:pt x="1115999" y="1189075"/>
                </a:lnTo>
                <a:lnTo>
                  <a:pt x="1118508" y="1186177"/>
                </a:lnTo>
                <a:lnTo>
                  <a:pt x="1121003" y="1183278"/>
                </a:lnTo>
                <a:lnTo>
                  <a:pt x="1123511" y="1180381"/>
                </a:lnTo>
                <a:lnTo>
                  <a:pt x="1126019" y="1177483"/>
                </a:lnTo>
                <a:lnTo>
                  <a:pt x="1128514" y="1174584"/>
                </a:lnTo>
                <a:lnTo>
                  <a:pt x="1131023" y="1171686"/>
                </a:lnTo>
                <a:lnTo>
                  <a:pt x="1133518" y="1168788"/>
                </a:lnTo>
                <a:lnTo>
                  <a:pt x="1136026" y="1165889"/>
                </a:lnTo>
                <a:lnTo>
                  <a:pt x="1138521" y="1162992"/>
                </a:lnTo>
                <a:lnTo>
                  <a:pt x="1141029" y="1160094"/>
                </a:lnTo>
                <a:lnTo>
                  <a:pt x="1143524" y="1157195"/>
                </a:lnTo>
                <a:lnTo>
                  <a:pt x="1146033" y="1154297"/>
                </a:lnTo>
                <a:lnTo>
                  <a:pt x="1148528" y="1151399"/>
                </a:lnTo>
                <a:lnTo>
                  <a:pt x="1151036" y="1148500"/>
                </a:lnTo>
                <a:lnTo>
                  <a:pt x="1153544" y="1145603"/>
                </a:lnTo>
                <a:lnTo>
                  <a:pt x="1156039" y="1142705"/>
                </a:lnTo>
                <a:lnTo>
                  <a:pt x="1158548" y="1139806"/>
                </a:lnTo>
                <a:lnTo>
                  <a:pt x="1161043" y="1136908"/>
                </a:lnTo>
                <a:lnTo>
                  <a:pt x="1163551" y="1134010"/>
                </a:lnTo>
                <a:lnTo>
                  <a:pt x="1166046" y="1131111"/>
                </a:lnTo>
                <a:lnTo>
                  <a:pt x="1168554" y="1128214"/>
                </a:lnTo>
                <a:lnTo>
                  <a:pt x="1171049" y="1125316"/>
                </a:lnTo>
                <a:lnTo>
                  <a:pt x="1173558" y="1122417"/>
                </a:lnTo>
                <a:lnTo>
                  <a:pt x="1176053" y="1119519"/>
                </a:lnTo>
                <a:lnTo>
                  <a:pt x="1178561" y="1116621"/>
                </a:lnTo>
                <a:lnTo>
                  <a:pt x="1181069" y="1113722"/>
                </a:lnTo>
                <a:lnTo>
                  <a:pt x="1183564" y="1110825"/>
                </a:lnTo>
                <a:lnTo>
                  <a:pt x="1186073" y="1107927"/>
                </a:lnTo>
                <a:lnTo>
                  <a:pt x="1188568" y="1105028"/>
                </a:lnTo>
                <a:lnTo>
                  <a:pt x="1191076" y="1102130"/>
                </a:lnTo>
                <a:lnTo>
                  <a:pt x="1193571" y="1099233"/>
                </a:lnTo>
                <a:lnTo>
                  <a:pt x="1196079" y="1096333"/>
                </a:lnTo>
                <a:lnTo>
                  <a:pt x="1198574" y="1093436"/>
                </a:lnTo>
                <a:lnTo>
                  <a:pt x="1201083" y="1090538"/>
                </a:lnTo>
                <a:lnTo>
                  <a:pt x="1203578" y="1087639"/>
                </a:lnTo>
                <a:lnTo>
                  <a:pt x="1206086" y="1084741"/>
                </a:lnTo>
                <a:lnTo>
                  <a:pt x="1208581" y="1081844"/>
                </a:lnTo>
                <a:lnTo>
                  <a:pt x="1211089" y="1078945"/>
                </a:lnTo>
                <a:lnTo>
                  <a:pt x="1213598" y="1076047"/>
                </a:lnTo>
                <a:lnTo>
                  <a:pt x="1216093" y="1073149"/>
                </a:lnTo>
                <a:lnTo>
                  <a:pt x="1218601" y="1070250"/>
                </a:lnTo>
                <a:lnTo>
                  <a:pt x="1221096" y="1067352"/>
                </a:lnTo>
                <a:lnTo>
                  <a:pt x="1223604" y="1064455"/>
                </a:lnTo>
                <a:lnTo>
                  <a:pt x="1226100" y="1061556"/>
                </a:lnTo>
                <a:lnTo>
                  <a:pt x="1228608" y="1058658"/>
                </a:lnTo>
                <a:lnTo>
                  <a:pt x="1231103" y="1055760"/>
                </a:lnTo>
                <a:lnTo>
                  <a:pt x="1233611" y="1052861"/>
                </a:lnTo>
                <a:lnTo>
                  <a:pt x="1236106" y="1049963"/>
                </a:lnTo>
                <a:lnTo>
                  <a:pt x="1238614" y="1047066"/>
                </a:lnTo>
                <a:lnTo>
                  <a:pt x="1241123" y="1044167"/>
                </a:lnTo>
                <a:lnTo>
                  <a:pt x="1243618" y="1041269"/>
                </a:lnTo>
                <a:lnTo>
                  <a:pt x="1246126" y="1038371"/>
                </a:lnTo>
                <a:lnTo>
                  <a:pt x="1248621" y="1035472"/>
                </a:lnTo>
                <a:lnTo>
                  <a:pt x="1251129" y="1032574"/>
                </a:lnTo>
                <a:lnTo>
                  <a:pt x="1253625" y="1029677"/>
                </a:lnTo>
                <a:lnTo>
                  <a:pt x="1256133" y="1026778"/>
                </a:lnTo>
                <a:lnTo>
                  <a:pt x="1258628" y="1023880"/>
                </a:lnTo>
                <a:lnTo>
                  <a:pt x="1261136" y="1020982"/>
                </a:lnTo>
                <a:lnTo>
                  <a:pt x="1263631" y="1018083"/>
                </a:lnTo>
                <a:lnTo>
                  <a:pt x="1266140" y="1015185"/>
                </a:lnTo>
                <a:lnTo>
                  <a:pt x="1268648" y="1012288"/>
                </a:lnTo>
                <a:lnTo>
                  <a:pt x="1271143" y="1009389"/>
                </a:lnTo>
                <a:lnTo>
                  <a:pt x="1273651" y="1006491"/>
                </a:lnTo>
                <a:lnTo>
                  <a:pt x="1276146" y="1003593"/>
                </a:lnTo>
                <a:lnTo>
                  <a:pt x="1278654" y="1000694"/>
                </a:lnTo>
                <a:lnTo>
                  <a:pt x="1281150" y="997796"/>
                </a:lnTo>
                <a:lnTo>
                  <a:pt x="1283658" y="994899"/>
                </a:lnTo>
                <a:lnTo>
                  <a:pt x="1286153" y="992000"/>
                </a:lnTo>
                <a:lnTo>
                  <a:pt x="1288661" y="989102"/>
                </a:lnTo>
                <a:lnTo>
                  <a:pt x="1291156" y="986204"/>
                </a:lnTo>
                <a:lnTo>
                  <a:pt x="1293665" y="983305"/>
                </a:lnTo>
                <a:lnTo>
                  <a:pt x="1296173" y="980407"/>
                </a:lnTo>
                <a:lnTo>
                  <a:pt x="1298668" y="977510"/>
                </a:lnTo>
                <a:lnTo>
                  <a:pt x="1301176" y="974611"/>
                </a:lnTo>
                <a:lnTo>
                  <a:pt x="1303671" y="971713"/>
                </a:lnTo>
                <a:lnTo>
                  <a:pt x="1306180" y="968815"/>
                </a:lnTo>
                <a:lnTo>
                  <a:pt x="1308675" y="965916"/>
                </a:lnTo>
                <a:lnTo>
                  <a:pt x="1311183" y="963018"/>
                </a:lnTo>
                <a:lnTo>
                  <a:pt x="1313678" y="960121"/>
                </a:lnTo>
                <a:lnTo>
                  <a:pt x="1316186" y="957222"/>
                </a:lnTo>
                <a:lnTo>
                  <a:pt x="1318681" y="954324"/>
                </a:lnTo>
                <a:lnTo>
                  <a:pt x="1321190" y="951426"/>
                </a:lnTo>
                <a:lnTo>
                  <a:pt x="1323698" y="948527"/>
                </a:lnTo>
                <a:lnTo>
                  <a:pt x="1326193" y="945629"/>
                </a:lnTo>
                <a:lnTo>
                  <a:pt x="1328701" y="942732"/>
                </a:lnTo>
                <a:lnTo>
                  <a:pt x="1331196" y="939833"/>
                </a:lnTo>
                <a:lnTo>
                  <a:pt x="1333705" y="936935"/>
                </a:lnTo>
                <a:lnTo>
                  <a:pt x="1336200" y="934037"/>
                </a:lnTo>
                <a:lnTo>
                  <a:pt x="1338708" y="931138"/>
                </a:lnTo>
                <a:lnTo>
                  <a:pt x="1341203" y="928240"/>
                </a:lnTo>
                <a:lnTo>
                  <a:pt x="1343711" y="925343"/>
                </a:lnTo>
                <a:lnTo>
                  <a:pt x="1346206" y="922444"/>
                </a:lnTo>
                <a:lnTo>
                  <a:pt x="1348715" y="919546"/>
                </a:lnTo>
                <a:lnTo>
                  <a:pt x="1351210" y="916648"/>
                </a:lnTo>
                <a:lnTo>
                  <a:pt x="1353718" y="913749"/>
                </a:lnTo>
                <a:lnTo>
                  <a:pt x="1356226" y="910851"/>
                </a:lnTo>
                <a:lnTo>
                  <a:pt x="1358721" y="907954"/>
                </a:lnTo>
                <a:lnTo>
                  <a:pt x="1361230" y="905055"/>
                </a:lnTo>
                <a:lnTo>
                  <a:pt x="1363725" y="902157"/>
                </a:lnTo>
                <a:lnTo>
                  <a:pt x="1366233" y="899259"/>
                </a:lnTo>
                <a:lnTo>
                  <a:pt x="1368728" y="896360"/>
                </a:lnTo>
                <a:lnTo>
                  <a:pt x="1371236" y="893462"/>
                </a:lnTo>
                <a:lnTo>
                  <a:pt x="1373731" y="890565"/>
                </a:lnTo>
                <a:lnTo>
                  <a:pt x="1376240" y="887666"/>
                </a:lnTo>
                <a:lnTo>
                  <a:pt x="1378735" y="884768"/>
                </a:lnTo>
                <a:lnTo>
                  <a:pt x="1381243" y="881870"/>
                </a:lnTo>
                <a:lnTo>
                  <a:pt x="1383751" y="878971"/>
                </a:lnTo>
                <a:lnTo>
                  <a:pt x="1386246" y="876074"/>
                </a:lnTo>
                <a:lnTo>
                  <a:pt x="1388755" y="873176"/>
                </a:lnTo>
                <a:lnTo>
                  <a:pt x="1391250" y="870277"/>
                </a:lnTo>
                <a:lnTo>
                  <a:pt x="1393758" y="867379"/>
                </a:lnTo>
                <a:lnTo>
                  <a:pt x="1396253" y="864481"/>
                </a:lnTo>
                <a:lnTo>
                  <a:pt x="1398761" y="861582"/>
                </a:lnTo>
                <a:lnTo>
                  <a:pt x="1401257" y="858685"/>
                </a:lnTo>
                <a:lnTo>
                  <a:pt x="1403765" y="855787"/>
                </a:lnTo>
                <a:lnTo>
                  <a:pt x="1406260" y="852888"/>
                </a:lnTo>
                <a:lnTo>
                  <a:pt x="1408768" y="849990"/>
                </a:lnTo>
                <a:lnTo>
                  <a:pt x="1411276" y="847092"/>
                </a:lnTo>
                <a:lnTo>
                  <a:pt x="1413771" y="844193"/>
                </a:lnTo>
                <a:lnTo>
                  <a:pt x="1416280" y="841296"/>
                </a:lnTo>
                <a:lnTo>
                  <a:pt x="1418775" y="838398"/>
                </a:lnTo>
                <a:lnTo>
                  <a:pt x="1421283" y="835499"/>
                </a:lnTo>
                <a:lnTo>
                  <a:pt x="1423778" y="832601"/>
                </a:lnTo>
                <a:lnTo>
                  <a:pt x="1426287" y="829703"/>
                </a:lnTo>
                <a:lnTo>
                  <a:pt x="1428782" y="826804"/>
                </a:lnTo>
                <a:lnTo>
                  <a:pt x="1431290" y="823907"/>
                </a:lnTo>
                <a:lnTo>
                  <a:pt x="1433785" y="821009"/>
                </a:lnTo>
                <a:lnTo>
                  <a:pt x="1436293" y="818110"/>
                </a:lnTo>
                <a:lnTo>
                  <a:pt x="1438802" y="815212"/>
                </a:lnTo>
                <a:lnTo>
                  <a:pt x="1441297" y="812314"/>
                </a:lnTo>
                <a:lnTo>
                  <a:pt x="1443805" y="809415"/>
                </a:lnTo>
                <a:lnTo>
                  <a:pt x="1446300" y="806518"/>
                </a:lnTo>
                <a:lnTo>
                  <a:pt x="1448808" y="803620"/>
                </a:lnTo>
                <a:lnTo>
                  <a:pt x="1451303" y="800721"/>
                </a:lnTo>
                <a:lnTo>
                  <a:pt x="1453812" y="797823"/>
                </a:lnTo>
                <a:lnTo>
                  <a:pt x="1456307" y="794925"/>
                </a:lnTo>
                <a:lnTo>
                  <a:pt x="1458815" y="792026"/>
                </a:lnTo>
                <a:lnTo>
                  <a:pt x="1461310" y="789129"/>
                </a:lnTo>
                <a:lnTo>
                  <a:pt x="1463818" y="786231"/>
                </a:lnTo>
                <a:lnTo>
                  <a:pt x="1466313" y="783332"/>
                </a:lnTo>
                <a:lnTo>
                  <a:pt x="1468822" y="780434"/>
                </a:lnTo>
                <a:lnTo>
                  <a:pt x="1471330" y="777536"/>
                </a:lnTo>
                <a:lnTo>
                  <a:pt x="1473825" y="774637"/>
                </a:lnTo>
                <a:lnTo>
                  <a:pt x="1476333" y="771740"/>
                </a:lnTo>
                <a:lnTo>
                  <a:pt x="1478828" y="768842"/>
                </a:lnTo>
                <a:lnTo>
                  <a:pt x="1481337" y="765943"/>
                </a:lnTo>
                <a:lnTo>
                  <a:pt x="1483832" y="763045"/>
                </a:lnTo>
                <a:lnTo>
                  <a:pt x="1486340" y="760147"/>
                </a:lnTo>
                <a:lnTo>
                  <a:pt x="1488835" y="757248"/>
                </a:lnTo>
                <a:lnTo>
                  <a:pt x="1491343" y="754351"/>
                </a:lnTo>
                <a:lnTo>
                  <a:pt x="1493838" y="751453"/>
                </a:lnTo>
                <a:lnTo>
                  <a:pt x="1496347" y="748554"/>
                </a:lnTo>
                <a:lnTo>
                  <a:pt x="1498855" y="745656"/>
                </a:lnTo>
                <a:lnTo>
                  <a:pt x="1501350" y="742758"/>
                </a:lnTo>
                <a:lnTo>
                  <a:pt x="1503858" y="739859"/>
                </a:lnTo>
                <a:lnTo>
                  <a:pt x="1506353" y="736962"/>
                </a:lnTo>
                <a:lnTo>
                  <a:pt x="1508862" y="734064"/>
                </a:lnTo>
                <a:lnTo>
                  <a:pt x="1511357" y="731165"/>
                </a:lnTo>
                <a:lnTo>
                  <a:pt x="1513865" y="728267"/>
                </a:lnTo>
                <a:lnTo>
                  <a:pt x="1516360" y="725370"/>
                </a:lnTo>
                <a:lnTo>
                  <a:pt x="1518868" y="722471"/>
                </a:lnTo>
                <a:lnTo>
                  <a:pt x="1521363" y="719573"/>
                </a:lnTo>
                <a:lnTo>
                  <a:pt x="1523872" y="716675"/>
                </a:lnTo>
                <a:lnTo>
                  <a:pt x="1526380" y="713776"/>
                </a:lnTo>
                <a:lnTo>
                  <a:pt x="1528875" y="710878"/>
                </a:lnTo>
                <a:lnTo>
                  <a:pt x="1531383" y="707981"/>
                </a:lnTo>
                <a:lnTo>
                  <a:pt x="1533879" y="705082"/>
                </a:lnTo>
                <a:lnTo>
                  <a:pt x="1536387" y="702184"/>
                </a:lnTo>
                <a:lnTo>
                  <a:pt x="1538882" y="699286"/>
                </a:lnTo>
                <a:lnTo>
                  <a:pt x="1541390" y="696387"/>
                </a:lnTo>
                <a:lnTo>
                  <a:pt x="1543885" y="693489"/>
                </a:lnTo>
                <a:lnTo>
                  <a:pt x="1546394" y="690592"/>
                </a:lnTo>
                <a:lnTo>
                  <a:pt x="1548889" y="687693"/>
                </a:lnTo>
                <a:lnTo>
                  <a:pt x="1551397" y="684795"/>
                </a:lnTo>
                <a:lnTo>
                  <a:pt x="1553905" y="681897"/>
                </a:lnTo>
                <a:lnTo>
                  <a:pt x="1556400" y="678998"/>
                </a:lnTo>
                <a:lnTo>
                  <a:pt x="1558908" y="676100"/>
                </a:lnTo>
                <a:lnTo>
                  <a:pt x="1561404" y="673203"/>
                </a:lnTo>
                <a:lnTo>
                  <a:pt x="1563912" y="670304"/>
                </a:lnTo>
                <a:lnTo>
                  <a:pt x="1566407" y="667406"/>
                </a:lnTo>
                <a:lnTo>
                  <a:pt x="1568915" y="664508"/>
                </a:lnTo>
                <a:lnTo>
                  <a:pt x="1571410" y="661609"/>
                </a:lnTo>
                <a:lnTo>
                  <a:pt x="1573919" y="658711"/>
                </a:lnTo>
                <a:lnTo>
                  <a:pt x="1576414" y="655814"/>
                </a:lnTo>
                <a:lnTo>
                  <a:pt x="1578922" y="652915"/>
                </a:lnTo>
                <a:lnTo>
                  <a:pt x="1581417" y="650017"/>
                </a:lnTo>
                <a:lnTo>
                  <a:pt x="1583925" y="647119"/>
                </a:lnTo>
                <a:lnTo>
                  <a:pt x="1586434" y="644220"/>
                </a:lnTo>
                <a:lnTo>
                  <a:pt x="1588929" y="641322"/>
                </a:lnTo>
                <a:lnTo>
                  <a:pt x="1591437" y="638425"/>
                </a:lnTo>
                <a:lnTo>
                  <a:pt x="1593932" y="635526"/>
                </a:lnTo>
                <a:lnTo>
                  <a:pt x="1596440" y="632628"/>
                </a:lnTo>
                <a:lnTo>
                  <a:pt x="1598935" y="629730"/>
                </a:lnTo>
                <a:lnTo>
                  <a:pt x="1601444" y="626831"/>
                </a:lnTo>
                <a:lnTo>
                  <a:pt x="1603939" y="623933"/>
                </a:lnTo>
                <a:lnTo>
                  <a:pt x="1606447" y="621036"/>
                </a:lnTo>
                <a:lnTo>
                  <a:pt x="1608942" y="618137"/>
                </a:lnTo>
                <a:lnTo>
                  <a:pt x="1611450" y="615239"/>
                </a:lnTo>
                <a:lnTo>
                  <a:pt x="1613959" y="612341"/>
                </a:lnTo>
                <a:lnTo>
                  <a:pt x="1616454" y="609442"/>
                </a:lnTo>
                <a:lnTo>
                  <a:pt x="1618962" y="606544"/>
                </a:lnTo>
                <a:lnTo>
                  <a:pt x="1621457" y="603647"/>
                </a:lnTo>
                <a:lnTo>
                  <a:pt x="1623965" y="600748"/>
                </a:lnTo>
                <a:lnTo>
                  <a:pt x="1626460" y="597850"/>
                </a:lnTo>
                <a:lnTo>
                  <a:pt x="1628969" y="594952"/>
                </a:lnTo>
                <a:lnTo>
                  <a:pt x="1631464" y="592053"/>
                </a:lnTo>
                <a:lnTo>
                  <a:pt x="1633972" y="589155"/>
                </a:lnTo>
                <a:lnTo>
                  <a:pt x="1636467" y="586258"/>
                </a:lnTo>
                <a:lnTo>
                  <a:pt x="1638975" y="583359"/>
                </a:lnTo>
                <a:lnTo>
                  <a:pt x="1641484" y="580461"/>
                </a:lnTo>
                <a:lnTo>
                  <a:pt x="1643979" y="577563"/>
                </a:lnTo>
                <a:lnTo>
                  <a:pt x="1646487" y="574664"/>
                </a:lnTo>
                <a:lnTo>
                  <a:pt x="1648982" y="571766"/>
                </a:lnTo>
                <a:lnTo>
                  <a:pt x="1651490" y="568869"/>
                </a:lnTo>
                <a:lnTo>
                  <a:pt x="1653985" y="565970"/>
                </a:lnTo>
                <a:lnTo>
                  <a:pt x="1656494" y="563072"/>
                </a:lnTo>
                <a:lnTo>
                  <a:pt x="1658989" y="560174"/>
                </a:lnTo>
                <a:lnTo>
                  <a:pt x="1661497" y="557275"/>
                </a:lnTo>
                <a:lnTo>
                  <a:pt x="1663992" y="554378"/>
                </a:lnTo>
                <a:lnTo>
                  <a:pt x="1666500" y="551480"/>
                </a:lnTo>
                <a:lnTo>
                  <a:pt x="1669009" y="548581"/>
                </a:lnTo>
                <a:lnTo>
                  <a:pt x="1671504" y="545683"/>
                </a:lnTo>
                <a:lnTo>
                  <a:pt x="1674012" y="542785"/>
                </a:lnTo>
                <a:lnTo>
                  <a:pt x="1676507" y="539886"/>
                </a:lnTo>
                <a:lnTo>
                  <a:pt x="1679015" y="536989"/>
                </a:lnTo>
                <a:lnTo>
                  <a:pt x="1681510" y="534091"/>
                </a:lnTo>
                <a:lnTo>
                  <a:pt x="1684019" y="531192"/>
                </a:lnTo>
                <a:lnTo>
                  <a:pt x="1686514" y="528294"/>
                </a:lnTo>
                <a:lnTo>
                  <a:pt x="1689022" y="525396"/>
                </a:lnTo>
                <a:lnTo>
                  <a:pt x="1691517" y="522497"/>
                </a:lnTo>
                <a:lnTo>
                  <a:pt x="1694025" y="519600"/>
                </a:lnTo>
                <a:lnTo>
                  <a:pt x="1696521" y="516702"/>
                </a:lnTo>
                <a:lnTo>
                  <a:pt x="1699029" y="513803"/>
                </a:lnTo>
                <a:lnTo>
                  <a:pt x="1701537" y="510905"/>
                </a:lnTo>
                <a:lnTo>
                  <a:pt x="1704032" y="508007"/>
                </a:lnTo>
                <a:lnTo>
                  <a:pt x="1706540" y="505108"/>
                </a:lnTo>
                <a:lnTo>
                  <a:pt x="1709036" y="502211"/>
                </a:lnTo>
                <a:lnTo>
                  <a:pt x="1711544" y="499313"/>
                </a:lnTo>
                <a:lnTo>
                  <a:pt x="1714039" y="496414"/>
                </a:lnTo>
                <a:lnTo>
                  <a:pt x="1716547" y="493516"/>
                </a:lnTo>
                <a:lnTo>
                  <a:pt x="1719042" y="490618"/>
                </a:lnTo>
                <a:lnTo>
                  <a:pt x="1721550" y="487719"/>
                </a:lnTo>
                <a:lnTo>
                  <a:pt x="1724046" y="484822"/>
                </a:lnTo>
                <a:lnTo>
                  <a:pt x="1726554" y="481924"/>
                </a:lnTo>
                <a:lnTo>
                  <a:pt x="1729062" y="479025"/>
                </a:lnTo>
                <a:lnTo>
                  <a:pt x="1731557" y="476127"/>
                </a:lnTo>
                <a:lnTo>
                  <a:pt x="1734065" y="473229"/>
                </a:lnTo>
                <a:lnTo>
                  <a:pt x="1736561" y="470330"/>
                </a:lnTo>
                <a:lnTo>
                  <a:pt x="1739069" y="467433"/>
                </a:lnTo>
                <a:lnTo>
                  <a:pt x="1741564" y="464535"/>
                </a:lnTo>
                <a:lnTo>
                  <a:pt x="1744072" y="461636"/>
                </a:lnTo>
                <a:lnTo>
                  <a:pt x="1746567" y="458738"/>
                </a:lnTo>
                <a:lnTo>
                  <a:pt x="1749076" y="455840"/>
                </a:lnTo>
                <a:lnTo>
                  <a:pt x="1751571" y="452941"/>
                </a:lnTo>
                <a:lnTo>
                  <a:pt x="1754079" y="450044"/>
                </a:lnTo>
                <a:lnTo>
                  <a:pt x="1756587" y="447146"/>
                </a:lnTo>
                <a:lnTo>
                  <a:pt x="1759082" y="444247"/>
                </a:lnTo>
                <a:lnTo>
                  <a:pt x="1761591" y="441349"/>
                </a:lnTo>
                <a:lnTo>
                  <a:pt x="1764086" y="438451"/>
                </a:lnTo>
                <a:lnTo>
                  <a:pt x="1766594" y="435552"/>
                </a:lnTo>
                <a:lnTo>
                  <a:pt x="1769089" y="432655"/>
                </a:lnTo>
                <a:lnTo>
                  <a:pt x="1771597" y="429757"/>
                </a:lnTo>
                <a:lnTo>
                  <a:pt x="1774092" y="426858"/>
                </a:lnTo>
                <a:lnTo>
                  <a:pt x="1776601" y="423960"/>
                </a:lnTo>
                <a:lnTo>
                  <a:pt x="1779096" y="421062"/>
                </a:lnTo>
                <a:lnTo>
                  <a:pt x="1781604" y="418163"/>
                </a:lnTo>
                <a:lnTo>
                  <a:pt x="1784112" y="415266"/>
                </a:lnTo>
                <a:lnTo>
                  <a:pt x="1786607" y="412368"/>
                </a:lnTo>
                <a:lnTo>
                  <a:pt x="1789116" y="409469"/>
                </a:lnTo>
                <a:lnTo>
                  <a:pt x="1791611" y="406571"/>
                </a:lnTo>
                <a:lnTo>
                  <a:pt x="1794119" y="403673"/>
                </a:lnTo>
                <a:lnTo>
                  <a:pt x="1796614" y="400774"/>
                </a:lnTo>
                <a:lnTo>
                  <a:pt x="1799122" y="397877"/>
                </a:lnTo>
                <a:lnTo>
                  <a:pt x="1801617" y="394979"/>
                </a:lnTo>
                <a:lnTo>
                  <a:pt x="1804126" y="392080"/>
                </a:lnTo>
                <a:lnTo>
                  <a:pt x="1806621" y="389182"/>
                </a:lnTo>
                <a:lnTo>
                  <a:pt x="1809129" y="386283"/>
                </a:lnTo>
                <a:lnTo>
                  <a:pt x="1811624" y="383385"/>
                </a:lnTo>
                <a:lnTo>
                  <a:pt x="1814132" y="380488"/>
                </a:lnTo>
                <a:lnTo>
                  <a:pt x="1816641" y="377589"/>
                </a:lnTo>
                <a:lnTo>
                  <a:pt x="1819136" y="374691"/>
                </a:lnTo>
                <a:lnTo>
                  <a:pt x="1821644" y="371793"/>
                </a:lnTo>
                <a:lnTo>
                  <a:pt x="1824139" y="368894"/>
                </a:lnTo>
                <a:lnTo>
                  <a:pt x="1826647" y="365996"/>
                </a:lnTo>
                <a:lnTo>
                  <a:pt x="1829142" y="363099"/>
                </a:lnTo>
                <a:lnTo>
                  <a:pt x="1831651" y="360200"/>
                </a:lnTo>
                <a:lnTo>
                  <a:pt x="1834146" y="357302"/>
                </a:lnTo>
                <a:lnTo>
                  <a:pt x="1836654" y="354404"/>
                </a:lnTo>
                <a:lnTo>
                  <a:pt x="1839149" y="351505"/>
                </a:lnTo>
                <a:lnTo>
                  <a:pt x="1841657" y="348607"/>
                </a:lnTo>
                <a:lnTo>
                  <a:pt x="1844166" y="345710"/>
                </a:lnTo>
                <a:lnTo>
                  <a:pt x="1846661" y="342811"/>
                </a:lnTo>
                <a:lnTo>
                  <a:pt x="1849169" y="339913"/>
                </a:lnTo>
                <a:lnTo>
                  <a:pt x="1851664" y="337015"/>
                </a:lnTo>
                <a:lnTo>
                  <a:pt x="1854173" y="334116"/>
                </a:lnTo>
                <a:lnTo>
                  <a:pt x="1856667" y="331219"/>
                </a:lnTo>
                <a:lnTo>
                  <a:pt x="1859176" y="328321"/>
                </a:lnTo>
                <a:lnTo>
                  <a:pt x="1861671" y="325422"/>
                </a:lnTo>
                <a:lnTo>
                  <a:pt x="1864179" y="322524"/>
                </a:lnTo>
                <a:lnTo>
                  <a:pt x="1866674" y="319626"/>
                </a:lnTo>
                <a:lnTo>
                  <a:pt x="1869183" y="316727"/>
                </a:lnTo>
                <a:lnTo>
                  <a:pt x="1871691" y="313830"/>
                </a:lnTo>
                <a:lnTo>
                  <a:pt x="1874186" y="310932"/>
                </a:lnTo>
                <a:lnTo>
                  <a:pt x="1876694" y="308033"/>
                </a:lnTo>
                <a:lnTo>
                  <a:pt x="1879189" y="305135"/>
                </a:lnTo>
                <a:lnTo>
                  <a:pt x="1881698" y="302237"/>
                </a:lnTo>
                <a:lnTo>
                  <a:pt x="1884193" y="299338"/>
                </a:lnTo>
                <a:lnTo>
                  <a:pt x="1886701" y="296441"/>
                </a:lnTo>
                <a:lnTo>
                  <a:pt x="1889196" y="293543"/>
                </a:lnTo>
                <a:lnTo>
                  <a:pt x="1891704" y="290644"/>
                </a:lnTo>
                <a:lnTo>
                  <a:pt x="1894199" y="287746"/>
                </a:lnTo>
                <a:lnTo>
                  <a:pt x="1896708" y="284848"/>
                </a:lnTo>
                <a:lnTo>
                  <a:pt x="1899216" y="281949"/>
                </a:lnTo>
                <a:lnTo>
                  <a:pt x="1901711" y="279052"/>
                </a:lnTo>
                <a:lnTo>
                  <a:pt x="1904219" y="276154"/>
                </a:lnTo>
                <a:lnTo>
                  <a:pt x="1906714" y="273255"/>
                </a:lnTo>
                <a:lnTo>
                  <a:pt x="1909223" y="270357"/>
                </a:lnTo>
                <a:lnTo>
                  <a:pt x="1911718" y="267459"/>
                </a:lnTo>
                <a:lnTo>
                  <a:pt x="1914226" y="264560"/>
                </a:lnTo>
                <a:lnTo>
                  <a:pt x="1916721" y="261663"/>
                </a:lnTo>
                <a:lnTo>
                  <a:pt x="1919229" y="258765"/>
                </a:lnTo>
                <a:lnTo>
                  <a:pt x="1921724" y="255866"/>
                </a:lnTo>
                <a:lnTo>
                  <a:pt x="1924233" y="252968"/>
                </a:lnTo>
                <a:lnTo>
                  <a:pt x="1926728" y="250070"/>
                </a:lnTo>
                <a:lnTo>
                  <a:pt x="1929236" y="247171"/>
                </a:lnTo>
                <a:lnTo>
                  <a:pt x="1931744" y="244274"/>
                </a:lnTo>
                <a:lnTo>
                  <a:pt x="1934239" y="241376"/>
                </a:lnTo>
                <a:lnTo>
                  <a:pt x="1936748" y="238477"/>
                </a:lnTo>
                <a:lnTo>
                  <a:pt x="1939243" y="235579"/>
                </a:lnTo>
                <a:lnTo>
                  <a:pt x="1941751" y="232681"/>
                </a:lnTo>
                <a:lnTo>
                  <a:pt x="1944246" y="229782"/>
                </a:lnTo>
                <a:lnTo>
                  <a:pt x="1946754" y="226885"/>
                </a:lnTo>
                <a:lnTo>
                  <a:pt x="1949249" y="223987"/>
                </a:lnTo>
                <a:lnTo>
                  <a:pt x="1951758" y="221088"/>
                </a:lnTo>
                <a:lnTo>
                  <a:pt x="1954253" y="218190"/>
                </a:lnTo>
                <a:lnTo>
                  <a:pt x="1956761" y="215292"/>
                </a:lnTo>
                <a:lnTo>
                  <a:pt x="1959269" y="212393"/>
                </a:lnTo>
                <a:lnTo>
                  <a:pt x="1961764" y="209496"/>
                </a:lnTo>
                <a:lnTo>
                  <a:pt x="1964273" y="206598"/>
                </a:lnTo>
                <a:lnTo>
                  <a:pt x="1966768" y="203699"/>
                </a:lnTo>
                <a:lnTo>
                  <a:pt x="1969276" y="200801"/>
                </a:lnTo>
                <a:lnTo>
                  <a:pt x="1971771" y="197904"/>
                </a:lnTo>
                <a:lnTo>
                  <a:pt x="1974279" y="195004"/>
                </a:lnTo>
                <a:lnTo>
                  <a:pt x="1976775" y="192107"/>
                </a:lnTo>
                <a:lnTo>
                  <a:pt x="1979283" y="189209"/>
                </a:lnTo>
                <a:lnTo>
                  <a:pt x="1981778" y="186310"/>
                </a:lnTo>
                <a:lnTo>
                  <a:pt x="1984286" y="183412"/>
                </a:lnTo>
                <a:lnTo>
                  <a:pt x="1986794" y="180515"/>
                </a:lnTo>
                <a:lnTo>
                  <a:pt x="1989290" y="177615"/>
                </a:lnTo>
                <a:lnTo>
                  <a:pt x="1991798" y="174718"/>
                </a:lnTo>
                <a:lnTo>
                  <a:pt x="1994293" y="171820"/>
                </a:lnTo>
                <a:lnTo>
                  <a:pt x="1996801" y="168921"/>
                </a:lnTo>
                <a:lnTo>
                  <a:pt x="1999296" y="166023"/>
                </a:lnTo>
                <a:lnTo>
                  <a:pt x="2001804" y="163126"/>
                </a:lnTo>
                <a:lnTo>
                  <a:pt x="2004300" y="160226"/>
                </a:lnTo>
                <a:lnTo>
                  <a:pt x="2006808" y="157329"/>
                </a:lnTo>
                <a:lnTo>
                  <a:pt x="2009303" y="154431"/>
                </a:lnTo>
                <a:lnTo>
                  <a:pt x="2011811" y="151532"/>
                </a:lnTo>
                <a:lnTo>
                  <a:pt x="2014319" y="148634"/>
                </a:lnTo>
                <a:lnTo>
                  <a:pt x="2016815" y="145737"/>
                </a:lnTo>
                <a:lnTo>
                  <a:pt x="2019323" y="142838"/>
                </a:lnTo>
                <a:lnTo>
                  <a:pt x="2021818" y="139940"/>
                </a:lnTo>
                <a:lnTo>
                  <a:pt x="2024326" y="137042"/>
                </a:lnTo>
                <a:lnTo>
                  <a:pt x="2026821" y="134143"/>
                </a:lnTo>
                <a:lnTo>
                  <a:pt x="2029329" y="131245"/>
                </a:lnTo>
                <a:lnTo>
                  <a:pt x="2031825" y="128348"/>
                </a:lnTo>
                <a:lnTo>
                  <a:pt x="2034333" y="125449"/>
                </a:lnTo>
                <a:lnTo>
                  <a:pt x="2036828" y="122551"/>
                </a:lnTo>
                <a:lnTo>
                  <a:pt x="2039336" y="119653"/>
                </a:lnTo>
                <a:lnTo>
                  <a:pt x="2041844" y="116754"/>
                </a:lnTo>
                <a:lnTo>
                  <a:pt x="2044340" y="113856"/>
                </a:lnTo>
                <a:lnTo>
                  <a:pt x="2046848" y="110959"/>
                </a:lnTo>
                <a:lnTo>
                  <a:pt x="2049343" y="108060"/>
                </a:lnTo>
                <a:lnTo>
                  <a:pt x="2051851" y="105162"/>
                </a:lnTo>
                <a:lnTo>
                  <a:pt x="2054346" y="102264"/>
                </a:lnTo>
                <a:lnTo>
                  <a:pt x="2056855" y="99365"/>
                </a:lnTo>
                <a:lnTo>
                  <a:pt x="2059350" y="96467"/>
                </a:lnTo>
                <a:lnTo>
                  <a:pt x="2061858" y="93570"/>
                </a:lnTo>
                <a:lnTo>
                  <a:pt x="2064353" y="90671"/>
                </a:lnTo>
                <a:lnTo>
                  <a:pt x="2066861" y="87773"/>
                </a:lnTo>
                <a:lnTo>
                  <a:pt x="2069356" y="84875"/>
                </a:lnTo>
                <a:lnTo>
                  <a:pt x="2071865" y="81976"/>
                </a:lnTo>
                <a:lnTo>
                  <a:pt x="2074373" y="79078"/>
                </a:lnTo>
                <a:lnTo>
                  <a:pt x="2076868" y="76181"/>
                </a:lnTo>
                <a:lnTo>
                  <a:pt x="2079376" y="73282"/>
                </a:lnTo>
                <a:lnTo>
                  <a:pt x="2081871" y="70384"/>
                </a:lnTo>
                <a:lnTo>
                  <a:pt x="2084380" y="67486"/>
                </a:lnTo>
                <a:lnTo>
                  <a:pt x="2086875" y="64587"/>
                </a:lnTo>
                <a:lnTo>
                  <a:pt x="2089383" y="61689"/>
                </a:lnTo>
                <a:lnTo>
                  <a:pt x="2091878" y="58792"/>
                </a:lnTo>
                <a:lnTo>
                  <a:pt x="2094386" y="55893"/>
                </a:lnTo>
                <a:lnTo>
                  <a:pt x="2096881" y="52995"/>
                </a:lnTo>
                <a:lnTo>
                  <a:pt x="2099390" y="50097"/>
                </a:lnTo>
                <a:lnTo>
                  <a:pt x="2101898" y="47198"/>
                </a:lnTo>
                <a:lnTo>
                  <a:pt x="2104393" y="44300"/>
                </a:lnTo>
                <a:lnTo>
                  <a:pt x="2106901" y="41403"/>
                </a:lnTo>
                <a:lnTo>
                  <a:pt x="2109396" y="38504"/>
                </a:lnTo>
                <a:lnTo>
                  <a:pt x="2111905" y="35606"/>
                </a:lnTo>
                <a:lnTo>
                  <a:pt x="2114400" y="32708"/>
                </a:lnTo>
                <a:lnTo>
                  <a:pt x="2116908" y="29809"/>
                </a:lnTo>
                <a:lnTo>
                  <a:pt x="2119403" y="26911"/>
                </a:lnTo>
                <a:lnTo>
                  <a:pt x="2121911" y="24014"/>
                </a:lnTo>
                <a:lnTo>
                  <a:pt x="2124407" y="21115"/>
                </a:lnTo>
                <a:lnTo>
                  <a:pt x="2126915" y="18217"/>
                </a:lnTo>
                <a:lnTo>
                  <a:pt x="2129423" y="15319"/>
                </a:lnTo>
                <a:lnTo>
                  <a:pt x="2131918" y="12421"/>
                </a:lnTo>
                <a:lnTo>
                  <a:pt x="2134426" y="9522"/>
                </a:lnTo>
                <a:lnTo>
                  <a:pt x="2136922" y="6624"/>
                </a:lnTo>
                <a:lnTo>
                  <a:pt x="2139430" y="3726"/>
                </a:lnTo>
                <a:lnTo>
                  <a:pt x="2141925" y="828"/>
                </a:lnTo>
                <a:lnTo>
                  <a:pt x="2144433" y="0"/>
                </a:lnTo>
                <a:lnTo>
                  <a:pt x="2146928" y="0"/>
                </a:lnTo>
                <a:lnTo>
                  <a:pt x="2149436" y="0"/>
                </a:lnTo>
                <a:lnTo>
                  <a:pt x="2151932" y="0"/>
                </a:lnTo>
                <a:lnTo>
                  <a:pt x="2154440" y="0"/>
                </a:lnTo>
                <a:lnTo>
                  <a:pt x="2156948" y="0"/>
                </a:lnTo>
                <a:lnTo>
                  <a:pt x="2159443" y="0"/>
                </a:lnTo>
                <a:lnTo>
                  <a:pt x="2161951" y="0"/>
                </a:lnTo>
                <a:lnTo>
                  <a:pt x="2164447" y="0"/>
                </a:lnTo>
                <a:lnTo>
                  <a:pt x="2166955" y="0"/>
                </a:lnTo>
                <a:lnTo>
                  <a:pt x="2169450" y="0"/>
                </a:lnTo>
                <a:lnTo>
                  <a:pt x="2171958" y="0"/>
                </a:lnTo>
                <a:lnTo>
                  <a:pt x="2174453" y="0"/>
                </a:lnTo>
                <a:lnTo>
                  <a:pt x="2176962" y="0"/>
                </a:lnTo>
                <a:lnTo>
                  <a:pt x="2179457" y="0"/>
                </a:lnTo>
                <a:lnTo>
                  <a:pt x="2181965" y="0"/>
                </a:lnTo>
                <a:lnTo>
                  <a:pt x="2184460" y="0"/>
                </a:lnTo>
                <a:lnTo>
                  <a:pt x="2186968" y="0"/>
                </a:lnTo>
                <a:lnTo>
                  <a:pt x="2189476" y="0"/>
                </a:lnTo>
                <a:lnTo>
                  <a:pt x="2191972" y="0"/>
                </a:lnTo>
                <a:lnTo>
                  <a:pt x="2194480" y="0"/>
                </a:lnTo>
                <a:lnTo>
                  <a:pt x="2196975" y="0"/>
                </a:lnTo>
                <a:lnTo>
                  <a:pt x="2199483" y="0"/>
                </a:lnTo>
                <a:lnTo>
                  <a:pt x="2201978" y="0"/>
                </a:lnTo>
                <a:lnTo>
                  <a:pt x="2204487" y="0"/>
                </a:lnTo>
                <a:lnTo>
                  <a:pt x="2206982" y="0"/>
                </a:lnTo>
                <a:lnTo>
                  <a:pt x="2209490" y="0"/>
                </a:lnTo>
                <a:lnTo>
                  <a:pt x="2211985" y="0"/>
                </a:lnTo>
                <a:lnTo>
                  <a:pt x="2214494" y="0"/>
                </a:lnTo>
                <a:lnTo>
                  <a:pt x="2217002" y="0"/>
                </a:lnTo>
                <a:lnTo>
                  <a:pt x="2219497" y="0"/>
                </a:lnTo>
                <a:lnTo>
                  <a:pt x="2222005" y="0"/>
                </a:lnTo>
                <a:lnTo>
                  <a:pt x="2224500" y="0"/>
                </a:lnTo>
                <a:lnTo>
                  <a:pt x="2227008" y="0"/>
                </a:lnTo>
                <a:lnTo>
                  <a:pt x="2229503" y="0"/>
                </a:lnTo>
                <a:lnTo>
                  <a:pt x="2232012" y="0"/>
                </a:lnTo>
                <a:lnTo>
                  <a:pt x="2234507" y="0"/>
                </a:lnTo>
                <a:lnTo>
                  <a:pt x="2237015" y="0"/>
                </a:lnTo>
                <a:lnTo>
                  <a:pt x="2239510" y="0"/>
                </a:lnTo>
                <a:lnTo>
                  <a:pt x="2242018" y="0"/>
                </a:lnTo>
                <a:lnTo>
                  <a:pt x="2244527" y="0"/>
                </a:lnTo>
                <a:lnTo>
                  <a:pt x="2247022" y="0"/>
                </a:lnTo>
                <a:lnTo>
                  <a:pt x="2249530" y="0"/>
                </a:lnTo>
                <a:lnTo>
                  <a:pt x="2252025" y="0"/>
                </a:lnTo>
                <a:lnTo>
                  <a:pt x="2254533" y="0"/>
                </a:lnTo>
                <a:lnTo>
                  <a:pt x="2257029" y="0"/>
                </a:lnTo>
                <a:lnTo>
                  <a:pt x="2259537" y="0"/>
                </a:lnTo>
                <a:lnTo>
                  <a:pt x="2262032" y="0"/>
                </a:lnTo>
                <a:lnTo>
                  <a:pt x="2264540" y="0"/>
                </a:lnTo>
                <a:lnTo>
                  <a:pt x="2267035" y="0"/>
                </a:lnTo>
                <a:lnTo>
                  <a:pt x="2269544" y="0"/>
                </a:lnTo>
                <a:lnTo>
                  <a:pt x="2272052" y="0"/>
                </a:lnTo>
                <a:lnTo>
                  <a:pt x="2274547" y="0"/>
                </a:lnTo>
                <a:lnTo>
                  <a:pt x="2277055" y="0"/>
                </a:lnTo>
                <a:lnTo>
                  <a:pt x="2279550" y="0"/>
                </a:lnTo>
                <a:lnTo>
                  <a:pt x="2282059" y="0"/>
                </a:lnTo>
                <a:lnTo>
                  <a:pt x="2284553" y="0"/>
                </a:lnTo>
                <a:lnTo>
                  <a:pt x="2287062" y="0"/>
                </a:lnTo>
                <a:lnTo>
                  <a:pt x="2289557" y="0"/>
                </a:lnTo>
                <a:lnTo>
                  <a:pt x="2292065" y="0"/>
                </a:lnTo>
                <a:lnTo>
                  <a:pt x="2294560" y="0"/>
                </a:lnTo>
                <a:lnTo>
                  <a:pt x="2297068" y="0"/>
                </a:lnTo>
                <a:lnTo>
                  <a:pt x="2299564" y="0"/>
                </a:lnTo>
                <a:lnTo>
                  <a:pt x="2302072" y="0"/>
                </a:lnTo>
                <a:lnTo>
                  <a:pt x="2304580" y="0"/>
                </a:lnTo>
                <a:lnTo>
                  <a:pt x="2307075" y="0"/>
                </a:lnTo>
                <a:lnTo>
                  <a:pt x="2309583" y="0"/>
                </a:lnTo>
                <a:lnTo>
                  <a:pt x="2312079" y="0"/>
                </a:lnTo>
                <a:lnTo>
                  <a:pt x="2314587" y="0"/>
                </a:lnTo>
                <a:lnTo>
                  <a:pt x="2317082" y="0"/>
                </a:lnTo>
                <a:lnTo>
                  <a:pt x="2319590" y="0"/>
                </a:lnTo>
                <a:lnTo>
                  <a:pt x="2322085" y="0"/>
                </a:lnTo>
                <a:lnTo>
                  <a:pt x="2324594" y="0"/>
                </a:lnTo>
                <a:lnTo>
                  <a:pt x="2327089" y="0"/>
                </a:lnTo>
                <a:lnTo>
                  <a:pt x="2329597" y="0"/>
                </a:lnTo>
                <a:lnTo>
                  <a:pt x="2332105" y="0"/>
                </a:lnTo>
                <a:lnTo>
                  <a:pt x="2334600" y="0"/>
                </a:lnTo>
                <a:lnTo>
                  <a:pt x="2337109" y="0"/>
                </a:lnTo>
                <a:lnTo>
                  <a:pt x="2339604" y="0"/>
                </a:lnTo>
                <a:lnTo>
                  <a:pt x="2342112" y="0"/>
                </a:lnTo>
                <a:lnTo>
                  <a:pt x="2344607" y="0"/>
                </a:lnTo>
                <a:lnTo>
                  <a:pt x="2347115" y="0"/>
                </a:lnTo>
                <a:lnTo>
                  <a:pt x="2349610" y="0"/>
                </a:lnTo>
                <a:lnTo>
                  <a:pt x="2352119" y="0"/>
                </a:lnTo>
                <a:lnTo>
                  <a:pt x="2354614" y="0"/>
                </a:lnTo>
                <a:lnTo>
                  <a:pt x="2357122" y="0"/>
                </a:lnTo>
                <a:lnTo>
                  <a:pt x="2359630" y="0"/>
                </a:lnTo>
                <a:lnTo>
                  <a:pt x="2362125" y="0"/>
                </a:lnTo>
                <a:lnTo>
                  <a:pt x="2364634" y="0"/>
                </a:lnTo>
                <a:lnTo>
                  <a:pt x="2367129" y="0"/>
                </a:lnTo>
                <a:lnTo>
                  <a:pt x="2369637" y="0"/>
                </a:lnTo>
                <a:lnTo>
                  <a:pt x="2372132" y="0"/>
                </a:lnTo>
                <a:lnTo>
                  <a:pt x="2374640" y="0"/>
                </a:lnTo>
                <a:lnTo>
                  <a:pt x="2377136" y="0"/>
                </a:lnTo>
                <a:lnTo>
                  <a:pt x="2379644" y="0"/>
                </a:lnTo>
                <a:lnTo>
                  <a:pt x="2382139" y="0"/>
                </a:lnTo>
                <a:lnTo>
                  <a:pt x="2384647" y="0"/>
                </a:lnTo>
                <a:lnTo>
                  <a:pt x="2387155" y="0"/>
                </a:lnTo>
                <a:lnTo>
                  <a:pt x="2389650" y="0"/>
                </a:lnTo>
                <a:lnTo>
                  <a:pt x="2392159" y="0"/>
                </a:lnTo>
                <a:lnTo>
                  <a:pt x="2394654" y="0"/>
                </a:lnTo>
                <a:lnTo>
                  <a:pt x="2397162" y="0"/>
                </a:lnTo>
                <a:lnTo>
                  <a:pt x="2399657" y="0"/>
                </a:lnTo>
                <a:lnTo>
                  <a:pt x="2402165" y="0"/>
                </a:lnTo>
                <a:lnTo>
                  <a:pt x="2404660" y="0"/>
                </a:lnTo>
                <a:lnTo>
                  <a:pt x="2407169" y="0"/>
                </a:lnTo>
                <a:lnTo>
                  <a:pt x="2409664" y="0"/>
                </a:lnTo>
                <a:lnTo>
                  <a:pt x="2412172" y="0"/>
                </a:lnTo>
                <a:lnTo>
                  <a:pt x="2414667" y="0"/>
                </a:lnTo>
                <a:lnTo>
                  <a:pt x="2417175" y="0"/>
                </a:lnTo>
                <a:lnTo>
                  <a:pt x="2419684" y="0"/>
                </a:lnTo>
                <a:lnTo>
                  <a:pt x="2422179" y="0"/>
                </a:lnTo>
                <a:lnTo>
                  <a:pt x="2424687" y="0"/>
                </a:lnTo>
                <a:lnTo>
                  <a:pt x="2427182" y="0"/>
                </a:lnTo>
                <a:lnTo>
                  <a:pt x="2429690" y="0"/>
                </a:lnTo>
                <a:lnTo>
                  <a:pt x="2432186" y="0"/>
                </a:lnTo>
                <a:lnTo>
                  <a:pt x="2434694" y="0"/>
                </a:lnTo>
                <a:lnTo>
                  <a:pt x="2437189" y="0"/>
                </a:lnTo>
                <a:lnTo>
                  <a:pt x="2439697" y="0"/>
                </a:lnTo>
                <a:lnTo>
                  <a:pt x="2442192" y="0"/>
                </a:lnTo>
                <a:lnTo>
                  <a:pt x="2444701" y="0"/>
                </a:lnTo>
                <a:lnTo>
                  <a:pt x="2447209" y="0"/>
                </a:lnTo>
                <a:lnTo>
                  <a:pt x="2449704" y="0"/>
                </a:lnTo>
                <a:lnTo>
                  <a:pt x="2452212" y="0"/>
                </a:lnTo>
                <a:lnTo>
                  <a:pt x="2454707" y="0"/>
                </a:lnTo>
                <a:lnTo>
                  <a:pt x="2457215" y="0"/>
                </a:lnTo>
                <a:lnTo>
                  <a:pt x="2459711" y="0"/>
                </a:lnTo>
                <a:lnTo>
                  <a:pt x="2462219" y="0"/>
                </a:lnTo>
                <a:lnTo>
                  <a:pt x="2464714" y="0"/>
                </a:lnTo>
                <a:lnTo>
                  <a:pt x="2467222" y="0"/>
                </a:lnTo>
                <a:lnTo>
                  <a:pt x="2469717" y="0"/>
                </a:lnTo>
                <a:lnTo>
                  <a:pt x="2472226" y="0"/>
                </a:lnTo>
                <a:lnTo>
                  <a:pt x="2474734" y="0"/>
                </a:lnTo>
                <a:lnTo>
                  <a:pt x="2477229" y="0"/>
                </a:lnTo>
                <a:lnTo>
                  <a:pt x="2479737" y="0"/>
                </a:lnTo>
                <a:lnTo>
                  <a:pt x="2482232" y="0"/>
                </a:lnTo>
                <a:lnTo>
                  <a:pt x="2484741" y="0"/>
                </a:lnTo>
                <a:lnTo>
                  <a:pt x="2487236" y="0"/>
                </a:lnTo>
                <a:lnTo>
                  <a:pt x="2489744" y="0"/>
                </a:lnTo>
                <a:lnTo>
                  <a:pt x="2492239" y="0"/>
                </a:lnTo>
                <a:lnTo>
                  <a:pt x="2494747" y="0"/>
                </a:lnTo>
                <a:lnTo>
                  <a:pt x="2497242" y="0"/>
                </a:lnTo>
                <a:lnTo>
                  <a:pt x="2499751" y="0"/>
                </a:lnTo>
              </a:path>
            </a:pathLst>
          </a:custGeom>
          <a:noFill/>
          <a:ln w="10541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35F7CB-4F0B-F4ED-0C5C-6DAEB63C41EB}"/>
              </a:ext>
            </a:extLst>
          </p:cNvPr>
          <p:cNvGrpSpPr/>
          <p:nvPr/>
        </p:nvGrpSpPr>
        <p:grpSpPr>
          <a:xfrm>
            <a:off x="5476612" y="1912253"/>
            <a:ext cx="1258655" cy="205309"/>
            <a:chOff x="5476612" y="1912253"/>
            <a:chExt cx="1258655" cy="20530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7B584D-BB93-F70F-0D1E-39C60E0227B7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3E08534-E3B8-EE8F-D0F3-9479271184DD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  <a:gd name="connsiteX4" fmla="*/ 0 w 1258655"/>
                <a:gd name="connsiteY4" fmla="*/ 20531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lnTo>
                    <a:pt x="0" y="20531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1B44EF1-0FC1-39D6-3DB0-49C8295E349E}"/>
                </a:ext>
              </a:extLst>
            </p:cNvPr>
            <p:cNvSpPr/>
            <p:nvPr/>
          </p:nvSpPr>
          <p:spPr>
            <a:xfrm>
              <a:off x="5506052" y="1980690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9D473FF-315D-7F23-F989-99C86A10D0B7}"/>
                </a:ext>
              </a:extLst>
            </p:cNvPr>
            <p:cNvSpPr/>
            <p:nvPr/>
          </p:nvSpPr>
          <p:spPr>
            <a:xfrm>
              <a:off x="5712143" y="1957878"/>
              <a:ext cx="38351" cy="45624"/>
            </a:xfrm>
            <a:custGeom>
              <a:avLst/>
              <a:gdLst>
                <a:gd name="connsiteX0" fmla="*/ 6173 w 38351"/>
                <a:gd name="connsiteY0" fmla="*/ 5072 h 45624"/>
                <a:gd name="connsiteX1" fmla="*/ 6173 w 38351"/>
                <a:gd name="connsiteY1" fmla="*/ 40551 h 45624"/>
                <a:gd name="connsiteX2" fmla="*/ 13629 w 38351"/>
                <a:gd name="connsiteY2" fmla="*/ 40551 h 45624"/>
                <a:gd name="connsiteX3" fmla="*/ 27442 w 38351"/>
                <a:gd name="connsiteY3" fmla="*/ 36272 h 45624"/>
                <a:gd name="connsiteX4" fmla="*/ 31842 w 38351"/>
                <a:gd name="connsiteY4" fmla="*/ 22766 h 45624"/>
                <a:gd name="connsiteX5" fmla="*/ 27442 w 38351"/>
                <a:gd name="connsiteY5" fmla="*/ 9351 h 45624"/>
                <a:gd name="connsiteX6" fmla="*/ 13629 w 38351"/>
                <a:gd name="connsiteY6" fmla="*/ 5072 h 45624"/>
                <a:gd name="connsiteX7" fmla="*/ 6173 w 38351"/>
                <a:gd name="connsiteY7" fmla="*/ 5072 h 45624"/>
                <a:gd name="connsiteX8" fmla="*/ 0 w 38351"/>
                <a:gd name="connsiteY8" fmla="*/ 0 h 45624"/>
                <a:gd name="connsiteX9" fmla="*/ 12683 w 38351"/>
                <a:gd name="connsiteY9" fmla="*/ 0 h 45624"/>
                <a:gd name="connsiteX10" fmla="*/ 32148 w 38351"/>
                <a:gd name="connsiteY10" fmla="*/ 5530 h 45624"/>
                <a:gd name="connsiteX11" fmla="*/ 38352 w 38351"/>
                <a:gd name="connsiteY11" fmla="*/ 22766 h 45624"/>
                <a:gd name="connsiteX12" fmla="*/ 32118 w 38351"/>
                <a:gd name="connsiteY12" fmla="*/ 40093 h 45624"/>
                <a:gd name="connsiteX13" fmla="*/ 12683 w 38351"/>
                <a:gd name="connsiteY13" fmla="*/ 45624 h 45624"/>
                <a:gd name="connsiteX14" fmla="*/ 0 w 38351"/>
                <a:gd name="connsiteY14" fmla="*/ 45624 h 45624"/>
                <a:gd name="connsiteX15" fmla="*/ 0 w 38351"/>
                <a:gd name="connsiteY15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51" h="45624">
                  <a:moveTo>
                    <a:pt x="6173" y="5072"/>
                  </a:moveTo>
                  <a:lnTo>
                    <a:pt x="6173" y="40551"/>
                  </a:lnTo>
                  <a:lnTo>
                    <a:pt x="13629" y="40551"/>
                  </a:lnTo>
                  <a:cubicBezTo>
                    <a:pt x="19925" y="40551"/>
                    <a:pt x="24528" y="39125"/>
                    <a:pt x="27442" y="36272"/>
                  </a:cubicBezTo>
                  <a:cubicBezTo>
                    <a:pt x="30375" y="33421"/>
                    <a:pt x="31842" y="28919"/>
                    <a:pt x="31842" y="22766"/>
                  </a:cubicBezTo>
                  <a:cubicBezTo>
                    <a:pt x="31842" y="16654"/>
                    <a:pt x="30375" y="12182"/>
                    <a:pt x="27442" y="9351"/>
                  </a:cubicBezTo>
                  <a:cubicBezTo>
                    <a:pt x="24528" y="6498"/>
                    <a:pt x="19925" y="5072"/>
                    <a:pt x="13629" y="5072"/>
                  </a:cubicBezTo>
                  <a:lnTo>
                    <a:pt x="6173" y="5072"/>
                  </a:lnTo>
                  <a:moveTo>
                    <a:pt x="0" y="0"/>
                  </a:moveTo>
                  <a:lnTo>
                    <a:pt x="12683" y="0"/>
                  </a:lnTo>
                  <a:cubicBezTo>
                    <a:pt x="21524" y="0"/>
                    <a:pt x="28012" y="1843"/>
                    <a:pt x="32148" y="5530"/>
                  </a:cubicBezTo>
                  <a:cubicBezTo>
                    <a:pt x="36284" y="9197"/>
                    <a:pt x="38352" y="14943"/>
                    <a:pt x="38352" y="22766"/>
                  </a:cubicBezTo>
                  <a:cubicBezTo>
                    <a:pt x="38352" y="30630"/>
                    <a:pt x="36274" y="36406"/>
                    <a:pt x="32118" y="40093"/>
                  </a:cubicBezTo>
                  <a:cubicBezTo>
                    <a:pt x="27961" y="43780"/>
                    <a:pt x="21483" y="45624"/>
                    <a:pt x="12683" y="45624"/>
                  </a:cubicBezTo>
                  <a:lnTo>
                    <a:pt x="0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85525D2-2A6F-5FBA-1DEC-786BA8961CB9}"/>
                </a:ext>
              </a:extLst>
            </p:cNvPr>
            <p:cNvSpPr/>
            <p:nvPr/>
          </p:nvSpPr>
          <p:spPr>
            <a:xfrm>
              <a:off x="5760090" y="1955952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BB0D20-A4E5-981D-1EC8-63E4B6B830B0}"/>
                </a:ext>
              </a:extLst>
            </p:cNvPr>
            <p:cNvSpPr/>
            <p:nvPr/>
          </p:nvSpPr>
          <p:spPr>
            <a:xfrm>
              <a:off x="5775034" y="1968451"/>
              <a:ext cx="27074" cy="35937"/>
            </a:xfrm>
            <a:custGeom>
              <a:avLst/>
              <a:gdLst>
                <a:gd name="connsiteX0" fmla="*/ 27075 w 27074"/>
                <a:gd name="connsiteY0" fmla="*/ 2139 h 35937"/>
                <a:gd name="connsiteX1" fmla="*/ 27075 w 27074"/>
                <a:gd name="connsiteY1" fmla="*/ 7395 h 35937"/>
                <a:gd name="connsiteX2" fmla="*/ 22277 w 27074"/>
                <a:gd name="connsiteY2" fmla="*/ 5439 h 35937"/>
                <a:gd name="connsiteX3" fmla="*/ 17448 w 27074"/>
                <a:gd name="connsiteY3" fmla="*/ 4767 h 35937"/>
                <a:gd name="connsiteX4" fmla="*/ 8953 w 27074"/>
                <a:gd name="connsiteY4" fmla="*/ 8251 h 35937"/>
                <a:gd name="connsiteX5" fmla="*/ 5928 w 27074"/>
                <a:gd name="connsiteY5" fmla="*/ 17969 h 35937"/>
                <a:gd name="connsiteX6" fmla="*/ 8953 w 27074"/>
                <a:gd name="connsiteY6" fmla="*/ 27716 h 35937"/>
                <a:gd name="connsiteX7" fmla="*/ 17448 w 27074"/>
                <a:gd name="connsiteY7" fmla="*/ 31170 h 35937"/>
                <a:gd name="connsiteX8" fmla="*/ 22277 w 27074"/>
                <a:gd name="connsiteY8" fmla="*/ 30528 h 35937"/>
                <a:gd name="connsiteX9" fmla="*/ 27075 w 27074"/>
                <a:gd name="connsiteY9" fmla="*/ 28542 h 35937"/>
                <a:gd name="connsiteX10" fmla="*/ 27075 w 27074"/>
                <a:gd name="connsiteY10" fmla="*/ 33736 h 35937"/>
                <a:gd name="connsiteX11" fmla="*/ 22185 w 27074"/>
                <a:gd name="connsiteY11" fmla="*/ 35387 h 35937"/>
                <a:gd name="connsiteX12" fmla="*/ 16837 w 27074"/>
                <a:gd name="connsiteY12" fmla="*/ 35937 h 35937"/>
                <a:gd name="connsiteX13" fmla="*/ 4553 w 27074"/>
                <a:gd name="connsiteY13" fmla="*/ 31078 h 35937"/>
                <a:gd name="connsiteX14" fmla="*/ 0 w 27074"/>
                <a:gd name="connsiteY14" fmla="*/ 17969 h 35937"/>
                <a:gd name="connsiteX15" fmla="*/ 4584 w 27074"/>
                <a:gd name="connsiteY15" fmla="*/ 4797 h 35937"/>
                <a:gd name="connsiteX16" fmla="*/ 17204 w 27074"/>
                <a:gd name="connsiteY16" fmla="*/ 0 h 35937"/>
                <a:gd name="connsiteX17" fmla="*/ 22277 w 27074"/>
                <a:gd name="connsiteY17" fmla="*/ 551 h 35937"/>
                <a:gd name="connsiteX18" fmla="*/ 27075 w 27074"/>
                <a:gd name="connsiteY18" fmla="*/ 2139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074" h="35937">
                  <a:moveTo>
                    <a:pt x="27075" y="2139"/>
                  </a:moveTo>
                  <a:lnTo>
                    <a:pt x="27075" y="7395"/>
                  </a:lnTo>
                  <a:cubicBezTo>
                    <a:pt x="25486" y="6519"/>
                    <a:pt x="23887" y="5867"/>
                    <a:pt x="22277" y="5439"/>
                  </a:cubicBezTo>
                  <a:cubicBezTo>
                    <a:pt x="20688" y="4991"/>
                    <a:pt x="19079" y="4767"/>
                    <a:pt x="17448" y="4767"/>
                  </a:cubicBezTo>
                  <a:cubicBezTo>
                    <a:pt x="13802" y="4767"/>
                    <a:pt x="10970" y="5929"/>
                    <a:pt x="8953" y="8251"/>
                  </a:cubicBezTo>
                  <a:cubicBezTo>
                    <a:pt x="6936" y="10553"/>
                    <a:pt x="5928" y="13793"/>
                    <a:pt x="5928" y="17969"/>
                  </a:cubicBezTo>
                  <a:cubicBezTo>
                    <a:pt x="5928" y="22144"/>
                    <a:pt x="6936" y="25394"/>
                    <a:pt x="8953" y="27716"/>
                  </a:cubicBezTo>
                  <a:cubicBezTo>
                    <a:pt x="10970" y="30019"/>
                    <a:pt x="13802" y="31170"/>
                    <a:pt x="17448" y="31170"/>
                  </a:cubicBezTo>
                  <a:cubicBezTo>
                    <a:pt x="19079" y="31170"/>
                    <a:pt x="20688" y="30956"/>
                    <a:pt x="22277" y="30528"/>
                  </a:cubicBezTo>
                  <a:cubicBezTo>
                    <a:pt x="23887" y="30080"/>
                    <a:pt x="25486" y="29417"/>
                    <a:pt x="27075" y="28542"/>
                  </a:cubicBezTo>
                  <a:lnTo>
                    <a:pt x="27075" y="33736"/>
                  </a:lnTo>
                  <a:cubicBezTo>
                    <a:pt x="25505" y="34470"/>
                    <a:pt x="23876" y="35021"/>
                    <a:pt x="22185" y="35387"/>
                  </a:cubicBezTo>
                  <a:cubicBezTo>
                    <a:pt x="20515" y="35754"/>
                    <a:pt x="18732" y="35937"/>
                    <a:pt x="16837" y="35937"/>
                  </a:cubicBezTo>
                  <a:cubicBezTo>
                    <a:pt x="11683" y="35937"/>
                    <a:pt x="7588" y="34317"/>
                    <a:pt x="4553" y="31078"/>
                  </a:cubicBezTo>
                  <a:cubicBezTo>
                    <a:pt x="1518" y="27839"/>
                    <a:pt x="0" y="23470"/>
                    <a:pt x="0" y="17969"/>
                  </a:cubicBezTo>
                  <a:cubicBezTo>
                    <a:pt x="0" y="12386"/>
                    <a:pt x="1527" y="7996"/>
                    <a:pt x="4584" y="4797"/>
                  </a:cubicBezTo>
                  <a:cubicBezTo>
                    <a:pt x="7659" y="1599"/>
                    <a:pt x="11867" y="0"/>
                    <a:pt x="17204" y="0"/>
                  </a:cubicBezTo>
                  <a:cubicBezTo>
                    <a:pt x="18936" y="0"/>
                    <a:pt x="20627" y="184"/>
                    <a:pt x="22277" y="551"/>
                  </a:cubicBezTo>
                  <a:cubicBezTo>
                    <a:pt x="23928" y="896"/>
                    <a:pt x="25526" y="1426"/>
                    <a:pt x="27075" y="2139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A8F5534-BF36-09E5-057A-9BBCCC3FE5CA}"/>
                </a:ext>
              </a:extLst>
            </p:cNvPr>
            <p:cNvSpPr/>
            <p:nvPr/>
          </p:nvSpPr>
          <p:spPr>
            <a:xfrm>
              <a:off x="5811673" y="1955952"/>
              <a:ext cx="28664" cy="47550"/>
            </a:xfrm>
            <a:custGeom>
              <a:avLst/>
              <a:gdLst>
                <a:gd name="connsiteX0" fmla="*/ 28664 w 28664"/>
                <a:gd name="connsiteY0" fmla="*/ 26893 h 47550"/>
                <a:gd name="connsiteX1" fmla="*/ 28664 w 28664"/>
                <a:gd name="connsiteY1" fmla="*/ 47550 h 47550"/>
                <a:gd name="connsiteX2" fmla="*/ 23042 w 28664"/>
                <a:gd name="connsiteY2" fmla="*/ 47550 h 47550"/>
                <a:gd name="connsiteX3" fmla="*/ 23042 w 28664"/>
                <a:gd name="connsiteY3" fmla="*/ 27075 h 47550"/>
                <a:gd name="connsiteX4" fmla="*/ 21147 w 28664"/>
                <a:gd name="connsiteY4" fmla="*/ 19802 h 47550"/>
                <a:gd name="connsiteX5" fmla="*/ 15463 w 28664"/>
                <a:gd name="connsiteY5" fmla="*/ 17389 h 47550"/>
                <a:gd name="connsiteX6" fmla="*/ 8281 w 28664"/>
                <a:gd name="connsiteY6" fmla="*/ 20292 h 47550"/>
                <a:gd name="connsiteX7" fmla="*/ 5654 w 28664"/>
                <a:gd name="connsiteY7" fmla="*/ 28206 h 47550"/>
                <a:gd name="connsiteX8" fmla="*/ 5654 w 28664"/>
                <a:gd name="connsiteY8" fmla="*/ 47550 h 47550"/>
                <a:gd name="connsiteX9" fmla="*/ 0 w 28664"/>
                <a:gd name="connsiteY9" fmla="*/ 47550 h 47550"/>
                <a:gd name="connsiteX10" fmla="*/ 0 w 28664"/>
                <a:gd name="connsiteY10" fmla="*/ 0 h 47550"/>
                <a:gd name="connsiteX11" fmla="*/ 5654 w 28664"/>
                <a:gd name="connsiteY11" fmla="*/ 0 h 47550"/>
                <a:gd name="connsiteX12" fmla="*/ 5654 w 28664"/>
                <a:gd name="connsiteY12" fmla="*/ 18642 h 47550"/>
                <a:gd name="connsiteX13" fmla="*/ 10391 w 28664"/>
                <a:gd name="connsiteY13" fmla="*/ 14027 h 47550"/>
                <a:gd name="connsiteX14" fmla="*/ 16716 w 28664"/>
                <a:gd name="connsiteY14" fmla="*/ 12499 h 47550"/>
                <a:gd name="connsiteX15" fmla="*/ 25639 w 28664"/>
                <a:gd name="connsiteY15" fmla="*/ 16167 h 47550"/>
                <a:gd name="connsiteX16" fmla="*/ 28664 w 28664"/>
                <a:gd name="connsiteY16" fmla="*/ 26893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47550">
                  <a:moveTo>
                    <a:pt x="28664" y="26893"/>
                  </a:moveTo>
                  <a:lnTo>
                    <a:pt x="28664" y="47550"/>
                  </a:lnTo>
                  <a:lnTo>
                    <a:pt x="23042" y="47550"/>
                  </a:lnTo>
                  <a:lnTo>
                    <a:pt x="23042" y="27075"/>
                  </a:lnTo>
                  <a:cubicBezTo>
                    <a:pt x="23042" y="23837"/>
                    <a:pt x="22411" y="21411"/>
                    <a:pt x="21147" y="19802"/>
                  </a:cubicBezTo>
                  <a:cubicBezTo>
                    <a:pt x="19884" y="18193"/>
                    <a:pt x="17988" y="17389"/>
                    <a:pt x="15463" y="17389"/>
                  </a:cubicBezTo>
                  <a:cubicBezTo>
                    <a:pt x="12428" y="17389"/>
                    <a:pt x="10033" y="18357"/>
                    <a:pt x="8281" y="20292"/>
                  </a:cubicBezTo>
                  <a:cubicBezTo>
                    <a:pt x="6529" y="22227"/>
                    <a:pt x="5654" y="24865"/>
                    <a:pt x="5654" y="2820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642"/>
                  </a:lnTo>
                  <a:cubicBezTo>
                    <a:pt x="6998" y="16584"/>
                    <a:pt x="8577" y="15046"/>
                    <a:pt x="10391" y="14027"/>
                  </a:cubicBezTo>
                  <a:cubicBezTo>
                    <a:pt x="12225" y="13009"/>
                    <a:pt x="14333" y="12499"/>
                    <a:pt x="16716" y="12499"/>
                  </a:cubicBezTo>
                  <a:cubicBezTo>
                    <a:pt x="20648" y="12499"/>
                    <a:pt x="23623" y="13722"/>
                    <a:pt x="25639" y="16167"/>
                  </a:cubicBezTo>
                  <a:cubicBezTo>
                    <a:pt x="27656" y="18590"/>
                    <a:pt x="28664" y="22165"/>
                    <a:pt x="28664" y="2689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306DD9-0F6D-F10B-001B-CF100FE7B212}"/>
                </a:ext>
              </a:extLst>
            </p:cNvPr>
            <p:cNvSpPr/>
            <p:nvPr/>
          </p:nvSpPr>
          <p:spPr>
            <a:xfrm>
              <a:off x="5847335" y="1959559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1D49B1C-B6BF-5323-EBE8-63BB6866BF80}"/>
                </a:ext>
              </a:extLst>
            </p:cNvPr>
            <p:cNvSpPr/>
            <p:nvPr/>
          </p:nvSpPr>
          <p:spPr>
            <a:xfrm>
              <a:off x="5873646" y="1968451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4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50D64C2-444E-F4B5-306D-97A382D30515}"/>
                </a:ext>
              </a:extLst>
            </p:cNvPr>
            <p:cNvSpPr/>
            <p:nvPr/>
          </p:nvSpPr>
          <p:spPr>
            <a:xfrm>
              <a:off x="5933908" y="1956075"/>
              <a:ext cx="28664" cy="48313"/>
            </a:xfrm>
            <a:custGeom>
              <a:avLst/>
              <a:gdLst>
                <a:gd name="connsiteX0" fmla="*/ 0 w 28664"/>
                <a:gd name="connsiteY0" fmla="*/ 33920 h 48313"/>
                <a:gd name="connsiteX1" fmla="*/ 0 w 28664"/>
                <a:gd name="connsiteY1" fmla="*/ 13201 h 48313"/>
                <a:gd name="connsiteX2" fmla="*/ 5624 w 28664"/>
                <a:gd name="connsiteY2" fmla="*/ 13201 h 48313"/>
                <a:gd name="connsiteX3" fmla="*/ 5624 w 28664"/>
                <a:gd name="connsiteY3" fmla="*/ 33706 h 48313"/>
                <a:gd name="connsiteX4" fmla="*/ 7518 w 28664"/>
                <a:gd name="connsiteY4" fmla="*/ 41010 h 48313"/>
                <a:gd name="connsiteX5" fmla="*/ 13201 w 28664"/>
                <a:gd name="connsiteY5" fmla="*/ 43424 h 48313"/>
                <a:gd name="connsiteX6" fmla="*/ 20383 w 28664"/>
                <a:gd name="connsiteY6" fmla="*/ 40521 h 48313"/>
                <a:gd name="connsiteX7" fmla="*/ 23042 w 28664"/>
                <a:gd name="connsiteY7" fmla="*/ 32606 h 48313"/>
                <a:gd name="connsiteX8" fmla="*/ 23042 w 28664"/>
                <a:gd name="connsiteY8" fmla="*/ 13201 h 48313"/>
                <a:gd name="connsiteX9" fmla="*/ 28664 w 28664"/>
                <a:gd name="connsiteY9" fmla="*/ 13201 h 48313"/>
                <a:gd name="connsiteX10" fmla="*/ 28664 w 28664"/>
                <a:gd name="connsiteY10" fmla="*/ 47428 h 48313"/>
                <a:gd name="connsiteX11" fmla="*/ 23042 w 28664"/>
                <a:gd name="connsiteY11" fmla="*/ 47428 h 48313"/>
                <a:gd name="connsiteX12" fmla="*/ 23042 w 28664"/>
                <a:gd name="connsiteY12" fmla="*/ 42171 h 48313"/>
                <a:gd name="connsiteX13" fmla="*/ 18275 w 28664"/>
                <a:gd name="connsiteY13" fmla="*/ 46816 h 48313"/>
                <a:gd name="connsiteX14" fmla="*/ 12009 w 28664"/>
                <a:gd name="connsiteY14" fmla="*/ 48313 h 48313"/>
                <a:gd name="connsiteX15" fmla="*/ 3056 w 28664"/>
                <a:gd name="connsiteY15" fmla="*/ 44646 h 48313"/>
                <a:gd name="connsiteX16" fmla="*/ 0 w 28664"/>
                <a:gd name="connsiteY16" fmla="*/ 33920 h 48313"/>
                <a:gd name="connsiteX17" fmla="*/ 14149 w 28664"/>
                <a:gd name="connsiteY17" fmla="*/ 12376 h 48313"/>
                <a:gd name="connsiteX18" fmla="*/ 14149 w 28664"/>
                <a:gd name="connsiteY18" fmla="*/ 12376 h 48313"/>
                <a:gd name="connsiteX19" fmla="*/ 16960 w 28664"/>
                <a:gd name="connsiteY19" fmla="*/ 0 h 48313"/>
                <a:gd name="connsiteX20" fmla="*/ 23163 w 28664"/>
                <a:gd name="connsiteY20" fmla="*/ 0 h 48313"/>
                <a:gd name="connsiteX21" fmla="*/ 23163 w 28664"/>
                <a:gd name="connsiteY21" fmla="*/ 6173 h 48313"/>
                <a:gd name="connsiteX22" fmla="*/ 16960 w 28664"/>
                <a:gd name="connsiteY22" fmla="*/ 6173 h 48313"/>
                <a:gd name="connsiteX23" fmla="*/ 16960 w 28664"/>
                <a:gd name="connsiteY23" fmla="*/ 0 h 48313"/>
                <a:gd name="connsiteX24" fmla="*/ 5013 w 28664"/>
                <a:gd name="connsiteY24" fmla="*/ 0 h 48313"/>
                <a:gd name="connsiteX25" fmla="*/ 11216 w 28664"/>
                <a:gd name="connsiteY25" fmla="*/ 0 h 48313"/>
                <a:gd name="connsiteX26" fmla="*/ 11216 w 28664"/>
                <a:gd name="connsiteY26" fmla="*/ 6173 h 48313"/>
                <a:gd name="connsiteX27" fmla="*/ 5013 w 28664"/>
                <a:gd name="connsiteY27" fmla="*/ 6173 h 48313"/>
                <a:gd name="connsiteX28" fmla="*/ 5013 w 28664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4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5" y="39380"/>
                    <a:pt x="7518" y="41010"/>
                  </a:cubicBezTo>
                  <a:cubicBezTo>
                    <a:pt x="8782" y="42620"/>
                    <a:pt x="10676" y="43424"/>
                    <a:pt x="13201" y="43424"/>
                  </a:cubicBezTo>
                  <a:cubicBezTo>
                    <a:pt x="16236" y="43424"/>
                    <a:pt x="18631" y="42456"/>
                    <a:pt x="20383" y="40521"/>
                  </a:cubicBezTo>
                  <a:cubicBezTo>
                    <a:pt x="22156" y="38585"/>
                    <a:pt x="23042" y="35948"/>
                    <a:pt x="23042" y="32606"/>
                  </a:cubicBezTo>
                  <a:lnTo>
                    <a:pt x="23042" y="13201"/>
                  </a:lnTo>
                  <a:lnTo>
                    <a:pt x="28664" y="13201"/>
                  </a:lnTo>
                  <a:lnTo>
                    <a:pt x="28664" y="47428"/>
                  </a:lnTo>
                  <a:lnTo>
                    <a:pt x="23042" y="47428"/>
                  </a:lnTo>
                  <a:lnTo>
                    <a:pt x="23042" y="42171"/>
                  </a:lnTo>
                  <a:cubicBezTo>
                    <a:pt x="21677" y="44249"/>
                    <a:pt x="20087" y="45797"/>
                    <a:pt x="18275" y="46816"/>
                  </a:cubicBezTo>
                  <a:cubicBezTo>
                    <a:pt x="16482" y="47814"/>
                    <a:pt x="14394" y="48313"/>
                    <a:pt x="12009" y="48313"/>
                  </a:cubicBezTo>
                  <a:cubicBezTo>
                    <a:pt x="8078" y="48313"/>
                    <a:pt x="5093" y="47091"/>
                    <a:pt x="3056" y="44646"/>
                  </a:cubicBezTo>
                  <a:cubicBezTo>
                    <a:pt x="1019" y="42201"/>
                    <a:pt x="0" y="38626"/>
                    <a:pt x="0" y="33920"/>
                  </a:cubicBezTo>
                  <a:moveTo>
                    <a:pt x="14149" y="12376"/>
                  </a:moveTo>
                  <a:lnTo>
                    <a:pt x="14149" y="12376"/>
                  </a:lnTo>
                  <a:moveTo>
                    <a:pt x="16960" y="0"/>
                  </a:moveTo>
                  <a:lnTo>
                    <a:pt x="23163" y="0"/>
                  </a:lnTo>
                  <a:lnTo>
                    <a:pt x="23163" y="6173"/>
                  </a:lnTo>
                  <a:lnTo>
                    <a:pt x="16960" y="6173"/>
                  </a:lnTo>
                  <a:lnTo>
                    <a:pt x="16960" y="0"/>
                  </a:lnTo>
                  <a:moveTo>
                    <a:pt x="5013" y="0"/>
                  </a:moveTo>
                  <a:lnTo>
                    <a:pt x="11216" y="0"/>
                  </a:lnTo>
                  <a:lnTo>
                    <a:pt x="11216" y="6173"/>
                  </a:lnTo>
                  <a:lnTo>
                    <a:pt x="5013" y="617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86616FC-3966-CE86-5BB2-0E170502189E}"/>
                </a:ext>
              </a:extLst>
            </p:cNvPr>
            <p:cNvSpPr/>
            <p:nvPr/>
          </p:nvSpPr>
          <p:spPr>
            <a:xfrm>
              <a:off x="5973940" y="1955952"/>
              <a:ext cx="30620" cy="48436"/>
            </a:xfrm>
            <a:custGeom>
              <a:avLst/>
              <a:gdLst>
                <a:gd name="connsiteX0" fmla="*/ 24783 w 30620"/>
                <a:gd name="connsiteY0" fmla="*/ 30468 h 48436"/>
                <a:gd name="connsiteX1" fmla="*/ 22217 w 30620"/>
                <a:gd name="connsiteY1" fmla="*/ 20750 h 48436"/>
                <a:gd name="connsiteX2" fmla="*/ 15219 w 30620"/>
                <a:gd name="connsiteY2" fmla="*/ 17205 h 48436"/>
                <a:gd name="connsiteX3" fmla="*/ 8190 w 30620"/>
                <a:gd name="connsiteY3" fmla="*/ 20750 h 48436"/>
                <a:gd name="connsiteX4" fmla="*/ 5654 w 30620"/>
                <a:gd name="connsiteY4" fmla="*/ 30468 h 48436"/>
                <a:gd name="connsiteX5" fmla="*/ 8190 w 30620"/>
                <a:gd name="connsiteY5" fmla="*/ 40216 h 48436"/>
                <a:gd name="connsiteX6" fmla="*/ 15219 w 30620"/>
                <a:gd name="connsiteY6" fmla="*/ 43730 h 48436"/>
                <a:gd name="connsiteX7" fmla="*/ 22217 w 30620"/>
                <a:gd name="connsiteY7" fmla="*/ 40216 h 48436"/>
                <a:gd name="connsiteX8" fmla="*/ 24783 w 30620"/>
                <a:gd name="connsiteY8" fmla="*/ 30468 h 48436"/>
                <a:gd name="connsiteX9" fmla="*/ 5654 w 30620"/>
                <a:gd name="connsiteY9" fmla="*/ 18519 h 48436"/>
                <a:gd name="connsiteX10" fmla="*/ 10115 w 30620"/>
                <a:gd name="connsiteY10" fmla="*/ 13996 h 48436"/>
                <a:gd name="connsiteX11" fmla="*/ 16594 w 30620"/>
                <a:gd name="connsiteY11" fmla="*/ 12499 h 48436"/>
                <a:gd name="connsiteX12" fmla="*/ 26709 w 30620"/>
                <a:gd name="connsiteY12" fmla="*/ 17450 h 48436"/>
                <a:gd name="connsiteX13" fmla="*/ 30621 w 30620"/>
                <a:gd name="connsiteY13" fmla="*/ 30468 h 48436"/>
                <a:gd name="connsiteX14" fmla="*/ 26709 w 30620"/>
                <a:gd name="connsiteY14" fmla="*/ 43486 h 48436"/>
                <a:gd name="connsiteX15" fmla="*/ 16594 w 30620"/>
                <a:gd name="connsiteY15" fmla="*/ 48436 h 48436"/>
                <a:gd name="connsiteX16" fmla="*/ 10115 w 30620"/>
                <a:gd name="connsiteY16" fmla="*/ 46970 h 48436"/>
                <a:gd name="connsiteX17" fmla="*/ 5654 w 30620"/>
                <a:gd name="connsiteY17" fmla="*/ 42416 h 48436"/>
                <a:gd name="connsiteX18" fmla="*/ 5654 w 30620"/>
                <a:gd name="connsiteY18" fmla="*/ 47550 h 48436"/>
                <a:gd name="connsiteX19" fmla="*/ 0 w 30620"/>
                <a:gd name="connsiteY19" fmla="*/ 47550 h 48436"/>
                <a:gd name="connsiteX20" fmla="*/ 0 w 30620"/>
                <a:gd name="connsiteY20" fmla="*/ 0 h 48436"/>
                <a:gd name="connsiteX21" fmla="*/ 5654 w 30620"/>
                <a:gd name="connsiteY21" fmla="*/ 0 h 48436"/>
                <a:gd name="connsiteX22" fmla="*/ 5654 w 30620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20" h="48436">
                  <a:moveTo>
                    <a:pt x="24783" y="30468"/>
                  </a:moveTo>
                  <a:cubicBezTo>
                    <a:pt x="24783" y="26332"/>
                    <a:pt x="23928" y="23093"/>
                    <a:pt x="22217" y="20750"/>
                  </a:cubicBezTo>
                  <a:cubicBezTo>
                    <a:pt x="20526" y="18387"/>
                    <a:pt x="18193" y="17205"/>
                    <a:pt x="15219" y="17205"/>
                  </a:cubicBezTo>
                  <a:cubicBezTo>
                    <a:pt x="12244" y="17205"/>
                    <a:pt x="9901" y="18387"/>
                    <a:pt x="8190" y="20750"/>
                  </a:cubicBezTo>
                  <a:cubicBezTo>
                    <a:pt x="6499" y="23093"/>
                    <a:pt x="5654" y="26332"/>
                    <a:pt x="5654" y="30468"/>
                  </a:cubicBezTo>
                  <a:cubicBezTo>
                    <a:pt x="5654" y="34604"/>
                    <a:pt x="6499" y="37853"/>
                    <a:pt x="8190" y="40216"/>
                  </a:cubicBezTo>
                  <a:cubicBezTo>
                    <a:pt x="9901" y="42559"/>
                    <a:pt x="12244" y="43730"/>
                    <a:pt x="15219" y="43730"/>
                  </a:cubicBezTo>
                  <a:cubicBezTo>
                    <a:pt x="18193" y="43730"/>
                    <a:pt x="20526" y="42559"/>
                    <a:pt x="22217" y="40216"/>
                  </a:cubicBezTo>
                  <a:cubicBezTo>
                    <a:pt x="23928" y="37853"/>
                    <a:pt x="24783" y="34604"/>
                    <a:pt x="24783" y="30468"/>
                  </a:cubicBezTo>
                  <a:moveTo>
                    <a:pt x="5654" y="18519"/>
                  </a:moveTo>
                  <a:cubicBezTo>
                    <a:pt x="6836" y="16482"/>
                    <a:pt x="8322" y="14974"/>
                    <a:pt x="10115" y="13996"/>
                  </a:cubicBezTo>
                  <a:cubicBezTo>
                    <a:pt x="11927" y="12998"/>
                    <a:pt x="14087" y="12499"/>
                    <a:pt x="16594" y="12499"/>
                  </a:cubicBezTo>
                  <a:cubicBezTo>
                    <a:pt x="20750" y="12499"/>
                    <a:pt x="24122" y="14149"/>
                    <a:pt x="26709" y="17450"/>
                  </a:cubicBezTo>
                  <a:cubicBezTo>
                    <a:pt x="29316" y="20750"/>
                    <a:pt x="30621" y="25089"/>
                    <a:pt x="30621" y="30468"/>
                  </a:cubicBezTo>
                  <a:cubicBezTo>
                    <a:pt x="30621" y="35846"/>
                    <a:pt x="29316" y="40185"/>
                    <a:pt x="26709" y="43486"/>
                  </a:cubicBezTo>
                  <a:cubicBezTo>
                    <a:pt x="24122" y="46786"/>
                    <a:pt x="20750" y="48436"/>
                    <a:pt x="16594" y="48436"/>
                  </a:cubicBezTo>
                  <a:cubicBezTo>
                    <a:pt x="14087" y="48436"/>
                    <a:pt x="11927" y="47948"/>
                    <a:pt x="10115" y="46970"/>
                  </a:cubicBezTo>
                  <a:cubicBezTo>
                    <a:pt x="8322" y="45971"/>
                    <a:pt x="6836" y="44453"/>
                    <a:pt x="5654" y="4241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EC46A26-0D81-089C-B40A-60634CDB19E0}"/>
                </a:ext>
              </a:extLst>
            </p:cNvPr>
            <p:cNvSpPr/>
            <p:nvPr/>
          </p:nvSpPr>
          <p:spPr>
            <a:xfrm>
              <a:off x="6011436" y="1968451"/>
              <a:ext cx="31719" cy="35937"/>
            </a:xfrm>
            <a:custGeom>
              <a:avLst/>
              <a:gdLst>
                <a:gd name="connsiteX0" fmla="*/ 31719 w 31719"/>
                <a:gd name="connsiteY0" fmla="*/ 16532 h 35937"/>
                <a:gd name="connsiteX1" fmla="*/ 31719 w 31719"/>
                <a:gd name="connsiteY1" fmla="*/ 19282 h 35937"/>
                <a:gd name="connsiteX2" fmla="*/ 5867 w 31719"/>
                <a:gd name="connsiteY2" fmla="*/ 19282 h 35937"/>
                <a:gd name="connsiteX3" fmla="*/ 9351 w 31719"/>
                <a:gd name="connsiteY3" fmla="*/ 28144 h 35937"/>
                <a:gd name="connsiteX4" fmla="*/ 18090 w 31719"/>
                <a:gd name="connsiteY4" fmla="*/ 31170 h 35937"/>
                <a:gd name="connsiteX5" fmla="*/ 24355 w 31719"/>
                <a:gd name="connsiteY5" fmla="*/ 30375 h 35937"/>
                <a:gd name="connsiteX6" fmla="*/ 30406 w 31719"/>
                <a:gd name="connsiteY6" fmla="*/ 27991 h 35937"/>
                <a:gd name="connsiteX7" fmla="*/ 30406 w 31719"/>
                <a:gd name="connsiteY7" fmla="*/ 33309 h 35937"/>
                <a:gd name="connsiteX8" fmla="*/ 24202 w 31719"/>
                <a:gd name="connsiteY8" fmla="*/ 35265 h 35937"/>
                <a:gd name="connsiteX9" fmla="*/ 17755 w 31719"/>
                <a:gd name="connsiteY9" fmla="*/ 35937 h 35937"/>
                <a:gd name="connsiteX10" fmla="*/ 4767 w 31719"/>
                <a:gd name="connsiteY10" fmla="*/ 31170 h 35937"/>
                <a:gd name="connsiteX11" fmla="*/ 0 w 31719"/>
                <a:gd name="connsiteY11" fmla="*/ 18273 h 35937"/>
                <a:gd name="connsiteX12" fmla="*/ 4523 w 31719"/>
                <a:gd name="connsiteY12" fmla="*/ 4951 h 35937"/>
                <a:gd name="connsiteX13" fmla="*/ 16776 w 31719"/>
                <a:gd name="connsiteY13" fmla="*/ 0 h 35937"/>
                <a:gd name="connsiteX14" fmla="*/ 27686 w 31719"/>
                <a:gd name="connsiteY14" fmla="*/ 4461 h 35937"/>
                <a:gd name="connsiteX15" fmla="*/ 31719 w 31719"/>
                <a:gd name="connsiteY15" fmla="*/ 16532 h 35937"/>
                <a:gd name="connsiteX16" fmla="*/ 26097 w 31719"/>
                <a:gd name="connsiteY16" fmla="*/ 14882 h 35937"/>
                <a:gd name="connsiteX17" fmla="*/ 23500 w 31719"/>
                <a:gd name="connsiteY17" fmla="*/ 7517 h 35937"/>
                <a:gd name="connsiteX18" fmla="*/ 16837 w 31719"/>
                <a:gd name="connsiteY18" fmla="*/ 4767 h 35937"/>
                <a:gd name="connsiteX19" fmla="*/ 9290 w 31719"/>
                <a:gd name="connsiteY19" fmla="*/ 7426 h 35937"/>
                <a:gd name="connsiteX20" fmla="*/ 6050 w 31719"/>
                <a:gd name="connsiteY20" fmla="*/ 14912 h 35937"/>
                <a:gd name="connsiteX21" fmla="*/ 26097 w 31719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9" h="35937">
                  <a:moveTo>
                    <a:pt x="31719" y="16532"/>
                  </a:moveTo>
                  <a:lnTo>
                    <a:pt x="31719" y="19282"/>
                  </a:lnTo>
                  <a:lnTo>
                    <a:pt x="5867" y="19282"/>
                  </a:lnTo>
                  <a:cubicBezTo>
                    <a:pt x="6111" y="23153"/>
                    <a:pt x="7273" y="26107"/>
                    <a:pt x="9351" y="28144"/>
                  </a:cubicBezTo>
                  <a:cubicBezTo>
                    <a:pt x="11448" y="30161"/>
                    <a:pt x="14362" y="31170"/>
                    <a:pt x="18090" y="31170"/>
                  </a:cubicBezTo>
                  <a:cubicBezTo>
                    <a:pt x="20250" y="31170"/>
                    <a:pt x="22338" y="30905"/>
                    <a:pt x="24355" y="30375"/>
                  </a:cubicBezTo>
                  <a:cubicBezTo>
                    <a:pt x="26392" y="29846"/>
                    <a:pt x="28410" y="29051"/>
                    <a:pt x="30406" y="27991"/>
                  </a:cubicBezTo>
                  <a:lnTo>
                    <a:pt x="30406" y="33309"/>
                  </a:lnTo>
                  <a:cubicBezTo>
                    <a:pt x="28388" y="34164"/>
                    <a:pt x="26321" y="34816"/>
                    <a:pt x="24202" y="35265"/>
                  </a:cubicBezTo>
                  <a:cubicBezTo>
                    <a:pt x="22083" y="35713"/>
                    <a:pt x="19934" y="35937"/>
                    <a:pt x="17755" y="35937"/>
                  </a:cubicBezTo>
                  <a:cubicBezTo>
                    <a:pt x="12295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2" y="0"/>
                    <a:pt x="16776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19" y="11439"/>
                    <a:pt x="31719" y="16532"/>
                  </a:cubicBezTo>
                  <a:moveTo>
                    <a:pt x="26097" y="14882"/>
                  </a:moveTo>
                  <a:cubicBezTo>
                    <a:pt x="26056" y="11806"/>
                    <a:pt x="25191" y="9351"/>
                    <a:pt x="23500" y="7517"/>
                  </a:cubicBezTo>
                  <a:cubicBezTo>
                    <a:pt x="21830" y="5683"/>
                    <a:pt x="19608" y="4767"/>
                    <a:pt x="16837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5" y="9199"/>
                    <a:pt x="6335" y="11694"/>
                    <a:pt x="6050" y="14912"/>
                  </a:cubicBezTo>
                  <a:lnTo>
                    <a:pt x="26097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812C1C7-384D-CE69-5FDC-38763DAB0039}"/>
                </a:ext>
              </a:extLst>
            </p:cNvPr>
            <p:cNvSpPr/>
            <p:nvPr/>
          </p:nvSpPr>
          <p:spPr>
            <a:xfrm>
              <a:off x="6052171" y="1968451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90 w 20046"/>
                <a:gd name="connsiteY3" fmla="*/ 8128 h 35051"/>
                <a:gd name="connsiteX4" fmla="*/ 5654 w 20046"/>
                <a:gd name="connsiteY4" fmla="*/ 17021 h 35051"/>
                <a:gd name="connsiteX5" fmla="*/ 5654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4 w 20046"/>
                <a:gd name="connsiteY8" fmla="*/ 825 h 35051"/>
                <a:gd name="connsiteX9" fmla="*/ 5654 w 20046"/>
                <a:gd name="connsiteY9" fmla="*/ 6143 h 35051"/>
                <a:gd name="connsiteX10" fmla="*/ 10268 w 20046"/>
                <a:gd name="connsiteY10" fmla="*/ 1527 h 35051"/>
                <a:gd name="connsiteX11" fmla="*/ 17174 w 20046"/>
                <a:gd name="connsiteY11" fmla="*/ 0 h 35051"/>
                <a:gd name="connsiteX12" fmla="*/ 18458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5" y="5715"/>
                    <a:pt x="18722" y="5450"/>
                    <a:pt x="17969" y="5286"/>
                  </a:cubicBezTo>
                  <a:cubicBezTo>
                    <a:pt x="17236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90" y="8128"/>
                  </a:cubicBezTo>
                  <a:cubicBezTo>
                    <a:pt x="6499" y="10186"/>
                    <a:pt x="5654" y="13150"/>
                    <a:pt x="5654" y="17021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836" y="4063"/>
                    <a:pt x="8374" y="2525"/>
                    <a:pt x="10268" y="1527"/>
                  </a:cubicBezTo>
                  <a:cubicBezTo>
                    <a:pt x="12163" y="510"/>
                    <a:pt x="14465" y="0"/>
                    <a:pt x="17174" y="0"/>
                  </a:cubicBezTo>
                  <a:cubicBezTo>
                    <a:pt x="17561" y="0"/>
                    <a:pt x="17990" y="30"/>
                    <a:pt x="18458" y="91"/>
                  </a:cubicBezTo>
                  <a:cubicBezTo>
                    <a:pt x="18927" y="132"/>
                    <a:pt x="19446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1BE1639-40D2-0E57-F880-4FF26D32DC34}"/>
                </a:ext>
              </a:extLst>
            </p:cNvPr>
            <p:cNvSpPr/>
            <p:nvPr/>
          </p:nvSpPr>
          <p:spPr>
            <a:xfrm>
              <a:off x="6094190" y="1957878"/>
              <a:ext cx="57755" cy="45624"/>
            </a:xfrm>
            <a:custGeom>
              <a:avLst/>
              <a:gdLst>
                <a:gd name="connsiteX0" fmla="*/ 0 w 57755"/>
                <a:gd name="connsiteY0" fmla="*/ 0 h 45624"/>
                <a:gd name="connsiteX1" fmla="*/ 6234 w 57755"/>
                <a:gd name="connsiteY1" fmla="*/ 0 h 45624"/>
                <a:gd name="connsiteX2" fmla="*/ 15829 w 57755"/>
                <a:gd name="connsiteY2" fmla="*/ 38564 h 45624"/>
                <a:gd name="connsiteX3" fmla="*/ 25394 w 57755"/>
                <a:gd name="connsiteY3" fmla="*/ 0 h 45624"/>
                <a:gd name="connsiteX4" fmla="*/ 32330 w 57755"/>
                <a:gd name="connsiteY4" fmla="*/ 0 h 45624"/>
                <a:gd name="connsiteX5" fmla="*/ 41927 w 57755"/>
                <a:gd name="connsiteY5" fmla="*/ 38564 h 45624"/>
                <a:gd name="connsiteX6" fmla="*/ 51491 w 57755"/>
                <a:gd name="connsiteY6" fmla="*/ 0 h 45624"/>
                <a:gd name="connsiteX7" fmla="*/ 57755 w 57755"/>
                <a:gd name="connsiteY7" fmla="*/ 0 h 45624"/>
                <a:gd name="connsiteX8" fmla="*/ 46296 w 57755"/>
                <a:gd name="connsiteY8" fmla="*/ 45624 h 45624"/>
                <a:gd name="connsiteX9" fmla="*/ 38534 w 57755"/>
                <a:gd name="connsiteY9" fmla="*/ 45624 h 45624"/>
                <a:gd name="connsiteX10" fmla="*/ 28909 w 57755"/>
                <a:gd name="connsiteY10" fmla="*/ 6020 h 45624"/>
                <a:gd name="connsiteX11" fmla="*/ 19191 w 57755"/>
                <a:gd name="connsiteY11" fmla="*/ 45624 h 45624"/>
                <a:gd name="connsiteX12" fmla="*/ 11429 w 57755"/>
                <a:gd name="connsiteY12" fmla="*/ 45624 h 45624"/>
                <a:gd name="connsiteX13" fmla="*/ 0 w 57755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5" h="45624">
                  <a:moveTo>
                    <a:pt x="0" y="0"/>
                  </a:moveTo>
                  <a:lnTo>
                    <a:pt x="6234" y="0"/>
                  </a:lnTo>
                  <a:lnTo>
                    <a:pt x="15829" y="38564"/>
                  </a:lnTo>
                  <a:lnTo>
                    <a:pt x="25394" y="0"/>
                  </a:lnTo>
                  <a:lnTo>
                    <a:pt x="32330" y="0"/>
                  </a:lnTo>
                  <a:lnTo>
                    <a:pt x="41927" y="38564"/>
                  </a:lnTo>
                  <a:lnTo>
                    <a:pt x="51491" y="0"/>
                  </a:lnTo>
                  <a:lnTo>
                    <a:pt x="57755" y="0"/>
                  </a:lnTo>
                  <a:lnTo>
                    <a:pt x="46296" y="45624"/>
                  </a:lnTo>
                  <a:lnTo>
                    <a:pt x="38534" y="45624"/>
                  </a:lnTo>
                  <a:lnTo>
                    <a:pt x="28909" y="6020"/>
                  </a:lnTo>
                  <a:lnTo>
                    <a:pt x="19191" y="45624"/>
                  </a:lnTo>
                  <a:lnTo>
                    <a:pt x="11429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6F2CF0A-3B78-AC06-055A-E579B9E1D33D}"/>
                </a:ext>
              </a:extLst>
            </p:cNvPr>
            <p:cNvSpPr/>
            <p:nvPr/>
          </p:nvSpPr>
          <p:spPr>
            <a:xfrm>
              <a:off x="6158515" y="1955952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5FE1CD-B355-C92E-6418-841AF8C06DB1}"/>
                </a:ext>
              </a:extLst>
            </p:cNvPr>
            <p:cNvSpPr/>
            <p:nvPr/>
          </p:nvSpPr>
          <p:spPr>
            <a:xfrm>
              <a:off x="6175689" y="1968451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3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40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90" y="4890"/>
                    <a:pt x="15463" y="4890"/>
                  </a:cubicBezTo>
                  <a:cubicBezTo>
                    <a:pt x="12428" y="4890"/>
                    <a:pt x="10034" y="5858"/>
                    <a:pt x="8283" y="7793"/>
                  </a:cubicBezTo>
                  <a:cubicBezTo>
                    <a:pt x="6531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9" y="4085"/>
                    <a:pt x="8578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40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C7F3559-C411-0EA7-B0C6-FDF00EE7ECCB}"/>
                </a:ext>
              </a:extLst>
            </p:cNvPr>
            <p:cNvSpPr/>
            <p:nvPr/>
          </p:nvSpPr>
          <p:spPr>
            <a:xfrm>
              <a:off x="6215355" y="1955952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B6A12A4-30C8-00EC-E284-76B7D4D840F3}"/>
                </a:ext>
              </a:extLst>
            </p:cNvPr>
            <p:cNvSpPr/>
            <p:nvPr/>
          </p:nvSpPr>
          <p:spPr>
            <a:xfrm>
              <a:off x="6247137" y="1968451"/>
              <a:ext cx="31716" cy="35937"/>
            </a:xfrm>
            <a:custGeom>
              <a:avLst/>
              <a:gdLst>
                <a:gd name="connsiteX0" fmla="*/ 31717 w 31716"/>
                <a:gd name="connsiteY0" fmla="*/ 16532 h 35937"/>
                <a:gd name="connsiteX1" fmla="*/ 31717 w 31716"/>
                <a:gd name="connsiteY1" fmla="*/ 19282 h 35937"/>
                <a:gd name="connsiteX2" fmla="*/ 5868 w 31716"/>
                <a:gd name="connsiteY2" fmla="*/ 19282 h 35937"/>
                <a:gd name="connsiteX3" fmla="*/ 9353 w 31716"/>
                <a:gd name="connsiteY3" fmla="*/ 28144 h 35937"/>
                <a:gd name="connsiteX4" fmla="*/ 18093 w 31716"/>
                <a:gd name="connsiteY4" fmla="*/ 31170 h 35937"/>
                <a:gd name="connsiteX5" fmla="*/ 24350 w 31716"/>
                <a:gd name="connsiteY5" fmla="*/ 30375 h 35937"/>
                <a:gd name="connsiteX6" fmla="*/ 30410 w 31716"/>
                <a:gd name="connsiteY6" fmla="*/ 27991 h 35937"/>
                <a:gd name="connsiteX7" fmla="*/ 30410 w 31716"/>
                <a:gd name="connsiteY7" fmla="*/ 33309 h 35937"/>
                <a:gd name="connsiteX8" fmla="*/ 24205 w 31716"/>
                <a:gd name="connsiteY8" fmla="*/ 35265 h 35937"/>
                <a:gd name="connsiteX9" fmla="*/ 17749 w 31716"/>
                <a:gd name="connsiteY9" fmla="*/ 35937 h 35937"/>
                <a:gd name="connsiteX10" fmla="*/ 4767 w 31716"/>
                <a:gd name="connsiteY10" fmla="*/ 31170 h 35937"/>
                <a:gd name="connsiteX11" fmla="*/ 0 w 31716"/>
                <a:gd name="connsiteY11" fmla="*/ 18273 h 35937"/>
                <a:gd name="connsiteX12" fmla="*/ 4521 w 31716"/>
                <a:gd name="connsiteY12" fmla="*/ 4951 h 35937"/>
                <a:gd name="connsiteX13" fmla="*/ 16772 w 31716"/>
                <a:gd name="connsiteY13" fmla="*/ 0 h 35937"/>
                <a:gd name="connsiteX14" fmla="*/ 27690 w 31716"/>
                <a:gd name="connsiteY14" fmla="*/ 4461 h 35937"/>
                <a:gd name="connsiteX15" fmla="*/ 31717 w 31716"/>
                <a:gd name="connsiteY15" fmla="*/ 16532 h 35937"/>
                <a:gd name="connsiteX16" fmla="*/ 26093 w 31716"/>
                <a:gd name="connsiteY16" fmla="*/ 14882 h 35937"/>
                <a:gd name="connsiteX17" fmla="*/ 23505 w 31716"/>
                <a:gd name="connsiteY17" fmla="*/ 7517 h 35937"/>
                <a:gd name="connsiteX18" fmla="*/ 16838 w 31716"/>
                <a:gd name="connsiteY18" fmla="*/ 4767 h 35937"/>
                <a:gd name="connsiteX19" fmla="*/ 9287 w 31716"/>
                <a:gd name="connsiteY19" fmla="*/ 7426 h 35937"/>
                <a:gd name="connsiteX20" fmla="*/ 6053 w 31716"/>
                <a:gd name="connsiteY20" fmla="*/ 14912 h 35937"/>
                <a:gd name="connsiteX21" fmla="*/ 26093 w 31716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6" h="35937">
                  <a:moveTo>
                    <a:pt x="31717" y="16532"/>
                  </a:moveTo>
                  <a:lnTo>
                    <a:pt x="31717" y="19282"/>
                  </a:lnTo>
                  <a:lnTo>
                    <a:pt x="5868" y="19282"/>
                  </a:lnTo>
                  <a:cubicBezTo>
                    <a:pt x="6119" y="23153"/>
                    <a:pt x="7281" y="26107"/>
                    <a:pt x="9353" y="28144"/>
                  </a:cubicBezTo>
                  <a:cubicBezTo>
                    <a:pt x="11452" y="30161"/>
                    <a:pt x="14357" y="31170"/>
                    <a:pt x="18093" y="31170"/>
                  </a:cubicBezTo>
                  <a:cubicBezTo>
                    <a:pt x="20244" y="31170"/>
                    <a:pt x="22330" y="30905"/>
                    <a:pt x="24350" y="30375"/>
                  </a:cubicBezTo>
                  <a:cubicBezTo>
                    <a:pt x="26396" y="29846"/>
                    <a:pt x="28416" y="29051"/>
                    <a:pt x="30410" y="27991"/>
                  </a:cubicBezTo>
                  <a:lnTo>
                    <a:pt x="30410" y="33309"/>
                  </a:lnTo>
                  <a:cubicBezTo>
                    <a:pt x="28390" y="34164"/>
                    <a:pt x="26330" y="34816"/>
                    <a:pt x="24205" y="35265"/>
                  </a:cubicBezTo>
                  <a:cubicBezTo>
                    <a:pt x="22080" y="35713"/>
                    <a:pt x="19928" y="35937"/>
                    <a:pt x="17749" y="35937"/>
                  </a:cubicBezTo>
                  <a:cubicBezTo>
                    <a:pt x="12297" y="35937"/>
                    <a:pt x="7967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1" y="4951"/>
                  </a:cubicBezTo>
                  <a:cubicBezTo>
                    <a:pt x="7558" y="1650"/>
                    <a:pt x="11637" y="0"/>
                    <a:pt x="16772" y="0"/>
                  </a:cubicBezTo>
                  <a:cubicBezTo>
                    <a:pt x="21380" y="0"/>
                    <a:pt x="25010" y="1486"/>
                    <a:pt x="27690" y="4461"/>
                  </a:cubicBezTo>
                  <a:cubicBezTo>
                    <a:pt x="30370" y="7415"/>
                    <a:pt x="31717" y="11439"/>
                    <a:pt x="31717" y="16532"/>
                  </a:cubicBezTo>
                  <a:moveTo>
                    <a:pt x="26093" y="14882"/>
                  </a:moveTo>
                  <a:cubicBezTo>
                    <a:pt x="26053" y="11806"/>
                    <a:pt x="25195" y="9351"/>
                    <a:pt x="23505" y="7517"/>
                  </a:cubicBezTo>
                  <a:cubicBezTo>
                    <a:pt x="21829" y="5683"/>
                    <a:pt x="19611" y="4767"/>
                    <a:pt x="16838" y="4767"/>
                  </a:cubicBezTo>
                  <a:cubicBezTo>
                    <a:pt x="13697" y="4767"/>
                    <a:pt x="11175" y="5653"/>
                    <a:pt x="9287" y="7426"/>
                  </a:cubicBezTo>
                  <a:cubicBezTo>
                    <a:pt x="7413" y="9199"/>
                    <a:pt x="6330" y="11694"/>
                    <a:pt x="6053" y="14912"/>
                  </a:cubicBezTo>
                  <a:lnTo>
                    <a:pt x="26093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598198E-DD61-9009-E6E9-B6699821E1F6}"/>
                </a:ext>
              </a:extLst>
            </p:cNvPr>
            <p:cNvSpPr/>
            <p:nvPr/>
          </p:nvSpPr>
          <p:spPr>
            <a:xfrm>
              <a:off x="6288081" y="1955952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F28A6-BFD0-D86F-AC4A-11CB87FEC335}"/>
                </a:ext>
              </a:extLst>
            </p:cNvPr>
            <p:cNvSpPr/>
            <p:nvPr/>
          </p:nvSpPr>
          <p:spPr>
            <a:xfrm>
              <a:off x="5506052" y="2049127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4E80CB4-F3FA-A88C-4804-E94F22904E2B}"/>
                </a:ext>
              </a:extLst>
            </p:cNvPr>
            <p:cNvSpPr/>
            <p:nvPr/>
          </p:nvSpPr>
          <p:spPr>
            <a:xfrm>
              <a:off x="5712143" y="2026315"/>
              <a:ext cx="41805" cy="45624"/>
            </a:xfrm>
            <a:custGeom>
              <a:avLst/>
              <a:gdLst>
                <a:gd name="connsiteX0" fmla="*/ 17418 w 41805"/>
                <a:gd name="connsiteY0" fmla="*/ 45624 h 45624"/>
                <a:gd name="connsiteX1" fmla="*/ 0 w 41805"/>
                <a:gd name="connsiteY1" fmla="*/ 0 h 45624"/>
                <a:gd name="connsiteX2" fmla="*/ 6448 w 41805"/>
                <a:gd name="connsiteY2" fmla="*/ 0 h 45624"/>
                <a:gd name="connsiteX3" fmla="*/ 20902 w 41805"/>
                <a:gd name="connsiteY3" fmla="*/ 38412 h 45624"/>
                <a:gd name="connsiteX4" fmla="*/ 35387 w 41805"/>
                <a:gd name="connsiteY4" fmla="*/ 0 h 45624"/>
                <a:gd name="connsiteX5" fmla="*/ 41805 w 41805"/>
                <a:gd name="connsiteY5" fmla="*/ 0 h 45624"/>
                <a:gd name="connsiteX6" fmla="*/ 24416 w 41805"/>
                <a:gd name="connsiteY6" fmla="*/ 45624 h 45624"/>
                <a:gd name="connsiteX7" fmla="*/ 17418 w 41805"/>
                <a:gd name="connsiteY7" fmla="*/ 45624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805" h="45624">
                  <a:moveTo>
                    <a:pt x="17418" y="45624"/>
                  </a:moveTo>
                  <a:lnTo>
                    <a:pt x="0" y="0"/>
                  </a:lnTo>
                  <a:lnTo>
                    <a:pt x="6448" y="0"/>
                  </a:lnTo>
                  <a:lnTo>
                    <a:pt x="20902" y="38412"/>
                  </a:lnTo>
                  <a:lnTo>
                    <a:pt x="35387" y="0"/>
                  </a:lnTo>
                  <a:lnTo>
                    <a:pt x="41805" y="0"/>
                  </a:lnTo>
                  <a:lnTo>
                    <a:pt x="24416" y="45624"/>
                  </a:lnTo>
                  <a:lnTo>
                    <a:pt x="17418" y="45624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ED6A9D5-A05F-56D2-325D-73D6A4F081D8}"/>
                </a:ext>
              </a:extLst>
            </p:cNvPr>
            <p:cNvSpPr/>
            <p:nvPr/>
          </p:nvSpPr>
          <p:spPr>
            <a:xfrm>
              <a:off x="5753061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89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2A81174-CF7E-2D10-961B-3497716426E5}"/>
                </a:ext>
              </a:extLst>
            </p:cNvPr>
            <p:cNvSpPr/>
            <p:nvPr/>
          </p:nvSpPr>
          <p:spPr>
            <a:xfrm>
              <a:off x="5793797" y="2036888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89 w 20046"/>
                <a:gd name="connsiteY3" fmla="*/ 8128 h 35051"/>
                <a:gd name="connsiteX4" fmla="*/ 5653 w 20046"/>
                <a:gd name="connsiteY4" fmla="*/ 17021 h 35051"/>
                <a:gd name="connsiteX5" fmla="*/ 5653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3 w 20046"/>
                <a:gd name="connsiteY8" fmla="*/ 825 h 35051"/>
                <a:gd name="connsiteX9" fmla="*/ 5653 w 20046"/>
                <a:gd name="connsiteY9" fmla="*/ 6143 h 35051"/>
                <a:gd name="connsiteX10" fmla="*/ 10267 w 20046"/>
                <a:gd name="connsiteY10" fmla="*/ 1527 h 35051"/>
                <a:gd name="connsiteX11" fmla="*/ 17174 w 20046"/>
                <a:gd name="connsiteY11" fmla="*/ 0 h 35051"/>
                <a:gd name="connsiteX12" fmla="*/ 18457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4" y="5715"/>
                    <a:pt x="18722" y="5450"/>
                    <a:pt x="17969" y="5286"/>
                  </a:cubicBezTo>
                  <a:cubicBezTo>
                    <a:pt x="17235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89" y="8128"/>
                  </a:cubicBezTo>
                  <a:cubicBezTo>
                    <a:pt x="6498" y="10186"/>
                    <a:pt x="5653" y="13150"/>
                    <a:pt x="5653" y="17021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834" y="4063"/>
                    <a:pt x="8372" y="2525"/>
                    <a:pt x="10267" y="1527"/>
                  </a:cubicBezTo>
                  <a:cubicBezTo>
                    <a:pt x="12161" y="510"/>
                    <a:pt x="14464" y="0"/>
                    <a:pt x="17174" y="0"/>
                  </a:cubicBezTo>
                  <a:cubicBezTo>
                    <a:pt x="17561" y="0"/>
                    <a:pt x="17988" y="30"/>
                    <a:pt x="18457" y="91"/>
                  </a:cubicBezTo>
                  <a:cubicBezTo>
                    <a:pt x="18926" y="132"/>
                    <a:pt x="19444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5260842-10A8-019A-669A-C7B57888028D}"/>
                </a:ext>
              </a:extLst>
            </p:cNvPr>
            <p:cNvSpPr/>
            <p:nvPr/>
          </p:nvSpPr>
          <p:spPr>
            <a:xfrm>
              <a:off x="5815524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6B50D8F-F190-5BC3-FCF7-DC51BCD211BF}"/>
                </a:ext>
              </a:extLst>
            </p:cNvPr>
            <p:cNvSpPr/>
            <p:nvPr/>
          </p:nvSpPr>
          <p:spPr>
            <a:xfrm>
              <a:off x="5841834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CFA006-9F9E-2230-B6EE-4F2016A6F1D1}"/>
                </a:ext>
              </a:extLst>
            </p:cNvPr>
            <p:cNvSpPr/>
            <p:nvPr/>
          </p:nvSpPr>
          <p:spPr>
            <a:xfrm>
              <a:off x="5882784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2 w 5622"/>
                <a:gd name="connsiteY1" fmla="*/ 13324 h 47550"/>
                <a:gd name="connsiteX2" fmla="*/ 5622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2 w 5622"/>
                <a:gd name="connsiteY6" fmla="*/ 0 h 47550"/>
                <a:gd name="connsiteX7" fmla="*/ 5622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2" y="13324"/>
                  </a:lnTo>
                  <a:lnTo>
                    <a:pt x="5622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2" y="0"/>
                  </a:lnTo>
                  <a:lnTo>
                    <a:pt x="5622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F04F3417-9FEA-661E-AA88-8F43F40FDE3F}"/>
                </a:ext>
              </a:extLst>
            </p:cNvPr>
            <p:cNvSpPr/>
            <p:nvPr/>
          </p:nvSpPr>
          <p:spPr>
            <a:xfrm>
              <a:off x="5900172" y="2024389"/>
              <a:ext cx="5622" cy="47550"/>
            </a:xfrm>
            <a:custGeom>
              <a:avLst/>
              <a:gdLst>
                <a:gd name="connsiteX0" fmla="*/ 0 w 5622"/>
                <a:gd name="connsiteY0" fmla="*/ 0 h 47550"/>
                <a:gd name="connsiteX1" fmla="*/ 5623 w 5622"/>
                <a:gd name="connsiteY1" fmla="*/ 0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2" h="47550">
                  <a:moveTo>
                    <a:pt x="0" y="0"/>
                  </a:moveTo>
                  <a:lnTo>
                    <a:pt x="5623" y="0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71FF657-19D2-3FF9-D96D-EF6E1690AE1A}"/>
                </a:ext>
              </a:extLst>
            </p:cNvPr>
            <p:cNvSpPr/>
            <p:nvPr/>
          </p:nvSpPr>
          <p:spPr>
            <a:xfrm>
              <a:off x="5916978" y="2036888"/>
              <a:ext cx="28664" cy="35937"/>
            </a:xfrm>
            <a:custGeom>
              <a:avLst/>
              <a:gdLst>
                <a:gd name="connsiteX0" fmla="*/ 0 w 28664"/>
                <a:gd name="connsiteY0" fmla="*/ 21543 h 35937"/>
                <a:gd name="connsiteX1" fmla="*/ 0 w 28664"/>
                <a:gd name="connsiteY1" fmla="*/ 825 h 35937"/>
                <a:gd name="connsiteX2" fmla="*/ 5624 w 28664"/>
                <a:gd name="connsiteY2" fmla="*/ 825 h 35937"/>
                <a:gd name="connsiteX3" fmla="*/ 5624 w 28664"/>
                <a:gd name="connsiteY3" fmla="*/ 21330 h 35937"/>
                <a:gd name="connsiteX4" fmla="*/ 7518 w 28664"/>
                <a:gd name="connsiteY4" fmla="*/ 28634 h 35937"/>
                <a:gd name="connsiteX5" fmla="*/ 13201 w 28664"/>
                <a:gd name="connsiteY5" fmla="*/ 31047 h 35937"/>
                <a:gd name="connsiteX6" fmla="*/ 20383 w 28664"/>
                <a:gd name="connsiteY6" fmla="*/ 28144 h 35937"/>
                <a:gd name="connsiteX7" fmla="*/ 23042 w 28664"/>
                <a:gd name="connsiteY7" fmla="*/ 20230 h 35937"/>
                <a:gd name="connsiteX8" fmla="*/ 23042 w 28664"/>
                <a:gd name="connsiteY8" fmla="*/ 825 h 35937"/>
                <a:gd name="connsiteX9" fmla="*/ 28664 w 28664"/>
                <a:gd name="connsiteY9" fmla="*/ 825 h 35937"/>
                <a:gd name="connsiteX10" fmla="*/ 28664 w 28664"/>
                <a:gd name="connsiteY10" fmla="*/ 35051 h 35937"/>
                <a:gd name="connsiteX11" fmla="*/ 23042 w 28664"/>
                <a:gd name="connsiteY11" fmla="*/ 35051 h 35937"/>
                <a:gd name="connsiteX12" fmla="*/ 23042 w 28664"/>
                <a:gd name="connsiteY12" fmla="*/ 29794 h 35937"/>
                <a:gd name="connsiteX13" fmla="*/ 18275 w 28664"/>
                <a:gd name="connsiteY13" fmla="*/ 34440 h 35937"/>
                <a:gd name="connsiteX14" fmla="*/ 12009 w 28664"/>
                <a:gd name="connsiteY14" fmla="*/ 35937 h 35937"/>
                <a:gd name="connsiteX15" fmla="*/ 3056 w 28664"/>
                <a:gd name="connsiteY15" fmla="*/ 32270 h 35937"/>
                <a:gd name="connsiteX16" fmla="*/ 0 w 28664"/>
                <a:gd name="connsiteY16" fmla="*/ 21543 h 35937"/>
                <a:gd name="connsiteX17" fmla="*/ 14149 w 28664"/>
                <a:gd name="connsiteY17" fmla="*/ 0 h 35937"/>
                <a:gd name="connsiteX18" fmla="*/ 14149 w 28664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4" h="35937">
                  <a:moveTo>
                    <a:pt x="0" y="21543"/>
                  </a:moveTo>
                  <a:lnTo>
                    <a:pt x="0" y="825"/>
                  </a:lnTo>
                  <a:lnTo>
                    <a:pt x="5624" y="825"/>
                  </a:lnTo>
                  <a:lnTo>
                    <a:pt x="5624" y="21330"/>
                  </a:lnTo>
                  <a:cubicBezTo>
                    <a:pt x="5624" y="24569"/>
                    <a:pt x="6255" y="27004"/>
                    <a:pt x="7518" y="28634"/>
                  </a:cubicBezTo>
                  <a:cubicBezTo>
                    <a:pt x="8782" y="30243"/>
                    <a:pt x="10676" y="31047"/>
                    <a:pt x="13201" y="31047"/>
                  </a:cubicBezTo>
                  <a:cubicBezTo>
                    <a:pt x="16236" y="31047"/>
                    <a:pt x="18631" y="30080"/>
                    <a:pt x="20383" y="28144"/>
                  </a:cubicBezTo>
                  <a:cubicBezTo>
                    <a:pt x="22156" y="26209"/>
                    <a:pt x="23042" y="23571"/>
                    <a:pt x="23042" y="20230"/>
                  </a:cubicBezTo>
                  <a:lnTo>
                    <a:pt x="23042" y="825"/>
                  </a:lnTo>
                  <a:lnTo>
                    <a:pt x="28664" y="825"/>
                  </a:lnTo>
                  <a:lnTo>
                    <a:pt x="28664" y="35051"/>
                  </a:lnTo>
                  <a:lnTo>
                    <a:pt x="23042" y="35051"/>
                  </a:lnTo>
                  <a:lnTo>
                    <a:pt x="23042" y="29794"/>
                  </a:lnTo>
                  <a:cubicBezTo>
                    <a:pt x="21677" y="31872"/>
                    <a:pt x="20087" y="33421"/>
                    <a:pt x="18275" y="34440"/>
                  </a:cubicBezTo>
                  <a:cubicBezTo>
                    <a:pt x="16482" y="35438"/>
                    <a:pt x="14394" y="35937"/>
                    <a:pt x="12009" y="35937"/>
                  </a:cubicBezTo>
                  <a:cubicBezTo>
                    <a:pt x="8078" y="35937"/>
                    <a:pt x="5093" y="34715"/>
                    <a:pt x="3056" y="32270"/>
                  </a:cubicBezTo>
                  <a:cubicBezTo>
                    <a:pt x="1019" y="29825"/>
                    <a:pt x="0" y="26250"/>
                    <a:pt x="0" y="21543"/>
                  </a:cubicBezTo>
                  <a:moveTo>
                    <a:pt x="14149" y="0"/>
                  </a:moveTo>
                  <a:lnTo>
                    <a:pt x="1414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F713D17-7048-43D9-B638-DD9BA2506901}"/>
                </a:ext>
              </a:extLst>
            </p:cNvPr>
            <p:cNvSpPr/>
            <p:nvPr/>
          </p:nvSpPr>
          <p:spPr>
            <a:xfrm>
              <a:off x="5957011" y="2036888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1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39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88" y="4890"/>
                    <a:pt x="15463" y="4890"/>
                  </a:cubicBezTo>
                  <a:cubicBezTo>
                    <a:pt x="12428" y="4890"/>
                    <a:pt x="10033" y="5857"/>
                    <a:pt x="8281" y="7793"/>
                  </a:cubicBezTo>
                  <a:cubicBezTo>
                    <a:pt x="6530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8" y="4085"/>
                    <a:pt x="8577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39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E3FA94-D51C-C35A-EC19-CB0EB87A757A}"/>
                </a:ext>
              </a:extLst>
            </p:cNvPr>
            <p:cNvSpPr/>
            <p:nvPr/>
          </p:nvSpPr>
          <p:spPr>
            <a:xfrm>
              <a:off x="5994446" y="2036888"/>
              <a:ext cx="30589" cy="48069"/>
            </a:xfrm>
            <a:custGeom>
              <a:avLst/>
              <a:gdLst>
                <a:gd name="connsiteX0" fmla="*/ 24965 w 30589"/>
                <a:gd name="connsiteY0" fmla="*/ 17541 h 48069"/>
                <a:gd name="connsiteX1" fmla="*/ 22429 w 30589"/>
                <a:gd name="connsiteY1" fmla="*/ 8067 h 48069"/>
                <a:gd name="connsiteX2" fmla="*/ 15370 w 30589"/>
                <a:gd name="connsiteY2" fmla="*/ 4706 h 48069"/>
                <a:gd name="connsiteX3" fmla="*/ 8312 w 30589"/>
                <a:gd name="connsiteY3" fmla="*/ 8067 h 48069"/>
                <a:gd name="connsiteX4" fmla="*/ 5806 w 30589"/>
                <a:gd name="connsiteY4" fmla="*/ 17541 h 48069"/>
                <a:gd name="connsiteX5" fmla="*/ 8312 w 30589"/>
                <a:gd name="connsiteY5" fmla="*/ 26984 h 48069"/>
                <a:gd name="connsiteX6" fmla="*/ 15370 w 30589"/>
                <a:gd name="connsiteY6" fmla="*/ 30345 h 48069"/>
                <a:gd name="connsiteX7" fmla="*/ 22429 w 30589"/>
                <a:gd name="connsiteY7" fmla="*/ 26984 h 48069"/>
                <a:gd name="connsiteX8" fmla="*/ 24965 w 30589"/>
                <a:gd name="connsiteY8" fmla="*/ 17541 h 48069"/>
                <a:gd name="connsiteX9" fmla="*/ 30589 w 30589"/>
                <a:gd name="connsiteY9" fmla="*/ 30803 h 48069"/>
                <a:gd name="connsiteX10" fmla="*/ 26708 w 30589"/>
                <a:gd name="connsiteY10" fmla="*/ 43791 h 48069"/>
                <a:gd name="connsiteX11" fmla="*/ 14820 w 30589"/>
                <a:gd name="connsiteY11" fmla="*/ 48069 h 48069"/>
                <a:gd name="connsiteX12" fmla="*/ 9228 w 30589"/>
                <a:gd name="connsiteY12" fmla="*/ 47610 h 48069"/>
                <a:gd name="connsiteX13" fmla="*/ 4125 w 30589"/>
                <a:gd name="connsiteY13" fmla="*/ 46266 h 48069"/>
                <a:gd name="connsiteX14" fmla="*/ 4125 w 30589"/>
                <a:gd name="connsiteY14" fmla="*/ 40795 h 48069"/>
                <a:gd name="connsiteX15" fmla="*/ 9014 w 30589"/>
                <a:gd name="connsiteY15" fmla="*/ 42782 h 48069"/>
                <a:gd name="connsiteX16" fmla="*/ 13934 w 30589"/>
                <a:gd name="connsiteY16" fmla="*/ 43424 h 48069"/>
                <a:gd name="connsiteX17" fmla="*/ 22215 w 30589"/>
                <a:gd name="connsiteY17" fmla="*/ 40521 h 48069"/>
                <a:gd name="connsiteX18" fmla="*/ 24965 w 30589"/>
                <a:gd name="connsiteY18" fmla="*/ 31812 h 48069"/>
                <a:gd name="connsiteX19" fmla="*/ 24965 w 30589"/>
                <a:gd name="connsiteY19" fmla="*/ 29030 h 48069"/>
                <a:gd name="connsiteX20" fmla="*/ 20505 w 30589"/>
                <a:gd name="connsiteY20" fmla="*/ 33553 h 48069"/>
                <a:gd name="connsiteX21" fmla="*/ 13995 w 30589"/>
                <a:gd name="connsiteY21" fmla="*/ 35051 h 48069"/>
                <a:gd name="connsiteX22" fmla="*/ 3850 w 30589"/>
                <a:gd name="connsiteY22" fmla="*/ 30252 h 48069"/>
                <a:gd name="connsiteX23" fmla="*/ 0 w 30589"/>
                <a:gd name="connsiteY23" fmla="*/ 17541 h 48069"/>
                <a:gd name="connsiteX24" fmla="*/ 3850 w 30589"/>
                <a:gd name="connsiteY24" fmla="*/ 4797 h 48069"/>
                <a:gd name="connsiteX25" fmla="*/ 13995 w 30589"/>
                <a:gd name="connsiteY25" fmla="*/ 0 h 48069"/>
                <a:gd name="connsiteX26" fmla="*/ 20505 w 30589"/>
                <a:gd name="connsiteY26" fmla="*/ 1497 h 48069"/>
                <a:gd name="connsiteX27" fmla="*/ 24965 w 30589"/>
                <a:gd name="connsiteY27" fmla="*/ 6020 h 48069"/>
                <a:gd name="connsiteX28" fmla="*/ 24965 w 30589"/>
                <a:gd name="connsiteY28" fmla="*/ 825 h 48069"/>
                <a:gd name="connsiteX29" fmla="*/ 30589 w 30589"/>
                <a:gd name="connsiteY29" fmla="*/ 825 h 48069"/>
                <a:gd name="connsiteX30" fmla="*/ 30589 w 30589"/>
                <a:gd name="connsiteY30" fmla="*/ 30803 h 4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89" h="48069">
                  <a:moveTo>
                    <a:pt x="24965" y="17541"/>
                  </a:moveTo>
                  <a:cubicBezTo>
                    <a:pt x="24965" y="13465"/>
                    <a:pt x="24120" y="10308"/>
                    <a:pt x="22429" y="8067"/>
                  </a:cubicBezTo>
                  <a:cubicBezTo>
                    <a:pt x="20759" y="5827"/>
                    <a:pt x="18406" y="4706"/>
                    <a:pt x="15370" y="4706"/>
                  </a:cubicBezTo>
                  <a:cubicBezTo>
                    <a:pt x="12355" y="4706"/>
                    <a:pt x="10003" y="5827"/>
                    <a:pt x="8312" y="8067"/>
                  </a:cubicBezTo>
                  <a:cubicBezTo>
                    <a:pt x="6642" y="10308"/>
                    <a:pt x="5806" y="13465"/>
                    <a:pt x="5806" y="17541"/>
                  </a:cubicBezTo>
                  <a:cubicBezTo>
                    <a:pt x="5806" y="21595"/>
                    <a:pt x="6642" y="24742"/>
                    <a:pt x="8312" y="26984"/>
                  </a:cubicBezTo>
                  <a:cubicBezTo>
                    <a:pt x="10003" y="29224"/>
                    <a:pt x="12355" y="30345"/>
                    <a:pt x="15370" y="30345"/>
                  </a:cubicBezTo>
                  <a:cubicBezTo>
                    <a:pt x="18406" y="30345"/>
                    <a:pt x="20759" y="29224"/>
                    <a:pt x="22429" y="26984"/>
                  </a:cubicBezTo>
                  <a:cubicBezTo>
                    <a:pt x="24120" y="24742"/>
                    <a:pt x="24965" y="21595"/>
                    <a:pt x="24965" y="17541"/>
                  </a:cubicBezTo>
                  <a:moveTo>
                    <a:pt x="30589" y="30803"/>
                  </a:moveTo>
                  <a:cubicBezTo>
                    <a:pt x="30589" y="36629"/>
                    <a:pt x="29295" y="40959"/>
                    <a:pt x="26708" y="43791"/>
                  </a:cubicBezTo>
                  <a:cubicBezTo>
                    <a:pt x="24120" y="46643"/>
                    <a:pt x="20157" y="48069"/>
                    <a:pt x="14820" y="48069"/>
                  </a:cubicBezTo>
                  <a:cubicBezTo>
                    <a:pt x="12844" y="48069"/>
                    <a:pt x="10980" y="47916"/>
                    <a:pt x="9228" y="47610"/>
                  </a:cubicBezTo>
                  <a:cubicBezTo>
                    <a:pt x="7476" y="47325"/>
                    <a:pt x="5774" y="46877"/>
                    <a:pt x="4125" y="46266"/>
                  </a:cubicBezTo>
                  <a:lnTo>
                    <a:pt x="4125" y="40795"/>
                  </a:lnTo>
                  <a:cubicBezTo>
                    <a:pt x="5774" y="41692"/>
                    <a:pt x="7405" y="42354"/>
                    <a:pt x="9014" y="42782"/>
                  </a:cubicBezTo>
                  <a:cubicBezTo>
                    <a:pt x="10623" y="43210"/>
                    <a:pt x="12264" y="43424"/>
                    <a:pt x="13934" y="43424"/>
                  </a:cubicBezTo>
                  <a:cubicBezTo>
                    <a:pt x="17621" y="43424"/>
                    <a:pt x="20382" y="42456"/>
                    <a:pt x="22215" y="40521"/>
                  </a:cubicBezTo>
                  <a:cubicBezTo>
                    <a:pt x="24049" y="38605"/>
                    <a:pt x="24965" y="35702"/>
                    <a:pt x="24965" y="31812"/>
                  </a:cubicBezTo>
                  <a:lnTo>
                    <a:pt x="24965" y="29030"/>
                  </a:lnTo>
                  <a:cubicBezTo>
                    <a:pt x="23805" y="31047"/>
                    <a:pt x="22317" y="32555"/>
                    <a:pt x="20505" y="33553"/>
                  </a:cubicBezTo>
                  <a:cubicBezTo>
                    <a:pt x="18692" y="34552"/>
                    <a:pt x="16522" y="35051"/>
                    <a:pt x="13995" y="35051"/>
                  </a:cubicBezTo>
                  <a:cubicBezTo>
                    <a:pt x="9798" y="35051"/>
                    <a:pt x="6417" y="33451"/>
                    <a:pt x="3850" y="30252"/>
                  </a:cubicBezTo>
                  <a:cubicBezTo>
                    <a:pt x="1283" y="27054"/>
                    <a:pt x="0" y="22817"/>
                    <a:pt x="0" y="17541"/>
                  </a:cubicBezTo>
                  <a:cubicBezTo>
                    <a:pt x="0" y="12243"/>
                    <a:pt x="1283" y="7996"/>
                    <a:pt x="3850" y="4797"/>
                  </a:cubicBezTo>
                  <a:cubicBezTo>
                    <a:pt x="6417" y="1599"/>
                    <a:pt x="9798" y="0"/>
                    <a:pt x="13995" y="0"/>
                  </a:cubicBezTo>
                  <a:cubicBezTo>
                    <a:pt x="16522" y="0"/>
                    <a:pt x="18692" y="499"/>
                    <a:pt x="20505" y="1497"/>
                  </a:cubicBezTo>
                  <a:cubicBezTo>
                    <a:pt x="22317" y="2495"/>
                    <a:pt x="23805" y="4003"/>
                    <a:pt x="24965" y="6020"/>
                  </a:cubicBezTo>
                  <a:lnTo>
                    <a:pt x="24965" y="825"/>
                  </a:lnTo>
                  <a:lnTo>
                    <a:pt x="30589" y="825"/>
                  </a:lnTo>
                  <a:lnTo>
                    <a:pt x="30589" y="30803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7ADA71F-F6FC-3075-C412-D4986486BF39}"/>
                </a:ext>
              </a:extLst>
            </p:cNvPr>
            <p:cNvSpPr/>
            <p:nvPr/>
          </p:nvSpPr>
          <p:spPr>
            <a:xfrm>
              <a:off x="6034111" y="2036888"/>
              <a:ext cx="26157" cy="35937"/>
            </a:xfrm>
            <a:custGeom>
              <a:avLst/>
              <a:gdLst>
                <a:gd name="connsiteX0" fmla="*/ 24324 w 26157"/>
                <a:gd name="connsiteY0" fmla="*/ 1834 h 35937"/>
                <a:gd name="connsiteX1" fmla="*/ 24324 w 26157"/>
                <a:gd name="connsiteY1" fmla="*/ 7150 h 35937"/>
                <a:gd name="connsiteX2" fmla="*/ 19375 w 26157"/>
                <a:gd name="connsiteY2" fmla="*/ 5318 h 35937"/>
                <a:gd name="connsiteX3" fmla="*/ 14057 w 26157"/>
                <a:gd name="connsiteY3" fmla="*/ 4706 h 35937"/>
                <a:gd name="connsiteX4" fmla="*/ 7761 w 26157"/>
                <a:gd name="connsiteY4" fmla="*/ 5989 h 35937"/>
                <a:gd name="connsiteX5" fmla="*/ 5683 w 26157"/>
                <a:gd name="connsiteY5" fmla="*/ 9839 h 35937"/>
                <a:gd name="connsiteX6" fmla="*/ 7180 w 26157"/>
                <a:gd name="connsiteY6" fmla="*/ 12926 h 35937"/>
                <a:gd name="connsiteX7" fmla="*/ 13201 w 26157"/>
                <a:gd name="connsiteY7" fmla="*/ 15035 h 35937"/>
                <a:gd name="connsiteX8" fmla="*/ 15126 w 26157"/>
                <a:gd name="connsiteY8" fmla="*/ 15463 h 35937"/>
                <a:gd name="connsiteX9" fmla="*/ 23621 w 26157"/>
                <a:gd name="connsiteY9" fmla="*/ 19099 h 35937"/>
                <a:gd name="connsiteX10" fmla="*/ 26157 w 26157"/>
                <a:gd name="connsiteY10" fmla="*/ 25608 h 35937"/>
                <a:gd name="connsiteX11" fmla="*/ 22369 w 26157"/>
                <a:gd name="connsiteY11" fmla="*/ 33155 h 35937"/>
                <a:gd name="connsiteX12" fmla="*/ 12009 w 26157"/>
                <a:gd name="connsiteY12" fmla="*/ 35937 h 35937"/>
                <a:gd name="connsiteX13" fmla="*/ 6264 w 26157"/>
                <a:gd name="connsiteY13" fmla="*/ 35387 h 35937"/>
                <a:gd name="connsiteX14" fmla="*/ 0 w 26157"/>
                <a:gd name="connsiteY14" fmla="*/ 33798 h 35937"/>
                <a:gd name="connsiteX15" fmla="*/ 0 w 26157"/>
                <a:gd name="connsiteY15" fmla="*/ 27991 h 35937"/>
                <a:gd name="connsiteX16" fmla="*/ 6141 w 26157"/>
                <a:gd name="connsiteY16" fmla="*/ 30436 h 35937"/>
                <a:gd name="connsiteX17" fmla="*/ 12131 w 26157"/>
                <a:gd name="connsiteY17" fmla="*/ 31231 h 35937"/>
                <a:gd name="connsiteX18" fmla="*/ 18243 w 26157"/>
                <a:gd name="connsiteY18" fmla="*/ 29887 h 35937"/>
                <a:gd name="connsiteX19" fmla="*/ 20382 w 26157"/>
                <a:gd name="connsiteY19" fmla="*/ 26036 h 35937"/>
                <a:gd name="connsiteX20" fmla="*/ 18824 w 26157"/>
                <a:gd name="connsiteY20" fmla="*/ 22522 h 35937"/>
                <a:gd name="connsiteX21" fmla="*/ 12070 w 26157"/>
                <a:gd name="connsiteY21" fmla="*/ 20169 h 35937"/>
                <a:gd name="connsiteX22" fmla="*/ 10115 w 26157"/>
                <a:gd name="connsiteY22" fmla="*/ 19710 h 35937"/>
                <a:gd name="connsiteX23" fmla="*/ 2566 w 26157"/>
                <a:gd name="connsiteY23" fmla="*/ 16349 h 35937"/>
                <a:gd name="connsiteX24" fmla="*/ 244 w 26157"/>
                <a:gd name="connsiteY24" fmla="*/ 10085 h 35937"/>
                <a:gd name="connsiteX25" fmla="*/ 3666 w 26157"/>
                <a:gd name="connsiteY25" fmla="*/ 2628 h 35937"/>
                <a:gd name="connsiteX26" fmla="*/ 13384 w 26157"/>
                <a:gd name="connsiteY26" fmla="*/ 0 h 35937"/>
                <a:gd name="connsiteX27" fmla="*/ 19252 w 26157"/>
                <a:gd name="connsiteY27" fmla="*/ 458 h 35937"/>
                <a:gd name="connsiteX28" fmla="*/ 24324 w 26157"/>
                <a:gd name="connsiteY28" fmla="*/ 1834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157" h="35937">
                  <a:moveTo>
                    <a:pt x="24324" y="1834"/>
                  </a:moveTo>
                  <a:lnTo>
                    <a:pt x="24324" y="7150"/>
                  </a:lnTo>
                  <a:cubicBezTo>
                    <a:pt x="22736" y="6335"/>
                    <a:pt x="21085" y="5725"/>
                    <a:pt x="19375" y="5318"/>
                  </a:cubicBezTo>
                  <a:cubicBezTo>
                    <a:pt x="17662" y="4910"/>
                    <a:pt x="15891" y="4706"/>
                    <a:pt x="14057" y="4706"/>
                  </a:cubicBezTo>
                  <a:cubicBezTo>
                    <a:pt x="11265" y="4706"/>
                    <a:pt x="9167" y="5134"/>
                    <a:pt x="7761" y="5989"/>
                  </a:cubicBezTo>
                  <a:cubicBezTo>
                    <a:pt x="6376" y="6845"/>
                    <a:pt x="5683" y="8128"/>
                    <a:pt x="5683" y="9839"/>
                  </a:cubicBezTo>
                  <a:cubicBezTo>
                    <a:pt x="5683" y="11143"/>
                    <a:pt x="6182" y="12172"/>
                    <a:pt x="7180" y="12926"/>
                  </a:cubicBezTo>
                  <a:cubicBezTo>
                    <a:pt x="8180" y="13660"/>
                    <a:pt x="10186" y="14363"/>
                    <a:pt x="13201" y="15035"/>
                  </a:cubicBezTo>
                  <a:lnTo>
                    <a:pt x="15126" y="15463"/>
                  </a:lnTo>
                  <a:cubicBezTo>
                    <a:pt x="19120" y="16318"/>
                    <a:pt x="21951" y="17530"/>
                    <a:pt x="23621" y="19099"/>
                  </a:cubicBezTo>
                  <a:cubicBezTo>
                    <a:pt x="25313" y="20647"/>
                    <a:pt x="26157" y="22817"/>
                    <a:pt x="26157" y="25608"/>
                  </a:cubicBezTo>
                  <a:cubicBezTo>
                    <a:pt x="26157" y="28786"/>
                    <a:pt x="24894" y="31302"/>
                    <a:pt x="22369" y="33155"/>
                  </a:cubicBezTo>
                  <a:cubicBezTo>
                    <a:pt x="19863" y="35010"/>
                    <a:pt x="16409" y="35937"/>
                    <a:pt x="12009" y="35937"/>
                  </a:cubicBezTo>
                  <a:cubicBezTo>
                    <a:pt x="10176" y="35937"/>
                    <a:pt x="8261" y="35754"/>
                    <a:pt x="6264" y="35387"/>
                  </a:cubicBezTo>
                  <a:cubicBezTo>
                    <a:pt x="4288" y="35041"/>
                    <a:pt x="2201" y="34511"/>
                    <a:pt x="0" y="33798"/>
                  </a:cubicBezTo>
                  <a:lnTo>
                    <a:pt x="0" y="27991"/>
                  </a:lnTo>
                  <a:cubicBezTo>
                    <a:pt x="2078" y="29071"/>
                    <a:pt x="4125" y="29885"/>
                    <a:pt x="6141" y="30436"/>
                  </a:cubicBezTo>
                  <a:cubicBezTo>
                    <a:pt x="8158" y="30965"/>
                    <a:pt x="10155" y="31231"/>
                    <a:pt x="12131" y="31231"/>
                  </a:cubicBezTo>
                  <a:cubicBezTo>
                    <a:pt x="14780" y="31231"/>
                    <a:pt x="16817" y="30783"/>
                    <a:pt x="18243" y="29887"/>
                  </a:cubicBezTo>
                  <a:cubicBezTo>
                    <a:pt x="19669" y="28969"/>
                    <a:pt x="20382" y="27686"/>
                    <a:pt x="20382" y="26036"/>
                  </a:cubicBezTo>
                  <a:cubicBezTo>
                    <a:pt x="20382" y="24509"/>
                    <a:pt x="19863" y="23336"/>
                    <a:pt x="18824" y="22522"/>
                  </a:cubicBezTo>
                  <a:cubicBezTo>
                    <a:pt x="17805" y="21707"/>
                    <a:pt x="15554" y="20923"/>
                    <a:pt x="12070" y="20169"/>
                  </a:cubicBezTo>
                  <a:lnTo>
                    <a:pt x="10115" y="19710"/>
                  </a:lnTo>
                  <a:cubicBezTo>
                    <a:pt x="6631" y="18977"/>
                    <a:pt x="4115" y="17856"/>
                    <a:pt x="2566" y="16349"/>
                  </a:cubicBezTo>
                  <a:cubicBezTo>
                    <a:pt x="1018" y="14821"/>
                    <a:pt x="244" y="12733"/>
                    <a:pt x="244" y="10085"/>
                  </a:cubicBezTo>
                  <a:cubicBezTo>
                    <a:pt x="244" y="6865"/>
                    <a:pt x="1385" y="4380"/>
                    <a:pt x="3666" y="2628"/>
                  </a:cubicBezTo>
                  <a:cubicBezTo>
                    <a:pt x="5949" y="877"/>
                    <a:pt x="9187" y="0"/>
                    <a:pt x="13384" y="0"/>
                  </a:cubicBezTo>
                  <a:cubicBezTo>
                    <a:pt x="15463" y="0"/>
                    <a:pt x="17418" y="153"/>
                    <a:pt x="19252" y="458"/>
                  </a:cubicBezTo>
                  <a:cubicBezTo>
                    <a:pt x="21085" y="763"/>
                    <a:pt x="22775" y="1222"/>
                    <a:pt x="24324" y="183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582FFFB-7FB8-6155-902D-C517E7DE0F47}"/>
                </a:ext>
              </a:extLst>
            </p:cNvPr>
            <p:cNvSpPr/>
            <p:nvPr/>
          </p:nvSpPr>
          <p:spPr>
            <a:xfrm>
              <a:off x="6064761" y="2024389"/>
              <a:ext cx="21789" cy="47550"/>
            </a:xfrm>
            <a:custGeom>
              <a:avLst/>
              <a:gdLst>
                <a:gd name="connsiteX0" fmla="*/ 21789 w 21789"/>
                <a:gd name="connsiteY0" fmla="*/ 0 h 47550"/>
                <a:gd name="connsiteX1" fmla="*/ 21789 w 21789"/>
                <a:gd name="connsiteY1" fmla="*/ 4676 h 47550"/>
                <a:gd name="connsiteX2" fmla="*/ 16411 w 21789"/>
                <a:gd name="connsiteY2" fmla="*/ 4676 h 47550"/>
                <a:gd name="connsiteX3" fmla="*/ 12193 w 21789"/>
                <a:gd name="connsiteY3" fmla="*/ 5898 h 47550"/>
                <a:gd name="connsiteX4" fmla="*/ 11032 w 21789"/>
                <a:gd name="connsiteY4" fmla="*/ 10298 h 47550"/>
                <a:gd name="connsiteX5" fmla="*/ 11032 w 21789"/>
                <a:gd name="connsiteY5" fmla="*/ 13324 h 47550"/>
                <a:gd name="connsiteX6" fmla="*/ 20291 w 21789"/>
                <a:gd name="connsiteY6" fmla="*/ 13324 h 47550"/>
                <a:gd name="connsiteX7" fmla="*/ 20291 w 21789"/>
                <a:gd name="connsiteY7" fmla="*/ 17694 h 47550"/>
                <a:gd name="connsiteX8" fmla="*/ 11032 w 21789"/>
                <a:gd name="connsiteY8" fmla="*/ 17694 h 47550"/>
                <a:gd name="connsiteX9" fmla="*/ 11032 w 21789"/>
                <a:gd name="connsiteY9" fmla="*/ 47550 h 47550"/>
                <a:gd name="connsiteX10" fmla="*/ 5378 w 21789"/>
                <a:gd name="connsiteY10" fmla="*/ 47550 h 47550"/>
                <a:gd name="connsiteX11" fmla="*/ 5378 w 21789"/>
                <a:gd name="connsiteY11" fmla="*/ 17694 h 47550"/>
                <a:gd name="connsiteX12" fmla="*/ 0 w 21789"/>
                <a:gd name="connsiteY12" fmla="*/ 17694 h 47550"/>
                <a:gd name="connsiteX13" fmla="*/ 0 w 21789"/>
                <a:gd name="connsiteY13" fmla="*/ 13324 h 47550"/>
                <a:gd name="connsiteX14" fmla="*/ 5378 w 21789"/>
                <a:gd name="connsiteY14" fmla="*/ 13324 h 47550"/>
                <a:gd name="connsiteX15" fmla="*/ 5378 w 21789"/>
                <a:gd name="connsiteY15" fmla="*/ 10940 h 47550"/>
                <a:gd name="connsiteX16" fmla="*/ 8037 w 21789"/>
                <a:gd name="connsiteY16" fmla="*/ 2628 h 47550"/>
                <a:gd name="connsiteX17" fmla="*/ 16472 w 21789"/>
                <a:gd name="connsiteY17" fmla="*/ 0 h 47550"/>
                <a:gd name="connsiteX18" fmla="*/ 21789 w 21789"/>
                <a:gd name="connsiteY18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789" h="47550">
                  <a:moveTo>
                    <a:pt x="21789" y="0"/>
                  </a:moveTo>
                  <a:lnTo>
                    <a:pt x="21789" y="4676"/>
                  </a:lnTo>
                  <a:lnTo>
                    <a:pt x="16411" y="4676"/>
                  </a:lnTo>
                  <a:cubicBezTo>
                    <a:pt x="14394" y="4676"/>
                    <a:pt x="12988" y="5084"/>
                    <a:pt x="12193" y="5898"/>
                  </a:cubicBezTo>
                  <a:cubicBezTo>
                    <a:pt x="11419" y="6713"/>
                    <a:pt x="11032" y="8180"/>
                    <a:pt x="11032" y="10298"/>
                  </a:cubicBezTo>
                  <a:lnTo>
                    <a:pt x="11032" y="13324"/>
                  </a:lnTo>
                  <a:lnTo>
                    <a:pt x="20291" y="13324"/>
                  </a:lnTo>
                  <a:lnTo>
                    <a:pt x="20291" y="17694"/>
                  </a:lnTo>
                  <a:lnTo>
                    <a:pt x="11032" y="17694"/>
                  </a:lnTo>
                  <a:lnTo>
                    <a:pt x="11032" y="47550"/>
                  </a:lnTo>
                  <a:lnTo>
                    <a:pt x="5378" y="47550"/>
                  </a:lnTo>
                  <a:lnTo>
                    <a:pt x="5378" y="17694"/>
                  </a:lnTo>
                  <a:lnTo>
                    <a:pt x="0" y="17694"/>
                  </a:lnTo>
                  <a:lnTo>
                    <a:pt x="0" y="13324"/>
                  </a:lnTo>
                  <a:lnTo>
                    <a:pt x="5378" y="13324"/>
                  </a:lnTo>
                  <a:lnTo>
                    <a:pt x="5378" y="10940"/>
                  </a:lnTo>
                  <a:cubicBezTo>
                    <a:pt x="5378" y="7131"/>
                    <a:pt x="6264" y="4360"/>
                    <a:pt x="8037" y="2628"/>
                  </a:cubicBezTo>
                  <a:cubicBezTo>
                    <a:pt x="9810" y="877"/>
                    <a:pt x="12621" y="0"/>
                    <a:pt x="16472" y="0"/>
                  </a:cubicBezTo>
                  <a:lnTo>
                    <a:pt x="2178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4EDF8557-E60E-0488-6DAE-4050F1A2664C}"/>
                </a:ext>
              </a:extLst>
            </p:cNvPr>
            <p:cNvSpPr/>
            <p:nvPr/>
          </p:nvSpPr>
          <p:spPr>
            <a:xfrm>
              <a:off x="6090675" y="2036888"/>
              <a:ext cx="28663" cy="35937"/>
            </a:xfrm>
            <a:custGeom>
              <a:avLst/>
              <a:gdLst>
                <a:gd name="connsiteX0" fmla="*/ 0 w 28663"/>
                <a:gd name="connsiteY0" fmla="*/ 21543 h 35937"/>
                <a:gd name="connsiteX1" fmla="*/ 0 w 28663"/>
                <a:gd name="connsiteY1" fmla="*/ 825 h 35937"/>
                <a:gd name="connsiteX2" fmla="*/ 5623 w 28663"/>
                <a:gd name="connsiteY2" fmla="*/ 825 h 35937"/>
                <a:gd name="connsiteX3" fmla="*/ 5623 w 28663"/>
                <a:gd name="connsiteY3" fmla="*/ 21330 h 35937"/>
                <a:gd name="connsiteX4" fmla="*/ 7517 w 28663"/>
                <a:gd name="connsiteY4" fmla="*/ 28634 h 35937"/>
                <a:gd name="connsiteX5" fmla="*/ 13201 w 28663"/>
                <a:gd name="connsiteY5" fmla="*/ 31047 h 35937"/>
                <a:gd name="connsiteX6" fmla="*/ 20382 w 28663"/>
                <a:gd name="connsiteY6" fmla="*/ 28144 h 35937"/>
                <a:gd name="connsiteX7" fmla="*/ 23041 w 28663"/>
                <a:gd name="connsiteY7" fmla="*/ 20230 h 35937"/>
                <a:gd name="connsiteX8" fmla="*/ 23041 w 28663"/>
                <a:gd name="connsiteY8" fmla="*/ 825 h 35937"/>
                <a:gd name="connsiteX9" fmla="*/ 28663 w 28663"/>
                <a:gd name="connsiteY9" fmla="*/ 825 h 35937"/>
                <a:gd name="connsiteX10" fmla="*/ 28663 w 28663"/>
                <a:gd name="connsiteY10" fmla="*/ 35051 h 35937"/>
                <a:gd name="connsiteX11" fmla="*/ 23041 w 28663"/>
                <a:gd name="connsiteY11" fmla="*/ 35051 h 35937"/>
                <a:gd name="connsiteX12" fmla="*/ 23041 w 28663"/>
                <a:gd name="connsiteY12" fmla="*/ 29794 h 35937"/>
                <a:gd name="connsiteX13" fmla="*/ 18274 w 28663"/>
                <a:gd name="connsiteY13" fmla="*/ 34440 h 35937"/>
                <a:gd name="connsiteX14" fmla="*/ 12009 w 28663"/>
                <a:gd name="connsiteY14" fmla="*/ 35937 h 35937"/>
                <a:gd name="connsiteX15" fmla="*/ 3055 w 28663"/>
                <a:gd name="connsiteY15" fmla="*/ 32270 h 35937"/>
                <a:gd name="connsiteX16" fmla="*/ 0 w 28663"/>
                <a:gd name="connsiteY16" fmla="*/ 21543 h 35937"/>
                <a:gd name="connsiteX17" fmla="*/ 14148 w 28663"/>
                <a:gd name="connsiteY17" fmla="*/ 0 h 35937"/>
                <a:gd name="connsiteX18" fmla="*/ 14148 w 28663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3" h="35937">
                  <a:moveTo>
                    <a:pt x="0" y="21543"/>
                  </a:moveTo>
                  <a:lnTo>
                    <a:pt x="0" y="825"/>
                  </a:lnTo>
                  <a:lnTo>
                    <a:pt x="5623" y="825"/>
                  </a:lnTo>
                  <a:lnTo>
                    <a:pt x="5623" y="21330"/>
                  </a:lnTo>
                  <a:cubicBezTo>
                    <a:pt x="5623" y="24569"/>
                    <a:pt x="6254" y="27004"/>
                    <a:pt x="7517" y="28634"/>
                  </a:cubicBezTo>
                  <a:cubicBezTo>
                    <a:pt x="8780" y="30243"/>
                    <a:pt x="10675" y="31047"/>
                    <a:pt x="13201" y="31047"/>
                  </a:cubicBezTo>
                  <a:cubicBezTo>
                    <a:pt x="16236" y="31047"/>
                    <a:pt x="18630" y="30080"/>
                    <a:pt x="20382" y="28144"/>
                  </a:cubicBezTo>
                  <a:cubicBezTo>
                    <a:pt x="22155" y="26209"/>
                    <a:pt x="23041" y="23571"/>
                    <a:pt x="23041" y="20230"/>
                  </a:cubicBezTo>
                  <a:lnTo>
                    <a:pt x="23041" y="825"/>
                  </a:lnTo>
                  <a:lnTo>
                    <a:pt x="28663" y="825"/>
                  </a:lnTo>
                  <a:lnTo>
                    <a:pt x="28663" y="35051"/>
                  </a:lnTo>
                  <a:lnTo>
                    <a:pt x="23041" y="35051"/>
                  </a:lnTo>
                  <a:lnTo>
                    <a:pt x="23041" y="29794"/>
                  </a:lnTo>
                  <a:cubicBezTo>
                    <a:pt x="21675" y="31872"/>
                    <a:pt x="20086" y="33421"/>
                    <a:pt x="18274" y="34440"/>
                  </a:cubicBezTo>
                  <a:cubicBezTo>
                    <a:pt x="16481" y="35438"/>
                    <a:pt x="14392" y="35937"/>
                    <a:pt x="12009" y="35937"/>
                  </a:cubicBezTo>
                  <a:cubicBezTo>
                    <a:pt x="8077" y="35937"/>
                    <a:pt x="5092" y="34715"/>
                    <a:pt x="3055" y="32270"/>
                  </a:cubicBezTo>
                  <a:cubicBezTo>
                    <a:pt x="1018" y="29825"/>
                    <a:pt x="0" y="26250"/>
                    <a:pt x="0" y="21543"/>
                  </a:cubicBezTo>
                  <a:moveTo>
                    <a:pt x="14148" y="0"/>
                  </a:moveTo>
                  <a:lnTo>
                    <a:pt x="1414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DD34DF9-2DD2-6EDA-A8A8-D2C17E16669F}"/>
                </a:ext>
              </a:extLst>
            </p:cNvPr>
            <p:cNvSpPr/>
            <p:nvPr/>
          </p:nvSpPr>
          <p:spPr>
            <a:xfrm>
              <a:off x="6130708" y="2036888"/>
              <a:ext cx="28662" cy="35051"/>
            </a:xfrm>
            <a:custGeom>
              <a:avLst/>
              <a:gdLst>
                <a:gd name="connsiteX0" fmla="*/ 28663 w 28662"/>
                <a:gd name="connsiteY0" fmla="*/ 14394 h 35051"/>
                <a:gd name="connsiteX1" fmla="*/ 28663 w 28662"/>
                <a:gd name="connsiteY1" fmla="*/ 35051 h 35051"/>
                <a:gd name="connsiteX2" fmla="*/ 23041 w 28662"/>
                <a:gd name="connsiteY2" fmla="*/ 35051 h 35051"/>
                <a:gd name="connsiteX3" fmla="*/ 23041 w 28662"/>
                <a:gd name="connsiteY3" fmla="*/ 14576 h 35051"/>
                <a:gd name="connsiteX4" fmla="*/ 21146 w 28662"/>
                <a:gd name="connsiteY4" fmla="*/ 7303 h 35051"/>
                <a:gd name="connsiteX5" fmla="*/ 15462 w 28662"/>
                <a:gd name="connsiteY5" fmla="*/ 4890 h 35051"/>
                <a:gd name="connsiteX6" fmla="*/ 8281 w 28662"/>
                <a:gd name="connsiteY6" fmla="*/ 7793 h 35051"/>
                <a:gd name="connsiteX7" fmla="*/ 5653 w 28662"/>
                <a:gd name="connsiteY7" fmla="*/ 15707 h 35051"/>
                <a:gd name="connsiteX8" fmla="*/ 5653 w 28662"/>
                <a:gd name="connsiteY8" fmla="*/ 35051 h 35051"/>
                <a:gd name="connsiteX9" fmla="*/ 0 w 28662"/>
                <a:gd name="connsiteY9" fmla="*/ 35051 h 35051"/>
                <a:gd name="connsiteX10" fmla="*/ 0 w 28662"/>
                <a:gd name="connsiteY10" fmla="*/ 825 h 35051"/>
                <a:gd name="connsiteX11" fmla="*/ 5653 w 28662"/>
                <a:gd name="connsiteY11" fmla="*/ 825 h 35051"/>
                <a:gd name="connsiteX12" fmla="*/ 5653 w 28662"/>
                <a:gd name="connsiteY12" fmla="*/ 6143 h 35051"/>
                <a:gd name="connsiteX13" fmla="*/ 10390 w 28662"/>
                <a:gd name="connsiteY13" fmla="*/ 1527 h 35051"/>
                <a:gd name="connsiteX14" fmla="*/ 16716 w 28662"/>
                <a:gd name="connsiteY14" fmla="*/ 0 h 35051"/>
                <a:gd name="connsiteX15" fmla="*/ 25639 w 28662"/>
                <a:gd name="connsiteY15" fmla="*/ 3667 h 35051"/>
                <a:gd name="connsiteX16" fmla="*/ 28663 w 28662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2" h="35051">
                  <a:moveTo>
                    <a:pt x="28663" y="14394"/>
                  </a:moveTo>
                  <a:lnTo>
                    <a:pt x="28663" y="35051"/>
                  </a:lnTo>
                  <a:lnTo>
                    <a:pt x="23041" y="35051"/>
                  </a:lnTo>
                  <a:lnTo>
                    <a:pt x="23041" y="14576"/>
                  </a:lnTo>
                  <a:cubicBezTo>
                    <a:pt x="23041" y="11337"/>
                    <a:pt x="22409" y="8912"/>
                    <a:pt x="21146" y="7303"/>
                  </a:cubicBezTo>
                  <a:cubicBezTo>
                    <a:pt x="19883" y="5694"/>
                    <a:pt x="17988" y="4890"/>
                    <a:pt x="15462" y="4890"/>
                  </a:cubicBezTo>
                  <a:cubicBezTo>
                    <a:pt x="12426" y="4890"/>
                    <a:pt x="10033" y="5857"/>
                    <a:pt x="8281" y="7793"/>
                  </a:cubicBezTo>
                  <a:cubicBezTo>
                    <a:pt x="6529" y="9728"/>
                    <a:pt x="5653" y="12366"/>
                    <a:pt x="5653" y="15707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998" y="4085"/>
                    <a:pt x="8577" y="2547"/>
                    <a:pt x="10390" y="1527"/>
                  </a:cubicBezTo>
                  <a:cubicBezTo>
                    <a:pt x="12223" y="510"/>
                    <a:pt x="14331" y="0"/>
                    <a:pt x="16716" y="0"/>
                  </a:cubicBezTo>
                  <a:cubicBezTo>
                    <a:pt x="20647" y="0"/>
                    <a:pt x="23621" y="1222"/>
                    <a:pt x="25639" y="3667"/>
                  </a:cubicBezTo>
                  <a:cubicBezTo>
                    <a:pt x="27654" y="6091"/>
                    <a:pt x="28663" y="9666"/>
                    <a:pt x="28663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1922D3E-0533-B4F0-A03A-743FB47D4250}"/>
                </a:ext>
              </a:extLst>
            </p:cNvPr>
            <p:cNvSpPr/>
            <p:nvPr/>
          </p:nvSpPr>
          <p:spPr>
            <a:xfrm>
              <a:off x="6170373" y="2024389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B1EAA73-DF0C-093D-6028-ECD42E8F60E2}"/>
                </a:ext>
              </a:extLst>
            </p:cNvPr>
            <p:cNvSpPr/>
            <p:nvPr/>
          </p:nvSpPr>
          <p:spPr>
            <a:xfrm>
              <a:off x="6202612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9ED3627-B74B-FEEE-5CC6-57445CE8FA19}"/>
                </a:ext>
              </a:extLst>
            </p:cNvPr>
            <p:cNvSpPr/>
            <p:nvPr/>
          </p:nvSpPr>
          <p:spPr>
            <a:xfrm>
              <a:off x="6231367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9168821-136B-7809-365B-CE89E7D20228}"/>
                </a:ext>
              </a:extLst>
            </p:cNvPr>
            <p:cNvSpPr/>
            <p:nvPr/>
          </p:nvSpPr>
          <p:spPr>
            <a:xfrm>
              <a:off x="6246311" y="2036888"/>
              <a:ext cx="31419" cy="35937"/>
            </a:xfrm>
            <a:custGeom>
              <a:avLst/>
              <a:gdLst>
                <a:gd name="connsiteX0" fmla="*/ 15710 w 31419"/>
                <a:gd name="connsiteY0" fmla="*/ 4767 h 35937"/>
                <a:gd name="connsiteX1" fmla="*/ 8555 w 31419"/>
                <a:gd name="connsiteY1" fmla="*/ 8312 h 35937"/>
                <a:gd name="connsiteX2" fmla="*/ 5927 w 31419"/>
                <a:gd name="connsiteY2" fmla="*/ 17969 h 35937"/>
                <a:gd name="connsiteX3" fmla="*/ 8528 w 31419"/>
                <a:gd name="connsiteY3" fmla="*/ 27656 h 35937"/>
                <a:gd name="connsiteX4" fmla="*/ 15710 w 31419"/>
                <a:gd name="connsiteY4" fmla="*/ 31170 h 35937"/>
                <a:gd name="connsiteX5" fmla="*/ 22825 w 31419"/>
                <a:gd name="connsiteY5" fmla="*/ 27625 h 35937"/>
                <a:gd name="connsiteX6" fmla="*/ 25452 w 31419"/>
                <a:gd name="connsiteY6" fmla="*/ 17969 h 35937"/>
                <a:gd name="connsiteX7" fmla="*/ 22825 w 31419"/>
                <a:gd name="connsiteY7" fmla="*/ 8342 h 35937"/>
                <a:gd name="connsiteX8" fmla="*/ 15710 w 31419"/>
                <a:gd name="connsiteY8" fmla="*/ 4767 h 35937"/>
                <a:gd name="connsiteX9" fmla="*/ 15710 w 31419"/>
                <a:gd name="connsiteY9" fmla="*/ 0 h 35937"/>
                <a:gd name="connsiteX10" fmla="*/ 27221 w 31419"/>
                <a:gd name="connsiteY10" fmla="*/ 4767 h 35937"/>
                <a:gd name="connsiteX11" fmla="*/ 31419 w 31419"/>
                <a:gd name="connsiteY11" fmla="*/ 17969 h 35937"/>
                <a:gd name="connsiteX12" fmla="*/ 27221 w 31419"/>
                <a:gd name="connsiteY12" fmla="*/ 31170 h 35937"/>
                <a:gd name="connsiteX13" fmla="*/ 15710 w 31419"/>
                <a:gd name="connsiteY13" fmla="*/ 35937 h 35937"/>
                <a:gd name="connsiteX14" fmla="*/ 4156 w 31419"/>
                <a:gd name="connsiteY14" fmla="*/ 31170 h 35937"/>
                <a:gd name="connsiteX15" fmla="*/ 0 w 31419"/>
                <a:gd name="connsiteY15" fmla="*/ 17969 h 35937"/>
                <a:gd name="connsiteX16" fmla="*/ 4156 w 31419"/>
                <a:gd name="connsiteY16" fmla="*/ 4767 h 35937"/>
                <a:gd name="connsiteX17" fmla="*/ 15710 w 31419"/>
                <a:gd name="connsiteY17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19" h="35937">
                  <a:moveTo>
                    <a:pt x="15710" y="4767"/>
                  </a:moveTo>
                  <a:cubicBezTo>
                    <a:pt x="12687" y="4767"/>
                    <a:pt x="10310" y="5949"/>
                    <a:pt x="8555" y="8312"/>
                  </a:cubicBezTo>
                  <a:cubicBezTo>
                    <a:pt x="6799" y="10655"/>
                    <a:pt x="5927" y="13873"/>
                    <a:pt x="5927" y="17969"/>
                  </a:cubicBezTo>
                  <a:cubicBezTo>
                    <a:pt x="5927" y="22064"/>
                    <a:pt x="6799" y="25293"/>
                    <a:pt x="8528" y="27656"/>
                  </a:cubicBezTo>
                  <a:cubicBezTo>
                    <a:pt x="10284" y="29999"/>
                    <a:pt x="12673" y="31170"/>
                    <a:pt x="15710" y="31170"/>
                  </a:cubicBezTo>
                  <a:cubicBezTo>
                    <a:pt x="18706" y="31170"/>
                    <a:pt x="21070" y="29988"/>
                    <a:pt x="22825" y="27625"/>
                  </a:cubicBezTo>
                  <a:cubicBezTo>
                    <a:pt x="24581" y="25261"/>
                    <a:pt x="25452" y="22042"/>
                    <a:pt x="25452" y="17969"/>
                  </a:cubicBezTo>
                  <a:cubicBezTo>
                    <a:pt x="25452" y="13914"/>
                    <a:pt x="24581" y="10705"/>
                    <a:pt x="22825" y="8342"/>
                  </a:cubicBezTo>
                  <a:cubicBezTo>
                    <a:pt x="21070" y="5959"/>
                    <a:pt x="18706" y="4767"/>
                    <a:pt x="15710" y="4767"/>
                  </a:cubicBezTo>
                  <a:moveTo>
                    <a:pt x="15710" y="0"/>
                  </a:moveTo>
                  <a:cubicBezTo>
                    <a:pt x="20594" y="0"/>
                    <a:pt x="24436" y="1589"/>
                    <a:pt x="27221" y="4767"/>
                  </a:cubicBezTo>
                  <a:cubicBezTo>
                    <a:pt x="30020" y="7945"/>
                    <a:pt x="31419" y="12346"/>
                    <a:pt x="31419" y="17969"/>
                  </a:cubicBezTo>
                  <a:cubicBezTo>
                    <a:pt x="31419" y="23571"/>
                    <a:pt x="30020" y="27971"/>
                    <a:pt x="27221" y="31170"/>
                  </a:cubicBezTo>
                  <a:cubicBezTo>
                    <a:pt x="24436" y="34348"/>
                    <a:pt x="20594" y="35937"/>
                    <a:pt x="15710" y="35937"/>
                  </a:cubicBezTo>
                  <a:cubicBezTo>
                    <a:pt x="10799" y="35937"/>
                    <a:pt x="6944" y="34348"/>
                    <a:pt x="4156" y="31170"/>
                  </a:cubicBezTo>
                  <a:cubicBezTo>
                    <a:pt x="1385" y="27971"/>
                    <a:pt x="0" y="23571"/>
                    <a:pt x="0" y="17969"/>
                  </a:cubicBezTo>
                  <a:cubicBezTo>
                    <a:pt x="0" y="12346"/>
                    <a:pt x="1385" y="7945"/>
                    <a:pt x="4156" y="4767"/>
                  </a:cubicBezTo>
                  <a:cubicBezTo>
                    <a:pt x="6944" y="1589"/>
                    <a:pt x="10799" y="0"/>
                    <a:pt x="15710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3214642-0B44-10DF-F664-F2A448448797}"/>
                </a:ext>
              </a:extLst>
            </p:cNvPr>
            <p:cNvSpPr/>
            <p:nvPr/>
          </p:nvSpPr>
          <p:spPr>
            <a:xfrm>
              <a:off x="6286827" y="2036888"/>
              <a:ext cx="28673" cy="35051"/>
            </a:xfrm>
            <a:custGeom>
              <a:avLst/>
              <a:gdLst>
                <a:gd name="connsiteX0" fmla="*/ 28674 w 28673"/>
                <a:gd name="connsiteY0" fmla="*/ 14394 h 35051"/>
                <a:gd name="connsiteX1" fmla="*/ 28674 w 28673"/>
                <a:gd name="connsiteY1" fmla="*/ 35051 h 35051"/>
                <a:gd name="connsiteX2" fmla="*/ 23050 w 28673"/>
                <a:gd name="connsiteY2" fmla="*/ 35051 h 35051"/>
                <a:gd name="connsiteX3" fmla="*/ 23050 w 28673"/>
                <a:gd name="connsiteY3" fmla="*/ 14576 h 35051"/>
                <a:gd name="connsiteX4" fmla="*/ 21149 w 28673"/>
                <a:gd name="connsiteY4" fmla="*/ 7303 h 35051"/>
                <a:gd name="connsiteX5" fmla="*/ 15472 w 28673"/>
                <a:gd name="connsiteY5" fmla="*/ 4890 h 35051"/>
                <a:gd name="connsiteX6" fmla="*/ 8291 w 28673"/>
                <a:gd name="connsiteY6" fmla="*/ 7793 h 35051"/>
                <a:gd name="connsiteX7" fmla="*/ 5663 w 28673"/>
                <a:gd name="connsiteY7" fmla="*/ 15707 h 35051"/>
                <a:gd name="connsiteX8" fmla="*/ 5663 w 28673"/>
                <a:gd name="connsiteY8" fmla="*/ 35051 h 35051"/>
                <a:gd name="connsiteX9" fmla="*/ 0 w 28673"/>
                <a:gd name="connsiteY9" fmla="*/ 35051 h 35051"/>
                <a:gd name="connsiteX10" fmla="*/ 0 w 28673"/>
                <a:gd name="connsiteY10" fmla="*/ 825 h 35051"/>
                <a:gd name="connsiteX11" fmla="*/ 5663 w 28673"/>
                <a:gd name="connsiteY11" fmla="*/ 825 h 35051"/>
                <a:gd name="connsiteX12" fmla="*/ 5663 w 28673"/>
                <a:gd name="connsiteY12" fmla="*/ 6143 h 35051"/>
                <a:gd name="connsiteX13" fmla="*/ 10390 w 28673"/>
                <a:gd name="connsiteY13" fmla="*/ 1527 h 35051"/>
                <a:gd name="connsiteX14" fmla="*/ 16726 w 28673"/>
                <a:gd name="connsiteY14" fmla="*/ 0 h 35051"/>
                <a:gd name="connsiteX15" fmla="*/ 25651 w 28673"/>
                <a:gd name="connsiteY15" fmla="*/ 3667 h 35051"/>
                <a:gd name="connsiteX16" fmla="*/ 28674 w 28673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73" h="35051">
                  <a:moveTo>
                    <a:pt x="28674" y="14394"/>
                  </a:moveTo>
                  <a:lnTo>
                    <a:pt x="28674" y="35051"/>
                  </a:lnTo>
                  <a:lnTo>
                    <a:pt x="23050" y="35051"/>
                  </a:lnTo>
                  <a:lnTo>
                    <a:pt x="23050" y="14576"/>
                  </a:lnTo>
                  <a:cubicBezTo>
                    <a:pt x="23050" y="11337"/>
                    <a:pt x="22416" y="8912"/>
                    <a:pt x="21149" y="7303"/>
                  </a:cubicBezTo>
                  <a:cubicBezTo>
                    <a:pt x="19895" y="5694"/>
                    <a:pt x="17994" y="4890"/>
                    <a:pt x="15472" y="4890"/>
                  </a:cubicBezTo>
                  <a:cubicBezTo>
                    <a:pt x="12436" y="4890"/>
                    <a:pt x="10046" y="5857"/>
                    <a:pt x="8291" y="7793"/>
                  </a:cubicBezTo>
                  <a:cubicBezTo>
                    <a:pt x="6535" y="9728"/>
                    <a:pt x="5663" y="12366"/>
                    <a:pt x="5663" y="15707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37" y="0"/>
                    <a:pt x="16726" y="0"/>
                  </a:cubicBezTo>
                  <a:cubicBezTo>
                    <a:pt x="20647" y="0"/>
                    <a:pt x="23631" y="1222"/>
                    <a:pt x="25651" y="3667"/>
                  </a:cubicBezTo>
                  <a:cubicBezTo>
                    <a:pt x="27670" y="6091"/>
                    <a:pt x="28674" y="9666"/>
                    <a:pt x="2867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AFB1565-AE71-B497-BCF1-1F78A0ECFB08}"/>
                </a:ext>
              </a:extLst>
            </p:cNvPr>
            <p:cNvSpPr/>
            <p:nvPr/>
          </p:nvSpPr>
          <p:spPr>
            <a:xfrm>
              <a:off x="6346022" y="2024511"/>
              <a:ext cx="28660" cy="48313"/>
            </a:xfrm>
            <a:custGeom>
              <a:avLst/>
              <a:gdLst>
                <a:gd name="connsiteX0" fmla="*/ 0 w 28660"/>
                <a:gd name="connsiteY0" fmla="*/ 33920 h 48313"/>
                <a:gd name="connsiteX1" fmla="*/ 0 w 28660"/>
                <a:gd name="connsiteY1" fmla="*/ 13201 h 48313"/>
                <a:gd name="connsiteX2" fmla="*/ 5624 w 28660"/>
                <a:gd name="connsiteY2" fmla="*/ 13201 h 48313"/>
                <a:gd name="connsiteX3" fmla="*/ 5624 w 28660"/>
                <a:gd name="connsiteY3" fmla="*/ 33706 h 48313"/>
                <a:gd name="connsiteX4" fmla="*/ 7525 w 28660"/>
                <a:gd name="connsiteY4" fmla="*/ 41010 h 48313"/>
                <a:gd name="connsiteX5" fmla="*/ 13201 w 28660"/>
                <a:gd name="connsiteY5" fmla="*/ 43424 h 48313"/>
                <a:gd name="connsiteX6" fmla="*/ 20383 w 28660"/>
                <a:gd name="connsiteY6" fmla="*/ 40521 h 48313"/>
                <a:gd name="connsiteX7" fmla="*/ 23050 w 28660"/>
                <a:gd name="connsiteY7" fmla="*/ 32606 h 48313"/>
                <a:gd name="connsiteX8" fmla="*/ 23050 w 28660"/>
                <a:gd name="connsiteY8" fmla="*/ 13201 h 48313"/>
                <a:gd name="connsiteX9" fmla="*/ 28660 w 28660"/>
                <a:gd name="connsiteY9" fmla="*/ 13201 h 48313"/>
                <a:gd name="connsiteX10" fmla="*/ 28660 w 28660"/>
                <a:gd name="connsiteY10" fmla="*/ 47428 h 48313"/>
                <a:gd name="connsiteX11" fmla="*/ 23050 w 28660"/>
                <a:gd name="connsiteY11" fmla="*/ 47428 h 48313"/>
                <a:gd name="connsiteX12" fmla="*/ 23050 w 28660"/>
                <a:gd name="connsiteY12" fmla="*/ 42171 h 48313"/>
                <a:gd name="connsiteX13" fmla="*/ 18271 w 28660"/>
                <a:gd name="connsiteY13" fmla="*/ 46816 h 48313"/>
                <a:gd name="connsiteX14" fmla="*/ 12013 w 28660"/>
                <a:gd name="connsiteY14" fmla="*/ 48313 h 48313"/>
                <a:gd name="connsiteX15" fmla="*/ 3063 w 28660"/>
                <a:gd name="connsiteY15" fmla="*/ 44646 h 48313"/>
                <a:gd name="connsiteX16" fmla="*/ 0 w 28660"/>
                <a:gd name="connsiteY16" fmla="*/ 33920 h 48313"/>
                <a:gd name="connsiteX17" fmla="*/ 14152 w 28660"/>
                <a:gd name="connsiteY17" fmla="*/ 12376 h 48313"/>
                <a:gd name="connsiteX18" fmla="*/ 14152 w 28660"/>
                <a:gd name="connsiteY18" fmla="*/ 12376 h 48313"/>
                <a:gd name="connsiteX19" fmla="*/ 16964 w 28660"/>
                <a:gd name="connsiteY19" fmla="*/ 0 h 48313"/>
                <a:gd name="connsiteX20" fmla="*/ 23169 w 28660"/>
                <a:gd name="connsiteY20" fmla="*/ 0 h 48313"/>
                <a:gd name="connsiteX21" fmla="*/ 23169 w 28660"/>
                <a:gd name="connsiteY21" fmla="*/ 6173 h 48313"/>
                <a:gd name="connsiteX22" fmla="*/ 16964 w 28660"/>
                <a:gd name="connsiteY22" fmla="*/ 6173 h 48313"/>
                <a:gd name="connsiteX23" fmla="*/ 16964 w 28660"/>
                <a:gd name="connsiteY23" fmla="*/ 0 h 48313"/>
                <a:gd name="connsiteX24" fmla="*/ 5017 w 28660"/>
                <a:gd name="connsiteY24" fmla="*/ 0 h 48313"/>
                <a:gd name="connsiteX25" fmla="*/ 11221 w 28660"/>
                <a:gd name="connsiteY25" fmla="*/ 0 h 48313"/>
                <a:gd name="connsiteX26" fmla="*/ 11221 w 28660"/>
                <a:gd name="connsiteY26" fmla="*/ 6173 h 48313"/>
                <a:gd name="connsiteX27" fmla="*/ 5017 w 28660"/>
                <a:gd name="connsiteY27" fmla="*/ 6173 h 48313"/>
                <a:gd name="connsiteX28" fmla="*/ 5017 w 28660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0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7" y="39380"/>
                    <a:pt x="7525" y="41010"/>
                  </a:cubicBezTo>
                  <a:cubicBezTo>
                    <a:pt x="8779" y="42620"/>
                    <a:pt x="10680" y="43424"/>
                    <a:pt x="13201" y="43424"/>
                  </a:cubicBezTo>
                  <a:cubicBezTo>
                    <a:pt x="16238" y="43424"/>
                    <a:pt x="18627" y="42456"/>
                    <a:pt x="20383" y="40521"/>
                  </a:cubicBezTo>
                  <a:cubicBezTo>
                    <a:pt x="22165" y="38585"/>
                    <a:pt x="23050" y="35948"/>
                    <a:pt x="23050" y="32606"/>
                  </a:cubicBezTo>
                  <a:lnTo>
                    <a:pt x="23050" y="13201"/>
                  </a:lnTo>
                  <a:lnTo>
                    <a:pt x="28660" y="13201"/>
                  </a:lnTo>
                  <a:lnTo>
                    <a:pt x="28660" y="47428"/>
                  </a:lnTo>
                  <a:lnTo>
                    <a:pt x="23050" y="47428"/>
                  </a:lnTo>
                  <a:lnTo>
                    <a:pt x="23050" y="42171"/>
                  </a:lnTo>
                  <a:cubicBezTo>
                    <a:pt x="21677" y="44249"/>
                    <a:pt x="20080" y="45797"/>
                    <a:pt x="18271" y="46816"/>
                  </a:cubicBezTo>
                  <a:cubicBezTo>
                    <a:pt x="16489" y="47814"/>
                    <a:pt x="14403" y="48313"/>
                    <a:pt x="12013" y="48313"/>
                  </a:cubicBezTo>
                  <a:cubicBezTo>
                    <a:pt x="8079" y="48313"/>
                    <a:pt x="5096" y="47091"/>
                    <a:pt x="3063" y="44646"/>
                  </a:cubicBezTo>
                  <a:cubicBezTo>
                    <a:pt x="1017" y="42201"/>
                    <a:pt x="0" y="38626"/>
                    <a:pt x="0" y="33920"/>
                  </a:cubicBezTo>
                  <a:moveTo>
                    <a:pt x="14152" y="12376"/>
                  </a:moveTo>
                  <a:lnTo>
                    <a:pt x="14152" y="12376"/>
                  </a:lnTo>
                  <a:moveTo>
                    <a:pt x="16964" y="0"/>
                  </a:moveTo>
                  <a:lnTo>
                    <a:pt x="23169" y="0"/>
                  </a:lnTo>
                  <a:lnTo>
                    <a:pt x="23169" y="6173"/>
                  </a:lnTo>
                  <a:lnTo>
                    <a:pt x="16964" y="6173"/>
                  </a:lnTo>
                  <a:lnTo>
                    <a:pt x="16964" y="0"/>
                  </a:lnTo>
                  <a:moveTo>
                    <a:pt x="5017" y="0"/>
                  </a:moveTo>
                  <a:lnTo>
                    <a:pt x="11221" y="0"/>
                  </a:lnTo>
                  <a:lnTo>
                    <a:pt x="11221" y="6173"/>
                  </a:lnTo>
                  <a:lnTo>
                    <a:pt x="5017" y="6173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1494C58-9D46-1AE9-A4B2-37BCD6796395}"/>
                </a:ext>
              </a:extLst>
            </p:cNvPr>
            <p:cNvSpPr/>
            <p:nvPr/>
          </p:nvSpPr>
          <p:spPr>
            <a:xfrm>
              <a:off x="6386062" y="2024389"/>
              <a:ext cx="30614" cy="48436"/>
            </a:xfrm>
            <a:custGeom>
              <a:avLst/>
              <a:gdLst>
                <a:gd name="connsiteX0" fmla="*/ 24779 w 30614"/>
                <a:gd name="connsiteY0" fmla="*/ 30468 h 48436"/>
                <a:gd name="connsiteX1" fmla="*/ 22205 w 30614"/>
                <a:gd name="connsiteY1" fmla="*/ 20750 h 48436"/>
                <a:gd name="connsiteX2" fmla="*/ 15208 w 30614"/>
                <a:gd name="connsiteY2" fmla="*/ 17205 h 48436"/>
                <a:gd name="connsiteX3" fmla="*/ 8185 w 30614"/>
                <a:gd name="connsiteY3" fmla="*/ 20750 h 48436"/>
                <a:gd name="connsiteX4" fmla="*/ 5650 w 30614"/>
                <a:gd name="connsiteY4" fmla="*/ 30468 h 48436"/>
                <a:gd name="connsiteX5" fmla="*/ 8185 w 30614"/>
                <a:gd name="connsiteY5" fmla="*/ 40216 h 48436"/>
                <a:gd name="connsiteX6" fmla="*/ 15208 w 30614"/>
                <a:gd name="connsiteY6" fmla="*/ 43730 h 48436"/>
                <a:gd name="connsiteX7" fmla="*/ 22205 w 30614"/>
                <a:gd name="connsiteY7" fmla="*/ 40216 h 48436"/>
                <a:gd name="connsiteX8" fmla="*/ 24779 w 30614"/>
                <a:gd name="connsiteY8" fmla="*/ 30468 h 48436"/>
                <a:gd name="connsiteX9" fmla="*/ 5650 w 30614"/>
                <a:gd name="connsiteY9" fmla="*/ 18519 h 48436"/>
                <a:gd name="connsiteX10" fmla="*/ 10112 w 30614"/>
                <a:gd name="connsiteY10" fmla="*/ 13996 h 48436"/>
                <a:gd name="connsiteX11" fmla="*/ 16581 w 30614"/>
                <a:gd name="connsiteY11" fmla="*/ 12499 h 48436"/>
                <a:gd name="connsiteX12" fmla="*/ 26707 w 30614"/>
                <a:gd name="connsiteY12" fmla="*/ 17450 h 48436"/>
                <a:gd name="connsiteX13" fmla="*/ 30614 w 30614"/>
                <a:gd name="connsiteY13" fmla="*/ 30468 h 48436"/>
                <a:gd name="connsiteX14" fmla="*/ 26707 w 30614"/>
                <a:gd name="connsiteY14" fmla="*/ 43486 h 48436"/>
                <a:gd name="connsiteX15" fmla="*/ 16581 w 30614"/>
                <a:gd name="connsiteY15" fmla="*/ 48436 h 48436"/>
                <a:gd name="connsiteX16" fmla="*/ 10112 w 30614"/>
                <a:gd name="connsiteY16" fmla="*/ 46970 h 48436"/>
                <a:gd name="connsiteX17" fmla="*/ 5650 w 30614"/>
                <a:gd name="connsiteY17" fmla="*/ 42416 h 48436"/>
                <a:gd name="connsiteX18" fmla="*/ 5650 w 30614"/>
                <a:gd name="connsiteY18" fmla="*/ 47550 h 48436"/>
                <a:gd name="connsiteX19" fmla="*/ 0 w 30614"/>
                <a:gd name="connsiteY19" fmla="*/ 47550 h 48436"/>
                <a:gd name="connsiteX20" fmla="*/ 0 w 30614"/>
                <a:gd name="connsiteY20" fmla="*/ 0 h 48436"/>
                <a:gd name="connsiteX21" fmla="*/ 5650 w 30614"/>
                <a:gd name="connsiteY21" fmla="*/ 0 h 48436"/>
                <a:gd name="connsiteX22" fmla="*/ 5650 w 30614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14" h="48436">
                  <a:moveTo>
                    <a:pt x="24779" y="30468"/>
                  </a:moveTo>
                  <a:cubicBezTo>
                    <a:pt x="24779" y="26332"/>
                    <a:pt x="23921" y="23093"/>
                    <a:pt x="22205" y="20750"/>
                  </a:cubicBezTo>
                  <a:cubicBezTo>
                    <a:pt x="20515" y="18387"/>
                    <a:pt x="18178" y="17205"/>
                    <a:pt x="15208" y="17205"/>
                  </a:cubicBezTo>
                  <a:cubicBezTo>
                    <a:pt x="12238" y="17205"/>
                    <a:pt x="9888" y="18387"/>
                    <a:pt x="8185" y="20750"/>
                  </a:cubicBezTo>
                  <a:cubicBezTo>
                    <a:pt x="6495" y="23093"/>
                    <a:pt x="5650" y="26332"/>
                    <a:pt x="5650" y="30468"/>
                  </a:cubicBezTo>
                  <a:cubicBezTo>
                    <a:pt x="5650" y="34604"/>
                    <a:pt x="6495" y="37853"/>
                    <a:pt x="8185" y="40216"/>
                  </a:cubicBezTo>
                  <a:cubicBezTo>
                    <a:pt x="9888" y="42559"/>
                    <a:pt x="12238" y="43730"/>
                    <a:pt x="15208" y="43730"/>
                  </a:cubicBezTo>
                  <a:cubicBezTo>
                    <a:pt x="18178" y="43730"/>
                    <a:pt x="20515" y="42559"/>
                    <a:pt x="22205" y="40216"/>
                  </a:cubicBezTo>
                  <a:cubicBezTo>
                    <a:pt x="23921" y="37853"/>
                    <a:pt x="24779" y="34604"/>
                    <a:pt x="24779" y="30468"/>
                  </a:cubicBezTo>
                  <a:moveTo>
                    <a:pt x="5650" y="18519"/>
                  </a:moveTo>
                  <a:cubicBezTo>
                    <a:pt x="6825" y="16482"/>
                    <a:pt x="8317" y="14974"/>
                    <a:pt x="10112" y="13996"/>
                  </a:cubicBezTo>
                  <a:cubicBezTo>
                    <a:pt x="11921" y="12998"/>
                    <a:pt x="14086" y="12499"/>
                    <a:pt x="16581" y="12499"/>
                  </a:cubicBezTo>
                  <a:cubicBezTo>
                    <a:pt x="20739" y="12499"/>
                    <a:pt x="24119" y="14149"/>
                    <a:pt x="26707" y="17450"/>
                  </a:cubicBezTo>
                  <a:cubicBezTo>
                    <a:pt x="29307" y="20750"/>
                    <a:pt x="30614" y="25089"/>
                    <a:pt x="30614" y="30468"/>
                  </a:cubicBezTo>
                  <a:cubicBezTo>
                    <a:pt x="30614" y="35846"/>
                    <a:pt x="29307" y="40185"/>
                    <a:pt x="26707" y="43486"/>
                  </a:cubicBezTo>
                  <a:cubicBezTo>
                    <a:pt x="24119" y="46786"/>
                    <a:pt x="20739" y="48436"/>
                    <a:pt x="16581" y="48436"/>
                  </a:cubicBezTo>
                  <a:cubicBezTo>
                    <a:pt x="14086" y="48436"/>
                    <a:pt x="11921" y="47948"/>
                    <a:pt x="10112" y="46970"/>
                  </a:cubicBezTo>
                  <a:cubicBezTo>
                    <a:pt x="8317" y="45971"/>
                    <a:pt x="6825" y="44453"/>
                    <a:pt x="5650" y="42416"/>
                  </a:cubicBezTo>
                  <a:lnTo>
                    <a:pt x="5650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0" y="0"/>
                  </a:lnTo>
                  <a:lnTo>
                    <a:pt x="5650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6611E53-4BD2-4660-C5EC-55FFF205E4C7}"/>
                </a:ext>
              </a:extLst>
            </p:cNvPr>
            <p:cNvSpPr/>
            <p:nvPr/>
          </p:nvSpPr>
          <p:spPr>
            <a:xfrm>
              <a:off x="6423554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1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1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09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0" y="35937"/>
                    <a:pt x="7960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6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8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73EC19E-8876-9176-A170-E3D21C212291}"/>
                </a:ext>
              </a:extLst>
            </p:cNvPr>
            <p:cNvSpPr/>
            <p:nvPr/>
          </p:nvSpPr>
          <p:spPr>
            <a:xfrm>
              <a:off x="6464281" y="2036888"/>
              <a:ext cx="20052" cy="35051"/>
            </a:xfrm>
            <a:custGeom>
              <a:avLst/>
              <a:gdLst>
                <a:gd name="connsiteX0" fmla="*/ 20053 w 20052"/>
                <a:gd name="connsiteY0" fmla="*/ 6081 h 35051"/>
                <a:gd name="connsiteX1" fmla="*/ 17980 w 20052"/>
                <a:gd name="connsiteY1" fmla="*/ 5286 h 35051"/>
                <a:gd name="connsiteX2" fmla="*/ 15525 w 20052"/>
                <a:gd name="connsiteY2" fmla="*/ 5011 h 35051"/>
                <a:gd name="connsiteX3" fmla="*/ 8198 w 20052"/>
                <a:gd name="connsiteY3" fmla="*/ 8128 h 35051"/>
                <a:gd name="connsiteX4" fmla="*/ 5663 w 20052"/>
                <a:gd name="connsiteY4" fmla="*/ 17021 h 35051"/>
                <a:gd name="connsiteX5" fmla="*/ 5663 w 20052"/>
                <a:gd name="connsiteY5" fmla="*/ 35051 h 35051"/>
                <a:gd name="connsiteX6" fmla="*/ 0 w 20052"/>
                <a:gd name="connsiteY6" fmla="*/ 35051 h 35051"/>
                <a:gd name="connsiteX7" fmla="*/ 0 w 20052"/>
                <a:gd name="connsiteY7" fmla="*/ 825 h 35051"/>
                <a:gd name="connsiteX8" fmla="*/ 5663 w 20052"/>
                <a:gd name="connsiteY8" fmla="*/ 825 h 35051"/>
                <a:gd name="connsiteX9" fmla="*/ 5663 w 20052"/>
                <a:gd name="connsiteY9" fmla="*/ 6143 h 35051"/>
                <a:gd name="connsiteX10" fmla="*/ 10271 w 20052"/>
                <a:gd name="connsiteY10" fmla="*/ 1527 h 35051"/>
                <a:gd name="connsiteX11" fmla="*/ 17175 w 20052"/>
                <a:gd name="connsiteY11" fmla="*/ 0 h 35051"/>
                <a:gd name="connsiteX12" fmla="*/ 18469 w 20052"/>
                <a:gd name="connsiteY12" fmla="*/ 91 h 35051"/>
                <a:gd name="connsiteX13" fmla="*/ 20027 w 20052"/>
                <a:gd name="connsiteY13" fmla="*/ 305 h 35051"/>
                <a:gd name="connsiteX14" fmla="*/ 20053 w 20052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52" h="35051">
                  <a:moveTo>
                    <a:pt x="20053" y="6081"/>
                  </a:moveTo>
                  <a:cubicBezTo>
                    <a:pt x="19419" y="5715"/>
                    <a:pt x="18733" y="5450"/>
                    <a:pt x="17980" y="5286"/>
                  </a:cubicBezTo>
                  <a:cubicBezTo>
                    <a:pt x="17241" y="5102"/>
                    <a:pt x="16423" y="5011"/>
                    <a:pt x="15525" y="5011"/>
                  </a:cubicBezTo>
                  <a:cubicBezTo>
                    <a:pt x="12343" y="5011"/>
                    <a:pt x="9901" y="6050"/>
                    <a:pt x="8198" y="8128"/>
                  </a:cubicBezTo>
                  <a:cubicBezTo>
                    <a:pt x="6508" y="10186"/>
                    <a:pt x="5663" y="13150"/>
                    <a:pt x="5663" y="17021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838" y="4063"/>
                    <a:pt x="8383" y="2525"/>
                    <a:pt x="10271" y="1527"/>
                  </a:cubicBezTo>
                  <a:cubicBezTo>
                    <a:pt x="12158" y="510"/>
                    <a:pt x="14469" y="0"/>
                    <a:pt x="17175" y="0"/>
                  </a:cubicBezTo>
                  <a:cubicBezTo>
                    <a:pt x="17558" y="0"/>
                    <a:pt x="17994" y="30"/>
                    <a:pt x="18469" y="91"/>
                  </a:cubicBezTo>
                  <a:cubicBezTo>
                    <a:pt x="18931" y="132"/>
                    <a:pt x="19459" y="203"/>
                    <a:pt x="20027" y="305"/>
                  </a:cubicBezTo>
                  <a:lnTo>
                    <a:pt x="20053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E29CD92-6D86-CB94-E23F-39FDCCD2517C}"/>
                </a:ext>
              </a:extLst>
            </p:cNvPr>
            <p:cNvSpPr/>
            <p:nvPr/>
          </p:nvSpPr>
          <p:spPr>
            <a:xfrm>
              <a:off x="6506301" y="2026315"/>
              <a:ext cx="57756" cy="45624"/>
            </a:xfrm>
            <a:custGeom>
              <a:avLst/>
              <a:gdLst>
                <a:gd name="connsiteX0" fmla="*/ 0 w 57756"/>
                <a:gd name="connsiteY0" fmla="*/ 0 h 45624"/>
                <a:gd name="connsiteX1" fmla="*/ 6244 w 57756"/>
                <a:gd name="connsiteY1" fmla="*/ 0 h 45624"/>
                <a:gd name="connsiteX2" fmla="*/ 15829 w 57756"/>
                <a:gd name="connsiteY2" fmla="*/ 38564 h 45624"/>
                <a:gd name="connsiteX3" fmla="*/ 25400 w 57756"/>
                <a:gd name="connsiteY3" fmla="*/ 0 h 45624"/>
                <a:gd name="connsiteX4" fmla="*/ 32330 w 57756"/>
                <a:gd name="connsiteY4" fmla="*/ 0 h 45624"/>
                <a:gd name="connsiteX5" fmla="*/ 41928 w 57756"/>
                <a:gd name="connsiteY5" fmla="*/ 38564 h 45624"/>
                <a:gd name="connsiteX6" fmla="*/ 51499 w 57756"/>
                <a:gd name="connsiteY6" fmla="*/ 0 h 45624"/>
                <a:gd name="connsiteX7" fmla="*/ 57756 w 57756"/>
                <a:gd name="connsiteY7" fmla="*/ 0 h 45624"/>
                <a:gd name="connsiteX8" fmla="*/ 46298 w 57756"/>
                <a:gd name="connsiteY8" fmla="*/ 45624 h 45624"/>
                <a:gd name="connsiteX9" fmla="*/ 38535 w 57756"/>
                <a:gd name="connsiteY9" fmla="*/ 45624 h 45624"/>
                <a:gd name="connsiteX10" fmla="*/ 28911 w 57756"/>
                <a:gd name="connsiteY10" fmla="*/ 6020 h 45624"/>
                <a:gd name="connsiteX11" fmla="*/ 19195 w 57756"/>
                <a:gd name="connsiteY11" fmla="*/ 45624 h 45624"/>
                <a:gd name="connsiteX12" fmla="*/ 11433 w 57756"/>
                <a:gd name="connsiteY12" fmla="*/ 45624 h 45624"/>
                <a:gd name="connsiteX13" fmla="*/ 0 w 57756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6" h="45624">
                  <a:moveTo>
                    <a:pt x="0" y="0"/>
                  </a:moveTo>
                  <a:lnTo>
                    <a:pt x="6244" y="0"/>
                  </a:lnTo>
                  <a:lnTo>
                    <a:pt x="15829" y="38564"/>
                  </a:lnTo>
                  <a:lnTo>
                    <a:pt x="25400" y="0"/>
                  </a:lnTo>
                  <a:lnTo>
                    <a:pt x="32330" y="0"/>
                  </a:lnTo>
                  <a:lnTo>
                    <a:pt x="41928" y="38564"/>
                  </a:lnTo>
                  <a:lnTo>
                    <a:pt x="51499" y="0"/>
                  </a:lnTo>
                  <a:lnTo>
                    <a:pt x="57756" y="0"/>
                  </a:lnTo>
                  <a:lnTo>
                    <a:pt x="46298" y="45624"/>
                  </a:lnTo>
                  <a:lnTo>
                    <a:pt x="38535" y="45624"/>
                  </a:lnTo>
                  <a:lnTo>
                    <a:pt x="28911" y="6020"/>
                  </a:lnTo>
                  <a:lnTo>
                    <a:pt x="19195" y="45624"/>
                  </a:lnTo>
                  <a:lnTo>
                    <a:pt x="11433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E862783-F869-20FB-F6F3-623B126E4DD5}"/>
                </a:ext>
              </a:extLst>
            </p:cNvPr>
            <p:cNvSpPr/>
            <p:nvPr/>
          </p:nvSpPr>
          <p:spPr>
            <a:xfrm>
              <a:off x="6570632" y="2024389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C3FDAB3-BD2C-30EA-EE16-D004E1247E0E}"/>
                </a:ext>
              </a:extLst>
            </p:cNvPr>
            <p:cNvSpPr/>
            <p:nvPr/>
          </p:nvSpPr>
          <p:spPr>
            <a:xfrm>
              <a:off x="6587807" y="2036888"/>
              <a:ext cx="28660" cy="35051"/>
            </a:xfrm>
            <a:custGeom>
              <a:avLst/>
              <a:gdLst>
                <a:gd name="connsiteX0" fmla="*/ 28660 w 28660"/>
                <a:gd name="connsiteY0" fmla="*/ 14394 h 35051"/>
                <a:gd name="connsiteX1" fmla="*/ 28660 w 28660"/>
                <a:gd name="connsiteY1" fmla="*/ 35051 h 35051"/>
                <a:gd name="connsiteX2" fmla="*/ 23037 w 28660"/>
                <a:gd name="connsiteY2" fmla="*/ 35051 h 35051"/>
                <a:gd name="connsiteX3" fmla="*/ 23037 w 28660"/>
                <a:gd name="connsiteY3" fmla="*/ 14576 h 35051"/>
                <a:gd name="connsiteX4" fmla="*/ 21149 w 28660"/>
                <a:gd name="connsiteY4" fmla="*/ 7303 h 35051"/>
                <a:gd name="connsiteX5" fmla="*/ 15459 w 28660"/>
                <a:gd name="connsiteY5" fmla="*/ 4890 h 35051"/>
                <a:gd name="connsiteX6" fmla="*/ 8277 w 28660"/>
                <a:gd name="connsiteY6" fmla="*/ 7793 h 35051"/>
                <a:gd name="connsiteX7" fmla="*/ 5650 w 28660"/>
                <a:gd name="connsiteY7" fmla="*/ 15707 h 35051"/>
                <a:gd name="connsiteX8" fmla="*/ 5650 w 28660"/>
                <a:gd name="connsiteY8" fmla="*/ 35051 h 35051"/>
                <a:gd name="connsiteX9" fmla="*/ 0 w 28660"/>
                <a:gd name="connsiteY9" fmla="*/ 35051 h 35051"/>
                <a:gd name="connsiteX10" fmla="*/ 0 w 28660"/>
                <a:gd name="connsiteY10" fmla="*/ 825 h 35051"/>
                <a:gd name="connsiteX11" fmla="*/ 5650 w 28660"/>
                <a:gd name="connsiteY11" fmla="*/ 825 h 35051"/>
                <a:gd name="connsiteX12" fmla="*/ 5650 w 28660"/>
                <a:gd name="connsiteY12" fmla="*/ 6143 h 35051"/>
                <a:gd name="connsiteX13" fmla="*/ 10390 w 28660"/>
                <a:gd name="connsiteY13" fmla="*/ 1527 h 35051"/>
                <a:gd name="connsiteX14" fmla="*/ 16713 w 28660"/>
                <a:gd name="connsiteY14" fmla="*/ 0 h 35051"/>
                <a:gd name="connsiteX15" fmla="*/ 25637 w 28660"/>
                <a:gd name="connsiteY15" fmla="*/ 3667 h 35051"/>
                <a:gd name="connsiteX16" fmla="*/ 28660 w 28660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0" h="35051">
                  <a:moveTo>
                    <a:pt x="28660" y="14394"/>
                  </a:moveTo>
                  <a:lnTo>
                    <a:pt x="28660" y="35051"/>
                  </a:lnTo>
                  <a:lnTo>
                    <a:pt x="23037" y="35051"/>
                  </a:lnTo>
                  <a:lnTo>
                    <a:pt x="23037" y="14576"/>
                  </a:lnTo>
                  <a:cubicBezTo>
                    <a:pt x="23037" y="11337"/>
                    <a:pt x="22403" y="8912"/>
                    <a:pt x="21149" y="7303"/>
                  </a:cubicBezTo>
                  <a:cubicBezTo>
                    <a:pt x="19881" y="5694"/>
                    <a:pt x="17980" y="4890"/>
                    <a:pt x="15459" y="4890"/>
                  </a:cubicBezTo>
                  <a:cubicBezTo>
                    <a:pt x="12423" y="4890"/>
                    <a:pt x="10033" y="5857"/>
                    <a:pt x="8277" y="7793"/>
                  </a:cubicBezTo>
                  <a:cubicBezTo>
                    <a:pt x="6522" y="9728"/>
                    <a:pt x="5650" y="12366"/>
                    <a:pt x="5650" y="15707"/>
                  </a:cubicBezTo>
                  <a:lnTo>
                    <a:pt x="5650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0" y="825"/>
                  </a:lnTo>
                  <a:lnTo>
                    <a:pt x="5650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24" y="0"/>
                    <a:pt x="16713" y="0"/>
                  </a:cubicBezTo>
                  <a:cubicBezTo>
                    <a:pt x="20647" y="0"/>
                    <a:pt x="23617" y="1222"/>
                    <a:pt x="25637" y="3667"/>
                  </a:cubicBezTo>
                  <a:cubicBezTo>
                    <a:pt x="27657" y="6091"/>
                    <a:pt x="28660" y="9666"/>
                    <a:pt x="28660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88CA20D-A9B2-9371-A43B-558F25C92E6E}"/>
                </a:ext>
              </a:extLst>
            </p:cNvPr>
            <p:cNvSpPr/>
            <p:nvPr/>
          </p:nvSpPr>
          <p:spPr>
            <a:xfrm>
              <a:off x="6627464" y="2024389"/>
              <a:ext cx="30376" cy="47550"/>
            </a:xfrm>
            <a:custGeom>
              <a:avLst/>
              <a:gdLst>
                <a:gd name="connsiteX0" fmla="*/ 0 w 30376"/>
                <a:gd name="connsiteY0" fmla="*/ 0 h 47550"/>
                <a:gd name="connsiteX1" fmla="*/ 5663 w 30376"/>
                <a:gd name="connsiteY1" fmla="*/ 0 h 47550"/>
                <a:gd name="connsiteX2" fmla="*/ 5663 w 30376"/>
                <a:gd name="connsiteY2" fmla="*/ 28083 h 47550"/>
                <a:gd name="connsiteX3" fmla="*/ 22442 w 30376"/>
                <a:gd name="connsiteY3" fmla="*/ 13324 h 47550"/>
                <a:gd name="connsiteX4" fmla="*/ 29624 w 30376"/>
                <a:gd name="connsiteY4" fmla="*/ 13324 h 47550"/>
                <a:gd name="connsiteX5" fmla="*/ 11472 w 30376"/>
                <a:gd name="connsiteY5" fmla="*/ 29336 h 47550"/>
                <a:gd name="connsiteX6" fmla="*/ 30377 w 30376"/>
                <a:gd name="connsiteY6" fmla="*/ 47550 h 47550"/>
                <a:gd name="connsiteX7" fmla="*/ 23050 w 30376"/>
                <a:gd name="connsiteY7" fmla="*/ 47550 h 47550"/>
                <a:gd name="connsiteX8" fmla="*/ 5663 w 30376"/>
                <a:gd name="connsiteY8" fmla="*/ 30835 h 47550"/>
                <a:gd name="connsiteX9" fmla="*/ 5663 w 30376"/>
                <a:gd name="connsiteY9" fmla="*/ 47550 h 47550"/>
                <a:gd name="connsiteX10" fmla="*/ 0 w 30376"/>
                <a:gd name="connsiteY10" fmla="*/ 47550 h 47550"/>
                <a:gd name="connsiteX11" fmla="*/ 0 w 30376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6" h="47550">
                  <a:moveTo>
                    <a:pt x="0" y="0"/>
                  </a:moveTo>
                  <a:lnTo>
                    <a:pt x="5663" y="0"/>
                  </a:lnTo>
                  <a:lnTo>
                    <a:pt x="5663" y="28083"/>
                  </a:lnTo>
                  <a:lnTo>
                    <a:pt x="22442" y="13324"/>
                  </a:lnTo>
                  <a:lnTo>
                    <a:pt x="29624" y="13324"/>
                  </a:lnTo>
                  <a:lnTo>
                    <a:pt x="11472" y="29336"/>
                  </a:lnTo>
                  <a:lnTo>
                    <a:pt x="30377" y="47550"/>
                  </a:lnTo>
                  <a:lnTo>
                    <a:pt x="23050" y="47550"/>
                  </a:lnTo>
                  <a:lnTo>
                    <a:pt x="5663" y="30835"/>
                  </a:lnTo>
                  <a:lnTo>
                    <a:pt x="566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1BD0CB9-F966-01EE-A8C7-A3378F03E4EE}"/>
                </a:ext>
              </a:extLst>
            </p:cNvPr>
            <p:cNvSpPr/>
            <p:nvPr/>
          </p:nvSpPr>
          <p:spPr>
            <a:xfrm>
              <a:off x="6659253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2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2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10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1" y="35937"/>
                    <a:pt x="7961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7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9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99BA9A7-1BBF-A746-8404-2D141F964504}"/>
                </a:ext>
              </a:extLst>
            </p:cNvPr>
            <p:cNvSpPr/>
            <p:nvPr/>
          </p:nvSpPr>
          <p:spPr>
            <a:xfrm>
              <a:off x="6700204" y="2024389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448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Beobachtung</a:t>
                </a:r>
                <a:r>
                  <a:rPr lang="de-DE" dirty="0"/>
                  <a:t>: Für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auf einem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können wir eine eindeutige Wahrscheinlichkeitsverteilung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und somit auch eine eindeutige kumulative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ermitteln: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/>
                  <a:t>Frage: </a:t>
                </a:r>
                <a:r>
                  <a:rPr lang="de-DE" dirty="0"/>
                  <a:t>Wie können wir umgekehrt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aus einer kumulativen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bestimmen? </a:t>
                </a:r>
              </a:p>
              <a:p>
                <a:pPr lvl="1"/>
                <a:r>
                  <a:rPr lang="de-DE" sz="1200" dirty="0"/>
                  <a:t>Durch Ableiten, denn per Definition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⇔  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(Dichtefunktion aus kumulativer Verteilungsfunktion)</a:t>
                </a:r>
              </a:p>
              <a:p>
                <a:pPr lvl="1"/>
                <a:r>
                  <a:rPr lang="de-DE" sz="1200" dirty="0"/>
                  <a:t>Die Ableitung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liefert uns </a:t>
                </a:r>
                <a:r>
                  <a:rPr lang="de-DE" sz="1200" i="1" dirty="0"/>
                  <a:t>eine mögliche </a:t>
                </a:r>
                <a:r>
                  <a:rPr lang="de-DE" sz="1200" dirty="0"/>
                  <a:t>Dichtefunktion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Es gibt allerdings mehr als eine Dichtefunktion, welche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beschreibt.</a:t>
                </a:r>
              </a:p>
              <a:p>
                <a:pPr lvl="1"/>
                <a:r>
                  <a:rPr lang="de-DE" sz="1200" dirty="0"/>
                  <a:t>Die Verteilung besitzt eine Dichtefunktion genau dann, wenn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stetig ist und an höchstens abzählbar vielen Stellen nicht ableitbar ist.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42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3857308-FE15-7173-B789-CC42BFF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Verteilungsfunktionen und Dichten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1A860-4DDB-4046-F8F5-7633E1DC6567}"/>
              </a:ext>
            </a:extLst>
          </p:cNvPr>
          <p:cNvSpPr/>
          <p:nvPr/>
        </p:nvSpPr>
        <p:spPr bwMode="gray">
          <a:xfrm>
            <a:off x="2339752" y="3291830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4194A5-CF1F-99A1-D187-6267A6763C02}"/>
              </a:ext>
            </a:extLst>
          </p:cNvPr>
          <p:cNvSpPr/>
          <p:nvPr/>
        </p:nvSpPr>
        <p:spPr bwMode="gray">
          <a:xfrm>
            <a:off x="2915816" y="3293346"/>
            <a:ext cx="576064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02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In der Praxis sind wir oft nicht an allen Details des Experiments interessiert, sondern nur dem </a:t>
                </a:r>
                <a:r>
                  <a:rPr lang="de-DE" b="1" dirty="0"/>
                  <a:t>numerischen Wert</a:t>
                </a:r>
                <a:r>
                  <a:rPr lang="de-DE" dirty="0"/>
                  <a:t> einer Messgröße.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(Zwei Würfel)</a:t>
                </a:r>
                <a:r>
                  <a:rPr lang="de-DE" dirty="0"/>
                  <a:t>. Wir werfen zwei faire Würfel und zählen die Summe der beiden Zahlen. Welche Verteilung hat die Summe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:endParaRPr lang="de-DE" sz="12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CB62F0-1EC4-50EA-DCC7-479FC434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p:pic>
        <p:nvPicPr>
          <p:cNvPr id="4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83232352-36C5-A4C1-6AFE-63A16A1D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602" y="1419622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0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34966-4CE8-8569-174B-4F452E12C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de-DE" b="1" dirty="0"/>
              <a:t>Was ist hier passiert?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5EC41-662F-F121-2F9D-201CA265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/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2,3,4,5,6,7,8,9,10,11,12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/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1,2,3,4,5,6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3F59DD40-EA8A-14E8-B6DF-57716229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44" y="173529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/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D41CA-4848-1206-65E0-1A5C3685F619}"/>
              </a:ext>
            </a:extLst>
          </p:cNvPr>
          <p:cNvCxnSpPr>
            <a:cxnSpLocks/>
          </p:cNvCxnSpPr>
          <p:nvPr/>
        </p:nvCxnSpPr>
        <p:spPr bwMode="gray">
          <a:xfrm>
            <a:off x="2627785" y="2980753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/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blipFill>
                <a:blip r:embed="rId6"/>
                <a:stretch>
                  <a:fillRect l="-1205" r="-2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/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/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blipFill>
                <a:blip r:embed="rId8"/>
                <a:stretch>
                  <a:fillRect l="-48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/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41320-219E-54C3-0DA3-121F741ED3F7}"/>
              </a:ext>
            </a:extLst>
          </p:cNvPr>
          <p:cNvCxnSpPr>
            <a:cxnSpLocks/>
          </p:cNvCxnSpPr>
          <p:nvPr/>
        </p:nvCxnSpPr>
        <p:spPr bwMode="gray">
          <a:xfrm>
            <a:off x="2627785" y="3434127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/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/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/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7FC59-509B-86EA-2D97-C198FF3A5F21}"/>
              </a:ext>
            </a:extLst>
          </p:cNvPr>
          <p:cNvSpPr txBox="1"/>
          <p:nvPr/>
        </p:nvSpPr>
        <p:spPr bwMode="gray">
          <a:xfrm>
            <a:off x="4555430" y="1833431"/>
            <a:ext cx="2138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3626869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3" grpId="0"/>
      <p:bldP spid="15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(Zufallsvariable)</a:t>
                </a:r>
                <a:r>
                  <a:rPr lang="de-DE" dirty="0"/>
                  <a:t>. Gegeben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die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eine Zufallsvariable, wenn für jedes Ereignis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, d.h.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messbar ist.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(Diskrete und Reelle Zufallsvariable)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endlich oder abzählbar unendlich ist,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diskrete Zufallsvariable.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stetige oder reelle Zufallsvariable.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(Verteilung von Zufallsvariablen)</a:t>
                </a:r>
                <a:r>
                  <a:rPr lang="de-DE" dirty="0"/>
                  <a:t>. Gegeben ein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ein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sowie eine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Dann ist die Wahrscheinlichkeitsverteilung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(Zufallsvariablen)</a:t>
                </a:r>
                <a:r>
                  <a:rPr lang="de-DE" b="0" dirty="0"/>
                  <a:t>. Die </a:t>
                </a:r>
                <a:r>
                  <a:rPr lang="de-DE" dirty="0"/>
                  <a:t>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ist eindeutig und wird Verteilung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b="0" dirty="0"/>
                  <a:t> genannt.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Zusammen mit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bildet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einen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32B6AA-2291-112E-4304-E8F21C9B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Zufallsvariablen: Formal</a:t>
            </a:r>
          </a:p>
        </p:txBody>
      </p:sp>
    </p:spTree>
    <p:extLst>
      <p:ext uri="{BB962C8B-B14F-4D97-AF65-F5344CB8AC3E}">
        <p14:creationId xmlns:p14="http://schemas.microsoft.com/office/powerpoint/2010/main" val="521689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(Notation)</a:t>
                </a:r>
                <a:r>
                  <a:rPr lang="de-DE" dirty="0"/>
                  <a:t>. Gegeben zwei Wahrscheinlichkeitsräume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mit einer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Für ein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Für ein Ergebnis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reelle Zufallsvariable,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−∞,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auch kurz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Analoge Schreibweisen lassen sich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≠,&lt;,≥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1200" dirty="0"/>
                  <a:t> definieren.</a:t>
                </a:r>
              </a:p>
              <a:p>
                <a:pPr lvl="1"/>
                <a:r>
                  <a:rPr lang="de-DE" sz="1200" dirty="0"/>
                  <a:t>Ebenso möglich ist die Anwendung logischer Operatoren.</a:t>
                </a:r>
              </a:p>
              <a:p>
                <a:pPr lvl="2"/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4406DD-2030-4E5F-14B1-A05F7A37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von Zufallsvariablen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256C00-5763-9C30-9AE5-B7C123F778F4}"/>
              </a:ext>
            </a:extLst>
          </p:cNvPr>
          <p:cNvSpPr/>
          <p:nvPr/>
        </p:nvSpPr>
        <p:spPr bwMode="gray">
          <a:xfrm>
            <a:off x="2483768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6107E2-518F-688C-770C-7B0584B6976B}"/>
              </a:ext>
            </a:extLst>
          </p:cNvPr>
          <p:cNvSpPr/>
          <p:nvPr/>
        </p:nvSpPr>
        <p:spPr bwMode="gray">
          <a:xfrm>
            <a:off x="3851920" y="3618324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ACA7D3-2F02-1C83-00B4-37839A0E158F}"/>
              </a:ext>
            </a:extLst>
          </p:cNvPr>
          <p:cNvSpPr/>
          <p:nvPr/>
        </p:nvSpPr>
        <p:spPr bwMode="gray">
          <a:xfrm>
            <a:off x="4885848" y="3618570"/>
            <a:ext cx="910287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30FA81-2116-BF2A-6014-775806CA1441}"/>
              </a:ext>
            </a:extLst>
          </p:cNvPr>
          <p:cNvSpPr/>
          <p:nvPr/>
        </p:nvSpPr>
        <p:spPr bwMode="gray">
          <a:xfrm>
            <a:off x="3026222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91F8F1D-6FDC-81DC-322E-AA38FE9039AB}"/>
              </a:ext>
            </a:extLst>
          </p:cNvPr>
          <p:cNvCxnSpPr>
            <a:stCxn id="7" idx="0"/>
            <a:endCxn id="6" idx="0"/>
          </p:cNvCxnSpPr>
          <p:nvPr/>
        </p:nvCxnSpPr>
        <p:spPr bwMode="gray">
          <a:xfrm rot="16200000" flipH="1">
            <a:off x="4291496" y="2569074"/>
            <a:ext cx="246" cy="2098746"/>
          </a:xfrm>
          <a:prstGeom prst="curvedConnector3">
            <a:avLst>
              <a:gd name="adj1" fmla="val -929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1401FD9-6232-2E8E-E980-47FC290F2EA2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 bwMode="gray">
          <a:xfrm rot="16200000" flipH="1">
            <a:off x="3491880" y="3111329"/>
            <a:ext cx="12700" cy="158417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1D5CF3-E044-915E-C7D5-E70503451A85}"/>
              </a:ext>
            </a:extLst>
          </p:cNvPr>
          <p:cNvSpPr/>
          <p:nvPr/>
        </p:nvSpPr>
        <p:spPr bwMode="gray">
          <a:xfrm>
            <a:off x="2483768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99922BD-CB46-B4E8-629D-DE4B235228A4}"/>
              </a:ext>
            </a:extLst>
          </p:cNvPr>
          <p:cNvSpPr/>
          <p:nvPr/>
        </p:nvSpPr>
        <p:spPr bwMode="gray">
          <a:xfrm>
            <a:off x="3885530" y="4487067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64AADD-4CF9-75D4-E0DA-0DD4C027B135}"/>
              </a:ext>
            </a:extLst>
          </p:cNvPr>
          <p:cNvSpPr/>
          <p:nvPr/>
        </p:nvSpPr>
        <p:spPr bwMode="gray">
          <a:xfrm>
            <a:off x="4932040" y="4487313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5570B9-1655-C5F0-3D95-4A1C0C77D300}"/>
              </a:ext>
            </a:extLst>
          </p:cNvPr>
          <p:cNvSpPr/>
          <p:nvPr/>
        </p:nvSpPr>
        <p:spPr bwMode="gray">
          <a:xfrm>
            <a:off x="3059832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C712BE8-4026-E910-ABD2-008ACDC02DFC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 bwMode="gray">
          <a:xfrm rot="16200000" flipH="1">
            <a:off x="4319849" y="3728167"/>
            <a:ext cx="246" cy="2088232"/>
          </a:xfrm>
          <a:prstGeom prst="curvedConnector3">
            <a:avLst>
              <a:gd name="adj1" fmla="val 930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72BCCF7-A0CA-3F43-42CC-F26DE5CBB940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 bwMode="gray">
          <a:xfrm rot="5400000" flipH="1" flipV="1">
            <a:off x="3508685" y="3678174"/>
            <a:ext cx="12700" cy="161778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F42036-5908-029D-C6D4-F21023598B51}"/>
              </a:ext>
            </a:extLst>
          </p:cNvPr>
          <p:cNvSpPr/>
          <p:nvPr/>
        </p:nvSpPr>
        <p:spPr bwMode="gray">
          <a:xfrm>
            <a:off x="1378672" y="3620853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F471B9-7FE1-E8B5-8D48-2C86748C4E12}"/>
              </a:ext>
            </a:extLst>
          </p:cNvPr>
          <p:cNvSpPr/>
          <p:nvPr/>
        </p:nvSpPr>
        <p:spPr bwMode="gray">
          <a:xfrm>
            <a:off x="1658070" y="361197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470A97B-24CD-4008-53AC-BBCCE682C5B6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 bwMode="gray">
          <a:xfrm rot="5400000" flipH="1" flipV="1">
            <a:off x="2145980" y="3067041"/>
            <a:ext cx="2529" cy="1105096"/>
          </a:xfrm>
          <a:prstGeom prst="curvedConnector3">
            <a:avLst>
              <a:gd name="adj1" fmla="val 9139146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72461BD-CE71-1DB8-4726-B4B2F6466509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 bwMode="gray">
          <a:xfrm rot="16200000" flipH="1">
            <a:off x="2554995" y="3216166"/>
            <a:ext cx="6350" cy="1368152"/>
          </a:xfrm>
          <a:prstGeom prst="curvedConnector3">
            <a:avLst>
              <a:gd name="adj1" fmla="val 37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4E25AE-B49E-5316-136E-024E82F3AB89}"/>
              </a:ext>
            </a:extLst>
          </p:cNvPr>
          <p:cNvSpPr/>
          <p:nvPr/>
        </p:nvSpPr>
        <p:spPr bwMode="gray">
          <a:xfrm>
            <a:off x="1412751" y="4495945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2F64A0-ED36-FA34-454E-C22CEEBD178D}"/>
              </a:ext>
            </a:extLst>
          </p:cNvPr>
          <p:cNvSpPr/>
          <p:nvPr/>
        </p:nvSpPr>
        <p:spPr bwMode="gray">
          <a:xfrm>
            <a:off x="1692149" y="4487066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417F7BC-473B-14F8-9325-4AAB1E2F432E}"/>
              </a:ext>
            </a:extLst>
          </p:cNvPr>
          <p:cNvCxnSpPr>
            <a:cxnSpLocks/>
            <a:stCxn id="24" idx="0"/>
            <a:endCxn id="16" idx="0"/>
          </p:cNvCxnSpPr>
          <p:nvPr/>
        </p:nvCxnSpPr>
        <p:spPr bwMode="gray">
          <a:xfrm rot="5400000" flipH="1" flipV="1">
            <a:off x="2447876" y="3667966"/>
            <a:ext cx="8878" cy="1647081"/>
          </a:xfrm>
          <a:prstGeom prst="curvedConnector3">
            <a:avLst>
              <a:gd name="adj1" fmla="val 2674904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E5E7A74-8ED3-33EE-099C-749438F58BC7}"/>
              </a:ext>
            </a:extLst>
          </p:cNvPr>
          <p:cNvCxnSpPr>
            <a:cxnSpLocks/>
            <a:stCxn id="25" idx="2"/>
            <a:endCxn id="13" idx="2"/>
          </p:cNvCxnSpPr>
          <p:nvPr/>
        </p:nvCxnSpPr>
        <p:spPr bwMode="gray">
          <a:xfrm rot="16200000" flipH="1">
            <a:off x="2303982" y="4376349"/>
            <a:ext cx="1" cy="791619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76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8" grpId="0" animBg="1"/>
      <p:bldP spid="11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25173AB-046C-8A16-8541-036094E98C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(Identisch verteilte Zufallsvariablen)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de-DE" dirty="0"/>
                  <a:t> ein Ereignisraum, in welchen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der jeweiligen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abbilden. Gilt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so nennen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identisch verteilt.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(Identisch verteilte Zufallsvariablen)</a:t>
                </a:r>
              </a:p>
              <a:p>
                <a:pPr lvl="1"/>
                <a:r>
                  <a:rPr lang="de-DE" sz="1200" dirty="0"/>
                  <a:t>Identisch verteilt bedeutet nicht dasselbe wie gleichverteilt.</a:t>
                </a:r>
              </a:p>
              <a:p>
                <a:pPr lvl="1"/>
                <a:r>
                  <a:rPr lang="de-DE" sz="1200" dirty="0"/>
                  <a:t>Wenn für Zufallsvariablen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 Die Umkehrung gilt nicht!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(Identisch verteilte Zufallsvariablen)</a:t>
                </a:r>
                <a:r>
                  <a:rPr lang="de-DE" sz="1200" dirty="0"/>
                  <a:t>. 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Zufallsvariable, welche bei zweifachem Münzwurf die Anzahl der Münzen zählt, die Zahl zeigen. Sei analog dazu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eine Zufallsvariable, welche die Anzahl der Münzen zählt, die Kopf zeigen.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Zahl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Kopf</m:t>
                            </m:r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1200" b="1" dirty="0">
                  <a:solidFill>
                    <a:schemeClr val="accent4"/>
                  </a:solidFill>
                </a:endParaRPr>
              </a:p>
              <a:p>
                <a:pPr lvl="2"/>
                <a:r>
                  <a:rPr lang="de-DE" sz="1200" dirty="0"/>
                  <a:t>Gleichzeitig gilt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folglich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</a:t>
                </a:r>
                <a:endParaRPr lang="de-DE" sz="1200" b="1" dirty="0">
                  <a:solidFill>
                    <a:schemeClr val="accent4"/>
                  </a:solidFill>
                </a:endParaRPr>
              </a:p>
              <a:p>
                <a:pPr lvl="1"/>
                <a:endParaRPr lang="de-DE" b="1" dirty="0">
                  <a:solidFill>
                    <a:schemeClr val="accent2"/>
                  </a:solidFill>
                </a:endParaRP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25173AB-046C-8A16-8541-036094E98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1E30CF-E768-3BDC-3D3B-6F83235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Identisch verteilte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462098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b="1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383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14415</TotalTime>
  <Words>1735</Words>
  <Application>Microsoft Macintosh PowerPoint</Application>
  <PresentationFormat>On-screen Show (16:9)</PresentationFormat>
  <Paragraphs>177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Zufallsvariablen</vt:lpstr>
      <vt:lpstr>Zufallsvariablen</vt:lpstr>
      <vt:lpstr>Zufallsvariablen: Formal</vt:lpstr>
      <vt:lpstr>Verteilung von Zufallsvariablen</vt:lpstr>
      <vt:lpstr>Identisch verteilte Zufallsvariablen</vt:lpstr>
      <vt:lpstr>Überblick</vt:lpstr>
      <vt:lpstr>Zähldichte (Diskrete Zufallsvariablen)</vt:lpstr>
      <vt:lpstr>Diskrete und stetige Zufallsversuche</vt:lpstr>
      <vt:lpstr>Paradox</vt:lpstr>
      <vt:lpstr>Dichte (Reelle Zufallsvariablen)</vt:lpstr>
      <vt:lpstr>Überblick</vt:lpstr>
      <vt:lpstr>Kumulative Verteilungsfunktion</vt:lpstr>
      <vt:lpstr>Kumulative Verteilungsfunktion</vt:lpstr>
      <vt:lpstr>Kumulative Verteilungsfunktion</vt:lpstr>
      <vt:lpstr>Kumulative Verteilungsfunktionen und Dichten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196</cp:revision>
  <cp:lastPrinted>2014-05-07T12:19:03Z</cp:lastPrinted>
  <dcterms:created xsi:type="dcterms:W3CDTF">2022-08-10T08:10:37Z</dcterms:created>
  <dcterms:modified xsi:type="dcterms:W3CDTF">2023-10-31T09:49:51Z</dcterms:modified>
</cp:coreProperties>
</file>