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1" r:id="rId2"/>
    <p:sldId id="303" r:id="rId3"/>
    <p:sldId id="304" r:id="rId4"/>
    <p:sldId id="309" r:id="rId5"/>
    <p:sldId id="314" r:id="rId6"/>
    <p:sldId id="310" r:id="rId7"/>
    <p:sldId id="311" r:id="rId8"/>
    <p:sldId id="312" r:id="rId9"/>
    <p:sldId id="313" r:id="rId10"/>
    <p:sldId id="315" r:id="rId11"/>
    <p:sldId id="316" r:id="rId12"/>
    <p:sldId id="317" r:id="rId13"/>
    <p:sldId id="308" r:id="rId14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800"/>
    <a:srgbClr val="B1063A"/>
    <a:srgbClr val="E26F46"/>
    <a:srgbClr val="009AFA"/>
    <a:srgbClr val="DD9800"/>
    <a:srgbClr val="FF0000"/>
    <a:srgbClr val="C00000"/>
    <a:srgbClr val="DCDCDC"/>
    <a:srgbClr val="A5A5A5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5"/>
    <p:restoredTop sz="92109"/>
  </p:normalViewPr>
  <p:slideViewPr>
    <p:cSldViewPr snapToGrid="0" snapToObjects="1" showGuides="1">
      <p:cViewPr varScale="1">
        <p:scale>
          <a:sx n="157" d="100"/>
          <a:sy n="157" d="100"/>
        </p:scale>
        <p:origin x="1064" y="168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12/28/23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12/28/23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8860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4333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596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noProof="0"/>
              <a:t>Insert picture by </a:t>
            </a:r>
            <a:br>
              <a:rPr lang="de-DE" noProof="0"/>
            </a:br>
            <a:r>
              <a:rPr lang="de-DE" noProof="0"/>
              <a:t>clicking the icon</a:t>
            </a:r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Presentation title</a:t>
            </a:r>
            <a:br>
              <a:rPr lang="de-DE" noProof="0"/>
            </a:br>
            <a:r>
              <a:rPr lang="de-DE" noProof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Speaker</a:t>
            </a:r>
            <a:br>
              <a:rPr lang="de-DE" noProof="0"/>
            </a:br>
            <a:r>
              <a:rPr lang="de-DE" noProof="0"/>
              <a:t>Job Description</a:t>
            </a:r>
            <a:br>
              <a:rPr lang="de-DE" noProof="0"/>
            </a:br>
            <a:r>
              <a:rPr lang="de-DE" noProof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Maximum 2 Zeilen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Beispiel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Überblick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</a:t>
            </a:r>
            <a:r>
              <a:rPr lang="de-DE" noProof="0" dirty="0" err="1"/>
              <a:t>picture</a:t>
            </a:r>
            <a:r>
              <a:rPr lang="en-US" noProof="0" dirty="0"/>
              <a:t>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Maximal zwei Zeilen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Mathe III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noProof="0" dirty="0"/>
              <a:t>Unit 10b – </a:t>
            </a:r>
            <a:br>
              <a:rPr lang="de-DE" sz="800" noProof="0" dirty="0"/>
            </a:br>
            <a:r>
              <a:rPr lang="de-DE" sz="800" noProof="0" dirty="0"/>
              <a:t>Konfidenzintervalle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/13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2A057C-40C7-A611-FF72-28B17F62454D}"/>
              </a:ext>
            </a:extLst>
          </p:cNvPr>
          <p:cNvSpPr txBox="1"/>
          <p:nvPr userDrawn="1"/>
        </p:nvSpPr>
        <p:spPr bwMode="gray">
          <a:xfrm>
            <a:off x="6943493" y="39772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9" r:id="rId2"/>
    <p:sldLayoutId id="2147483662" r:id="rId3"/>
    <p:sldLayoutId id="2147483650" r:id="rId4"/>
    <p:sldLayoutId id="2147483664" r:id="rId5"/>
    <p:sldLayoutId id="2147483652" r:id="rId6"/>
    <p:sldLayoutId id="2147483657" r:id="rId7"/>
    <p:sldLayoutId id="2147483665" r:id="rId8"/>
    <p:sldLayoutId id="2147483663" r:id="rId9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0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12" Type="http://schemas.openxmlformats.org/officeDocument/2006/relationships/image" Target="../media/image23.png"/><Relationship Id="rId2" Type="http://schemas.openxmlformats.org/officeDocument/2006/relationships/image" Target="../media/image16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1.png"/><Relationship Id="rId5" Type="http://schemas.openxmlformats.org/officeDocument/2006/relationships/image" Target="../media/image19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1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ak Ridge Institute for Science and Education Logo">
            <a:extLst>
              <a:ext uri="{FF2B5EF4-FFF2-40B4-BE49-F238E27FC236}">
                <a16:creationId xmlns:a16="http://schemas.microsoft.com/office/drawing/2014/main" id="{8FDC0507-546E-9FC9-3CB2-AFC6E2B17D6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Mathe III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/>
              <a:t>Konfidenzintervalle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Punktschätzer und Intervallschätzer</a:t>
            </a:r>
          </a:p>
          <a:p>
            <a:r>
              <a:rPr lang="de-DE" dirty="0">
                <a:solidFill>
                  <a:schemeClr val="accent5"/>
                </a:solidFill>
              </a:rPr>
              <a:t>Konfidenzintervalle unter Normalverteilungsannahme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den Erwartungswert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die Varianz</a:t>
            </a:r>
          </a:p>
          <a:p>
            <a:r>
              <a:rPr lang="de-DE" dirty="0"/>
              <a:t>Approximative Konfidenzintervalle</a:t>
            </a:r>
          </a:p>
          <a:p>
            <a:pPr lvl="1"/>
            <a:r>
              <a:rPr lang="de-DE" dirty="0"/>
              <a:t>Approximation über Normalverteilung</a:t>
            </a:r>
          </a:p>
          <a:p>
            <a:pPr lvl="1"/>
            <a:r>
              <a:rPr lang="de-DE" b="1" dirty="0"/>
              <a:t>Approximation über Ungleichungen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8772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3667F5D-E192-65C8-B9F8-5A9E344FE49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956424" cy="3647260"/>
              </a:xfrm>
            </p:spPr>
            <p:txBody>
              <a:bodyPr/>
              <a:lstStyle/>
              <a:p>
                <a:r>
                  <a:rPr lang="de-DE" b="1" dirty="0"/>
                  <a:t>Frage</a:t>
                </a:r>
                <a:r>
                  <a:rPr lang="de-DE" dirty="0"/>
                  <a:t>: Können wir ein Konfidenzintervall für den Erwartungswert finden, wenn wir keine konkrete Verteilungsannahme machen können?</a:t>
                </a:r>
              </a:p>
              <a:p>
                <a:r>
                  <a:rPr lang="de-DE" b="1" dirty="0"/>
                  <a:t>Antwort</a:t>
                </a:r>
                <a:r>
                  <a:rPr lang="de-DE" dirty="0"/>
                  <a:t>: Ja, denn per Definition verlangen wir nur, dass Stichproben mit </a:t>
                </a:r>
                <a:r>
                  <a:rPr lang="de-DE" b="1" dirty="0"/>
                  <a:t>mindestens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dirty="0"/>
                  <a:t> Wahrscheinlichkeit ins Konfidenzintervall fallen!</a:t>
                </a:r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Satz (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Tschebyscheff</a:t>
                </a:r>
                <a:r>
                  <a:rPr lang="de-DE" b="1" dirty="0">
                    <a:solidFill>
                      <a:schemeClr val="accent1"/>
                    </a:solidFill>
                  </a:rPr>
                  <a:t>-Ungleichung)</a:t>
                </a:r>
                <a:r>
                  <a:rPr lang="de-DE" dirty="0"/>
                  <a:t>. Sei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eine reelle Zufallsvariable mit Erwartungswert und Varianz. Dann gilt für alle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de-DE" dirty="0"/>
                  <a:t> 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Satz (Approximatives Konfidenzintervall für den Erwartungswert)</a:t>
                </a:r>
                <a:r>
                  <a:rPr lang="de-DE" dirty="0"/>
                  <a:t>. Sei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</m:oMath>
                </a14:m>
                <a:r>
                  <a:rPr lang="de-DE" dirty="0"/>
                  <a:t> ein parametrisches Modell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für alle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de-DE" dirty="0"/>
                  <a:t>. Dann ist das folgende Intervall ein Konfidenzintervall zum Niveau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de-DE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 (Approximatives Konfidenzintervall)</a:t>
                </a:r>
              </a:p>
              <a:p>
                <a:pPr lvl="1"/>
                <a:r>
                  <a:rPr lang="de-DE" sz="1200" dirty="0"/>
                  <a:t>Es gibt noch andere Ungleichungen, die man zum Konstruieren von approximativen Konfidenzintervallen nutzen kann (z.B. Markov Ungleichung).</a:t>
                </a:r>
                <a:endParaRPr lang="de-DE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3667F5D-E192-65C8-B9F8-5A9E344FE4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956424" cy="3647260"/>
              </a:xfrm>
              <a:blipFill>
                <a:blip r:embed="rId2"/>
                <a:stretch>
                  <a:fillRect t="-347" b="-902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E3163BB-F117-7308-1901-55B255A4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08001"/>
            <a:ext cx="6956424" cy="927588"/>
          </a:xfrm>
        </p:spPr>
        <p:txBody>
          <a:bodyPr/>
          <a:lstStyle/>
          <a:p>
            <a:r>
              <a:rPr lang="de-DE" dirty="0"/>
              <a:t>Approximatives Konfidenzintervall für den Erwartungswert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E8B3E-F60D-CCDE-9216-A1BC2399179F}"/>
              </a:ext>
            </a:extLst>
          </p:cNvPr>
          <p:cNvSpPr txBox="1"/>
          <p:nvPr/>
        </p:nvSpPr>
        <p:spPr bwMode="gray">
          <a:xfrm>
            <a:off x="7743022" y="2458600"/>
            <a:ext cx="12989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dirty="0" err="1">
                <a:solidFill>
                  <a:srgbClr val="333539"/>
                </a:solidFill>
              </a:rPr>
              <a:t>Pafnuty</a:t>
            </a:r>
            <a:r>
              <a:rPr lang="en-GB" sz="800" b="1" dirty="0">
                <a:solidFill>
                  <a:srgbClr val="333539"/>
                </a:solidFill>
              </a:rPr>
              <a:t> Chebyshev</a:t>
            </a:r>
            <a:br>
              <a:rPr lang="en-GB" sz="800" b="1" dirty="0">
                <a:solidFill>
                  <a:srgbClr val="333539"/>
                </a:solidFill>
                <a:effectLst/>
              </a:rPr>
            </a:br>
            <a:r>
              <a:rPr lang="en-GB" sz="800" b="1" dirty="0">
                <a:solidFill>
                  <a:srgbClr val="333539"/>
                </a:solidFill>
                <a:effectLst/>
              </a:rPr>
              <a:t>(1821 – 1894)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77B403A-D2E5-C2B2-C296-4A673EA1B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71" y="1311801"/>
            <a:ext cx="848692" cy="113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467BE4-1C43-AF2A-5DC6-25886C4716EC}"/>
                  </a:ext>
                </a:extLst>
              </p:cNvPr>
              <p:cNvSpPr txBox="1"/>
              <p:nvPr/>
            </p:nvSpPr>
            <p:spPr bwMode="gray">
              <a:xfrm>
                <a:off x="459975" y="2752872"/>
                <a:ext cx="3234695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rad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467BE4-1C43-AF2A-5DC6-25886C471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9975" y="2752872"/>
                <a:ext cx="3234695" cy="497059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F700E-51CA-608F-7131-639576617F26}"/>
                  </a:ext>
                </a:extLst>
              </p:cNvPr>
              <p:cNvSpPr txBox="1"/>
              <p:nvPr/>
            </p:nvSpPr>
            <p:spPr bwMode="gray">
              <a:xfrm>
                <a:off x="3176403" y="2752872"/>
                <a:ext cx="3656884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⇔ 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ra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f>
                        <m:f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F700E-51CA-608F-7131-639576617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76403" y="2752872"/>
                <a:ext cx="3656884" cy="497059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EC4636-3201-A0FB-3561-64E298C0C562}"/>
              </a:ext>
            </a:extLst>
          </p:cNvPr>
          <p:cNvCxnSpPr>
            <a:cxnSpLocks/>
            <a:stCxn id="12" idx="3"/>
          </p:cNvCxnSpPr>
          <p:nvPr/>
        </p:nvCxnSpPr>
        <p:spPr bwMode="gray">
          <a:xfrm>
            <a:off x="2248930" y="2119420"/>
            <a:ext cx="4118405" cy="703481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7DE837-B510-2268-146E-94B78CCED71B}"/>
              </a:ext>
            </a:extLst>
          </p:cNvPr>
          <p:cNvSpPr/>
          <p:nvPr/>
        </p:nvSpPr>
        <p:spPr bwMode="gray">
          <a:xfrm>
            <a:off x="6367335" y="2778619"/>
            <a:ext cx="212638" cy="452777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DEFA448-F169-117C-CBEC-6301EEE1DA02}"/>
              </a:ext>
            </a:extLst>
          </p:cNvPr>
          <p:cNvSpPr/>
          <p:nvPr/>
        </p:nvSpPr>
        <p:spPr bwMode="gray">
          <a:xfrm>
            <a:off x="2120729" y="1996088"/>
            <a:ext cx="128201" cy="246663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6352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90C7938-1820-494B-19B1-B91E758184B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402651" cy="3563938"/>
              </a:xfrm>
            </p:spPr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(Binomialverteilung)</a:t>
                </a:r>
                <a:r>
                  <a:rPr lang="de-DE" dirty="0"/>
                  <a:t>. Wir beobachten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de-DE" dirty="0"/>
                  <a:t> mit unbekannter Erfolgswahrscheinlichkeit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und betrachten ein 95% Konfidenzniveau!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 (Approximatives Konfidenzintervall)</a:t>
                </a:r>
              </a:p>
              <a:p>
                <a:pPr lvl="1"/>
                <a:r>
                  <a:rPr lang="de-DE" sz="1200" dirty="0"/>
                  <a:t>Weniger </a:t>
                </a:r>
                <a:r>
                  <a:rPr lang="de-DE" sz="1200"/>
                  <a:t>Annahmen führen </a:t>
                </a:r>
                <a:r>
                  <a:rPr lang="de-DE" sz="1200" dirty="0"/>
                  <a:t>zu unsichereren Aussagen über Parameter (d.h., größeren Konfidenzintervallen).</a:t>
                </a:r>
              </a:p>
              <a:p>
                <a:pPr lvl="1"/>
                <a:r>
                  <a:rPr lang="de-DE" sz="1200" dirty="0"/>
                  <a:t>Approximative Konfidenzintervalle sind unter Umständen einfacher/schneller zu berechnen.</a:t>
                </a: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90C7938-1820-494B-19B1-B91E75818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402651" cy="3563938"/>
              </a:xfrm>
              <a:blipFill>
                <a:blip r:embed="rId2"/>
                <a:stretch>
                  <a:fillRect t="-355" b="-85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B3E8E18-3C7A-A989-A4DD-FEF0CFCC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Approximative Konfidenzintervalle im Vergleich</a:t>
            </a:r>
          </a:p>
        </p:txBody>
      </p:sp>
      <p:pic>
        <p:nvPicPr>
          <p:cNvPr id="5" name="Picture 4" descr="A graph of a curve&#10;&#10;Description automatically generated">
            <a:extLst>
              <a:ext uri="{FF2B5EF4-FFF2-40B4-BE49-F238E27FC236}">
                <a16:creationId xmlns:a16="http://schemas.microsoft.com/office/drawing/2014/main" id="{DAB11775-2E1B-4FC5-F672-FB0AB6770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65" y="2313830"/>
            <a:ext cx="2589006" cy="1726004"/>
          </a:xfrm>
          <a:prstGeom prst="rect">
            <a:avLst/>
          </a:prstGeom>
        </p:spPr>
      </p:pic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8B6186D9-74CA-960C-4F47-5DAF27115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499" y="2313830"/>
            <a:ext cx="2589006" cy="1726004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FF760FE-F96E-2D82-EE65-3AEBEA10C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1" y="2313830"/>
            <a:ext cx="2589006" cy="17260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6D04AD-8726-6BE1-8C5D-A71F504B6F1A}"/>
                  </a:ext>
                </a:extLst>
              </p:cNvPr>
              <p:cNvSpPr txBox="1"/>
              <p:nvPr/>
            </p:nvSpPr>
            <p:spPr bwMode="gray">
              <a:xfrm>
                <a:off x="784653" y="1788669"/>
                <a:ext cx="2227993" cy="391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>
                    <a:solidFill>
                      <a:srgbClr val="C00000"/>
                    </a:solidFill>
                  </a:rPr>
                  <a:t>Normalverteilungsapproximation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sz="11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DE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6D04AD-8726-6BE1-8C5D-A71F504B6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4653" y="1788669"/>
                <a:ext cx="2227993" cy="391394"/>
              </a:xfrm>
              <a:prstGeom prst="rect">
                <a:avLst/>
              </a:prstGeom>
              <a:blipFill>
                <a:blip r:embed="rId6"/>
                <a:stretch>
                  <a:fillRect l="-2260" t="-3125" r="-3955" b="-156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F4B3A0-4A0B-1322-75F0-E6D8B5F5BA28}"/>
                  </a:ext>
                </a:extLst>
              </p:cNvPr>
              <p:cNvSpPr txBox="1"/>
              <p:nvPr/>
            </p:nvSpPr>
            <p:spPr bwMode="gray">
              <a:xfrm>
                <a:off x="3284499" y="1788669"/>
                <a:ext cx="2665279" cy="391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>
                    <a:solidFill>
                      <a:srgbClr val="C00000"/>
                    </a:solidFill>
                  </a:rPr>
                  <a:t>Normalverteilungsapproximation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sz="11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de-DE" sz="1100" dirty="0">
                    <a:solidFill>
                      <a:srgbClr val="C00000"/>
                    </a:solidFill>
                  </a:rPr>
                  <a:t> mit Varianzapproximation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F4B3A0-4A0B-1322-75F0-E6D8B5F5B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84499" y="1788669"/>
                <a:ext cx="2665279" cy="391394"/>
              </a:xfrm>
              <a:prstGeom prst="rect">
                <a:avLst/>
              </a:prstGeom>
              <a:blipFill>
                <a:blip r:embed="rId7"/>
                <a:stretch>
                  <a:fillRect t="-3125" r="-474" b="-156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6F5910-0F4A-6363-E2A8-62DB513738D0}"/>
                  </a:ext>
                </a:extLst>
              </p:cNvPr>
              <p:cNvSpPr txBox="1"/>
              <p:nvPr/>
            </p:nvSpPr>
            <p:spPr bwMode="gray">
              <a:xfrm>
                <a:off x="6404918" y="1820312"/>
                <a:ext cx="2227993" cy="391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 err="1">
                    <a:solidFill>
                      <a:srgbClr val="C00000"/>
                    </a:solidFill>
                  </a:rPr>
                  <a:t>Tschebyscheffapproximation</a:t>
                </a:r>
                <a:r>
                  <a:rPr lang="en-US" sz="1100" dirty="0">
                    <a:solidFill>
                      <a:srgbClr val="C00000"/>
                    </a:solidFill>
                  </a:rPr>
                  <a:t>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sz="11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DE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6F5910-0F4A-6363-E2A8-62DB51373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04918" y="1820312"/>
                <a:ext cx="2227993" cy="391394"/>
              </a:xfrm>
              <a:prstGeom prst="rect">
                <a:avLst/>
              </a:prstGeom>
              <a:blipFill>
                <a:blip r:embed="rId8"/>
                <a:stretch>
                  <a:fillRect l="-2273" t="-3125" r="-3977"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7F7308-411D-2679-F4CC-77C768D18239}"/>
              </a:ext>
            </a:extLst>
          </p:cNvPr>
          <p:cNvCxnSpPr>
            <a:cxnSpLocks/>
          </p:cNvCxnSpPr>
          <p:nvPr/>
        </p:nvCxnSpPr>
        <p:spPr bwMode="gray">
          <a:xfrm>
            <a:off x="1666327" y="3031974"/>
            <a:ext cx="0" cy="375516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2A3EC5-2877-D739-E478-872ECB99B2D2}"/>
              </a:ext>
            </a:extLst>
          </p:cNvPr>
          <p:cNvCxnSpPr>
            <a:cxnSpLocks/>
          </p:cNvCxnSpPr>
          <p:nvPr/>
        </p:nvCxnSpPr>
        <p:spPr bwMode="gray">
          <a:xfrm>
            <a:off x="4549227" y="3031974"/>
            <a:ext cx="0" cy="375516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30C03C-BFAB-4CF7-9762-56424EE3C3A3}"/>
              </a:ext>
            </a:extLst>
          </p:cNvPr>
          <p:cNvCxnSpPr>
            <a:cxnSpLocks/>
          </p:cNvCxnSpPr>
          <p:nvPr/>
        </p:nvCxnSpPr>
        <p:spPr bwMode="gray">
          <a:xfrm>
            <a:off x="7387677" y="2809724"/>
            <a:ext cx="0" cy="759691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3716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Punktschätzer und Intervallschätzer</a:t>
            </a:r>
          </a:p>
          <a:p>
            <a:r>
              <a:rPr lang="de-DE" dirty="0">
                <a:solidFill>
                  <a:schemeClr val="accent5"/>
                </a:solidFill>
              </a:rPr>
              <a:t>Konfidenzintervalle unter Normalverteilungsannahme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den Erwartungswert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die Varianz</a:t>
            </a:r>
          </a:p>
          <a:p>
            <a:r>
              <a:rPr lang="de-DE" dirty="0"/>
              <a:t>Approximative Konfidenzintervalle</a:t>
            </a:r>
          </a:p>
          <a:p>
            <a:pPr lvl="1"/>
            <a:r>
              <a:rPr lang="de-DE" dirty="0"/>
              <a:t>Approximation über Normalverteilung</a:t>
            </a:r>
          </a:p>
          <a:p>
            <a:pPr lvl="1"/>
            <a:r>
              <a:rPr lang="de-DE" dirty="0"/>
              <a:t>Approximation über Ungleichungen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Punktschätzer und Intervallschätzer</a:t>
            </a:r>
          </a:p>
          <a:p>
            <a:r>
              <a:rPr lang="de-DE" dirty="0">
                <a:solidFill>
                  <a:schemeClr val="accent5"/>
                </a:solidFill>
              </a:rPr>
              <a:t>Konfidenzintervalle unter Normalverteilungsannahme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den Erwartungswert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die Varianz</a:t>
            </a:r>
          </a:p>
          <a:p>
            <a:r>
              <a:rPr lang="de-DE" b="1" dirty="0"/>
              <a:t>Approximative Konfidenzintervalle</a:t>
            </a:r>
          </a:p>
          <a:p>
            <a:pPr lvl="1"/>
            <a:r>
              <a:rPr lang="de-DE" dirty="0"/>
              <a:t>Approximation über Normalverteilung</a:t>
            </a:r>
          </a:p>
          <a:p>
            <a:pPr lvl="1"/>
            <a:r>
              <a:rPr lang="de-DE" dirty="0"/>
              <a:t>Approximation über Ungleichungen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16385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FA44F2E-2F48-9CD4-0ECF-EB24D45AA92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661495" cy="3563938"/>
              </a:xfrm>
            </p:spPr>
            <p:txBody>
              <a:bodyPr/>
              <a:lstStyle/>
              <a:p>
                <a:r>
                  <a:rPr lang="de-DE" b="1" dirty="0"/>
                  <a:t>Situation</a:t>
                </a:r>
                <a:r>
                  <a:rPr lang="de-DE" dirty="0"/>
                  <a:t>: Bisher haben wir Konfidenzintervalle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de-DE" dirty="0"/>
                  <a:t> konstruiert, bei denen wir die Verteilung der Stichprobe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 für jeden Wert von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de-DE" dirty="0"/>
                  <a:t> kennen und formal leicht nach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dirty="0"/>
                  <a:t> umstellen können.</a:t>
                </a:r>
              </a:p>
              <a:p>
                <a:r>
                  <a:rPr lang="de-DE" b="1" dirty="0"/>
                  <a:t>Frage</a:t>
                </a:r>
                <a:r>
                  <a:rPr lang="de-DE" dirty="0"/>
                  <a:t>: Was machen wir, wenn wir die Verteilung der Stichprobe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 für jedes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de-DE" dirty="0"/>
                  <a:t> kennen aber nicht leicht nach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dirty="0"/>
                  <a:t> umstellen können?</a:t>
                </a:r>
              </a:p>
              <a:p>
                <a:r>
                  <a:rPr lang="de-DE" b="1" dirty="0">
                    <a:solidFill>
                      <a:schemeClr val="accent4"/>
                    </a:solidFill>
                  </a:rPr>
                  <a:t>Beispiel (Club)</a:t>
                </a:r>
                <a:r>
                  <a:rPr lang="de-DE" dirty="0"/>
                  <a:t>. Wir beobachten 30 Wartende vor einem Club, bei dem die Türsteherin mit einer unbekannten Wahrscheinlichkeit einen Gast einlässt; nur 3 Wartende dürfen in den Club. Was ist ein Konfidenzintervall für die Wahrscheinlichkeit auf einem Niveau von 95%?</a:t>
                </a:r>
              </a:p>
              <a:p>
                <a:pPr lvl="1"/>
                <a:r>
                  <a:rPr lang="de-DE" sz="1200" b="1" dirty="0"/>
                  <a:t>Ansatz</a:t>
                </a:r>
                <a:r>
                  <a:rPr lang="de-DE" sz="1200" dirty="0"/>
                  <a:t>: Sei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200" dirty="0"/>
                  <a:t> eine Bernoulli-verteilte Zufallsvariable,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Bern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de-DE" sz="1200" dirty="0"/>
                  <a:t> mit der Bedeutung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Gast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wird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nicht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reingelassen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Gast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wird</m:t>
                                    </m:r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reingelassen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          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de-DE" sz="1200" dirty="0"/>
              </a:p>
              <a:p>
                <a:pPr marL="538162" lvl="2" indent="0">
                  <a:buNone/>
                </a:pPr>
                <a:r>
                  <a:rPr lang="de-DE" sz="1200" dirty="0"/>
                  <a:t>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200" dirty="0"/>
                  <a:t> sind paarweise unabhängig und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de-DE" sz="1200" dirty="0"/>
                  <a:t>.</a:t>
                </a:r>
              </a:p>
              <a:p>
                <a:pPr marL="439737" lvl="1" indent="-171450"/>
                <a:r>
                  <a:rPr lang="de-DE" sz="1200" b="1" dirty="0"/>
                  <a:t>Problem</a:t>
                </a:r>
                <a:r>
                  <a:rPr lang="de-DE" sz="1200" dirty="0"/>
                  <a:t>: Nicht für jeden Wert von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sz="1200" dirty="0"/>
                  <a:t> gibt es ein Intervall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0,…,30</m:t>
                        </m:r>
                      </m:e>
                    </m:d>
                  </m:oMath>
                </a14:m>
                <a:r>
                  <a:rPr lang="de-DE" sz="1200" dirty="0"/>
                  <a:t>, was genau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de-DE" sz="1200" dirty="0"/>
                  <a:t> Wahrscheinlichkeitsmasse hat!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FA44F2E-2F48-9CD4-0ECF-EB24D45AA9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661495" cy="3563938"/>
              </a:xfrm>
              <a:blipFill>
                <a:blip r:embed="rId2"/>
                <a:stretch>
                  <a:fillRect t="-355" r="-381" b="-212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6AD8DB9-47BC-BD56-E43A-E33574D4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7" name="Picture 2" descr="Hopefuls queue to enter Berghain ... many will be refused entry.">
            <a:extLst>
              <a:ext uri="{FF2B5EF4-FFF2-40B4-BE49-F238E27FC236}">
                <a16:creationId xmlns:a16="http://schemas.microsoft.com/office/drawing/2014/main" id="{EBD565DF-FB1F-F435-D87C-E9DDE0993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7" y="1275606"/>
            <a:ext cx="1673390" cy="94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9" name="Group 318">
            <a:extLst>
              <a:ext uri="{FF2B5EF4-FFF2-40B4-BE49-F238E27FC236}">
                <a16:creationId xmlns:a16="http://schemas.microsoft.com/office/drawing/2014/main" id="{8CBDD018-86E7-D65B-1720-5EB09C81B71C}"/>
              </a:ext>
            </a:extLst>
          </p:cNvPr>
          <p:cNvGrpSpPr/>
          <p:nvPr/>
        </p:nvGrpSpPr>
        <p:grpSpPr>
          <a:xfrm>
            <a:off x="7177862" y="3878868"/>
            <a:ext cx="1786626" cy="1191084"/>
            <a:chOff x="7177862" y="3878868"/>
            <a:chExt cx="1786626" cy="1191084"/>
          </a:xfrm>
        </p:grpSpPr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7ACB27BC-BB24-43AA-4BD8-6EE38E9E1A61}"/>
                </a:ext>
              </a:extLst>
            </p:cNvPr>
            <p:cNvSpPr/>
            <p:nvPr/>
          </p:nvSpPr>
          <p:spPr>
            <a:xfrm>
              <a:off x="7177862" y="3878868"/>
              <a:ext cx="1786626" cy="1191084"/>
            </a:xfrm>
            <a:custGeom>
              <a:avLst/>
              <a:gdLst>
                <a:gd name="connsiteX0" fmla="*/ 0 w 1786626"/>
                <a:gd name="connsiteY0" fmla="*/ 1191084 h 1191084"/>
                <a:gd name="connsiteX1" fmla="*/ 1786626 w 1786626"/>
                <a:gd name="connsiteY1" fmla="*/ 1191084 h 1191084"/>
                <a:gd name="connsiteX2" fmla="*/ 1786626 w 1786626"/>
                <a:gd name="connsiteY2" fmla="*/ 0 h 1191084"/>
                <a:gd name="connsiteX3" fmla="*/ 0 w 1786626"/>
                <a:gd name="connsiteY3" fmla="*/ 0 h 119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6626" h="1191084">
                  <a:moveTo>
                    <a:pt x="0" y="1191084"/>
                  </a:moveTo>
                  <a:lnTo>
                    <a:pt x="1786626" y="1191084"/>
                  </a:lnTo>
                  <a:lnTo>
                    <a:pt x="17866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73492119-1608-DE4A-C90A-42A8D544F63C}"/>
                </a:ext>
              </a:extLst>
            </p:cNvPr>
            <p:cNvSpPr/>
            <p:nvPr/>
          </p:nvSpPr>
          <p:spPr>
            <a:xfrm>
              <a:off x="7435138" y="3914037"/>
              <a:ext cx="1494182" cy="988909"/>
            </a:xfrm>
            <a:custGeom>
              <a:avLst/>
              <a:gdLst>
                <a:gd name="connsiteX0" fmla="*/ 0 w 1494182"/>
                <a:gd name="connsiteY0" fmla="*/ 988909 h 988909"/>
                <a:gd name="connsiteX1" fmla="*/ 1494183 w 1494182"/>
                <a:gd name="connsiteY1" fmla="*/ 988909 h 988909"/>
                <a:gd name="connsiteX2" fmla="*/ 1494183 w 1494182"/>
                <a:gd name="connsiteY2" fmla="*/ 0 h 988909"/>
                <a:gd name="connsiteX3" fmla="*/ 0 w 1494182"/>
                <a:gd name="connsiteY3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182" h="988909">
                  <a:moveTo>
                    <a:pt x="0" y="988909"/>
                  </a:moveTo>
                  <a:lnTo>
                    <a:pt x="1494183" y="988909"/>
                  </a:lnTo>
                  <a:lnTo>
                    <a:pt x="14941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D7ABDB1F-8E0B-D155-5B16-197A8E25DDD8}"/>
                </a:ext>
              </a:extLst>
            </p:cNvPr>
            <p:cNvSpPr/>
            <p:nvPr/>
          </p:nvSpPr>
          <p:spPr>
            <a:xfrm>
              <a:off x="7534591" y="3914037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1C726B4B-8FB7-3FA1-426D-C4DEA9C15D9F}"/>
                </a:ext>
              </a:extLst>
            </p:cNvPr>
            <p:cNvSpPr/>
            <p:nvPr/>
          </p:nvSpPr>
          <p:spPr>
            <a:xfrm>
              <a:off x="7966352" y="3914037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C4AC16E4-72A5-DE4E-CFB2-669C997EC732}"/>
                </a:ext>
              </a:extLst>
            </p:cNvPr>
            <p:cNvSpPr/>
            <p:nvPr/>
          </p:nvSpPr>
          <p:spPr>
            <a:xfrm>
              <a:off x="8398105" y="3914037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D0394E08-36AA-6A35-80EB-34C33566B7F6}"/>
                </a:ext>
              </a:extLst>
            </p:cNvPr>
            <p:cNvSpPr/>
            <p:nvPr/>
          </p:nvSpPr>
          <p:spPr>
            <a:xfrm>
              <a:off x="8829865" y="3914037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0E59CA8D-7406-C1CF-899C-54F76D52595C}"/>
                </a:ext>
              </a:extLst>
            </p:cNvPr>
            <p:cNvSpPr/>
            <p:nvPr/>
          </p:nvSpPr>
          <p:spPr>
            <a:xfrm>
              <a:off x="7435138" y="4902947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1EC10A87-3580-FE83-D21F-85D283FA2DF6}"/>
                </a:ext>
              </a:extLst>
            </p:cNvPr>
            <p:cNvSpPr/>
            <p:nvPr/>
          </p:nvSpPr>
          <p:spPr>
            <a:xfrm>
              <a:off x="7534591" y="4888877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F9315471-888A-638C-F9C5-B9B6DD77C69C}"/>
                </a:ext>
              </a:extLst>
            </p:cNvPr>
            <p:cNvSpPr/>
            <p:nvPr/>
          </p:nvSpPr>
          <p:spPr>
            <a:xfrm>
              <a:off x="7966352" y="4888877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ECEB8132-8D26-67DB-786B-9E582D5BFC17}"/>
                </a:ext>
              </a:extLst>
            </p:cNvPr>
            <p:cNvSpPr/>
            <p:nvPr/>
          </p:nvSpPr>
          <p:spPr>
            <a:xfrm>
              <a:off x="8398105" y="4888877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2FAD5D4A-396C-5A1F-1B87-2CA237186EFD}"/>
                </a:ext>
              </a:extLst>
            </p:cNvPr>
            <p:cNvSpPr/>
            <p:nvPr/>
          </p:nvSpPr>
          <p:spPr>
            <a:xfrm>
              <a:off x="8829865" y="4888877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23A8B9D7-36E4-7895-548A-C7E55D60DF70}"/>
                </a:ext>
              </a:extLst>
            </p:cNvPr>
            <p:cNvSpPr/>
            <p:nvPr/>
          </p:nvSpPr>
          <p:spPr>
            <a:xfrm>
              <a:off x="7519030" y="4927684"/>
              <a:ext cx="31121" cy="46705"/>
            </a:xfrm>
            <a:custGeom>
              <a:avLst/>
              <a:gdLst>
                <a:gd name="connsiteX0" fmla="*/ 15561 w 31121"/>
                <a:gd name="connsiteY0" fmla="*/ 4824 h 46705"/>
                <a:gd name="connsiteX1" fmla="*/ 8474 w 31121"/>
                <a:gd name="connsiteY1" fmla="*/ 9469 h 46705"/>
                <a:gd name="connsiteX2" fmla="*/ 6122 w 31121"/>
                <a:gd name="connsiteY2" fmla="*/ 23368 h 46705"/>
                <a:gd name="connsiteX3" fmla="*/ 8474 w 31121"/>
                <a:gd name="connsiteY3" fmla="*/ 37273 h 46705"/>
                <a:gd name="connsiteX4" fmla="*/ 15561 w 31121"/>
                <a:gd name="connsiteY4" fmla="*/ 41882 h 46705"/>
                <a:gd name="connsiteX5" fmla="*/ 22647 w 31121"/>
                <a:gd name="connsiteY5" fmla="*/ 37273 h 46705"/>
                <a:gd name="connsiteX6" fmla="*/ 25030 w 31121"/>
                <a:gd name="connsiteY6" fmla="*/ 23368 h 46705"/>
                <a:gd name="connsiteX7" fmla="*/ 22647 w 31121"/>
                <a:gd name="connsiteY7" fmla="*/ 9469 h 46705"/>
                <a:gd name="connsiteX8" fmla="*/ 15561 w 31121"/>
                <a:gd name="connsiteY8" fmla="*/ 4824 h 46705"/>
                <a:gd name="connsiteX9" fmla="*/ 15561 w 31121"/>
                <a:gd name="connsiteY9" fmla="*/ 0 h 46705"/>
                <a:gd name="connsiteX10" fmla="*/ 27111 w 31121"/>
                <a:gd name="connsiteY10" fmla="*/ 6000 h 46705"/>
                <a:gd name="connsiteX11" fmla="*/ 31122 w 31121"/>
                <a:gd name="connsiteY11" fmla="*/ 23368 h 46705"/>
                <a:gd name="connsiteX12" fmla="*/ 27111 w 31121"/>
                <a:gd name="connsiteY12" fmla="*/ 40735 h 46705"/>
                <a:gd name="connsiteX13" fmla="*/ 15561 w 31121"/>
                <a:gd name="connsiteY13" fmla="*/ 46705 h 46705"/>
                <a:gd name="connsiteX14" fmla="*/ 3980 w 31121"/>
                <a:gd name="connsiteY14" fmla="*/ 40735 h 46705"/>
                <a:gd name="connsiteX15" fmla="*/ 0 w 31121"/>
                <a:gd name="connsiteY15" fmla="*/ 23368 h 46705"/>
                <a:gd name="connsiteX16" fmla="*/ 3980 w 31121"/>
                <a:gd name="connsiteY16" fmla="*/ 6000 h 46705"/>
                <a:gd name="connsiteX17" fmla="*/ 15561 w 31121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1" h="46705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6" y="12544"/>
                    <a:pt x="6122" y="17174"/>
                    <a:pt x="6122" y="23368"/>
                  </a:cubicBezTo>
                  <a:cubicBezTo>
                    <a:pt x="6122" y="29539"/>
                    <a:pt x="6906" y="34177"/>
                    <a:pt x="8474" y="37273"/>
                  </a:cubicBezTo>
                  <a:cubicBezTo>
                    <a:pt x="10062" y="40348"/>
                    <a:pt x="12424" y="41882"/>
                    <a:pt x="15561" y="41882"/>
                  </a:cubicBezTo>
                  <a:cubicBezTo>
                    <a:pt x="18717" y="41882"/>
                    <a:pt x="21079" y="40348"/>
                    <a:pt x="22647" y="37273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74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2"/>
                    <a:pt x="27111" y="6000"/>
                  </a:cubicBezTo>
                  <a:cubicBezTo>
                    <a:pt x="29785" y="9983"/>
                    <a:pt x="31122" y="15767"/>
                    <a:pt x="31122" y="23368"/>
                  </a:cubicBezTo>
                  <a:cubicBezTo>
                    <a:pt x="31122" y="30946"/>
                    <a:pt x="29785" y="36737"/>
                    <a:pt x="27111" y="40735"/>
                  </a:cubicBezTo>
                  <a:cubicBezTo>
                    <a:pt x="24457" y="44718"/>
                    <a:pt x="20607" y="46705"/>
                    <a:pt x="15561" y="46705"/>
                  </a:cubicBezTo>
                  <a:cubicBezTo>
                    <a:pt x="10514" y="46705"/>
                    <a:pt x="6654" y="44718"/>
                    <a:pt x="3980" y="40735"/>
                  </a:cubicBezTo>
                  <a:cubicBezTo>
                    <a:pt x="1327" y="36737"/>
                    <a:pt x="0" y="30946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2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543100F5-FEB2-D3CC-D7B1-0DA82CA4DDB5}"/>
                </a:ext>
              </a:extLst>
            </p:cNvPr>
            <p:cNvSpPr/>
            <p:nvPr/>
          </p:nvSpPr>
          <p:spPr>
            <a:xfrm>
              <a:off x="7932503" y="4928495"/>
              <a:ext cx="26806" cy="45022"/>
            </a:xfrm>
            <a:custGeom>
              <a:avLst/>
              <a:gdLst>
                <a:gd name="connsiteX0" fmla="*/ 871 w 26806"/>
                <a:gd name="connsiteY0" fmla="*/ 39894 h 45022"/>
                <a:gd name="connsiteX1" fmla="*/ 10824 w 26806"/>
                <a:gd name="connsiteY1" fmla="*/ 39894 h 45022"/>
                <a:gd name="connsiteX2" fmla="*/ 10824 w 26806"/>
                <a:gd name="connsiteY2" fmla="*/ 5546 h 45022"/>
                <a:gd name="connsiteX3" fmla="*/ 0 w 26806"/>
                <a:gd name="connsiteY3" fmla="*/ 7720 h 45022"/>
                <a:gd name="connsiteX4" fmla="*/ 0 w 26806"/>
                <a:gd name="connsiteY4" fmla="*/ 2174 h 45022"/>
                <a:gd name="connsiteX5" fmla="*/ 10764 w 26806"/>
                <a:gd name="connsiteY5" fmla="*/ 0 h 45022"/>
                <a:gd name="connsiteX6" fmla="*/ 16854 w 26806"/>
                <a:gd name="connsiteY6" fmla="*/ 0 h 45022"/>
                <a:gd name="connsiteX7" fmla="*/ 16854 w 26806"/>
                <a:gd name="connsiteY7" fmla="*/ 39894 h 45022"/>
                <a:gd name="connsiteX8" fmla="*/ 26807 w 26806"/>
                <a:gd name="connsiteY8" fmla="*/ 39894 h 45022"/>
                <a:gd name="connsiteX9" fmla="*/ 26807 w 26806"/>
                <a:gd name="connsiteY9" fmla="*/ 45023 h 45022"/>
                <a:gd name="connsiteX10" fmla="*/ 871 w 26806"/>
                <a:gd name="connsiteY10" fmla="*/ 45023 h 45022"/>
                <a:gd name="connsiteX11" fmla="*/ 871 w 26806"/>
                <a:gd name="connsiteY11" fmla="*/ 39894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6" h="45022">
                  <a:moveTo>
                    <a:pt x="871" y="39894"/>
                  </a:moveTo>
                  <a:lnTo>
                    <a:pt x="10824" y="39894"/>
                  </a:lnTo>
                  <a:lnTo>
                    <a:pt x="10824" y="5546"/>
                  </a:lnTo>
                  <a:lnTo>
                    <a:pt x="0" y="7720"/>
                  </a:lnTo>
                  <a:lnTo>
                    <a:pt x="0" y="2174"/>
                  </a:lnTo>
                  <a:lnTo>
                    <a:pt x="10764" y="0"/>
                  </a:lnTo>
                  <a:lnTo>
                    <a:pt x="16854" y="0"/>
                  </a:lnTo>
                  <a:lnTo>
                    <a:pt x="16854" y="39894"/>
                  </a:lnTo>
                  <a:lnTo>
                    <a:pt x="26807" y="39894"/>
                  </a:lnTo>
                  <a:lnTo>
                    <a:pt x="26807" y="45023"/>
                  </a:lnTo>
                  <a:lnTo>
                    <a:pt x="871" y="45023"/>
                  </a:lnTo>
                  <a:lnTo>
                    <a:pt x="871" y="39894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BCEC4DD7-21AB-99BC-10F8-1DCEFF8F4616}"/>
                </a:ext>
              </a:extLst>
            </p:cNvPr>
            <p:cNvSpPr/>
            <p:nvPr/>
          </p:nvSpPr>
          <p:spPr>
            <a:xfrm>
              <a:off x="7969076" y="4927684"/>
              <a:ext cx="31124" cy="46705"/>
            </a:xfrm>
            <a:custGeom>
              <a:avLst/>
              <a:gdLst>
                <a:gd name="connsiteX0" fmla="*/ 15566 w 31124"/>
                <a:gd name="connsiteY0" fmla="*/ 4824 h 46705"/>
                <a:gd name="connsiteX1" fmla="*/ 8479 w 31124"/>
                <a:gd name="connsiteY1" fmla="*/ 9469 h 46705"/>
                <a:gd name="connsiteX2" fmla="*/ 6127 w 31124"/>
                <a:gd name="connsiteY2" fmla="*/ 23368 h 46705"/>
                <a:gd name="connsiteX3" fmla="*/ 8479 w 31124"/>
                <a:gd name="connsiteY3" fmla="*/ 37273 h 46705"/>
                <a:gd name="connsiteX4" fmla="*/ 15566 w 31124"/>
                <a:gd name="connsiteY4" fmla="*/ 41882 h 46705"/>
                <a:gd name="connsiteX5" fmla="*/ 22646 w 31124"/>
                <a:gd name="connsiteY5" fmla="*/ 37273 h 46705"/>
                <a:gd name="connsiteX6" fmla="*/ 25028 w 31124"/>
                <a:gd name="connsiteY6" fmla="*/ 23368 h 46705"/>
                <a:gd name="connsiteX7" fmla="*/ 22646 w 31124"/>
                <a:gd name="connsiteY7" fmla="*/ 9469 h 46705"/>
                <a:gd name="connsiteX8" fmla="*/ 15566 w 31124"/>
                <a:gd name="connsiteY8" fmla="*/ 4824 h 46705"/>
                <a:gd name="connsiteX9" fmla="*/ 15566 w 31124"/>
                <a:gd name="connsiteY9" fmla="*/ 0 h 46705"/>
                <a:gd name="connsiteX10" fmla="*/ 27112 w 31124"/>
                <a:gd name="connsiteY10" fmla="*/ 6000 h 46705"/>
                <a:gd name="connsiteX11" fmla="*/ 31125 w 31124"/>
                <a:gd name="connsiteY11" fmla="*/ 23368 h 46705"/>
                <a:gd name="connsiteX12" fmla="*/ 27112 w 31124"/>
                <a:gd name="connsiteY12" fmla="*/ 40735 h 46705"/>
                <a:gd name="connsiteX13" fmla="*/ 15566 w 31124"/>
                <a:gd name="connsiteY13" fmla="*/ 46705 h 46705"/>
                <a:gd name="connsiteX14" fmla="*/ 3983 w 31124"/>
                <a:gd name="connsiteY14" fmla="*/ 40735 h 46705"/>
                <a:gd name="connsiteX15" fmla="*/ 0 w 31124"/>
                <a:gd name="connsiteY15" fmla="*/ 23368 h 46705"/>
                <a:gd name="connsiteX16" fmla="*/ 3983 w 31124"/>
                <a:gd name="connsiteY16" fmla="*/ 6000 h 46705"/>
                <a:gd name="connsiteX17" fmla="*/ 15566 w 31124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4" h="46705">
                  <a:moveTo>
                    <a:pt x="15566" y="4824"/>
                  </a:moveTo>
                  <a:cubicBezTo>
                    <a:pt x="12432" y="4824"/>
                    <a:pt x="10065" y="6372"/>
                    <a:pt x="8479" y="9469"/>
                  </a:cubicBezTo>
                  <a:cubicBezTo>
                    <a:pt x="6908" y="12544"/>
                    <a:pt x="6127" y="17174"/>
                    <a:pt x="6127" y="23368"/>
                  </a:cubicBezTo>
                  <a:cubicBezTo>
                    <a:pt x="6127" y="29539"/>
                    <a:pt x="6908" y="34177"/>
                    <a:pt x="8479" y="37273"/>
                  </a:cubicBezTo>
                  <a:cubicBezTo>
                    <a:pt x="10065" y="40348"/>
                    <a:pt x="12432" y="41882"/>
                    <a:pt x="15566" y="41882"/>
                  </a:cubicBezTo>
                  <a:cubicBezTo>
                    <a:pt x="18722" y="41882"/>
                    <a:pt x="21082" y="40348"/>
                    <a:pt x="22646" y="37273"/>
                  </a:cubicBezTo>
                  <a:cubicBezTo>
                    <a:pt x="24231" y="34177"/>
                    <a:pt x="25028" y="29539"/>
                    <a:pt x="25028" y="23368"/>
                  </a:cubicBezTo>
                  <a:cubicBezTo>
                    <a:pt x="25028" y="17174"/>
                    <a:pt x="24231" y="12544"/>
                    <a:pt x="22646" y="9469"/>
                  </a:cubicBezTo>
                  <a:cubicBezTo>
                    <a:pt x="21082" y="6372"/>
                    <a:pt x="18722" y="4824"/>
                    <a:pt x="15566" y="4824"/>
                  </a:cubicBezTo>
                  <a:moveTo>
                    <a:pt x="15566" y="0"/>
                  </a:moveTo>
                  <a:cubicBezTo>
                    <a:pt x="20606" y="0"/>
                    <a:pt x="24454" y="2002"/>
                    <a:pt x="27112" y="6000"/>
                  </a:cubicBezTo>
                  <a:cubicBezTo>
                    <a:pt x="29785" y="9983"/>
                    <a:pt x="31125" y="15767"/>
                    <a:pt x="31125" y="23368"/>
                  </a:cubicBezTo>
                  <a:cubicBezTo>
                    <a:pt x="31125" y="30946"/>
                    <a:pt x="29785" y="36737"/>
                    <a:pt x="27112" y="40735"/>
                  </a:cubicBezTo>
                  <a:cubicBezTo>
                    <a:pt x="24454" y="44718"/>
                    <a:pt x="20606" y="46705"/>
                    <a:pt x="15566" y="46705"/>
                  </a:cubicBezTo>
                  <a:cubicBezTo>
                    <a:pt x="10519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9" y="0"/>
                    <a:pt x="15566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3C926F00-17D4-A457-0172-6367EBB83A96}"/>
                </a:ext>
              </a:extLst>
            </p:cNvPr>
            <p:cNvSpPr/>
            <p:nvPr/>
          </p:nvSpPr>
          <p:spPr>
            <a:xfrm>
              <a:off x="8363124" y="4927684"/>
              <a:ext cx="28593" cy="45834"/>
            </a:xfrm>
            <a:custGeom>
              <a:avLst/>
              <a:gdLst>
                <a:gd name="connsiteX0" fmla="*/ 7333 w 28593"/>
                <a:gd name="connsiteY0" fmla="*/ 40705 h 45834"/>
                <a:gd name="connsiteX1" fmla="*/ 28593 w 28593"/>
                <a:gd name="connsiteY1" fmla="*/ 40705 h 45834"/>
                <a:gd name="connsiteX2" fmla="*/ 28593 w 28593"/>
                <a:gd name="connsiteY2" fmla="*/ 45834 h 45834"/>
                <a:gd name="connsiteX3" fmla="*/ 0 w 28593"/>
                <a:gd name="connsiteY3" fmla="*/ 45834 h 45834"/>
                <a:gd name="connsiteX4" fmla="*/ 0 w 28593"/>
                <a:gd name="connsiteY4" fmla="*/ 40705 h 45834"/>
                <a:gd name="connsiteX5" fmla="*/ 9439 w 28593"/>
                <a:gd name="connsiteY5" fmla="*/ 31087 h 45834"/>
                <a:gd name="connsiteX6" fmla="*/ 16980 w 28593"/>
                <a:gd name="connsiteY6" fmla="*/ 23278 h 45834"/>
                <a:gd name="connsiteX7" fmla="*/ 21052 w 28593"/>
                <a:gd name="connsiteY7" fmla="*/ 17732 h 45834"/>
                <a:gd name="connsiteX8" fmla="*/ 22229 w 28593"/>
                <a:gd name="connsiteY8" fmla="*/ 13236 h 45834"/>
                <a:gd name="connsiteX9" fmla="*/ 19690 w 28593"/>
                <a:gd name="connsiteY9" fmla="*/ 7385 h 45834"/>
                <a:gd name="connsiteX10" fmla="*/ 13147 w 28593"/>
                <a:gd name="connsiteY10" fmla="*/ 5122 h 45834"/>
                <a:gd name="connsiteX11" fmla="*/ 7087 w 28593"/>
                <a:gd name="connsiteY11" fmla="*/ 6119 h 45834"/>
                <a:gd name="connsiteX12" fmla="*/ 305 w 28593"/>
                <a:gd name="connsiteY12" fmla="*/ 9134 h 45834"/>
                <a:gd name="connsiteX13" fmla="*/ 305 w 28593"/>
                <a:gd name="connsiteY13" fmla="*/ 2985 h 45834"/>
                <a:gd name="connsiteX14" fmla="*/ 7176 w 28593"/>
                <a:gd name="connsiteY14" fmla="*/ 752 h 45834"/>
                <a:gd name="connsiteX15" fmla="*/ 13027 w 28593"/>
                <a:gd name="connsiteY15" fmla="*/ 0 h 45834"/>
                <a:gd name="connsiteX16" fmla="*/ 24186 w 28593"/>
                <a:gd name="connsiteY16" fmla="*/ 3499 h 45834"/>
                <a:gd name="connsiteX17" fmla="*/ 28348 w 28593"/>
                <a:gd name="connsiteY17" fmla="*/ 12841 h 45834"/>
                <a:gd name="connsiteX18" fmla="*/ 27291 w 28593"/>
                <a:gd name="connsiteY18" fmla="*/ 18119 h 45834"/>
                <a:gd name="connsiteX19" fmla="*/ 23524 w 28593"/>
                <a:gd name="connsiteY19" fmla="*/ 23971 h 45834"/>
                <a:gd name="connsiteX20" fmla="*/ 18730 w 28593"/>
                <a:gd name="connsiteY20" fmla="*/ 29040 h 45834"/>
                <a:gd name="connsiteX21" fmla="*/ 7333 w 28593"/>
                <a:gd name="connsiteY21" fmla="*/ 40705 h 4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593" h="45834">
                  <a:moveTo>
                    <a:pt x="7333" y="40705"/>
                  </a:moveTo>
                  <a:lnTo>
                    <a:pt x="28593" y="40705"/>
                  </a:lnTo>
                  <a:lnTo>
                    <a:pt x="28593" y="45834"/>
                  </a:lnTo>
                  <a:lnTo>
                    <a:pt x="0" y="45834"/>
                  </a:lnTo>
                  <a:lnTo>
                    <a:pt x="0" y="40705"/>
                  </a:lnTo>
                  <a:cubicBezTo>
                    <a:pt x="2315" y="38316"/>
                    <a:pt x="5457" y="35107"/>
                    <a:pt x="9439" y="31087"/>
                  </a:cubicBezTo>
                  <a:cubicBezTo>
                    <a:pt x="13437" y="27045"/>
                    <a:pt x="15953" y="24447"/>
                    <a:pt x="16980" y="23278"/>
                  </a:cubicBezTo>
                  <a:cubicBezTo>
                    <a:pt x="18931" y="21082"/>
                    <a:pt x="20286" y="19236"/>
                    <a:pt x="21052" y="17732"/>
                  </a:cubicBezTo>
                  <a:cubicBezTo>
                    <a:pt x="21834" y="16206"/>
                    <a:pt x="22229" y="14702"/>
                    <a:pt x="22229" y="13236"/>
                  </a:cubicBezTo>
                  <a:cubicBezTo>
                    <a:pt x="22229" y="10846"/>
                    <a:pt x="21380" y="8896"/>
                    <a:pt x="19690" y="7385"/>
                  </a:cubicBezTo>
                  <a:cubicBezTo>
                    <a:pt x="18023" y="5874"/>
                    <a:pt x="15841" y="5122"/>
                    <a:pt x="13147" y="5122"/>
                  </a:cubicBezTo>
                  <a:cubicBezTo>
                    <a:pt x="11241" y="5122"/>
                    <a:pt x="9223" y="5457"/>
                    <a:pt x="7087" y="6119"/>
                  </a:cubicBezTo>
                  <a:cubicBezTo>
                    <a:pt x="4980" y="6782"/>
                    <a:pt x="2717" y="7787"/>
                    <a:pt x="305" y="9134"/>
                  </a:cubicBezTo>
                  <a:lnTo>
                    <a:pt x="305" y="2985"/>
                  </a:lnTo>
                  <a:cubicBezTo>
                    <a:pt x="2754" y="1995"/>
                    <a:pt x="5047" y="1251"/>
                    <a:pt x="7176" y="752"/>
                  </a:cubicBezTo>
                  <a:cubicBezTo>
                    <a:pt x="9313" y="253"/>
                    <a:pt x="11263" y="0"/>
                    <a:pt x="13027" y="0"/>
                  </a:cubicBezTo>
                  <a:cubicBezTo>
                    <a:pt x="17695" y="0"/>
                    <a:pt x="21410" y="1169"/>
                    <a:pt x="24186" y="3499"/>
                  </a:cubicBezTo>
                  <a:cubicBezTo>
                    <a:pt x="26963" y="5829"/>
                    <a:pt x="28348" y="8941"/>
                    <a:pt x="28348" y="12841"/>
                  </a:cubicBezTo>
                  <a:cubicBezTo>
                    <a:pt x="28348" y="14695"/>
                    <a:pt x="27998" y="16452"/>
                    <a:pt x="27291" y="18119"/>
                  </a:cubicBezTo>
                  <a:cubicBezTo>
                    <a:pt x="26613" y="19764"/>
                    <a:pt x="25355" y="21715"/>
                    <a:pt x="23524" y="23971"/>
                  </a:cubicBezTo>
                  <a:cubicBezTo>
                    <a:pt x="23025" y="24559"/>
                    <a:pt x="21425" y="26249"/>
                    <a:pt x="18730" y="29040"/>
                  </a:cubicBezTo>
                  <a:cubicBezTo>
                    <a:pt x="16035" y="31817"/>
                    <a:pt x="12238" y="35703"/>
                    <a:pt x="7333" y="4070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0F66A818-47F8-E194-7576-B61340C1C881}"/>
                </a:ext>
              </a:extLst>
            </p:cNvPr>
            <p:cNvSpPr/>
            <p:nvPr/>
          </p:nvSpPr>
          <p:spPr>
            <a:xfrm>
              <a:off x="8401968" y="4927684"/>
              <a:ext cx="31117" cy="46705"/>
            </a:xfrm>
            <a:custGeom>
              <a:avLst/>
              <a:gdLst>
                <a:gd name="connsiteX0" fmla="*/ 15559 w 31117"/>
                <a:gd name="connsiteY0" fmla="*/ 4824 h 46705"/>
                <a:gd name="connsiteX1" fmla="*/ 8472 w 31117"/>
                <a:gd name="connsiteY1" fmla="*/ 9469 h 46705"/>
                <a:gd name="connsiteX2" fmla="*/ 6119 w 31117"/>
                <a:gd name="connsiteY2" fmla="*/ 23368 h 46705"/>
                <a:gd name="connsiteX3" fmla="*/ 8472 w 31117"/>
                <a:gd name="connsiteY3" fmla="*/ 37273 h 46705"/>
                <a:gd name="connsiteX4" fmla="*/ 15559 w 31117"/>
                <a:gd name="connsiteY4" fmla="*/ 41882 h 46705"/>
                <a:gd name="connsiteX5" fmla="*/ 22646 w 31117"/>
                <a:gd name="connsiteY5" fmla="*/ 37273 h 46705"/>
                <a:gd name="connsiteX6" fmla="*/ 25028 w 31117"/>
                <a:gd name="connsiteY6" fmla="*/ 23368 h 46705"/>
                <a:gd name="connsiteX7" fmla="*/ 22646 w 31117"/>
                <a:gd name="connsiteY7" fmla="*/ 9469 h 46705"/>
                <a:gd name="connsiteX8" fmla="*/ 15559 w 31117"/>
                <a:gd name="connsiteY8" fmla="*/ 4824 h 46705"/>
                <a:gd name="connsiteX9" fmla="*/ 15559 w 31117"/>
                <a:gd name="connsiteY9" fmla="*/ 0 h 46705"/>
                <a:gd name="connsiteX10" fmla="*/ 27112 w 31117"/>
                <a:gd name="connsiteY10" fmla="*/ 6000 h 46705"/>
                <a:gd name="connsiteX11" fmla="*/ 31117 w 31117"/>
                <a:gd name="connsiteY11" fmla="*/ 23368 h 46705"/>
                <a:gd name="connsiteX12" fmla="*/ 27112 w 31117"/>
                <a:gd name="connsiteY12" fmla="*/ 40735 h 46705"/>
                <a:gd name="connsiteX13" fmla="*/ 15559 w 31117"/>
                <a:gd name="connsiteY13" fmla="*/ 46705 h 46705"/>
                <a:gd name="connsiteX14" fmla="*/ 3983 w 31117"/>
                <a:gd name="connsiteY14" fmla="*/ 40735 h 46705"/>
                <a:gd name="connsiteX15" fmla="*/ 0 w 31117"/>
                <a:gd name="connsiteY15" fmla="*/ 23368 h 46705"/>
                <a:gd name="connsiteX16" fmla="*/ 3983 w 31117"/>
                <a:gd name="connsiteY16" fmla="*/ 6000 h 46705"/>
                <a:gd name="connsiteX17" fmla="*/ 15559 w 31117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17" h="46705">
                  <a:moveTo>
                    <a:pt x="15559" y="4824"/>
                  </a:moveTo>
                  <a:cubicBezTo>
                    <a:pt x="12425" y="4824"/>
                    <a:pt x="10057" y="6372"/>
                    <a:pt x="8472" y="9469"/>
                  </a:cubicBezTo>
                  <a:cubicBezTo>
                    <a:pt x="6901" y="12544"/>
                    <a:pt x="6119" y="17174"/>
                    <a:pt x="6119" y="23368"/>
                  </a:cubicBezTo>
                  <a:cubicBezTo>
                    <a:pt x="6119" y="29539"/>
                    <a:pt x="6901" y="34177"/>
                    <a:pt x="8472" y="37273"/>
                  </a:cubicBezTo>
                  <a:cubicBezTo>
                    <a:pt x="10057" y="40348"/>
                    <a:pt x="12425" y="41882"/>
                    <a:pt x="15559" y="41882"/>
                  </a:cubicBezTo>
                  <a:cubicBezTo>
                    <a:pt x="18715" y="41882"/>
                    <a:pt x="21075" y="40348"/>
                    <a:pt x="22646" y="37273"/>
                  </a:cubicBezTo>
                  <a:cubicBezTo>
                    <a:pt x="24231" y="34177"/>
                    <a:pt x="25028" y="29539"/>
                    <a:pt x="25028" y="23368"/>
                  </a:cubicBezTo>
                  <a:cubicBezTo>
                    <a:pt x="25028" y="17174"/>
                    <a:pt x="24231" y="12544"/>
                    <a:pt x="22646" y="9469"/>
                  </a:cubicBezTo>
                  <a:cubicBezTo>
                    <a:pt x="21075" y="6372"/>
                    <a:pt x="18715" y="4824"/>
                    <a:pt x="15559" y="4824"/>
                  </a:cubicBezTo>
                  <a:moveTo>
                    <a:pt x="15559" y="0"/>
                  </a:moveTo>
                  <a:cubicBezTo>
                    <a:pt x="20606" y="0"/>
                    <a:pt x="24454" y="2002"/>
                    <a:pt x="27112" y="6000"/>
                  </a:cubicBezTo>
                  <a:cubicBezTo>
                    <a:pt x="29785" y="9983"/>
                    <a:pt x="31117" y="15767"/>
                    <a:pt x="31117" y="23368"/>
                  </a:cubicBezTo>
                  <a:cubicBezTo>
                    <a:pt x="31117" y="30946"/>
                    <a:pt x="29785" y="36737"/>
                    <a:pt x="27112" y="40735"/>
                  </a:cubicBezTo>
                  <a:cubicBezTo>
                    <a:pt x="24454" y="44718"/>
                    <a:pt x="20606" y="46705"/>
                    <a:pt x="15559" y="46705"/>
                  </a:cubicBezTo>
                  <a:cubicBezTo>
                    <a:pt x="10511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1" y="0"/>
                    <a:pt x="15559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3D5B5EFE-DCB4-1324-1F95-A3B9FE747E76}"/>
                </a:ext>
              </a:extLst>
            </p:cNvPr>
            <p:cNvSpPr/>
            <p:nvPr/>
          </p:nvSpPr>
          <p:spPr>
            <a:xfrm>
              <a:off x="8794974" y="4927684"/>
              <a:ext cx="29643" cy="46705"/>
            </a:xfrm>
            <a:custGeom>
              <a:avLst/>
              <a:gdLst>
                <a:gd name="connsiteX0" fmla="*/ 20353 w 29643"/>
                <a:gd name="connsiteY0" fmla="*/ 21559 h 46705"/>
                <a:gd name="connsiteX1" fmla="*/ 27172 w 29643"/>
                <a:gd name="connsiteY1" fmla="*/ 25452 h 46705"/>
                <a:gd name="connsiteX2" fmla="*/ 29643 w 29643"/>
                <a:gd name="connsiteY2" fmla="*/ 32747 h 46705"/>
                <a:gd name="connsiteX3" fmla="*/ 25057 w 29643"/>
                <a:gd name="connsiteY3" fmla="*/ 43058 h 46705"/>
                <a:gd name="connsiteX4" fmla="*/ 12030 w 29643"/>
                <a:gd name="connsiteY4" fmla="*/ 46705 h 46705"/>
                <a:gd name="connsiteX5" fmla="*/ 6179 w 29643"/>
                <a:gd name="connsiteY5" fmla="*/ 46132 h 46705"/>
                <a:gd name="connsiteX6" fmla="*/ 0 w 29643"/>
                <a:gd name="connsiteY6" fmla="*/ 44480 h 46705"/>
                <a:gd name="connsiteX7" fmla="*/ 0 w 29643"/>
                <a:gd name="connsiteY7" fmla="*/ 38599 h 46705"/>
                <a:gd name="connsiteX8" fmla="*/ 5546 w 29643"/>
                <a:gd name="connsiteY8" fmla="*/ 40832 h 46705"/>
                <a:gd name="connsiteX9" fmla="*/ 11851 w 29643"/>
                <a:gd name="connsiteY9" fmla="*/ 41584 h 46705"/>
                <a:gd name="connsiteX10" fmla="*/ 20568 w 29643"/>
                <a:gd name="connsiteY10" fmla="*/ 39321 h 46705"/>
                <a:gd name="connsiteX11" fmla="*/ 23583 w 29643"/>
                <a:gd name="connsiteY11" fmla="*/ 32747 h 46705"/>
                <a:gd name="connsiteX12" fmla="*/ 20777 w 29643"/>
                <a:gd name="connsiteY12" fmla="*/ 26531 h 46705"/>
                <a:gd name="connsiteX13" fmla="*/ 13027 w 29643"/>
                <a:gd name="connsiteY13" fmla="*/ 24276 h 46705"/>
                <a:gd name="connsiteX14" fmla="*/ 7779 w 29643"/>
                <a:gd name="connsiteY14" fmla="*/ 24276 h 46705"/>
                <a:gd name="connsiteX15" fmla="*/ 7779 w 29643"/>
                <a:gd name="connsiteY15" fmla="*/ 19266 h 46705"/>
                <a:gd name="connsiteX16" fmla="*/ 13266 w 29643"/>
                <a:gd name="connsiteY16" fmla="*/ 19266 h 46705"/>
                <a:gd name="connsiteX17" fmla="*/ 20144 w 29643"/>
                <a:gd name="connsiteY17" fmla="*/ 17487 h 46705"/>
                <a:gd name="connsiteX18" fmla="*/ 22526 w 29643"/>
                <a:gd name="connsiteY18" fmla="*/ 12298 h 46705"/>
                <a:gd name="connsiteX19" fmla="*/ 20055 w 29643"/>
                <a:gd name="connsiteY19" fmla="*/ 6990 h 46705"/>
                <a:gd name="connsiteX20" fmla="*/ 13027 w 29643"/>
                <a:gd name="connsiteY20" fmla="*/ 5122 h 46705"/>
                <a:gd name="connsiteX21" fmla="*/ 7660 w 29643"/>
                <a:gd name="connsiteY21" fmla="*/ 5665 h 46705"/>
                <a:gd name="connsiteX22" fmla="*/ 1355 w 29643"/>
                <a:gd name="connsiteY22" fmla="*/ 7355 h 46705"/>
                <a:gd name="connsiteX23" fmla="*/ 1355 w 29643"/>
                <a:gd name="connsiteY23" fmla="*/ 1928 h 46705"/>
                <a:gd name="connsiteX24" fmla="*/ 7839 w 29643"/>
                <a:gd name="connsiteY24" fmla="*/ 476 h 46705"/>
                <a:gd name="connsiteX25" fmla="*/ 13571 w 29643"/>
                <a:gd name="connsiteY25" fmla="*/ 0 h 46705"/>
                <a:gd name="connsiteX26" fmla="*/ 24544 w 29643"/>
                <a:gd name="connsiteY26" fmla="*/ 3164 h 46705"/>
                <a:gd name="connsiteX27" fmla="*/ 28586 w 29643"/>
                <a:gd name="connsiteY27" fmla="*/ 11665 h 46705"/>
                <a:gd name="connsiteX28" fmla="*/ 26450 w 29643"/>
                <a:gd name="connsiteY28" fmla="*/ 18000 h 46705"/>
                <a:gd name="connsiteX29" fmla="*/ 20353 w 29643"/>
                <a:gd name="connsiteY29" fmla="*/ 21559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9643" h="46705">
                  <a:moveTo>
                    <a:pt x="20353" y="21559"/>
                  </a:moveTo>
                  <a:cubicBezTo>
                    <a:pt x="23271" y="22184"/>
                    <a:pt x="25541" y="23479"/>
                    <a:pt x="27172" y="25452"/>
                  </a:cubicBezTo>
                  <a:cubicBezTo>
                    <a:pt x="28817" y="27425"/>
                    <a:pt x="29643" y="29852"/>
                    <a:pt x="29643" y="32747"/>
                  </a:cubicBezTo>
                  <a:cubicBezTo>
                    <a:pt x="29643" y="37192"/>
                    <a:pt x="28117" y="40623"/>
                    <a:pt x="25057" y="43058"/>
                  </a:cubicBezTo>
                  <a:cubicBezTo>
                    <a:pt x="22005" y="45492"/>
                    <a:pt x="17665" y="46705"/>
                    <a:pt x="12030" y="46705"/>
                  </a:cubicBezTo>
                  <a:cubicBezTo>
                    <a:pt x="10146" y="46705"/>
                    <a:pt x="8196" y="46512"/>
                    <a:pt x="6179" y="46132"/>
                  </a:cubicBezTo>
                  <a:cubicBezTo>
                    <a:pt x="4191" y="45775"/>
                    <a:pt x="2129" y="45224"/>
                    <a:pt x="0" y="44480"/>
                  </a:cubicBezTo>
                  <a:lnTo>
                    <a:pt x="0" y="38599"/>
                  </a:lnTo>
                  <a:cubicBezTo>
                    <a:pt x="1690" y="39581"/>
                    <a:pt x="3536" y="40326"/>
                    <a:pt x="5546" y="40832"/>
                  </a:cubicBezTo>
                  <a:cubicBezTo>
                    <a:pt x="7563" y="41331"/>
                    <a:pt x="9663" y="41584"/>
                    <a:pt x="11851" y="41584"/>
                  </a:cubicBezTo>
                  <a:cubicBezTo>
                    <a:pt x="15670" y="41584"/>
                    <a:pt x="18581" y="40832"/>
                    <a:pt x="20568" y="39321"/>
                  </a:cubicBezTo>
                  <a:cubicBezTo>
                    <a:pt x="22579" y="37810"/>
                    <a:pt x="23583" y="35621"/>
                    <a:pt x="23583" y="32747"/>
                  </a:cubicBezTo>
                  <a:cubicBezTo>
                    <a:pt x="23583" y="30090"/>
                    <a:pt x="22645" y="28020"/>
                    <a:pt x="20777" y="26531"/>
                  </a:cubicBezTo>
                  <a:cubicBezTo>
                    <a:pt x="18923" y="25028"/>
                    <a:pt x="16340" y="24276"/>
                    <a:pt x="13027" y="24276"/>
                  </a:cubicBezTo>
                  <a:lnTo>
                    <a:pt x="7779" y="24276"/>
                  </a:lnTo>
                  <a:lnTo>
                    <a:pt x="7779" y="19266"/>
                  </a:lnTo>
                  <a:lnTo>
                    <a:pt x="13266" y="19266"/>
                  </a:lnTo>
                  <a:cubicBezTo>
                    <a:pt x="16266" y="19266"/>
                    <a:pt x="18559" y="18670"/>
                    <a:pt x="20144" y="17487"/>
                  </a:cubicBezTo>
                  <a:cubicBezTo>
                    <a:pt x="21730" y="16281"/>
                    <a:pt x="22526" y="14554"/>
                    <a:pt x="22526" y="12298"/>
                  </a:cubicBezTo>
                  <a:cubicBezTo>
                    <a:pt x="22526" y="9990"/>
                    <a:pt x="21700" y="8219"/>
                    <a:pt x="20055" y="6990"/>
                  </a:cubicBezTo>
                  <a:cubicBezTo>
                    <a:pt x="18425" y="5747"/>
                    <a:pt x="16087" y="5122"/>
                    <a:pt x="13027" y="5122"/>
                  </a:cubicBezTo>
                  <a:cubicBezTo>
                    <a:pt x="11360" y="5122"/>
                    <a:pt x="9573" y="5300"/>
                    <a:pt x="7660" y="5665"/>
                  </a:cubicBezTo>
                  <a:cubicBezTo>
                    <a:pt x="5747" y="6030"/>
                    <a:pt x="3648" y="6588"/>
                    <a:pt x="1355" y="7355"/>
                  </a:cubicBezTo>
                  <a:lnTo>
                    <a:pt x="1355" y="1928"/>
                  </a:lnTo>
                  <a:cubicBezTo>
                    <a:pt x="3670" y="1280"/>
                    <a:pt x="5829" y="796"/>
                    <a:pt x="7839" y="476"/>
                  </a:cubicBezTo>
                  <a:cubicBezTo>
                    <a:pt x="9871" y="156"/>
                    <a:pt x="11777" y="0"/>
                    <a:pt x="13571" y="0"/>
                  </a:cubicBezTo>
                  <a:cubicBezTo>
                    <a:pt x="18194" y="0"/>
                    <a:pt x="21856" y="1057"/>
                    <a:pt x="24544" y="3164"/>
                  </a:cubicBezTo>
                  <a:cubicBezTo>
                    <a:pt x="27238" y="5256"/>
                    <a:pt x="28586" y="8084"/>
                    <a:pt x="28586" y="11665"/>
                  </a:cubicBezTo>
                  <a:cubicBezTo>
                    <a:pt x="28586" y="14159"/>
                    <a:pt x="27871" y="16273"/>
                    <a:pt x="26450" y="18000"/>
                  </a:cubicBezTo>
                  <a:cubicBezTo>
                    <a:pt x="25020" y="19705"/>
                    <a:pt x="22988" y="20896"/>
                    <a:pt x="20353" y="2155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D5BC2DDF-7E51-B33C-8C84-77700C30EBE8}"/>
                </a:ext>
              </a:extLst>
            </p:cNvPr>
            <p:cNvSpPr/>
            <p:nvPr/>
          </p:nvSpPr>
          <p:spPr>
            <a:xfrm>
              <a:off x="8833632" y="4927684"/>
              <a:ext cx="31124" cy="46705"/>
            </a:xfrm>
            <a:custGeom>
              <a:avLst/>
              <a:gdLst>
                <a:gd name="connsiteX0" fmla="*/ 15566 w 31124"/>
                <a:gd name="connsiteY0" fmla="*/ 4824 h 46705"/>
                <a:gd name="connsiteX1" fmla="*/ 8479 w 31124"/>
                <a:gd name="connsiteY1" fmla="*/ 9469 h 46705"/>
                <a:gd name="connsiteX2" fmla="*/ 6127 w 31124"/>
                <a:gd name="connsiteY2" fmla="*/ 23368 h 46705"/>
                <a:gd name="connsiteX3" fmla="*/ 8479 w 31124"/>
                <a:gd name="connsiteY3" fmla="*/ 37273 h 46705"/>
                <a:gd name="connsiteX4" fmla="*/ 15566 w 31124"/>
                <a:gd name="connsiteY4" fmla="*/ 41882 h 46705"/>
                <a:gd name="connsiteX5" fmla="*/ 22653 w 31124"/>
                <a:gd name="connsiteY5" fmla="*/ 37273 h 46705"/>
                <a:gd name="connsiteX6" fmla="*/ 25035 w 31124"/>
                <a:gd name="connsiteY6" fmla="*/ 23368 h 46705"/>
                <a:gd name="connsiteX7" fmla="*/ 22653 w 31124"/>
                <a:gd name="connsiteY7" fmla="*/ 9469 h 46705"/>
                <a:gd name="connsiteX8" fmla="*/ 15566 w 31124"/>
                <a:gd name="connsiteY8" fmla="*/ 4824 h 46705"/>
                <a:gd name="connsiteX9" fmla="*/ 15566 w 31124"/>
                <a:gd name="connsiteY9" fmla="*/ 0 h 46705"/>
                <a:gd name="connsiteX10" fmla="*/ 27112 w 31124"/>
                <a:gd name="connsiteY10" fmla="*/ 6000 h 46705"/>
                <a:gd name="connsiteX11" fmla="*/ 31125 w 31124"/>
                <a:gd name="connsiteY11" fmla="*/ 23368 h 46705"/>
                <a:gd name="connsiteX12" fmla="*/ 27112 w 31124"/>
                <a:gd name="connsiteY12" fmla="*/ 40735 h 46705"/>
                <a:gd name="connsiteX13" fmla="*/ 15566 w 31124"/>
                <a:gd name="connsiteY13" fmla="*/ 46705 h 46705"/>
                <a:gd name="connsiteX14" fmla="*/ 3983 w 31124"/>
                <a:gd name="connsiteY14" fmla="*/ 40735 h 46705"/>
                <a:gd name="connsiteX15" fmla="*/ 0 w 31124"/>
                <a:gd name="connsiteY15" fmla="*/ 23368 h 46705"/>
                <a:gd name="connsiteX16" fmla="*/ 3983 w 31124"/>
                <a:gd name="connsiteY16" fmla="*/ 6000 h 46705"/>
                <a:gd name="connsiteX17" fmla="*/ 15566 w 31124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4" h="46705">
                  <a:moveTo>
                    <a:pt x="15566" y="4824"/>
                  </a:moveTo>
                  <a:cubicBezTo>
                    <a:pt x="12432" y="4824"/>
                    <a:pt x="10065" y="6372"/>
                    <a:pt x="8479" y="9469"/>
                  </a:cubicBezTo>
                  <a:cubicBezTo>
                    <a:pt x="6908" y="12544"/>
                    <a:pt x="6127" y="17174"/>
                    <a:pt x="6127" y="23368"/>
                  </a:cubicBezTo>
                  <a:cubicBezTo>
                    <a:pt x="6127" y="29539"/>
                    <a:pt x="6908" y="34177"/>
                    <a:pt x="8479" y="37273"/>
                  </a:cubicBezTo>
                  <a:cubicBezTo>
                    <a:pt x="10065" y="40348"/>
                    <a:pt x="12432" y="41882"/>
                    <a:pt x="15566" y="41882"/>
                  </a:cubicBezTo>
                  <a:cubicBezTo>
                    <a:pt x="18722" y="41882"/>
                    <a:pt x="21082" y="40348"/>
                    <a:pt x="22653" y="37273"/>
                  </a:cubicBezTo>
                  <a:cubicBezTo>
                    <a:pt x="24239" y="34177"/>
                    <a:pt x="25035" y="29539"/>
                    <a:pt x="25035" y="23368"/>
                  </a:cubicBezTo>
                  <a:cubicBezTo>
                    <a:pt x="25035" y="17174"/>
                    <a:pt x="24239" y="12544"/>
                    <a:pt x="22653" y="9469"/>
                  </a:cubicBezTo>
                  <a:cubicBezTo>
                    <a:pt x="21082" y="6372"/>
                    <a:pt x="18722" y="4824"/>
                    <a:pt x="15566" y="4824"/>
                  </a:cubicBezTo>
                  <a:moveTo>
                    <a:pt x="15566" y="0"/>
                  </a:moveTo>
                  <a:cubicBezTo>
                    <a:pt x="20606" y="0"/>
                    <a:pt x="24455" y="2002"/>
                    <a:pt x="27112" y="6000"/>
                  </a:cubicBezTo>
                  <a:cubicBezTo>
                    <a:pt x="29785" y="9983"/>
                    <a:pt x="31125" y="15767"/>
                    <a:pt x="31125" y="23368"/>
                  </a:cubicBezTo>
                  <a:cubicBezTo>
                    <a:pt x="31125" y="30946"/>
                    <a:pt x="29785" y="36737"/>
                    <a:pt x="27112" y="40735"/>
                  </a:cubicBezTo>
                  <a:cubicBezTo>
                    <a:pt x="24455" y="44718"/>
                    <a:pt x="20606" y="46705"/>
                    <a:pt x="15566" y="46705"/>
                  </a:cubicBezTo>
                  <a:cubicBezTo>
                    <a:pt x="10519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9" y="0"/>
                    <a:pt x="15566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815AD300-329A-C257-2882-2339B7975030}"/>
                </a:ext>
              </a:extLst>
            </p:cNvPr>
            <p:cNvSpPr/>
            <p:nvPr/>
          </p:nvSpPr>
          <p:spPr>
            <a:xfrm>
              <a:off x="8164905" y="5004970"/>
              <a:ext cx="32955" cy="46206"/>
            </a:xfrm>
            <a:custGeom>
              <a:avLst/>
              <a:gdLst>
                <a:gd name="connsiteX0" fmla="*/ 32956 w 32955"/>
                <a:gd name="connsiteY0" fmla="*/ 2717 h 46206"/>
                <a:gd name="connsiteX1" fmla="*/ 32643 w 32955"/>
                <a:gd name="connsiteY1" fmla="*/ 4355 h 46206"/>
                <a:gd name="connsiteX2" fmla="*/ 25809 w 32955"/>
                <a:gd name="connsiteY2" fmla="*/ 31631 h 46206"/>
                <a:gd name="connsiteX3" fmla="*/ 19430 w 32955"/>
                <a:gd name="connsiteY3" fmla="*/ 41949 h 46206"/>
                <a:gd name="connsiteX4" fmla="*/ 9067 w 32955"/>
                <a:gd name="connsiteY4" fmla="*/ 46207 h 46206"/>
                <a:gd name="connsiteX5" fmla="*/ 3625 w 32955"/>
                <a:gd name="connsiteY5" fmla="*/ 44427 h 46206"/>
                <a:gd name="connsiteX6" fmla="*/ 1504 w 32955"/>
                <a:gd name="connsiteY6" fmla="*/ 39998 h 46206"/>
                <a:gd name="connsiteX7" fmla="*/ 2754 w 32955"/>
                <a:gd name="connsiteY7" fmla="*/ 36477 h 46206"/>
                <a:gd name="connsiteX8" fmla="*/ 5509 w 32955"/>
                <a:gd name="connsiteY8" fmla="*/ 35360 h 46206"/>
                <a:gd name="connsiteX9" fmla="*/ 6521 w 32955"/>
                <a:gd name="connsiteY9" fmla="*/ 35502 h 46206"/>
                <a:gd name="connsiteX10" fmla="*/ 7608 w 32955"/>
                <a:gd name="connsiteY10" fmla="*/ 36231 h 46206"/>
                <a:gd name="connsiteX11" fmla="*/ 8159 w 32955"/>
                <a:gd name="connsiteY11" fmla="*/ 37832 h 46206"/>
                <a:gd name="connsiteX12" fmla="*/ 6730 w 32955"/>
                <a:gd name="connsiteY12" fmla="*/ 40765 h 46206"/>
                <a:gd name="connsiteX13" fmla="*/ 5375 w 32955"/>
                <a:gd name="connsiteY13" fmla="*/ 41494 h 46206"/>
                <a:gd name="connsiteX14" fmla="*/ 3663 w 32955"/>
                <a:gd name="connsiteY14" fmla="*/ 41636 h 46206"/>
                <a:gd name="connsiteX15" fmla="*/ 4846 w 32955"/>
                <a:gd name="connsiteY15" fmla="*/ 43274 h 46206"/>
                <a:gd name="connsiteX16" fmla="*/ 6491 w 32955"/>
                <a:gd name="connsiteY16" fmla="*/ 44182 h 46206"/>
                <a:gd name="connsiteX17" fmla="*/ 7921 w 32955"/>
                <a:gd name="connsiteY17" fmla="*/ 44532 h 46206"/>
                <a:gd name="connsiteX18" fmla="*/ 9067 w 32955"/>
                <a:gd name="connsiteY18" fmla="*/ 44636 h 46206"/>
                <a:gd name="connsiteX19" fmla="*/ 16951 w 32955"/>
                <a:gd name="connsiteY19" fmla="*/ 40140 h 46206"/>
                <a:gd name="connsiteX20" fmla="*/ 18693 w 32955"/>
                <a:gd name="connsiteY20" fmla="*/ 37415 h 46206"/>
                <a:gd name="connsiteX21" fmla="*/ 20018 w 32955"/>
                <a:gd name="connsiteY21" fmla="*/ 34452 h 46206"/>
                <a:gd name="connsiteX22" fmla="*/ 20822 w 32955"/>
                <a:gd name="connsiteY22" fmla="*/ 31973 h 46206"/>
                <a:gd name="connsiteX23" fmla="*/ 21588 w 32955"/>
                <a:gd name="connsiteY23" fmla="*/ 29115 h 46206"/>
                <a:gd name="connsiteX24" fmla="*/ 14367 w 32955"/>
                <a:gd name="connsiteY24" fmla="*/ 32360 h 46206"/>
                <a:gd name="connsiteX25" fmla="*/ 11196 w 32955"/>
                <a:gd name="connsiteY25" fmla="*/ 31906 h 46206"/>
                <a:gd name="connsiteX26" fmla="*/ 8442 w 32955"/>
                <a:gd name="connsiteY26" fmla="*/ 30514 h 46206"/>
                <a:gd name="connsiteX27" fmla="*/ 6387 w 32955"/>
                <a:gd name="connsiteY27" fmla="*/ 27827 h 46206"/>
                <a:gd name="connsiteX28" fmla="*/ 5650 w 32955"/>
                <a:gd name="connsiteY28" fmla="*/ 23851 h 46206"/>
                <a:gd name="connsiteX29" fmla="*/ 6596 w 32955"/>
                <a:gd name="connsiteY29" fmla="*/ 18164 h 46206"/>
                <a:gd name="connsiteX30" fmla="*/ 9804 w 32955"/>
                <a:gd name="connsiteY30" fmla="*/ 8859 h 46206"/>
                <a:gd name="connsiteX31" fmla="*/ 11025 w 32955"/>
                <a:gd name="connsiteY31" fmla="*/ 3834 h 46206"/>
                <a:gd name="connsiteX32" fmla="*/ 10846 w 32955"/>
                <a:gd name="connsiteY32" fmla="*/ 2546 h 46206"/>
                <a:gd name="connsiteX33" fmla="*/ 10325 w 32955"/>
                <a:gd name="connsiteY33" fmla="*/ 1846 h 46206"/>
                <a:gd name="connsiteX34" fmla="*/ 9767 w 32955"/>
                <a:gd name="connsiteY34" fmla="*/ 1601 h 46206"/>
                <a:gd name="connsiteX35" fmla="*/ 9246 w 32955"/>
                <a:gd name="connsiteY35" fmla="*/ 1571 h 46206"/>
                <a:gd name="connsiteX36" fmla="*/ 5271 w 32955"/>
                <a:gd name="connsiteY36" fmla="*/ 3663 h 46206"/>
                <a:gd name="connsiteX37" fmla="*/ 2025 w 32955"/>
                <a:gd name="connsiteY37" fmla="*/ 10422 h 46206"/>
                <a:gd name="connsiteX38" fmla="*/ 1571 w 32955"/>
                <a:gd name="connsiteY38" fmla="*/ 11509 h 46206"/>
                <a:gd name="connsiteX39" fmla="*/ 871 w 32955"/>
                <a:gd name="connsiteY39" fmla="*/ 11717 h 46206"/>
                <a:gd name="connsiteX40" fmla="*/ 0 w 32955"/>
                <a:gd name="connsiteY40" fmla="*/ 10980 h 46206"/>
                <a:gd name="connsiteX41" fmla="*/ 313 w 32955"/>
                <a:gd name="connsiteY41" fmla="*/ 9625 h 46206"/>
                <a:gd name="connsiteX42" fmla="*/ 1362 w 32955"/>
                <a:gd name="connsiteY42" fmla="*/ 6871 h 46206"/>
                <a:gd name="connsiteX43" fmla="*/ 3179 w 32955"/>
                <a:gd name="connsiteY43" fmla="*/ 3692 h 46206"/>
                <a:gd name="connsiteX44" fmla="*/ 5859 w 32955"/>
                <a:gd name="connsiteY44" fmla="*/ 1079 h 46206"/>
                <a:gd name="connsiteX45" fmla="*/ 9454 w 32955"/>
                <a:gd name="connsiteY45" fmla="*/ 0 h 46206"/>
                <a:gd name="connsiteX46" fmla="*/ 13675 w 32955"/>
                <a:gd name="connsiteY46" fmla="*/ 1705 h 46206"/>
                <a:gd name="connsiteX47" fmla="*/ 15313 w 32955"/>
                <a:gd name="connsiteY47" fmla="*/ 5859 h 46206"/>
                <a:gd name="connsiteX48" fmla="*/ 15030 w 32955"/>
                <a:gd name="connsiteY48" fmla="*/ 7772 h 46206"/>
                <a:gd name="connsiteX49" fmla="*/ 13884 w 32955"/>
                <a:gd name="connsiteY49" fmla="*/ 10980 h 46206"/>
                <a:gd name="connsiteX50" fmla="*/ 10221 w 32955"/>
                <a:gd name="connsiteY50" fmla="*/ 25005 h 46206"/>
                <a:gd name="connsiteX51" fmla="*/ 10392 w 32955"/>
                <a:gd name="connsiteY51" fmla="*/ 27060 h 46206"/>
                <a:gd name="connsiteX52" fmla="*/ 11055 w 32955"/>
                <a:gd name="connsiteY52" fmla="*/ 28869 h 46206"/>
                <a:gd name="connsiteX53" fmla="*/ 12417 w 32955"/>
                <a:gd name="connsiteY53" fmla="*/ 30268 h 46206"/>
                <a:gd name="connsiteX54" fmla="*/ 14650 w 32955"/>
                <a:gd name="connsiteY54" fmla="*/ 30752 h 46206"/>
                <a:gd name="connsiteX55" fmla="*/ 17822 w 32955"/>
                <a:gd name="connsiteY55" fmla="*/ 29986 h 46206"/>
                <a:gd name="connsiteX56" fmla="*/ 20368 w 32955"/>
                <a:gd name="connsiteY56" fmla="*/ 28102 h 46206"/>
                <a:gd name="connsiteX57" fmla="*/ 21976 w 32955"/>
                <a:gd name="connsiteY57" fmla="*/ 26115 h 46206"/>
                <a:gd name="connsiteX58" fmla="*/ 22742 w 32955"/>
                <a:gd name="connsiteY58" fmla="*/ 24685 h 46206"/>
                <a:gd name="connsiteX59" fmla="*/ 25951 w 32955"/>
                <a:gd name="connsiteY59" fmla="*/ 11851 h 46206"/>
                <a:gd name="connsiteX60" fmla="*/ 27380 w 32955"/>
                <a:gd name="connsiteY60" fmla="*/ 6134 h 46206"/>
                <a:gd name="connsiteX61" fmla="*/ 28355 w 32955"/>
                <a:gd name="connsiteY61" fmla="*/ 2263 h 46206"/>
                <a:gd name="connsiteX62" fmla="*/ 29502 w 32955"/>
                <a:gd name="connsiteY62" fmla="*/ 1146 h 46206"/>
                <a:gd name="connsiteX63" fmla="*/ 30864 w 32955"/>
                <a:gd name="connsiteY63" fmla="*/ 767 h 46206"/>
                <a:gd name="connsiteX64" fmla="*/ 32330 w 32955"/>
                <a:gd name="connsiteY64" fmla="*/ 1288 h 46206"/>
                <a:gd name="connsiteX65" fmla="*/ 32956 w 32955"/>
                <a:gd name="connsiteY65" fmla="*/ 2717 h 4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2955" h="46206">
                  <a:moveTo>
                    <a:pt x="32956" y="2717"/>
                  </a:moveTo>
                  <a:cubicBezTo>
                    <a:pt x="32956" y="3045"/>
                    <a:pt x="32852" y="3588"/>
                    <a:pt x="32643" y="4355"/>
                  </a:cubicBezTo>
                  <a:lnTo>
                    <a:pt x="25809" y="31631"/>
                  </a:lnTo>
                  <a:cubicBezTo>
                    <a:pt x="24804" y="35673"/>
                    <a:pt x="22683" y="39112"/>
                    <a:pt x="19430" y="41949"/>
                  </a:cubicBezTo>
                  <a:cubicBezTo>
                    <a:pt x="16191" y="44785"/>
                    <a:pt x="12737" y="46207"/>
                    <a:pt x="9067" y="46207"/>
                  </a:cubicBezTo>
                  <a:cubicBezTo>
                    <a:pt x="6856" y="46207"/>
                    <a:pt x="5047" y="45611"/>
                    <a:pt x="3625" y="44427"/>
                  </a:cubicBezTo>
                  <a:cubicBezTo>
                    <a:pt x="2211" y="43266"/>
                    <a:pt x="1504" y="41792"/>
                    <a:pt x="1504" y="39998"/>
                  </a:cubicBezTo>
                  <a:cubicBezTo>
                    <a:pt x="1504" y="38413"/>
                    <a:pt x="1921" y="37244"/>
                    <a:pt x="2754" y="36477"/>
                  </a:cubicBezTo>
                  <a:cubicBezTo>
                    <a:pt x="3596" y="35733"/>
                    <a:pt x="4511" y="35360"/>
                    <a:pt x="5509" y="35360"/>
                  </a:cubicBezTo>
                  <a:cubicBezTo>
                    <a:pt x="5836" y="35360"/>
                    <a:pt x="6171" y="35405"/>
                    <a:pt x="6521" y="35502"/>
                  </a:cubicBezTo>
                  <a:cubicBezTo>
                    <a:pt x="6871" y="35591"/>
                    <a:pt x="7236" y="35837"/>
                    <a:pt x="7608" y="36231"/>
                  </a:cubicBezTo>
                  <a:cubicBezTo>
                    <a:pt x="7973" y="36626"/>
                    <a:pt x="8159" y="37162"/>
                    <a:pt x="8159" y="37832"/>
                  </a:cubicBezTo>
                  <a:cubicBezTo>
                    <a:pt x="8159" y="38926"/>
                    <a:pt x="7682" y="39909"/>
                    <a:pt x="6730" y="40765"/>
                  </a:cubicBezTo>
                  <a:cubicBezTo>
                    <a:pt x="6268" y="41159"/>
                    <a:pt x="5814" y="41405"/>
                    <a:pt x="5375" y="41494"/>
                  </a:cubicBezTo>
                  <a:cubicBezTo>
                    <a:pt x="4950" y="41591"/>
                    <a:pt x="4385" y="41636"/>
                    <a:pt x="3663" y="41636"/>
                  </a:cubicBezTo>
                  <a:cubicBezTo>
                    <a:pt x="3938" y="42284"/>
                    <a:pt x="4333" y="42834"/>
                    <a:pt x="4846" y="43274"/>
                  </a:cubicBezTo>
                  <a:cubicBezTo>
                    <a:pt x="5360" y="43713"/>
                    <a:pt x="5903" y="44018"/>
                    <a:pt x="6491" y="44182"/>
                  </a:cubicBezTo>
                  <a:cubicBezTo>
                    <a:pt x="7072" y="44368"/>
                    <a:pt x="7549" y="44480"/>
                    <a:pt x="7921" y="44532"/>
                  </a:cubicBezTo>
                  <a:cubicBezTo>
                    <a:pt x="8315" y="44599"/>
                    <a:pt x="8695" y="44636"/>
                    <a:pt x="9067" y="44636"/>
                  </a:cubicBezTo>
                  <a:cubicBezTo>
                    <a:pt x="12045" y="44636"/>
                    <a:pt x="14673" y="43140"/>
                    <a:pt x="16951" y="40140"/>
                  </a:cubicBezTo>
                  <a:cubicBezTo>
                    <a:pt x="17628" y="39231"/>
                    <a:pt x="18209" y="38323"/>
                    <a:pt x="18693" y="37415"/>
                  </a:cubicBezTo>
                  <a:cubicBezTo>
                    <a:pt x="19206" y="36529"/>
                    <a:pt x="19645" y="35546"/>
                    <a:pt x="20018" y="34452"/>
                  </a:cubicBezTo>
                  <a:cubicBezTo>
                    <a:pt x="20390" y="33388"/>
                    <a:pt x="20658" y="32561"/>
                    <a:pt x="20822" y="31973"/>
                  </a:cubicBezTo>
                  <a:cubicBezTo>
                    <a:pt x="21008" y="31393"/>
                    <a:pt x="21261" y="30440"/>
                    <a:pt x="21588" y="29115"/>
                  </a:cubicBezTo>
                  <a:cubicBezTo>
                    <a:pt x="19422" y="31281"/>
                    <a:pt x="17018" y="32360"/>
                    <a:pt x="14367" y="32360"/>
                  </a:cubicBezTo>
                  <a:cubicBezTo>
                    <a:pt x="13251" y="32360"/>
                    <a:pt x="12194" y="32211"/>
                    <a:pt x="11196" y="31906"/>
                  </a:cubicBezTo>
                  <a:cubicBezTo>
                    <a:pt x="10221" y="31601"/>
                    <a:pt x="9298" y="31139"/>
                    <a:pt x="8442" y="30514"/>
                  </a:cubicBezTo>
                  <a:cubicBezTo>
                    <a:pt x="7586" y="29859"/>
                    <a:pt x="6901" y="28966"/>
                    <a:pt x="6387" y="27827"/>
                  </a:cubicBezTo>
                  <a:cubicBezTo>
                    <a:pt x="5896" y="26688"/>
                    <a:pt x="5650" y="25363"/>
                    <a:pt x="5650" y="23851"/>
                  </a:cubicBezTo>
                  <a:cubicBezTo>
                    <a:pt x="5650" y="22251"/>
                    <a:pt x="5963" y="20353"/>
                    <a:pt x="6596" y="18164"/>
                  </a:cubicBezTo>
                  <a:cubicBezTo>
                    <a:pt x="7221" y="15983"/>
                    <a:pt x="8293" y="12879"/>
                    <a:pt x="9804" y="8859"/>
                  </a:cubicBezTo>
                  <a:cubicBezTo>
                    <a:pt x="10616" y="6603"/>
                    <a:pt x="11025" y="4928"/>
                    <a:pt x="11025" y="3834"/>
                  </a:cubicBezTo>
                  <a:cubicBezTo>
                    <a:pt x="11025" y="3298"/>
                    <a:pt x="10965" y="2866"/>
                    <a:pt x="10846" y="2546"/>
                  </a:cubicBezTo>
                  <a:cubicBezTo>
                    <a:pt x="10735" y="2196"/>
                    <a:pt x="10556" y="1958"/>
                    <a:pt x="10325" y="1846"/>
                  </a:cubicBezTo>
                  <a:cubicBezTo>
                    <a:pt x="10094" y="1705"/>
                    <a:pt x="9908" y="1623"/>
                    <a:pt x="9767" y="1601"/>
                  </a:cubicBezTo>
                  <a:cubicBezTo>
                    <a:pt x="9655" y="1578"/>
                    <a:pt x="9477" y="1571"/>
                    <a:pt x="9246" y="1571"/>
                  </a:cubicBezTo>
                  <a:cubicBezTo>
                    <a:pt x="7869" y="1571"/>
                    <a:pt x="6543" y="2271"/>
                    <a:pt x="5271" y="3663"/>
                  </a:cubicBezTo>
                  <a:cubicBezTo>
                    <a:pt x="3990" y="5055"/>
                    <a:pt x="2911" y="7310"/>
                    <a:pt x="2025" y="10422"/>
                  </a:cubicBezTo>
                  <a:cubicBezTo>
                    <a:pt x="1839" y="11003"/>
                    <a:pt x="1690" y="11367"/>
                    <a:pt x="1571" y="11509"/>
                  </a:cubicBezTo>
                  <a:cubicBezTo>
                    <a:pt x="1459" y="11650"/>
                    <a:pt x="1221" y="11717"/>
                    <a:pt x="871" y="11717"/>
                  </a:cubicBezTo>
                  <a:cubicBezTo>
                    <a:pt x="290" y="11695"/>
                    <a:pt x="0" y="11449"/>
                    <a:pt x="0" y="10980"/>
                  </a:cubicBezTo>
                  <a:cubicBezTo>
                    <a:pt x="0" y="10794"/>
                    <a:pt x="104" y="10348"/>
                    <a:pt x="313" y="9625"/>
                  </a:cubicBezTo>
                  <a:cubicBezTo>
                    <a:pt x="529" y="8881"/>
                    <a:pt x="878" y="7965"/>
                    <a:pt x="1362" y="6871"/>
                  </a:cubicBezTo>
                  <a:cubicBezTo>
                    <a:pt x="1876" y="5754"/>
                    <a:pt x="2479" y="4697"/>
                    <a:pt x="3179" y="3692"/>
                  </a:cubicBezTo>
                  <a:cubicBezTo>
                    <a:pt x="3871" y="2673"/>
                    <a:pt x="4764" y="1802"/>
                    <a:pt x="5859" y="1079"/>
                  </a:cubicBezTo>
                  <a:cubicBezTo>
                    <a:pt x="6975" y="357"/>
                    <a:pt x="8174" y="0"/>
                    <a:pt x="9454" y="0"/>
                  </a:cubicBezTo>
                  <a:cubicBezTo>
                    <a:pt x="11196" y="0"/>
                    <a:pt x="12603" y="566"/>
                    <a:pt x="13675" y="1705"/>
                  </a:cubicBezTo>
                  <a:cubicBezTo>
                    <a:pt x="14769" y="2821"/>
                    <a:pt x="15313" y="4206"/>
                    <a:pt x="15313" y="5859"/>
                  </a:cubicBezTo>
                  <a:cubicBezTo>
                    <a:pt x="15313" y="6536"/>
                    <a:pt x="15216" y="7169"/>
                    <a:pt x="15030" y="7772"/>
                  </a:cubicBezTo>
                  <a:cubicBezTo>
                    <a:pt x="14874" y="8353"/>
                    <a:pt x="14487" y="9424"/>
                    <a:pt x="13884" y="10980"/>
                  </a:cubicBezTo>
                  <a:cubicBezTo>
                    <a:pt x="11442" y="17256"/>
                    <a:pt x="10221" y="21931"/>
                    <a:pt x="10221" y="25005"/>
                  </a:cubicBezTo>
                  <a:cubicBezTo>
                    <a:pt x="10221" y="25742"/>
                    <a:pt x="10280" y="26427"/>
                    <a:pt x="10392" y="27060"/>
                  </a:cubicBezTo>
                  <a:cubicBezTo>
                    <a:pt x="10534" y="27663"/>
                    <a:pt x="10749" y="28266"/>
                    <a:pt x="11055" y="28869"/>
                  </a:cubicBezTo>
                  <a:cubicBezTo>
                    <a:pt x="11360" y="29457"/>
                    <a:pt x="11814" y="29919"/>
                    <a:pt x="12417" y="30268"/>
                  </a:cubicBezTo>
                  <a:cubicBezTo>
                    <a:pt x="13042" y="30589"/>
                    <a:pt x="13787" y="30752"/>
                    <a:pt x="14650" y="30752"/>
                  </a:cubicBezTo>
                  <a:cubicBezTo>
                    <a:pt x="15745" y="30752"/>
                    <a:pt x="16802" y="30499"/>
                    <a:pt x="17822" y="29986"/>
                  </a:cubicBezTo>
                  <a:cubicBezTo>
                    <a:pt x="18871" y="29457"/>
                    <a:pt x="19720" y="28824"/>
                    <a:pt x="20368" y="28102"/>
                  </a:cubicBezTo>
                  <a:cubicBezTo>
                    <a:pt x="21045" y="27380"/>
                    <a:pt x="21581" y="26718"/>
                    <a:pt x="21976" y="26115"/>
                  </a:cubicBezTo>
                  <a:cubicBezTo>
                    <a:pt x="22392" y="25489"/>
                    <a:pt x="22645" y="25013"/>
                    <a:pt x="22742" y="24685"/>
                  </a:cubicBezTo>
                  <a:lnTo>
                    <a:pt x="25951" y="11851"/>
                  </a:lnTo>
                  <a:lnTo>
                    <a:pt x="27380" y="6134"/>
                  </a:lnTo>
                  <a:cubicBezTo>
                    <a:pt x="27819" y="4065"/>
                    <a:pt x="28147" y="2777"/>
                    <a:pt x="28355" y="2263"/>
                  </a:cubicBezTo>
                  <a:cubicBezTo>
                    <a:pt x="28631" y="1779"/>
                    <a:pt x="29018" y="1407"/>
                    <a:pt x="29502" y="1146"/>
                  </a:cubicBezTo>
                  <a:cubicBezTo>
                    <a:pt x="29993" y="893"/>
                    <a:pt x="30447" y="767"/>
                    <a:pt x="30864" y="767"/>
                  </a:cubicBezTo>
                  <a:cubicBezTo>
                    <a:pt x="31445" y="767"/>
                    <a:pt x="31936" y="938"/>
                    <a:pt x="32330" y="1288"/>
                  </a:cubicBezTo>
                  <a:cubicBezTo>
                    <a:pt x="32747" y="1638"/>
                    <a:pt x="32956" y="2114"/>
                    <a:pt x="32956" y="2717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F9189501-7440-DCBA-4463-046C9A581B88}"/>
                </a:ext>
              </a:extLst>
            </p:cNvPr>
            <p:cNvSpPr/>
            <p:nvPr/>
          </p:nvSpPr>
          <p:spPr>
            <a:xfrm>
              <a:off x="7435138" y="4874956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CD4B7D0D-5E1D-E494-7896-A44FA3812FBD}"/>
                </a:ext>
              </a:extLst>
            </p:cNvPr>
            <p:cNvSpPr/>
            <p:nvPr/>
          </p:nvSpPr>
          <p:spPr>
            <a:xfrm>
              <a:off x="7435138" y="4615027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378DC1AA-FBED-2933-A65F-A1850ED9B4D6}"/>
                </a:ext>
              </a:extLst>
            </p:cNvPr>
            <p:cNvSpPr/>
            <p:nvPr/>
          </p:nvSpPr>
          <p:spPr>
            <a:xfrm>
              <a:off x="7435138" y="4355096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3AD39B5F-F602-C079-C8B5-11D67C295D05}"/>
                </a:ext>
              </a:extLst>
            </p:cNvPr>
            <p:cNvSpPr/>
            <p:nvPr/>
          </p:nvSpPr>
          <p:spPr>
            <a:xfrm>
              <a:off x="7435138" y="4095164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7BC0B2C6-9FF8-6633-C299-FF5505280446}"/>
                </a:ext>
              </a:extLst>
            </p:cNvPr>
            <p:cNvSpPr/>
            <p:nvPr/>
          </p:nvSpPr>
          <p:spPr>
            <a:xfrm>
              <a:off x="7435138" y="3914037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7C535F51-48D1-D069-3A71-30AC0B38B777}"/>
                </a:ext>
              </a:extLst>
            </p:cNvPr>
            <p:cNvSpPr/>
            <p:nvPr/>
          </p:nvSpPr>
          <p:spPr>
            <a:xfrm>
              <a:off x="7435138" y="4874956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0B408CB5-4A38-D26E-F9BE-83751AE62F0D}"/>
                </a:ext>
              </a:extLst>
            </p:cNvPr>
            <p:cNvSpPr/>
            <p:nvPr/>
          </p:nvSpPr>
          <p:spPr>
            <a:xfrm>
              <a:off x="7435138" y="4615027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98A7E1C6-65AD-A3E9-D346-AA94CF9991FF}"/>
                </a:ext>
              </a:extLst>
            </p:cNvPr>
            <p:cNvSpPr/>
            <p:nvPr/>
          </p:nvSpPr>
          <p:spPr>
            <a:xfrm>
              <a:off x="7435138" y="4355096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763E6B13-7B23-47F0-5F15-0E7656589CC0}"/>
                </a:ext>
              </a:extLst>
            </p:cNvPr>
            <p:cNvSpPr/>
            <p:nvPr/>
          </p:nvSpPr>
          <p:spPr>
            <a:xfrm>
              <a:off x="7435138" y="4095164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72AC574-569C-A55C-2218-F8BFA720AB4E}"/>
                </a:ext>
              </a:extLst>
            </p:cNvPr>
            <p:cNvSpPr/>
            <p:nvPr/>
          </p:nvSpPr>
          <p:spPr>
            <a:xfrm>
              <a:off x="7278999" y="4851633"/>
              <a:ext cx="31120" cy="46712"/>
            </a:xfrm>
            <a:custGeom>
              <a:avLst/>
              <a:gdLst>
                <a:gd name="connsiteX0" fmla="*/ 15561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1 w 31120"/>
                <a:gd name="connsiteY4" fmla="*/ 41889 h 46712"/>
                <a:gd name="connsiteX5" fmla="*/ 22647 w 31120"/>
                <a:gd name="connsiteY5" fmla="*/ 37274 h 46712"/>
                <a:gd name="connsiteX6" fmla="*/ 25030 w 31120"/>
                <a:gd name="connsiteY6" fmla="*/ 23368 h 46712"/>
                <a:gd name="connsiteX7" fmla="*/ 22647 w 31120"/>
                <a:gd name="connsiteY7" fmla="*/ 9469 h 46712"/>
                <a:gd name="connsiteX8" fmla="*/ 15561 w 31120"/>
                <a:gd name="connsiteY8" fmla="*/ 4824 h 46712"/>
                <a:gd name="connsiteX9" fmla="*/ 15561 w 31120"/>
                <a:gd name="connsiteY9" fmla="*/ 0 h 46712"/>
                <a:gd name="connsiteX10" fmla="*/ 27111 w 31120"/>
                <a:gd name="connsiteY10" fmla="*/ 6000 h 46712"/>
                <a:gd name="connsiteX11" fmla="*/ 31121 w 31120"/>
                <a:gd name="connsiteY11" fmla="*/ 23368 h 46712"/>
                <a:gd name="connsiteX12" fmla="*/ 27111 w 31120"/>
                <a:gd name="connsiteY12" fmla="*/ 40743 h 46712"/>
                <a:gd name="connsiteX13" fmla="*/ 15561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1" y="41889"/>
                  </a:cubicBezTo>
                  <a:cubicBezTo>
                    <a:pt x="18717" y="41889"/>
                    <a:pt x="21079" y="40348"/>
                    <a:pt x="22647" y="37274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81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3"/>
                    <a:pt x="27111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1" y="40743"/>
                  </a:cubicBezTo>
                  <a:cubicBezTo>
                    <a:pt x="24457" y="44725"/>
                    <a:pt x="20607" y="46713"/>
                    <a:pt x="15561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DA21D65A-E449-466E-13EC-A56603B4F4D8}"/>
                </a:ext>
              </a:extLst>
            </p:cNvPr>
            <p:cNvSpPr/>
            <p:nvPr/>
          </p:nvSpPr>
          <p:spPr>
            <a:xfrm>
              <a:off x="7320826" y="4889807"/>
              <a:ext cx="6363" cy="7660"/>
            </a:xfrm>
            <a:custGeom>
              <a:avLst/>
              <a:gdLst>
                <a:gd name="connsiteX0" fmla="*/ 0 w 6363"/>
                <a:gd name="connsiteY0" fmla="*/ 0 h 7660"/>
                <a:gd name="connsiteX1" fmla="*/ 6363 w 6363"/>
                <a:gd name="connsiteY1" fmla="*/ 0 h 7660"/>
                <a:gd name="connsiteX2" fmla="*/ 6363 w 6363"/>
                <a:gd name="connsiteY2" fmla="*/ 7660 h 7660"/>
                <a:gd name="connsiteX3" fmla="*/ 0 w 6363"/>
                <a:gd name="connsiteY3" fmla="*/ 7660 h 7660"/>
                <a:gd name="connsiteX4" fmla="*/ 0 w 6363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F3425ACA-099A-1515-CDFB-31DA085F1E21}"/>
                </a:ext>
              </a:extLst>
            </p:cNvPr>
            <p:cNvSpPr/>
            <p:nvPr/>
          </p:nvSpPr>
          <p:spPr>
            <a:xfrm>
              <a:off x="7337925" y="4851633"/>
              <a:ext cx="31120" cy="46712"/>
            </a:xfrm>
            <a:custGeom>
              <a:avLst/>
              <a:gdLst>
                <a:gd name="connsiteX0" fmla="*/ 15560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0 w 31120"/>
                <a:gd name="connsiteY4" fmla="*/ 41889 h 46712"/>
                <a:gd name="connsiteX5" fmla="*/ 22647 w 31120"/>
                <a:gd name="connsiteY5" fmla="*/ 37274 h 46712"/>
                <a:gd name="connsiteX6" fmla="*/ 25029 w 31120"/>
                <a:gd name="connsiteY6" fmla="*/ 23368 h 46712"/>
                <a:gd name="connsiteX7" fmla="*/ 22647 w 31120"/>
                <a:gd name="connsiteY7" fmla="*/ 9469 h 46712"/>
                <a:gd name="connsiteX8" fmla="*/ 15560 w 31120"/>
                <a:gd name="connsiteY8" fmla="*/ 4824 h 46712"/>
                <a:gd name="connsiteX9" fmla="*/ 15560 w 31120"/>
                <a:gd name="connsiteY9" fmla="*/ 0 h 46712"/>
                <a:gd name="connsiteX10" fmla="*/ 27110 w 31120"/>
                <a:gd name="connsiteY10" fmla="*/ 6000 h 46712"/>
                <a:gd name="connsiteX11" fmla="*/ 31121 w 31120"/>
                <a:gd name="connsiteY11" fmla="*/ 23368 h 46712"/>
                <a:gd name="connsiteX12" fmla="*/ 27110 w 31120"/>
                <a:gd name="connsiteY12" fmla="*/ 40743 h 46712"/>
                <a:gd name="connsiteX13" fmla="*/ 15560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0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0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0" y="41889"/>
                  </a:cubicBezTo>
                  <a:cubicBezTo>
                    <a:pt x="18716" y="41889"/>
                    <a:pt x="21078" y="40348"/>
                    <a:pt x="22647" y="37274"/>
                  </a:cubicBezTo>
                  <a:cubicBezTo>
                    <a:pt x="24235" y="34177"/>
                    <a:pt x="25029" y="29539"/>
                    <a:pt x="25029" y="23368"/>
                  </a:cubicBezTo>
                  <a:cubicBezTo>
                    <a:pt x="25029" y="17181"/>
                    <a:pt x="24235" y="12544"/>
                    <a:pt x="22647" y="9469"/>
                  </a:cubicBezTo>
                  <a:cubicBezTo>
                    <a:pt x="21078" y="6372"/>
                    <a:pt x="18716" y="4824"/>
                    <a:pt x="15560" y="4824"/>
                  </a:cubicBezTo>
                  <a:moveTo>
                    <a:pt x="15560" y="0"/>
                  </a:moveTo>
                  <a:cubicBezTo>
                    <a:pt x="20606" y="0"/>
                    <a:pt x="24456" y="2003"/>
                    <a:pt x="27110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0" y="40743"/>
                  </a:cubicBezTo>
                  <a:cubicBezTo>
                    <a:pt x="24456" y="44725"/>
                    <a:pt x="20606" y="46713"/>
                    <a:pt x="15560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296EF39B-BF47-E96D-BD66-848C992B24FB}"/>
                </a:ext>
              </a:extLst>
            </p:cNvPr>
            <p:cNvSpPr/>
            <p:nvPr/>
          </p:nvSpPr>
          <p:spPr>
            <a:xfrm>
              <a:off x="7377218" y="4851633"/>
              <a:ext cx="31120" cy="46712"/>
            </a:xfrm>
            <a:custGeom>
              <a:avLst/>
              <a:gdLst>
                <a:gd name="connsiteX0" fmla="*/ 15561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1 w 31120"/>
                <a:gd name="connsiteY4" fmla="*/ 41889 h 46712"/>
                <a:gd name="connsiteX5" fmla="*/ 22647 w 31120"/>
                <a:gd name="connsiteY5" fmla="*/ 37274 h 46712"/>
                <a:gd name="connsiteX6" fmla="*/ 25030 w 31120"/>
                <a:gd name="connsiteY6" fmla="*/ 23368 h 46712"/>
                <a:gd name="connsiteX7" fmla="*/ 22647 w 31120"/>
                <a:gd name="connsiteY7" fmla="*/ 9469 h 46712"/>
                <a:gd name="connsiteX8" fmla="*/ 15561 w 31120"/>
                <a:gd name="connsiteY8" fmla="*/ 4824 h 46712"/>
                <a:gd name="connsiteX9" fmla="*/ 15561 w 31120"/>
                <a:gd name="connsiteY9" fmla="*/ 0 h 46712"/>
                <a:gd name="connsiteX10" fmla="*/ 27111 w 31120"/>
                <a:gd name="connsiteY10" fmla="*/ 6000 h 46712"/>
                <a:gd name="connsiteX11" fmla="*/ 31121 w 31120"/>
                <a:gd name="connsiteY11" fmla="*/ 23368 h 46712"/>
                <a:gd name="connsiteX12" fmla="*/ 27111 w 31120"/>
                <a:gd name="connsiteY12" fmla="*/ 40743 h 46712"/>
                <a:gd name="connsiteX13" fmla="*/ 15561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1" y="41889"/>
                  </a:cubicBezTo>
                  <a:cubicBezTo>
                    <a:pt x="18717" y="41889"/>
                    <a:pt x="21079" y="40348"/>
                    <a:pt x="22647" y="37274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81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3"/>
                    <a:pt x="27111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1" y="40743"/>
                  </a:cubicBezTo>
                  <a:cubicBezTo>
                    <a:pt x="24457" y="44725"/>
                    <a:pt x="20607" y="46713"/>
                    <a:pt x="15561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2DAD3CDA-DF45-C1FE-D891-BF582C21BFC6}"/>
                </a:ext>
              </a:extLst>
            </p:cNvPr>
            <p:cNvSpPr/>
            <p:nvPr/>
          </p:nvSpPr>
          <p:spPr>
            <a:xfrm>
              <a:off x="7280296" y="4591701"/>
              <a:ext cx="31120" cy="46712"/>
            </a:xfrm>
            <a:custGeom>
              <a:avLst/>
              <a:gdLst>
                <a:gd name="connsiteX0" fmla="*/ 15561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3 h 46712"/>
                <a:gd name="connsiteX4" fmla="*/ 15561 w 31120"/>
                <a:gd name="connsiteY4" fmla="*/ 41889 h 46712"/>
                <a:gd name="connsiteX5" fmla="*/ 22647 w 31120"/>
                <a:gd name="connsiteY5" fmla="*/ 37273 h 46712"/>
                <a:gd name="connsiteX6" fmla="*/ 25030 w 31120"/>
                <a:gd name="connsiteY6" fmla="*/ 23371 h 46712"/>
                <a:gd name="connsiteX7" fmla="*/ 22647 w 31120"/>
                <a:gd name="connsiteY7" fmla="*/ 9469 h 46712"/>
                <a:gd name="connsiteX8" fmla="*/ 15561 w 31120"/>
                <a:gd name="connsiteY8" fmla="*/ 4825 h 46712"/>
                <a:gd name="connsiteX9" fmla="*/ 15561 w 31120"/>
                <a:gd name="connsiteY9" fmla="*/ 0 h 46712"/>
                <a:gd name="connsiteX10" fmla="*/ 27111 w 31120"/>
                <a:gd name="connsiteY10" fmla="*/ 6001 h 46712"/>
                <a:gd name="connsiteX11" fmla="*/ 31121 w 31120"/>
                <a:gd name="connsiteY11" fmla="*/ 23371 h 46712"/>
                <a:gd name="connsiteX12" fmla="*/ 27111 w 31120"/>
                <a:gd name="connsiteY12" fmla="*/ 40743 h 46712"/>
                <a:gd name="connsiteX13" fmla="*/ 15561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71 h 46712"/>
                <a:gd name="connsiteX16" fmla="*/ 3980 w 31120"/>
                <a:gd name="connsiteY16" fmla="*/ 6001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4"/>
                    <a:pt x="6121" y="17178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8"/>
                    <a:pt x="12424" y="41889"/>
                    <a:pt x="15561" y="41889"/>
                  </a:cubicBezTo>
                  <a:cubicBezTo>
                    <a:pt x="18717" y="41889"/>
                    <a:pt x="21079" y="40348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8"/>
                    <a:pt x="24236" y="12544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6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2"/>
                    <a:pt x="29784" y="36745"/>
                    <a:pt x="27111" y="40743"/>
                  </a:cubicBezTo>
                  <a:cubicBezTo>
                    <a:pt x="24457" y="44725"/>
                    <a:pt x="20606" y="46713"/>
                    <a:pt x="15561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2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5058965B-4EBD-C0E0-3971-67EAB8132CBC}"/>
                </a:ext>
              </a:extLst>
            </p:cNvPr>
            <p:cNvSpPr/>
            <p:nvPr/>
          </p:nvSpPr>
          <p:spPr>
            <a:xfrm>
              <a:off x="7322123" y="4629876"/>
              <a:ext cx="6362" cy="7660"/>
            </a:xfrm>
            <a:custGeom>
              <a:avLst/>
              <a:gdLst>
                <a:gd name="connsiteX0" fmla="*/ 0 w 6362"/>
                <a:gd name="connsiteY0" fmla="*/ 0 h 7660"/>
                <a:gd name="connsiteX1" fmla="*/ 6363 w 6362"/>
                <a:gd name="connsiteY1" fmla="*/ 0 h 7660"/>
                <a:gd name="connsiteX2" fmla="*/ 6363 w 6362"/>
                <a:gd name="connsiteY2" fmla="*/ 7660 h 7660"/>
                <a:gd name="connsiteX3" fmla="*/ 0 w 6362"/>
                <a:gd name="connsiteY3" fmla="*/ 7660 h 7660"/>
                <a:gd name="connsiteX4" fmla="*/ 0 w 6362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2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2A98196-A95D-9727-A67E-FFA0F0C51DDF}"/>
                </a:ext>
              </a:extLst>
            </p:cNvPr>
            <p:cNvSpPr/>
            <p:nvPr/>
          </p:nvSpPr>
          <p:spPr>
            <a:xfrm>
              <a:off x="7339221" y="4591701"/>
              <a:ext cx="31120" cy="46712"/>
            </a:xfrm>
            <a:custGeom>
              <a:avLst/>
              <a:gdLst>
                <a:gd name="connsiteX0" fmla="*/ 15560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3 h 46712"/>
                <a:gd name="connsiteX4" fmla="*/ 15560 w 31120"/>
                <a:gd name="connsiteY4" fmla="*/ 41889 h 46712"/>
                <a:gd name="connsiteX5" fmla="*/ 22647 w 31120"/>
                <a:gd name="connsiteY5" fmla="*/ 37273 h 46712"/>
                <a:gd name="connsiteX6" fmla="*/ 25029 w 31120"/>
                <a:gd name="connsiteY6" fmla="*/ 23371 h 46712"/>
                <a:gd name="connsiteX7" fmla="*/ 22647 w 31120"/>
                <a:gd name="connsiteY7" fmla="*/ 9469 h 46712"/>
                <a:gd name="connsiteX8" fmla="*/ 15560 w 31120"/>
                <a:gd name="connsiteY8" fmla="*/ 4825 h 46712"/>
                <a:gd name="connsiteX9" fmla="*/ 15560 w 31120"/>
                <a:gd name="connsiteY9" fmla="*/ 0 h 46712"/>
                <a:gd name="connsiteX10" fmla="*/ 27110 w 31120"/>
                <a:gd name="connsiteY10" fmla="*/ 6001 h 46712"/>
                <a:gd name="connsiteX11" fmla="*/ 31121 w 31120"/>
                <a:gd name="connsiteY11" fmla="*/ 23371 h 46712"/>
                <a:gd name="connsiteX12" fmla="*/ 27110 w 31120"/>
                <a:gd name="connsiteY12" fmla="*/ 40743 h 46712"/>
                <a:gd name="connsiteX13" fmla="*/ 15560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71 h 46712"/>
                <a:gd name="connsiteX16" fmla="*/ 3980 w 31120"/>
                <a:gd name="connsiteY16" fmla="*/ 6001 h 46712"/>
                <a:gd name="connsiteX17" fmla="*/ 15560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0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4"/>
                    <a:pt x="6121" y="17178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8"/>
                    <a:pt x="12424" y="41889"/>
                    <a:pt x="15560" y="41889"/>
                  </a:cubicBezTo>
                  <a:cubicBezTo>
                    <a:pt x="18716" y="41889"/>
                    <a:pt x="21078" y="40348"/>
                    <a:pt x="22647" y="37273"/>
                  </a:cubicBezTo>
                  <a:cubicBezTo>
                    <a:pt x="24235" y="34177"/>
                    <a:pt x="25029" y="29543"/>
                    <a:pt x="25029" y="23371"/>
                  </a:cubicBezTo>
                  <a:cubicBezTo>
                    <a:pt x="25029" y="17178"/>
                    <a:pt x="24235" y="12544"/>
                    <a:pt x="22647" y="9469"/>
                  </a:cubicBezTo>
                  <a:cubicBezTo>
                    <a:pt x="21078" y="6373"/>
                    <a:pt x="18716" y="4825"/>
                    <a:pt x="15560" y="4825"/>
                  </a:cubicBezTo>
                  <a:moveTo>
                    <a:pt x="15560" y="0"/>
                  </a:moveTo>
                  <a:cubicBezTo>
                    <a:pt x="20606" y="0"/>
                    <a:pt x="24456" y="2000"/>
                    <a:pt x="27110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2"/>
                    <a:pt x="29784" y="36745"/>
                    <a:pt x="27110" y="40743"/>
                  </a:cubicBezTo>
                  <a:cubicBezTo>
                    <a:pt x="24456" y="44725"/>
                    <a:pt x="20606" y="46713"/>
                    <a:pt x="15560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2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5DBC0B52-1F24-E90D-FED0-E65F9EF76238}"/>
                </a:ext>
              </a:extLst>
            </p:cNvPr>
            <p:cNvSpPr/>
            <p:nvPr/>
          </p:nvSpPr>
          <p:spPr>
            <a:xfrm>
              <a:off x="7379208" y="4592515"/>
              <a:ext cx="29130" cy="45899"/>
            </a:xfrm>
            <a:custGeom>
              <a:avLst/>
              <a:gdLst>
                <a:gd name="connsiteX0" fmla="*/ 1900 w 29130"/>
                <a:gd name="connsiteY0" fmla="*/ 0 h 45899"/>
                <a:gd name="connsiteX1" fmla="*/ 25813 w 29130"/>
                <a:gd name="connsiteY1" fmla="*/ 0 h 45899"/>
                <a:gd name="connsiteX2" fmla="*/ 25813 w 29130"/>
                <a:gd name="connsiteY2" fmla="*/ 5127 h 45899"/>
                <a:gd name="connsiteX3" fmla="*/ 7479 w 29130"/>
                <a:gd name="connsiteY3" fmla="*/ 5127 h 45899"/>
                <a:gd name="connsiteX4" fmla="*/ 7479 w 29130"/>
                <a:gd name="connsiteY4" fmla="*/ 16164 h 45899"/>
                <a:gd name="connsiteX5" fmla="*/ 10132 w 29130"/>
                <a:gd name="connsiteY5" fmla="*/ 15500 h 45899"/>
                <a:gd name="connsiteX6" fmla="*/ 12786 w 29130"/>
                <a:gd name="connsiteY6" fmla="*/ 15259 h 45899"/>
                <a:gd name="connsiteX7" fmla="*/ 24728 w 29130"/>
                <a:gd name="connsiteY7" fmla="*/ 19391 h 45899"/>
                <a:gd name="connsiteX8" fmla="*/ 29130 w 29130"/>
                <a:gd name="connsiteY8" fmla="*/ 30579 h 45899"/>
                <a:gd name="connsiteX9" fmla="*/ 24607 w 29130"/>
                <a:gd name="connsiteY9" fmla="*/ 41887 h 45899"/>
                <a:gd name="connsiteX10" fmla="*/ 11851 w 29130"/>
                <a:gd name="connsiteY10" fmla="*/ 45899 h 45899"/>
                <a:gd name="connsiteX11" fmla="*/ 6061 w 29130"/>
                <a:gd name="connsiteY11" fmla="*/ 45415 h 45899"/>
                <a:gd name="connsiteX12" fmla="*/ 0 w 29130"/>
                <a:gd name="connsiteY12" fmla="*/ 43971 h 45899"/>
                <a:gd name="connsiteX13" fmla="*/ 0 w 29130"/>
                <a:gd name="connsiteY13" fmla="*/ 37844 h 45899"/>
                <a:gd name="connsiteX14" fmla="*/ 5609 w 29130"/>
                <a:gd name="connsiteY14" fmla="*/ 40048 h 45899"/>
                <a:gd name="connsiteX15" fmla="*/ 11731 w 29130"/>
                <a:gd name="connsiteY15" fmla="*/ 40770 h 45899"/>
                <a:gd name="connsiteX16" fmla="*/ 19993 w 29130"/>
                <a:gd name="connsiteY16" fmla="*/ 38031 h 45899"/>
                <a:gd name="connsiteX17" fmla="*/ 23039 w 29130"/>
                <a:gd name="connsiteY17" fmla="*/ 30579 h 45899"/>
                <a:gd name="connsiteX18" fmla="*/ 19993 w 29130"/>
                <a:gd name="connsiteY18" fmla="*/ 23130 h 45899"/>
                <a:gd name="connsiteX19" fmla="*/ 11731 w 29130"/>
                <a:gd name="connsiteY19" fmla="*/ 20386 h 45899"/>
                <a:gd name="connsiteX20" fmla="*/ 6845 w 29130"/>
                <a:gd name="connsiteY20" fmla="*/ 20929 h 45899"/>
                <a:gd name="connsiteX21" fmla="*/ 1900 w 29130"/>
                <a:gd name="connsiteY21" fmla="*/ 22617 h 45899"/>
                <a:gd name="connsiteX22" fmla="*/ 1900 w 29130"/>
                <a:gd name="connsiteY22" fmla="*/ 0 h 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130" h="45899">
                  <a:moveTo>
                    <a:pt x="1900" y="0"/>
                  </a:moveTo>
                  <a:lnTo>
                    <a:pt x="25813" y="0"/>
                  </a:lnTo>
                  <a:lnTo>
                    <a:pt x="25813" y="5127"/>
                  </a:lnTo>
                  <a:lnTo>
                    <a:pt x="7479" y="5127"/>
                  </a:lnTo>
                  <a:lnTo>
                    <a:pt x="7479" y="16164"/>
                  </a:lnTo>
                  <a:cubicBezTo>
                    <a:pt x="8363" y="15862"/>
                    <a:pt x="9247" y="15641"/>
                    <a:pt x="10132" y="15500"/>
                  </a:cubicBezTo>
                  <a:cubicBezTo>
                    <a:pt x="11017" y="15340"/>
                    <a:pt x="11901" y="15259"/>
                    <a:pt x="12786" y="15259"/>
                  </a:cubicBezTo>
                  <a:cubicBezTo>
                    <a:pt x="17812" y="15259"/>
                    <a:pt x="21792" y="16636"/>
                    <a:pt x="24728" y="19391"/>
                  </a:cubicBezTo>
                  <a:cubicBezTo>
                    <a:pt x="27663" y="22144"/>
                    <a:pt x="29130" y="25874"/>
                    <a:pt x="29130" y="30579"/>
                  </a:cubicBezTo>
                  <a:cubicBezTo>
                    <a:pt x="29130" y="35425"/>
                    <a:pt x="27623" y="39192"/>
                    <a:pt x="24607" y="41887"/>
                  </a:cubicBezTo>
                  <a:cubicBezTo>
                    <a:pt x="21591" y="44559"/>
                    <a:pt x="17340" y="45899"/>
                    <a:pt x="11851" y="45899"/>
                  </a:cubicBezTo>
                  <a:cubicBezTo>
                    <a:pt x="9961" y="45899"/>
                    <a:pt x="8032" y="45735"/>
                    <a:pt x="6061" y="45415"/>
                  </a:cubicBezTo>
                  <a:cubicBezTo>
                    <a:pt x="4111" y="45095"/>
                    <a:pt x="2091" y="44611"/>
                    <a:pt x="0" y="43971"/>
                  </a:cubicBezTo>
                  <a:lnTo>
                    <a:pt x="0" y="37844"/>
                  </a:lnTo>
                  <a:cubicBezTo>
                    <a:pt x="1810" y="38835"/>
                    <a:pt x="3679" y="39564"/>
                    <a:pt x="5609" y="40048"/>
                  </a:cubicBezTo>
                  <a:cubicBezTo>
                    <a:pt x="7539" y="40532"/>
                    <a:pt x="9579" y="40770"/>
                    <a:pt x="11731" y="40770"/>
                  </a:cubicBezTo>
                  <a:cubicBezTo>
                    <a:pt x="15209" y="40770"/>
                    <a:pt x="17963" y="39854"/>
                    <a:pt x="19993" y="38031"/>
                  </a:cubicBezTo>
                  <a:cubicBezTo>
                    <a:pt x="22024" y="36199"/>
                    <a:pt x="23039" y="33713"/>
                    <a:pt x="23039" y="30579"/>
                  </a:cubicBezTo>
                  <a:cubicBezTo>
                    <a:pt x="23039" y="27443"/>
                    <a:pt x="22024" y="24959"/>
                    <a:pt x="19993" y="23130"/>
                  </a:cubicBezTo>
                  <a:cubicBezTo>
                    <a:pt x="17963" y="21301"/>
                    <a:pt x="15209" y="20386"/>
                    <a:pt x="11731" y="20386"/>
                  </a:cubicBezTo>
                  <a:cubicBezTo>
                    <a:pt x="10102" y="20386"/>
                    <a:pt x="8473" y="20567"/>
                    <a:pt x="6845" y="20929"/>
                  </a:cubicBezTo>
                  <a:cubicBezTo>
                    <a:pt x="5237" y="21291"/>
                    <a:pt x="3589" y="21853"/>
                    <a:pt x="1900" y="22617"/>
                  </a:cubicBezTo>
                  <a:lnTo>
                    <a:pt x="190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A1121A78-AB5F-F718-E159-EE23F6659BB8}"/>
                </a:ext>
              </a:extLst>
            </p:cNvPr>
            <p:cNvSpPr/>
            <p:nvPr/>
          </p:nvSpPr>
          <p:spPr>
            <a:xfrm>
              <a:off x="7278999" y="4331770"/>
              <a:ext cx="31120" cy="46711"/>
            </a:xfrm>
            <a:custGeom>
              <a:avLst/>
              <a:gdLst>
                <a:gd name="connsiteX0" fmla="*/ 15561 w 31120"/>
                <a:gd name="connsiteY0" fmla="*/ 4825 h 46711"/>
                <a:gd name="connsiteX1" fmla="*/ 8474 w 31120"/>
                <a:gd name="connsiteY1" fmla="*/ 9469 h 46711"/>
                <a:gd name="connsiteX2" fmla="*/ 6121 w 31120"/>
                <a:gd name="connsiteY2" fmla="*/ 23371 h 46711"/>
                <a:gd name="connsiteX3" fmla="*/ 8474 w 31120"/>
                <a:gd name="connsiteY3" fmla="*/ 37273 h 46711"/>
                <a:gd name="connsiteX4" fmla="*/ 15561 w 31120"/>
                <a:gd name="connsiteY4" fmla="*/ 41887 h 46711"/>
                <a:gd name="connsiteX5" fmla="*/ 22647 w 31120"/>
                <a:gd name="connsiteY5" fmla="*/ 37273 h 46711"/>
                <a:gd name="connsiteX6" fmla="*/ 25030 w 31120"/>
                <a:gd name="connsiteY6" fmla="*/ 23371 h 46711"/>
                <a:gd name="connsiteX7" fmla="*/ 22647 w 31120"/>
                <a:gd name="connsiteY7" fmla="*/ 9469 h 46711"/>
                <a:gd name="connsiteX8" fmla="*/ 15561 w 31120"/>
                <a:gd name="connsiteY8" fmla="*/ 4825 h 46711"/>
                <a:gd name="connsiteX9" fmla="*/ 15561 w 31120"/>
                <a:gd name="connsiteY9" fmla="*/ 0 h 46711"/>
                <a:gd name="connsiteX10" fmla="*/ 27111 w 31120"/>
                <a:gd name="connsiteY10" fmla="*/ 6001 h 46711"/>
                <a:gd name="connsiteX11" fmla="*/ 31121 w 31120"/>
                <a:gd name="connsiteY11" fmla="*/ 23371 h 46711"/>
                <a:gd name="connsiteX12" fmla="*/ 27111 w 31120"/>
                <a:gd name="connsiteY12" fmla="*/ 40741 h 46711"/>
                <a:gd name="connsiteX13" fmla="*/ 15561 w 31120"/>
                <a:gd name="connsiteY13" fmla="*/ 46711 h 46711"/>
                <a:gd name="connsiteX14" fmla="*/ 3980 w 31120"/>
                <a:gd name="connsiteY14" fmla="*/ 40741 h 46711"/>
                <a:gd name="connsiteX15" fmla="*/ 0 w 31120"/>
                <a:gd name="connsiteY15" fmla="*/ 23371 h 46711"/>
                <a:gd name="connsiteX16" fmla="*/ 3980 w 31120"/>
                <a:gd name="connsiteY16" fmla="*/ 6001 h 46711"/>
                <a:gd name="connsiteX17" fmla="*/ 15561 w 31120"/>
                <a:gd name="connsiteY17" fmla="*/ 0 h 4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1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1"/>
                  </a:cubicBezTo>
                  <a:cubicBezTo>
                    <a:pt x="24457" y="44721"/>
                    <a:pt x="20607" y="46711"/>
                    <a:pt x="15561" y="46711"/>
                  </a:cubicBezTo>
                  <a:cubicBezTo>
                    <a:pt x="10514" y="46711"/>
                    <a:pt x="6654" y="44721"/>
                    <a:pt x="3980" y="40741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EBF13E14-BAC2-F498-64ED-960CD96E198D}"/>
                </a:ext>
              </a:extLst>
            </p:cNvPr>
            <p:cNvSpPr/>
            <p:nvPr/>
          </p:nvSpPr>
          <p:spPr>
            <a:xfrm>
              <a:off x="7320826" y="4369947"/>
              <a:ext cx="6363" cy="7660"/>
            </a:xfrm>
            <a:custGeom>
              <a:avLst/>
              <a:gdLst>
                <a:gd name="connsiteX0" fmla="*/ 0 w 6363"/>
                <a:gd name="connsiteY0" fmla="*/ 0 h 7660"/>
                <a:gd name="connsiteX1" fmla="*/ 6363 w 6363"/>
                <a:gd name="connsiteY1" fmla="*/ 0 h 7660"/>
                <a:gd name="connsiteX2" fmla="*/ 6363 w 6363"/>
                <a:gd name="connsiteY2" fmla="*/ 7660 h 7660"/>
                <a:gd name="connsiteX3" fmla="*/ 0 w 6363"/>
                <a:gd name="connsiteY3" fmla="*/ 7660 h 7660"/>
                <a:gd name="connsiteX4" fmla="*/ 0 w 6363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54DC71E6-484F-B4B0-005B-B46F6EFE055E}"/>
                </a:ext>
              </a:extLst>
            </p:cNvPr>
            <p:cNvSpPr/>
            <p:nvPr/>
          </p:nvSpPr>
          <p:spPr>
            <a:xfrm>
              <a:off x="7340639" y="4332584"/>
              <a:ext cx="26808" cy="45022"/>
            </a:xfrm>
            <a:custGeom>
              <a:avLst/>
              <a:gdLst>
                <a:gd name="connsiteX0" fmla="*/ 874 w 26808"/>
                <a:gd name="connsiteY0" fmla="*/ 39896 h 45022"/>
                <a:gd name="connsiteX1" fmla="*/ 10825 w 26808"/>
                <a:gd name="connsiteY1" fmla="*/ 39896 h 45022"/>
                <a:gd name="connsiteX2" fmla="*/ 10825 w 26808"/>
                <a:gd name="connsiteY2" fmla="*/ 5548 h 45022"/>
                <a:gd name="connsiteX3" fmla="*/ 0 w 26808"/>
                <a:gd name="connsiteY3" fmla="*/ 7720 h 45022"/>
                <a:gd name="connsiteX4" fmla="*/ 0 w 26808"/>
                <a:gd name="connsiteY4" fmla="*/ 2171 h 45022"/>
                <a:gd name="connsiteX5" fmla="*/ 10765 w 26808"/>
                <a:gd name="connsiteY5" fmla="*/ 0 h 45022"/>
                <a:gd name="connsiteX6" fmla="*/ 16857 w 26808"/>
                <a:gd name="connsiteY6" fmla="*/ 0 h 45022"/>
                <a:gd name="connsiteX7" fmla="*/ 16857 w 26808"/>
                <a:gd name="connsiteY7" fmla="*/ 39896 h 45022"/>
                <a:gd name="connsiteX8" fmla="*/ 26808 w 26808"/>
                <a:gd name="connsiteY8" fmla="*/ 39896 h 45022"/>
                <a:gd name="connsiteX9" fmla="*/ 26808 w 26808"/>
                <a:gd name="connsiteY9" fmla="*/ 45023 h 45022"/>
                <a:gd name="connsiteX10" fmla="*/ 874 w 26808"/>
                <a:gd name="connsiteY10" fmla="*/ 45023 h 45022"/>
                <a:gd name="connsiteX11" fmla="*/ 874 w 26808"/>
                <a:gd name="connsiteY11" fmla="*/ 39896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8" h="45022">
                  <a:moveTo>
                    <a:pt x="874" y="39896"/>
                  </a:moveTo>
                  <a:lnTo>
                    <a:pt x="10825" y="39896"/>
                  </a:lnTo>
                  <a:lnTo>
                    <a:pt x="10825" y="5548"/>
                  </a:lnTo>
                  <a:lnTo>
                    <a:pt x="0" y="7720"/>
                  </a:lnTo>
                  <a:lnTo>
                    <a:pt x="0" y="2171"/>
                  </a:lnTo>
                  <a:lnTo>
                    <a:pt x="10765" y="0"/>
                  </a:lnTo>
                  <a:lnTo>
                    <a:pt x="16857" y="0"/>
                  </a:lnTo>
                  <a:lnTo>
                    <a:pt x="16857" y="39896"/>
                  </a:lnTo>
                  <a:lnTo>
                    <a:pt x="26808" y="39896"/>
                  </a:lnTo>
                  <a:lnTo>
                    <a:pt x="26808" y="45023"/>
                  </a:lnTo>
                  <a:lnTo>
                    <a:pt x="874" y="45023"/>
                  </a:lnTo>
                  <a:lnTo>
                    <a:pt x="874" y="39896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04F956BE-C70A-0C85-256E-BD1E598E3729}"/>
                </a:ext>
              </a:extLst>
            </p:cNvPr>
            <p:cNvSpPr/>
            <p:nvPr/>
          </p:nvSpPr>
          <p:spPr>
            <a:xfrm>
              <a:off x="7377218" y="4331770"/>
              <a:ext cx="31120" cy="46711"/>
            </a:xfrm>
            <a:custGeom>
              <a:avLst/>
              <a:gdLst>
                <a:gd name="connsiteX0" fmla="*/ 15561 w 31120"/>
                <a:gd name="connsiteY0" fmla="*/ 4825 h 46711"/>
                <a:gd name="connsiteX1" fmla="*/ 8474 w 31120"/>
                <a:gd name="connsiteY1" fmla="*/ 9469 h 46711"/>
                <a:gd name="connsiteX2" fmla="*/ 6121 w 31120"/>
                <a:gd name="connsiteY2" fmla="*/ 23371 h 46711"/>
                <a:gd name="connsiteX3" fmla="*/ 8474 w 31120"/>
                <a:gd name="connsiteY3" fmla="*/ 37273 h 46711"/>
                <a:gd name="connsiteX4" fmla="*/ 15561 w 31120"/>
                <a:gd name="connsiteY4" fmla="*/ 41887 h 46711"/>
                <a:gd name="connsiteX5" fmla="*/ 22647 w 31120"/>
                <a:gd name="connsiteY5" fmla="*/ 37273 h 46711"/>
                <a:gd name="connsiteX6" fmla="*/ 25030 w 31120"/>
                <a:gd name="connsiteY6" fmla="*/ 23371 h 46711"/>
                <a:gd name="connsiteX7" fmla="*/ 22647 w 31120"/>
                <a:gd name="connsiteY7" fmla="*/ 9469 h 46711"/>
                <a:gd name="connsiteX8" fmla="*/ 15561 w 31120"/>
                <a:gd name="connsiteY8" fmla="*/ 4825 h 46711"/>
                <a:gd name="connsiteX9" fmla="*/ 15561 w 31120"/>
                <a:gd name="connsiteY9" fmla="*/ 0 h 46711"/>
                <a:gd name="connsiteX10" fmla="*/ 27111 w 31120"/>
                <a:gd name="connsiteY10" fmla="*/ 6001 h 46711"/>
                <a:gd name="connsiteX11" fmla="*/ 31121 w 31120"/>
                <a:gd name="connsiteY11" fmla="*/ 23371 h 46711"/>
                <a:gd name="connsiteX12" fmla="*/ 27111 w 31120"/>
                <a:gd name="connsiteY12" fmla="*/ 40741 h 46711"/>
                <a:gd name="connsiteX13" fmla="*/ 15561 w 31120"/>
                <a:gd name="connsiteY13" fmla="*/ 46711 h 46711"/>
                <a:gd name="connsiteX14" fmla="*/ 3980 w 31120"/>
                <a:gd name="connsiteY14" fmla="*/ 40741 h 46711"/>
                <a:gd name="connsiteX15" fmla="*/ 0 w 31120"/>
                <a:gd name="connsiteY15" fmla="*/ 23371 h 46711"/>
                <a:gd name="connsiteX16" fmla="*/ 3980 w 31120"/>
                <a:gd name="connsiteY16" fmla="*/ 6001 h 46711"/>
                <a:gd name="connsiteX17" fmla="*/ 15561 w 31120"/>
                <a:gd name="connsiteY17" fmla="*/ 0 h 4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1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1"/>
                  </a:cubicBezTo>
                  <a:cubicBezTo>
                    <a:pt x="24457" y="44721"/>
                    <a:pt x="20607" y="46711"/>
                    <a:pt x="15561" y="46711"/>
                  </a:cubicBezTo>
                  <a:cubicBezTo>
                    <a:pt x="10514" y="46711"/>
                    <a:pt x="6654" y="44721"/>
                    <a:pt x="3980" y="40741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51FDFA6D-9825-181E-6B2F-FC4838553BD1}"/>
                </a:ext>
              </a:extLst>
            </p:cNvPr>
            <p:cNvSpPr/>
            <p:nvPr/>
          </p:nvSpPr>
          <p:spPr>
            <a:xfrm>
              <a:off x="7280296" y="4071838"/>
              <a:ext cx="31120" cy="46712"/>
            </a:xfrm>
            <a:custGeom>
              <a:avLst/>
              <a:gdLst>
                <a:gd name="connsiteX0" fmla="*/ 15561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3 h 46712"/>
                <a:gd name="connsiteX4" fmla="*/ 15561 w 31120"/>
                <a:gd name="connsiteY4" fmla="*/ 41887 h 46712"/>
                <a:gd name="connsiteX5" fmla="*/ 22647 w 31120"/>
                <a:gd name="connsiteY5" fmla="*/ 37273 h 46712"/>
                <a:gd name="connsiteX6" fmla="*/ 25030 w 31120"/>
                <a:gd name="connsiteY6" fmla="*/ 23371 h 46712"/>
                <a:gd name="connsiteX7" fmla="*/ 22647 w 31120"/>
                <a:gd name="connsiteY7" fmla="*/ 9469 h 46712"/>
                <a:gd name="connsiteX8" fmla="*/ 15561 w 31120"/>
                <a:gd name="connsiteY8" fmla="*/ 4825 h 46712"/>
                <a:gd name="connsiteX9" fmla="*/ 15561 w 31120"/>
                <a:gd name="connsiteY9" fmla="*/ 0 h 46712"/>
                <a:gd name="connsiteX10" fmla="*/ 27111 w 31120"/>
                <a:gd name="connsiteY10" fmla="*/ 6002 h 46712"/>
                <a:gd name="connsiteX11" fmla="*/ 31121 w 31120"/>
                <a:gd name="connsiteY11" fmla="*/ 23371 h 46712"/>
                <a:gd name="connsiteX12" fmla="*/ 27111 w 31120"/>
                <a:gd name="connsiteY12" fmla="*/ 40741 h 46712"/>
                <a:gd name="connsiteX13" fmla="*/ 15561 w 31120"/>
                <a:gd name="connsiteY13" fmla="*/ 46712 h 46712"/>
                <a:gd name="connsiteX14" fmla="*/ 3980 w 31120"/>
                <a:gd name="connsiteY14" fmla="*/ 40741 h 46712"/>
                <a:gd name="connsiteX15" fmla="*/ 0 w 31120"/>
                <a:gd name="connsiteY15" fmla="*/ 23371 h 46712"/>
                <a:gd name="connsiteX16" fmla="*/ 3980 w 31120"/>
                <a:gd name="connsiteY16" fmla="*/ 6002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6" y="0"/>
                    <a:pt x="24457" y="2000"/>
                    <a:pt x="27111" y="6002"/>
                  </a:cubicBezTo>
                  <a:cubicBezTo>
                    <a:pt x="29784" y="9982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1"/>
                  </a:cubicBezTo>
                  <a:cubicBezTo>
                    <a:pt x="24457" y="44721"/>
                    <a:pt x="20606" y="46712"/>
                    <a:pt x="15561" y="46712"/>
                  </a:cubicBezTo>
                  <a:cubicBezTo>
                    <a:pt x="10514" y="46712"/>
                    <a:pt x="6654" y="44721"/>
                    <a:pt x="3980" y="40741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2"/>
                    <a:pt x="3980" y="6002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A7124A0A-5F52-994D-512F-88B15A4F3C89}"/>
                </a:ext>
              </a:extLst>
            </p:cNvPr>
            <p:cNvSpPr/>
            <p:nvPr/>
          </p:nvSpPr>
          <p:spPr>
            <a:xfrm>
              <a:off x="7322123" y="4110016"/>
              <a:ext cx="6362" cy="7659"/>
            </a:xfrm>
            <a:custGeom>
              <a:avLst/>
              <a:gdLst>
                <a:gd name="connsiteX0" fmla="*/ 0 w 6362"/>
                <a:gd name="connsiteY0" fmla="*/ 0 h 7659"/>
                <a:gd name="connsiteX1" fmla="*/ 6363 w 6362"/>
                <a:gd name="connsiteY1" fmla="*/ 0 h 7659"/>
                <a:gd name="connsiteX2" fmla="*/ 6363 w 6362"/>
                <a:gd name="connsiteY2" fmla="*/ 7659 h 7659"/>
                <a:gd name="connsiteX3" fmla="*/ 0 w 6362"/>
                <a:gd name="connsiteY3" fmla="*/ 7659 h 7659"/>
                <a:gd name="connsiteX4" fmla="*/ 0 w 6362"/>
                <a:gd name="connsiteY4" fmla="*/ 0 h 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2" h="7659">
                  <a:moveTo>
                    <a:pt x="0" y="0"/>
                  </a:moveTo>
                  <a:lnTo>
                    <a:pt x="6363" y="0"/>
                  </a:lnTo>
                  <a:lnTo>
                    <a:pt x="6363" y="7659"/>
                  </a:lnTo>
                  <a:lnTo>
                    <a:pt x="0" y="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50D8B503-B36F-53C4-3ADE-82A257ABE575}"/>
                </a:ext>
              </a:extLst>
            </p:cNvPr>
            <p:cNvSpPr/>
            <p:nvPr/>
          </p:nvSpPr>
          <p:spPr>
            <a:xfrm>
              <a:off x="7341936" y="4072652"/>
              <a:ext cx="26808" cy="45022"/>
            </a:xfrm>
            <a:custGeom>
              <a:avLst/>
              <a:gdLst>
                <a:gd name="connsiteX0" fmla="*/ 874 w 26808"/>
                <a:gd name="connsiteY0" fmla="*/ 39896 h 45022"/>
                <a:gd name="connsiteX1" fmla="*/ 10825 w 26808"/>
                <a:gd name="connsiteY1" fmla="*/ 39896 h 45022"/>
                <a:gd name="connsiteX2" fmla="*/ 10825 w 26808"/>
                <a:gd name="connsiteY2" fmla="*/ 5549 h 45022"/>
                <a:gd name="connsiteX3" fmla="*/ 0 w 26808"/>
                <a:gd name="connsiteY3" fmla="*/ 7720 h 45022"/>
                <a:gd name="connsiteX4" fmla="*/ 0 w 26808"/>
                <a:gd name="connsiteY4" fmla="*/ 2171 h 45022"/>
                <a:gd name="connsiteX5" fmla="*/ 10765 w 26808"/>
                <a:gd name="connsiteY5" fmla="*/ 0 h 45022"/>
                <a:gd name="connsiteX6" fmla="*/ 16857 w 26808"/>
                <a:gd name="connsiteY6" fmla="*/ 0 h 45022"/>
                <a:gd name="connsiteX7" fmla="*/ 16857 w 26808"/>
                <a:gd name="connsiteY7" fmla="*/ 39896 h 45022"/>
                <a:gd name="connsiteX8" fmla="*/ 26808 w 26808"/>
                <a:gd name="connsiteY8" fmla="*/ 39896 h 45022"/>
                <a:gd name="connsiteX9" fmla="*/ 26808 w 26808"/>
                <a:gd name="connsiteY9" fmla="*/ 45023 h 45022"/>
                <a:gd name="connsiteX10" fmla="*/ 874 w 26808"/>
                <a:gd name="connsiteY10" fmla="*/ 45023 h 45022"/>
                <a:gd name="connsiteX11" fmla="*/ 874 w 26808"/>
                <a:gd name="connsiteY11" fmla="*/ 39896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8" h="45022">
                  <a:moveTo>
                    <a:pt x="874" y="39896"/>
                  </a:moveTo>
                  <a:lnTo>
                    <a:pt x="10825" y="39896"/>
                  </a:lnTo>
                  <a:lnTo>
                    <a:pt x="10825" y="5549"/>
                  </a:lnTo>
                  <a:lnTo>
                    <a:pt x="0" y="7720"/>
                  </a:lnTo>
                  <a:lnTo>
                    <a:pt x="0" y="2171"/>
                  </a:lnTo>
                  <a:lnTo>
                    <a:pt x="10765" y="0"/>
                  </a:lnTo>
                  <a:lnTo>
                    <a:pt x="16857" y="0"/>
                  </a:lnTo>
                  <a:lnTo>
                    <a:pt x="16857" y="39896"/>
                  </a:lnTo>
                  <a:lnTo>
                    <a:pt x="26808" y="39896"/>
                  </a:lnTo>
                  <a:lnTo>
                    <a:pt x="26808" y="45023"/>
                  </a:lnTo>
                  <a:lnTo>
                    <a:pt x="874" y="45023"/>
                  </a:lnTo>
                  <a:lnTo>
                    <a:pt x="874" y="39896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53CEA79C-2684-2636-A8FE-78AE79BE8709}"/>
                </a:ext>
              </a:extLst>
            </p:cNvPr>
            <p:cNvSpPr/>
            <p:nvPr/>
          </p:nvSpPr>
          <p:spPr>
            <a:xfrm>
              <a:off x="7379208" y="4072652"/>
              <a:ext cx="29130" cy="45897"/>
            </a:xfrm>
            <a:custGeom>
              <a:avLst/>
              <a:gdLst>
                <a:gd name="connsiteX0" fmla="*/ 1900 w 29130"/>
                <a:gd name="connsiteY0" fmla="*/ 0 h 45897"/>
                <a:gd name="connsiteX1" fmla="*/ 25813 w 29130"/>
                <a:gd name="connsiteY1" fmla="*/ 0 h 45897"/>
                <a:gd name="connsiteX2" fmla="*/ 25813 w 29130"/>
                <a:gd name="connsiteY2" fmla="*/ 5127 h 45897"/>
                <a:gd name="connsiteX3" fmla="*/ 7479 w 29130"/>
                <a:gd name="connsiteY3" fmla="*/ 5127 h 45897"/>
                <a:gd name="connsiteX4" fmla="*/ 7479 w 29130"/>
                <a:gd name="connsiteY4" fmla="*/ 16164 h 45897"/>
                <a:gd name="connsiteX5" fmla="*/ 10132 w 29130"/>
                <a:gd name="connsiteY5" fmla="*/ 15500 h 45897"/>
                <a:gd name="connsiteX6" fmla="*/ 12786 w 29130"/>
                <a:gd name="connsiteY6" fmla="*/ 15259 h 45897"/>
                <a:gd name="connsiteX7" fmla="*/ 24728 w 29130"/>
                <a:gd name="connsiteY7" fmla="*/ 19390 h 45897"/>
                <a:gd name="connsiteX8" fmla="*/ 29130 w 29130"/>
                <a:gd name="connsiteY8" fmla="*/ 30578 h 45897"/>
                <a:gd name="connsiteX9" fmla="*/ 24607 w 29130"/>
                <a:gd name="connsiteY9" fmla="*/ 41887 h 45897"/>
                <a:gd name="connsiteX10" fmla="*/ 11851 w 29130"/>
                <a:gd name="connsiteY10" fmla="*/ 45898 h 45897"/>
                <a:gd name="connsiteX11" fmla="*/ 6061 w 29130"/>
                <a:gd name="connsiteY11" fmla="*/ 45415 h 45897"/>
                <a:gd name="connsiteX12" fmla="*/ 0 w 29130"/>
                <a:gd name="connsiteY12" fmla="*/ 43967 h 45897"/>
                <a:gd name="connsiteX13" fmla="*/ 0 w 29130"/>
                <a:gd name="connsiteY13" fmla="*/ 37846 h 45897"/>
                <a:gd name="connsiteX14" fmla="*/ 5609 w 29130"/>
                <a:gd name="connsiteY14" fmla="*/ 40047 h 45897"/>
                <a:gd name="connsiteX15" fmla="*/ 11731 w 29130"/>
                <a:gd name="connsiteY15" fmla="*/ 40771 h 45897"/>
                <a:gd name="connsiteX16" fmla="*/ 19993 w 29130"/>
                <a:gd name="connsiteY16" fmla="*/ 38027 h 45897"/>
                <a:gd name="connsiteX17" fmla="*/ 23039 w 29130"/>
                <a:gd name="connsiteY17" fmla="*/ 30578 h 45897"/>
                <a:gd name="connsiteX18" fmla="*/ 19993 w 29130"/>
                <a:gd name="connsiteY18" fmla="*/ 23129 h 45897"/>
                <a:gd name="connsiteX19" fmla="*/ 11731 w 29130"/>
                <a:gd name="connsiteY19" fmla="*/ 20385 h 45897"/>
                <a:gd name="connsiteX20" fmla="*/ 6845 w 29130"/>
                <a:gd name="connsiteY20" fmla="*/ 20928 h 45897"/>
                <a:gd name="connsiteX21" fmla="*/ 1900 w 29130"/>
                <a:gd name="connsiteY21" fmla="*/ 22617 h 45897"/>
                <a:gd name="connsiteX22" fmla="*/ 1900 w 29130"/>
                <a:gd name="connsiteY22" fmla="*/ 0 h 4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130" h="45897">
                  <a:moveTo>
                    <a:pt x="1900" y="0"/>
                  </a:moveTo>
                  <a:lnTo>
                    <a:pt x="25813" y="0"/>
                  </a:lnTo>
                  <a:lnTo>
                    <a:pt x="25813" y="5127"/>
                  </a:lnTo>
                  <a:lnTo>
                    <a:pt x="7479" y="5127"/>
                  </a:lnTo>
                  <a:lnTo>
                    <a:pt x="7479" y="16164"/>
                  </a:lnTo>
                  <a:cubicBezTo>
                    <a:pt x="8363" y="15862"/>
                    <a:pt x="9247" y="15641"/>
                    <a:pt x="10132" y="15500"/>
                  </a:cubicBezTo>
                  <a:cubicBezTo>
                    <a:pt x="11017" y="15340"/>
                    <a:pt x="11901" y="15259"/>
                    <a:pt x="12786" y="15259"/>
                  </a:cubicBezTo>
                  <a:cubicBezTo>
                    <a:pt x="17812" y="15259"/>
                    <a:pt x="21792" y="16636"/>
                    <a:pt x="24728" y="19390"/>
                  </a:cubicBezTo>
                  <a:cubicBezTo>
                    <a:pt x="27663" y="22144"/>
                    <a:pt x="29130" y="25874"/>
                    <a:pt x="29130" y="30578"/>
                  </a:cubicBezTo>
                  <a:cubicBezTo>
                    <a:pt x="29130" y="35424"/>
                    <a:pt x="27623" y="39193"/>
                    <a:pt x="24607" y="41887"/>
                  </a:cubicBezTo>
                  <a:cubicBezTo>
                    <a:pt x="21591" y="44561"/>
                    <a:pt x="17340" y="45898"/>
                    <a:pt x="11851" y="45898"/>
                  </a:cubicBezTo>
                  <a:cubicBezTo>
                    <a:pt x="9961" y="45898"/>
                    <a:pt x="8032" y="45737"/>
                    <a:pt x="6061" y="45415"/>
                  </a:cubicBezTo>
                  <a:cubicBezTo>
                    <a:pt x="4111" y="45093"/>
                    <a:pt x="2091" y="44611"/>
                    <a:pt x="0" y="43967"/>
                  </a:cubicBezTo>
                  <a:lnTo>
                    <a:pt x="0" y="37846"/>
                  </a:lnTo>
                  <a:cubicBezTo>
                    <a:pt x="1810" y="38831"/>
                    <a:pt x="3679" y="39565"/>
                    <a:pt x="5609" y="40047"/>
                  </a:cubicBezTo>
                  <a:cubicBezTo>
                    <a:pt x="7539" y="40530"/>
                    <a:pt x="9579" y="40771"/>
                    <a:pt x="11731" y="40771"/>
                  </a:cubicBezTo>
                  <a:cubicBezTo>
                    <a:pt x="15209" y="40771"/>
                    <a:pt x="17963" y="39856"/>
                    <a:pt x="19993" y="38027"/>
                  </a:cubicBezTo>
                  <a:cubicBezTo>
                    <a:pt x="22024" y="36198"/>
                    <a:pt x="23039" y="33714"/>
                    <a:pt x="23039" y="30578"/>
                  </a:cubicBezTo>
                  <a:cubicBezTo>
                    <a:pt x="23039" y="27442"/>
                    <a:pt x="22024" y="24959"/>
                    <a:pt x="19993" y="23129"/>
                  </a:cubicBezTo>
                  <a:cubicBezTo>
                    <a:pt x="17963" y="21300"/>
                    <a:pt x="15209" y="20385"/>
                    <a:pt x="11731" y="20385"/>
                  </a:cubicBezTo>
                  <a:cubicBezTo>
                    <a:pt x="10102" y="20385"/>
                    <a:pt x="8473" y="20566"/>
                    <a:pt x="6845" y="20928"/>
                  </a:cubicBezTo>
                  <a:cubicBezTo>
                    <a:pt x="5237" y="21290"/>
                    <a:pt x="3589" y="21853"/>
                    <a:pt x="1900" y="22617"/>
                  </a:cubicBezTo>
                  <a:lnTo>
                    <a:pt x="190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D071822C-C5F5-D84F-2AD3-C6AADE000F80}"/>
                </a:ext>
              </a:extLst>
            </p:cNvPr>
            <p:cNvSpPr/>
            <p:nvPr/>
          </p:nvSpPr>
          <p:spPr>
            <a:xfrm>
              <a:off x="7190226" y="4535836"/>
              <a:ext cx="48786" cy="43904"/>
            </a:xfrm>
            <a:custGeom>
              <a:avLst/>
              <a:gdLst>
                <a:gd name="connsiteX0" fmla="*/ 48787 w 48786"/>
                <a:gd name="connsiteY0" fmla="*/ 43905 h 43904"/>
                <a:gd name="connsiteX1" fmla="*/ 46590 w 48786"/>
                <a:gd name="connsiteY1" fmla="*/ 43905 h 43904"/>
                <a:gd name="connsiteX2" fmla="*/ 46590 w 48786"/>
                <a:gd name="connsiteY2" fmla="*/ 42196 h 43904"/>
                <a:gd name="connsiteX3" fmla="*/ 45962 w 48786"/>
                <a:gd name="connsiteY3" fmla="*/ 37453 h 43904"/>
                <a:gd name="connsiteX4" fmla="*/ 43207 w 48786"/>
                <a:gd name="connsiteY4" fmla="*/ 36546 h 43904"/>
                <a:gd name="connsiteX5" fmla="*/ 5580 w 48786"/>
                <a:gd name="connsiteY5" fmla="*/ 36546 h 43904"/>
                <a:gd name="connsiteX6" fmla="*/ 2894 w 48786"/>
                <a:gd name="connsiteY6" fmla="*/ 37453 h 43904"/>
                <a:gd name="connsiteX7" fmla="*/ 2232 w 48786"/>
                <a:gd name="connsiteY7" fmla="*/ 42196 h 43904"/>
                <a:gd name="connsiteX8" fmla="*/ 2232 w 48786"/>
                <a:gd name="connsiteY8" fmla="*/ 43905 h 43904"/>
                <a:gd name="connsiteX9" fmla="*/ 0 w 48786"/>
                <a:gd name="connsiteY9" fmla="*/ 43905 h 43904"/>
                <a:gd name="connsiteX10" fmla="*/ 0 w 48786"/>
                <a:gd name="connsiteY10" fmla="*/ 17785 h 43904"/>
                <a:gd name="connsiteX11" fmla="*/ 3662 w 48786"/>
                <a:gd name="connsiteY11" fmla="*/ 6451 h 43904"/>
                <a:gd name="connsiteX12" fmla="*/ 12066 w 48786"/>
                <a:gd name="connsiteY12" fmla="*/ 1918 h 43904"/>
                <a:gd name="connsiteX13" fmla="*/ 19145 w 48786"/>
                <a:gd name="connsiteY13" fmla="*/ 5265 h 43904"/>
                <a:gd name="connsiteX14" fmla="*/ 23295 w 48786"/>
                <a:gd name="connsiteY14" fmla="*/ 13775 h 43904"/>
                <a:gd name="connsiteX15" fmla="*/ 27514 w 48786"/>
                <a:gd name="connsiteY15" fmla="*/ 3940 h 43904"/>
                <a:gd name="connsiteX16" fmla="*/ 35710 w 48786"/>
                <a:gd name="connsiteY16" fmla="*/ 0 h 43904"/>
                <a:gd name="connsiteX17" fmla="*/ 44881 w 48786"/>
                <a:gd name="connsiteY17" fmla="*/ 4499 h 43904"/>
                <a:gd name="connsiteX18" fmla="*/ 48787 w 48786"/>
                <a:gd name="connsiteY18" fmla="*/ 15902 h 43904"/>
                <a:gd name="connsiteX19" fmla="*/ 48787 w 48786"/>
                <a:gd name="connsiteY19" fmla="*/ 43905 h 43904"/>
                <a:gd name="connsiteX20" fmla="*/ 43730 w 48786"/>
                <a:gd name="connsiteY20" fmla="*/ 30618 h 43904"/>
                <a:gd name="connsiteX21" fmla="*/ 46102 w 48786"/>
                <a:gd name="connsiteY21" fmla="*/ 30095 h 43904"/>
                <a:gd name="connsiteX22" fmla="*/ 46590 w 48786"/>
                <a:gd name="connsiteY22" fmla="*/ 27131 h 43904"/>
                <a:gd name="connsiteX23" fmla="*/ 46590 w 48786"/>
                <a:gd name="connsiteY23" fmla="*/ 18203 h 43904"/>
                <a:gd name="connsiteX24" fmla="*/ 43242 w 48786"/>
                <a:gd name="connsiteY24" fmla="*/ 10113 h 43904"/>
                <a:gd name="connsiteX25" fmla="*/ 35640 w 48786"/>
                <a:gd name="connsiteY25" fmla="*/ 7149 h 43904"/>
                <a:gd name="connsiteX26" fmla="*/ 27828 w 48786"/>
                <a:gd name="connsiteY26" fmla="*/ 9764 h 43904"/>
                <a:gd name="connsiteX27" fmla="*/ 24202 w 48786"/>
                <a:gd name="connsiteY27" fmla="*/ 17192 h 43904"/>
                <a:gd name="connsiteX28" fmla="*/ 24202 w 48786"/>
                <a:gd name="connsiteY28" fmla="*/ 30618 h 43904"/>
                <a:gd name="connsiteX29" fmla="*/ 43730 w 48786"/>
                <a:gd name="connsiteY29" fmla="*/ 30618 h 43904"/>
                <a:gd name="connsiteX30" fmla="*/ 22632 w 48786"/>
                <a:gd name="connsiteY30" fmla="*/ 30618 h 43904"/>
                <a:gd name="connsiteX31" fmla="*/ 22632 w 48786"/>
                <a:gd name="connsiteY31" fmla="*/ 20261 h 43904"/>
                <a:gd name="connsiteX32" fmla="*/ 19319 w 48786"/>
                <a:gd name="connsiteY32" fmla="*/ 11822 h 43904"/>
                <a:gd name="connsiteX33" fmla="*/ 12066 w 48786"/>
                <a:gd name="connsiteY33" fmla="*/ 8857 h 43904"/>
                <a:gd name="connsiteX34" fmla="*/ 5405 w 48786"/>
                <a:gd name="connsiteY34" fmla="*/ 11229 h 43904"/>
                <a:gd name="connsiteX35" fmla="*/ 2232 w 48786"/>
                <a:gd name="connsiteY35" fmla="*/ 18273 h 43904"/>
                <a:gd name="connsiteX36" fmla="*/ 2232 w 48786"/>
                <a:gd name="connsiteY36" fmla="*/ 27131 h 43904"/>
                <a:gd name="connsiteX37" fmla="*/ 2720 w 48786"/>
                <a:gd name="connsiteY37" fmla="*/ 30095 h 43904"/>
                <a:gd name="connsiteX38" fmla="*/ 5091 w 48786"/>
                <a:gd name="connsiteY38" fmla="*/ 30618 h 43904"/>
                <a:gd name="connsiteX39" fmla="*/ 22632 w 48786"/>
                <a:gd name="connsiteY39" fmla="*/ 30618 h 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8786" h="43904">
                  <a:moveTo>
                    <a:pt x="48787" y="43905"/>
                  </a:moveTo>
                  <a:lnTo>
                    <a:pt x="46590" y="43905"/>
                  </a:lnTo>
                  <a:lnTo>
                    <a:pt x="46590" y="42196"/>
                  </a:lnTo>
                  <a:cubicBezTo>
                    <a:pt x="46590" y="39615"/>
                    <a:pt x="46381" y="38034"/>
                    <a:pt x="45962" y="37453"/>
                  </a:cubicBezTo>
                  <a:cubicBezTo>
                    <a:pt x="45520" y="36848"/>
                    <a:pt x="44602" y="36546"/>
                    <a:pt x="43207" y="36546"/>
                  </a:cubicBezTo>
                  <a:lnTo>
                    <a:pt x="5580" y="36546"/>
                  </a:lnTo>
                  <a:cubicBezTo>
                    <a:pt x="4208" y="36546"/>
                    <a:pt x="3313" y="36848"/>
                    <a:pt x="2894" y="37453"/>
                  </a:cubicBezTo>
                  <a:cubicBezTo>
                    <a:pt x="2453" y="38057"/>
                    <a:pt x="2232" y="39639"/>
                    <a:pt x="2232" y="42196"/>
                  </a:cubicBezTo>
                  <a:lnTo>
                    <a:pt x="2232" y="43905"/>
                  </a:lnTo>
                  <a:lnTo>
                    <a:pt x="0" y="43905"/>
                  </a:lnTo>
                  <a:lnTo>
                    <a:pt x="0" y="17785"/>
                  </a:lnTo>
                  <a:cubicBezTo>
                    <a:pt x="0" y="13252"/>
                    <a:pt x="1221" y="9474"/>
                    <a:pt x="3662" y="6451"/>
                  </a:cubicBezTo>
                  <a:cubicBezTo>
                    <a:pt x="6079" y="3429"/>
                    <a:pt x="8881" y="1918"/>
                    <a:pt x="12066" y="1918"/>
                  </a:cubicBezTo>
                  <a:cubicBezTo>
                    <a:pt x="14693" y="1918"/>
                    <a:pt x="17053" y="3034"/>
                    <a:pt x="19145" y="5265"/>
                  </a:cubicBezTo>
                  <a:cubicBezTo>
                    <a:pt x="21237" y="7474"/>
                    <a:pt x="22621" y="10311"/>
                    <a:pt x="23295" y="13775"/>
                  </a:cubicBezTo>
                  <a:cubicBezTo>
                    <a:pt x="23713" y="9823"/>
                    <a:pt x="25120" y="6544"/>
                    <a:pt x="27514" y="3940"/>
                  </a:cubicBezTo>
                  <a:cubicBezTo>
                    <a:pt x="29886" y="1313"/>
                    <a:pt x="32618" y="0"/>
                    <a:pt x="35710" y="0"/>
                  </a:cubicBezTo>
                  <a:cubicBezTo>
                    <a:pt x="39197" y="0"/>
                    <a:pt x="42254" y="1499"/>
                    <a:pt x="44881" y="4499"/>
                  </a:cubicBezTo>
                  <a:cubicBezTo>
                    <a:pt x="47485" y="7498"/>
                    <a:pt x="48787" y="11299"/>
                    <a:pt x="48787" y="15902"/>
                  </a:cubicBezTo>
                  <a:lnTo>
                    <a:pt x="48787" y="43905"/>
                  </a:lnTo>
                  <a:moveTo>
                    <a:pt x="43730" y="30618"/>
                  </a:moveTo>
                  <a:cubicBezTo>
                    <a:pt x="44962" y="30618"/>
                    <a:pt x="45753" y="30444"/>
                    <a:pt x="46102" y="30095"/>
                  </a:cubicBezTo>
                  <a:cubicBezTo>
                    <a:pt x="46427" y="29746"/>
                    <a:pt x="46590" y="28758"/>
                    <a:pt x="46590" y="27131"/>
                  </a:cubicBezTo>
                  <a:lnTo>
                    <a:pt x="46590" y="18203"/>
                  </a:lnTo>
                  <a:cubicBezTo>
                    <a:pt x="46590" y="14786"/>
                    <a:pt x="45474" y="12089"/>
                    <a:pt x="43242" y="10113"/>
                  </a:cubicBezTo>
                  <a:cubicBezTo>
                    <a:pt x="40987" y="8137"/>
                    <a:pt x="38453" y="7149"/>
                    <a:pt x="35640" y="7149"/>
                  </a:cubicBezTo>
                  <a:cubicBezTo>
                    <a:pt x="32827" y="7149"/>
                    <a:pt x="30223" y="8020"/>
                    <a:pt x="27828" y="9764"/>
                  </a:cubicBezTo>
                  <a:cubicBezTo>
                    <a:pt x="25411" y="11484"/>
                    <a:pt x="24202" y="13960"/>
                    <a:pt x="24202" y="17192"/>
                  </a:cubicBezTo>
                  <a:lnTo>
                    <a:pt x="24202" y="30618"/>
                  </a:lnTo>
                  <a:lnTo>
                    <a:pt x="43730" y="30618"/>
                  </a:lnTo>
                  <a:moveTo>
                    <a:pt x="22632" y="30618"/>
                  </a:moveTo>
                  <a:lnTo>
                    <a:pt x="22632" y="20261"/>
                  </a:lnTo>
                  <a:cubicBezTo>
                    <a:pt x="22632" y="16587"/>
                    <a:pt x="21528" y="13774"/>
                    <a:pt x="19319" y="11822"/>
                  </a:cubicBezTo>
                  <a:cubicBezTo>
                    <a:pt x="17111" y="9845"/>
                    <a:pt x="14693" y="8857"/>
                    <a:pt x="12066" y="8857"/>
                  </a:cubicBezTo>
                  <a:cubicBezTo>
                    <a:pt x="9741" y="8857"/>
                    <a:pt x="7521" y="9648"/>
                    <a:pt x="5405" y="11229"/>
                  </a:cubicBezTo>
                  <a:cubicBezTo>
                    <a:pt x="3290" y="12786"/>
                    <a:pt x="2232" y="15134"/>
                    <a:pt x="2232" y="18273"/>
                  </a:cubicBezTo>
                  <a:lnTo>
                    <a:pt x="2232" y="27131"/>
                  </a:lnTo>
                  <a:cubicBezTo>
                    <a:pt x="2232" y="28758"/>
                    <a:pt x="2395" y="29746"/>
                    <a:pt x="2720" y="30095"/>
                  </a:cubicBezTo>
                  <a:cubicBezTo>
                    <a:pt x="3046" y="30444"/>
                    <a:pt x="3836" y="30618"/>
                    <a:pt x="5091" y="30618"/>
                  </a:cubicBezTo>
                  <a:lnTo>
                    <a:pt x="22632" y="30618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DBB19B33-123D-2096-FD0E-14E3ABC5B2D4}"/>
                </a:ext>
              </a:extLst>
            </p:cNvPr>
            <p:cNvSpPr/>
            <p:nvPr/>
          </p:nvSpPr>
          <p:spPr>
            <a:xfrm>
              <a:off x="7191238" y="4512135"/>
              <a:ext cx="47775" cy="15274"/>
            </a:xfrm>
            <a:custGeom>
              <a:avLst/>
              <a:gdLst>
                <a:gd name="connsiteX0" fmla="*/ 47776 w 47775"/>
                <a:gd name="connsiteY0" fmla="*/ 15274 h 15274"/>
                <a:gd name="connsiteX1" fmla="*/ 45578 w 47775"/>
                <a:gd name="connsiteY1" fmla="*/ 15274 h 15274"/>
                <a:gd name="connsiteX2" fmla="*/ 45125 w 47775"/>
                <a:gd name="connsiteY2" fmla="*/ 10601 h 15274"/>
                <a:gd name="connsiteX3" fmla="*/ 42335 w 47775"/>
                <a:gd name="connsiteY3" fmla="*/ 9730 h 15274"/>
                <a:gd name="connsiteX4" fmla="*/ 23121 w 47775"/>
                <a:gd name="connsiteY4" fmla="*/ 9730 h 15274"/>
                <a:gd name="connsiteX5" fmla="*/ 19842 w 47775"/>
                <a:gd name="connsiteY5" fmla="*/ 10636 h 15274"/>
                <a:gd name="connsiteX6" fmla="*/ 19215 w 47775"/>
                <a:gd name="connsiteY6" fmla="*/ 14995 h 15274"/>
                <a:gd name="connsiteX7" fmla="*/ 16983 w 47775"/>
                <a:gd name="connsiteY7" fmla="*/ 14995 h 15274"/>
                <a:gd name="connsiteX8" fmla="*/ 16216 w 47775"/>
                <a:gd name="connsiteY8" fmla="*/ 5022 h 15274"/>
                <a:gd name="connsiteX9" fmla="*/ 42405 w 47775"/>
                <a:gd name="connsiteY9" fmla="*/ 5022 h 15274"/>
                <a:gd name="connsiteX10" fmla="*/ 45055 w 47775"/>
                <a:gd name="connsiteY10" fmla="*/ 4254 h 15274"/>
                <a:gd name="connsiteX11" fmla="*/ 45578 w 47775"/>
                <a:gd name="connsiteY11" fmla="*/ 0 h 15274"/>
                <a:gd name="connsiteX12" fmla="*/ 47776 w 47775"/>
                <a:gd name="connsiteY12" fmla="*/ 0 h 15274"/>
                <a:gd name="connsiteX13" fmla="*/ 47566 w 47775"/>
                <a:gd name="connsiteY13" fmla="*/ 7428 h 15274"/>
                <a:gd name="connsiteX14" fmla="*/ 47776 w 47775"/>
                <a:gd name="connsiteY14" fmla="*/ 15274 h 15274"/>
                <a:gd name="connsiteX15" fmla="*/ 3766 w 47775"/>
                <a:gd name="connsiteY15" fmla="*/ 12275 h 15274"/>
                <a:gd name="connsiteX16" fmla="*/ 1186 w 47775"/>
                <a:gd name="connsiteY16" fmla="*/ 11194 h 15274"/>
                <a:gd name="connsiteX17" fmla="*/ 0 w 47775"/>
                <a:gd name="connsiteY17" fmla="*/ 8509 h 15274"/>
                <a:gd name="connsiteX18" fmla="*/ 1081 w 47775"/>
                <a:gd name="connsiteY18" fmla="*/ 5824 h 15274"/>
                <a:gd name="connsiteX19" fmla="*/ 3801 w 47775"/>
                <a:gd name="connsiteY19" fmla="*/ 4708 h 15274"/>
                <a:gd name="connsiteX20" fmla="*/ 6521 w 47775"/>
                <a:gd name="connsiteY20" fmla="*/ 5824 h 15274"/>
                <a:gd name="connsiteX21" fmla="*/ 7567 w 47775"/>
                <a:gd name="connsiteY21" fmla="*/ 8509 h 15274"/>
                <a:gd name="connsiteX22" fmla="*/ 6417 w 47775"/>
                <a:gd name="connsiteY22" fmla="*/ 11229 h 15274"/>
                <a:gd name="connsiteX23" fmla="*/ 3766 w 47775"/>
                <a:gd name="connsiteY23" fmla="*/ 12275 h 1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7775" h="15274">
                  <a:moveTo>
                    <a:pt x="47776" y="15274"/>
                  </a:moveTo>
                  <a:lnTo>
                    <a:pt x="45578" y="15274"/>
                  </a:lnTo>
                  <a:cubicBezTo>
                    <a:pt x="45578" y="12740"/>
                    <a:pt x="45427" y="11183"/>
                    <a:pt x="45125" y="10601"/>
                  </a:cubicBezTo>
                  <a:cubicBezTo>
                    <a:pt x="44800" y="10020"/>
                    <a:pt x="43870" y="9730"/>
                    <a:pt x="42335" y="9730"/>
                  </a:cubicBezTo>
                  <a:lnTo>
                    <a:pt x="23121" y="9730"/>
                  </a:lnTo>
                  <a:cubicBezTo>
                    <a:pt x="21354" y="9730"/>
                    <a:pt x="20261" y="10032"/>
                    <a:pt x="19842" y="10636"/>
                  </a:cubicBezTo>
                  <a:cubicBezTo>
                    <a:pt x="19424" y="11218"/>
                    <a:pt x="19215" y="12670"/>
                    <a:pt x="19215" y="14995"/>
                  </a:cubicBezTo>
                  <a:lnTo>
                    <a:pt x="16983" y="14995"/>
                  </a:lnTo>
                  <a:lnTo>
                    <a:pt x="16216" y="5022"/>
                  </a:lnTo>
                  <a:lnTo>
                    <a:pt x="42405" y="5022"/>
                  </a:lnTo>
                  <a:cubicBezTo>
                    <a:pt x="43823" y="5022"/>
                    <a:pt x="44707" y="4766"/>
                    <a:pt x="45055" y="4254"/>
                  </a:cubicBezTo>
                  <a:cubicBezTo>
                    <a:pt x="45404" y="3743"/>
                    <a:pt x="45578" y="2325"/>
                    <a:pt x="45578" y="0"/>
                  </a:cubicBezTo>
                  <a:lnTo>
                    <a:pt x="47776" y="0"/>
                  </a:lnTo>
                  <a:cubicBezTo>
                    <a:pt x="47636" y="4859"/>
                    <a:pt x="47566" y="7335"/>
                    <a:pt x="47566" y="7428"/>
                  </a:cubicBezTo>
                  <a:cubicBezTo>
                    <a:pt x="47566" y="8079"/>
                    <a:pt x="47636" y="10694"/>
                    <a:pt x="47776" y="15274"/>
                  </a:cubicBezTo>
                  <a:moveTo>
                    <a:pt x="3766" y="12275"/>
                  </a:moveTo>
                  <a:cubicBezTo>
                    <a:pt x="2813" y="12275"/>
                    <a:pt x="1953" y="11915"/>
                    <a:pt x="1186" y="11194"/>
                  </a:cubicBezTo>
                  <a:cubicBezTo>
                    <a:pt x="395" y="10450"/>
                    <a:pt x="0" y="9555"/>
                    <a:pt x="0" y="8509"/>
                  </a:cubicBezTo>
                  <a:cubicBezTo>
                    <a:pt x="0" y="7463"/>
                    <a:pt x="360" y="6567"/>
                    <a:pt x="1081" y="5824"/>
                  </a:cubicBezTo>
                  <a:cubicBezTo>
                    <a:pt x="1779" y="5080"/>
                    <a:pt x="2685" y="4708"/>
                    <a:pt x="3801" y="4708"/>
                  </a:cubicBezTo>
                  <a:cubicBezTo>
                    <a:pt x="4894" y="4708"/>
                    <a:pt x="5801" y="5080"/>
                    <a:pt x="6521" y="5824"/>
                  </a:cubicBezTo>
                  <a:cubicBezTo>
                    <a:pt x="7219" y="6567"/>
                    <a:pt x="7567" y="7463"/>
                    <a:pt x="7567" y="8509"/>
                  </a:cubicBezTo>
                  <a:cubicBezTo>
                    <a:pt x="7567" y="9602"/>
                    <a:pt x="7184" y="10508"/>
                    <a:pt x="6417" y="11229"/>
                  </a:cubicBezTo>
                  <a:cubicBezTo>
                    <a:pt x="5649" y="11926"/>
                    <a:pt x="4766" y="12275"/>
                    <a:pt x="3766" y="1227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37F9F9D5-EC68-7B16-8F4B-BFFD4164F250}"/>
                </a:ext>
              </a:extLst>
            </p:cNvPr>
            <p:cNvSpPr/>
            <p:nvPr/>
          </p:nvSpPr>
          <p:spPr>
            <a:xfrm>
              <a:off x="7207453" y="4471336"/>
              <a:ext cx="31559" cy="35919"/>
            </a:xfrm>
            <a:custGeom>
              <a:avLst/>
              <a:gdLst>
                <a:gd name="connsiteX0" fmla="*/ 31560 w 31559"/>
                <a:gd name="connsiteY0" fmla="*/ 35919 h 35919"/>
                <a:gd name="connsiteX1" fmla="*/ 29363 w 31559"/>
                <a:gd name="connsiteY1" fmla="*/ 35919 h 35919"/>
                <a:gd name="connsiteX2" fmla="*/ 28909 w 31559"/>
                <a:gd name="connsiteY2" fmla="*/ 31246 h 35919"/>
                <a:gd name="connsiteX3" fmla="*/ 26120 w 31559"/>
                <a:gd name="connsiteY3" fmla="*/ 30374 h 35919"/>
                <a:gd name="connsiteX4" fmla="*/ 6975 w 31559"/>
                <a:gd name="connsiteY4" fmla="*/ 30374 h 35919"/>
                <a:gd name="connsiteX5" fmla="*/ 3662 w 31559"/>
                <a:gd name="connsiteY5" fmla="*/ 31316 h 35919"/>
                <a:gd name="connsiteX6" fmla="*/ 2999 w 31559"/>
                <a:gd name="connsiteY6" fmla="*/ 35919 h 35919"/>
                <a:gd name="connsiteX7" fmla="*/ 767 w 31559"/>
                <a:gd name="connsiteY7" fmla="*/ 35919 h 35919"/>
                <a:gd name="connsiteX8" fmla="*/ 0 w 31559"/>
                <a:gd name="connsiteY8" fmla="*/ 25876 h 35919"/>
                <a:gd name="connsiteX9" fmla="*/ 7498 w 31559"/>
                <a:gd name="connsiteY9" fmla="*/ 25876 h 35919"/>
                <a:gd name="connsiteX10" fmla="*/ 0 w 31559"/>
                <a:gd name="connsiteY10" fmla="*/ 15309 h 35919"/>
                <a:gd name="connsiteX11" fmla="*/ 2650 w 31559"/>
                <a:gd name="connsiteY11" fmla="*/ 7812 h 35919"/>
                <a:gd name="connsiteX12" fmla="*/ 6417 w 31559"/>
                <a:gd name="connsiteY12" fmla="*/ 5929 h 35919"/>
                <a:gd name="connsiteX13" fmla="*/ 13565 w 31559"/>
                <a:gd name="connsiteY13" fmla="*/ 5580 h 35919"/>
                <a:gd name="connsiteX14" fmla="*/ 27201 w 31559"/>
                <a:gd name="connsiteY14" fmla="*/ 5580 h 35919"/>
                <a:gd name="connsiteX15" fmla="*/ 29049 w 31559"/>
                <a:gd name="connsiteY15" fmla="*/ 4359 h 35919"/>
                <a:gd name="connsiteX16" fmla="*/ 29363 w 31559"/>
                <a:gd name="connsiteY16" fmla="*/ 0 h 35919"/>
                <a:gd name="connsiteX17" fmla="*/ 31560 w 31559"/>
                <a:gd name="connsiteY17" fmla="*/ 0 h 35919"/>
                <a:gd name="connsiteX18" fmla="*/ 31351 w 31559"/>
                <a:gd name="connsiteY18" fmla="*/ 8021 h 35919"/>
                <a:gd name="connsiteX19" fmla="*/ 31560 w 31559"/>
                <a:gd name="connsiteY19" fmla="*/ 16077 h 35919"/>
                <a:gd name="connsiteX20" fmla="*/ 29363 w 31559"/>
                <a:gd name="connsiteY20" fmla="*/ 16077 h 35919"/>
                <a:gd name="connsiteX21" fmla="*/ 28909 w 31559"/>
                <a:gd name="connsiteY21" fmla="*/ 11404 h 35919"/>
                <a:gd name="connsiteX22" fmla="*/ 26120 w 31559"/>
                <a:gd name="connsiteY22" fmla="*/ 10497 h 35919"/>
                <a:gd name="connsiteX23" fmla="*/ 9485 w 31559"/>
                <a:gd name="connsiteY23" fmla="*/ 10497 h 35919"/>
                <a:gd name="connsiteX24" fmla="*/ 3731 w 31559"/>
                <a:gd name="connsiteY24" fmla="*/ 11613 h 35919"/>
                <a:gd name="connsiteX25" fmla="*/ 1569 w 31559"/>
                <a:gd name="connsiteY25" fmla="*/ 15798 h 35919"/>
                <a:gd name="connsiteX26" fmla="*/ 4673 w 31559"/>
                <a:gd name="connsiteY26" fmla="*/ 22458 h 35919"/>
                <a:gd name="connsiteX27" fmla="*/ 13008 w 31559"/>
                <a:gd name="connsiteY27" fmla="*/ 25422 h 35919"/>
                <a:gd name="connsiteX28" fmla="*/ 26120 w 31559"/>
                <a:gd name="connsiteY28" fmla="*/ 25422 h 35919"/>
                <a:gd name="connsiteX29" fmla="*/ 28909 w 31559"/>
                <a:gd name="connsiteY29" fmla="*/ 24550 h 35919"/>
                <a:gd name="connsiteX30" fmla="*/ 29363 w 31559"/>
                <a:gd name="connsiteY30" fmla="*/ 19878 h 35919"/>
                <a:gd name="connsiteX31" fmla="*/ 31560 w 31559"/>
                <a:gd name="connsiteY31" fmla="*/ 19878 h 35919"/>
                <a:gd name="connsiteX32" fmla="*/ 31351 w 31559"/>
                <a:gd name="connsiteY32" fmla="*/ 27863 h 35919"/>
                <a:gd name="connsiteX33" fmla="*/ 31560 w 31559"/>
                <a:gd name="connsiteY33" fmla="*/ 35919 h 3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559" h="35919">
                  <a:moveTo>
                    <a:pt x="31560" y="35919"/>
                  </a:moveTo>
                  <a:lnTo>
                    <a:pt x="29363" y="35919"/>
                  </a:lnTo>
                  <a:cubicBezTo>
                    <a:pt x="29363" y="33385"/>
                    <a:pt x="29212" y="31827"/>
                    <a:pt x="28909" y="31246"/>
                  </a:cubicBezTo>
                  <a:cubicBezTo>
                    <a:pt x="28584" y="30664"/>
                    <a:pt x="27654" y="30374"/>
                    <a:pt x="26120" y="30374"/>
                  </a:cubicBezTo>
                  <a:lnTo>
                    <a:pt x="6975" y="30374"/>
                  </a:lnTo>
                  <a:cubicBezTo>
                    <a:pt x="5208" y="30374"/>
                    <a:pt x="4103" y="30688"/>
                    <a:pt x="3662" y="31316"/>
                  </a:cubicBezTo>
                  <a:cubicBezTo>
                    <a:pt x="3220" y="31920"/>
                    <a:pt x="2999" y="33455"/>
                    <a:pt x="2999" y="35919"/>
                  </a:cubicBezTo>
                  <a:lnTo>
                    <a:pt x="767" y="35919"/>
                  </a:lnTo>
                  <a:lnTo>
                    <a:pt x="0" y="25876"/>
                  </a:lnTo>
                  <a:lnTo>
                    <a:pt x="7498" y="25876"/>
                  </a:lnTo>
                  <a:cubicBezTo>
                    <a:pt x="2499" y="23644"/>
                    <a:pt x="0" y="20122"/>
                    <a:pt x="0" y="15309"/>
                  </a:cubicBezTo>
                  <a:cubicBezTo>
                    <a:pt x="0" y="11729"/>
                    <a:pt x="883" y="9230"/>
                    <a:pt x="2650" y="7812"/>
                  </a:cubicBezTo>
                  <a:cubicBezTo>
                    <a:pt x="3836" y="6766"/>
                    <a:pt x="5091" y="6138"/>
                    <a:pt x="6417" y="5929"/>
                  </a:cubicBezTo>
                  <a:cubicBezTo>
                    <a:pt x="7742" y="5696"/>
                    <a:pt x="10125" y="5580"/>
                    <a:pt x="13565" y="5580"/>
                  </a:cubicBezTo>
                  <a:lnTo>
                    <a:pt x="27201" y="5580"/>
                  </a:lnTo>
                  <a:cubicBezTo>
                    <a:pt x="28200" y="5533"/>
                    <a:pt x="28816" y="5127"/>
                    <a:pt x="29049" y="4359"/>
                  </a:cubicBezTo>
                  <a:cubicBezTo>
                    <a:pt x="29258" y="3592"/>
                    <a:pt x="29363" y="2139"/>
                    <a:pt x="29363" y="0"/>
                  </a:cubicBezTo>
                  <a:lnTo>
                    <a:pt x="31560" y="0"/>
                  </a:lnTo>
                  <a:cubicBezTo>
                    <a:pt x="31420" y="4859"/>
                    <a:pt x="31351" y="7533"/>
                    <a:pt x="31351" y="8021"/>
                  </a:cubicBezTo>
                  <a:cubicBezTo>
                    <a:pt x="31351" y="8393"/>
                    <a:pt x="31420" y="11078"/>
                    <a:pt x="31560" y="16077"/>
                  </a:cubicBezTo>
                  <a:lnTo>
                    <a:pt x="29363" y="16077"/>
                  </a:lnTo>
                  <a:cubicBezTo>
                    <a:pt x="29363" y="13543"/>
                    <a:pt x="29212" y="11985"/>
                    <a:pt x="28909" y="11404"/>
                  </a:cubicBezTo>
                  <a:cubicBezTo>
                    <a:pt x="28584" y="10799"/>
                    <a:pt x="27654" y="10497"/>
                    <a:pt x="26120" y="10497"/>
                  </a:cubicBezTo>
                  <a:lnTo>
                    <a:pt x="9485" y="10497"/>
                  </a:lnTo>
                  <a:cubicBezTo>
                    <a:pt x="7068" y="10497"/>
                    <a:pt x="5150" y="10869"/>
                    <a:pt x="3731" y="11613"/>
                  </a:cubicBezTo>
                  <a:cubicBezTo>
                    <a:pt x="2290" y="12357"/>
                    <a:pt x="1569" y="13752"/>
                    <a:pt x="1569" y="15798"/>
                  </a:cubicBezTo>
                  <a:cubicBezTo>
                    <a:pt x="1569" y="18262"/>
                    <a:pt x="2604" y="20482"/>
                    <a:pt x="4673" y="22458"/>
                  </a:cubicBezTo>
                  <a:cubicBezTo>
                    <a:pt x="6742" y="24434"/>
                    <a:pt x="9520" y="25422"/>
                    <a:pt x="13008" y="25422"/>
                  </a:cubicBezTo>
                  <a:lnTo>
                    <a:pt x="26120" y="25422"/>
                  </a:lnTo>
                  <a:cubicBezTo>
                    <a:pt x="27654" y="25422"/>
                    <a:pt x="28584" y="25132"/>
                    <a:pt x="28909" y="24550"/>
                  </a:cubicBezTo>
                  <a:cubicBezTo>
                    <a:pt x="29212" y="23946"/>
                    <a:pt x="29363" y="22389"/>
                    <a:pt x="29363" y="19878"/>
                  </a:cubicBezTo>
                  <a:lnTo>
                    <a:pt x="31560" y="19878"/>
                  </a:lnTo>
                  <a:cubicBezTo>
                    <a:pt x="31420" y="24737"/>
                    <a:pt x="31351" y="27398"/>
                    <a:pt x="31351" y="27863"/>
                  </a:cubicBezTo>
                  <a:cubicBezTo>
                    <a:pt x="31351" y="28235"/>
                    <a:pt x="31420" y="30921"/>
                    <a:pt x="31560" y="3591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3444AE12-FD5D-3D15-C386-06F0745C9FFD}"/>
                </a:ext>
              </a:extLst>
            </p:cNvPr>
            <p:cNvSpPr/>
            <p:nvPr/>
          </p:nvSpPr>
          <p:spPr>
            <a:xfrm>
              <a:off x="7185449" y="4451456"/>
              <a:ext cx="71419" cy="16565"/>
            </a:xfrm>
            <a:custGeom>
              <a:avLst/>
              <a:gdLst>
                <a:gd name="connsiteX0" fmla="*/ 35710 w 71419"/>
                <a:gd name="connsiteY0" fmla="*/ 16565 h 16565"/>
                <a:gd name="connsiteX1" fmla="*/ 13914 w 71419"/>
                <a:gd name="connsiteY1" fmla="*/ 12066 h 16565"/>
                <a:gd name="connsiteX2" fmla="*/ 6417 w 71419"/>
                <a:gd name="connsiteY2" fmla="*/ 7463 h 16565"/>
                <a:gd name="connsiteX3" fmla="*/ 1500 w 71419"/>
                <a:gd name="connsiteY3" fmla="*/ 2999 h 16565"/>
                <a:gd name="connsiteX4" fmla="*/ 0 w 71419"/>
                <a:gd name="connsiteY4" fmla="*/ 733 h 16565"/>
                <a:gd name="connsiteX5" fmla="*/ 697 w 71419"/>
                <a:gd name="connsiteY5" fmla="*/ 0 h 16565"/>
                <a:gd name="connsiteX6" fmla="*/ 1918 w 71419"/>
                <a:gd name="connsiteY6" fmla="*/ 942 h 16565"/>
                <a:gd name="connsiteX7" fmla="*/ 35710 w 71419"/>
                <a:gd name="connsiteY7" fmla="*/ 12415 h 16565"/>
                <a:gd name="connsiteX8" fmla="*/ 69118 w 71419"/>
                <a:gd name="connsiteY8" fmla="*/ 1221 h 16565"/>
                <a:gd name="connsiteX9" fmla="*/ 70722 w 71419"/>
                <a:gd name="connsiteY9" fmla="*/ 0 h 16565"/>
                <a:gd name="connsiteX10" fmla="*/ 71419 w 71419"/>
                <a:gd name="connsiteY10" fmla="*/ 733 h 16565"/>
                <a:gd name="connsiteX11" fmla="*/ 69989 w 71419"/>
                <a:gd name="connsiteY11" fmla="*/ 2929 h 16565"/>
                <a:gd name="connsiteX12" fmla="*/ 65282 w 71419"/>
                <a:gd name="connsiteY12" fmla="*/ 7289 h 16565"/>
                <a:gd name="connsiteX13" fmla="*/ 57993 w 71419"/>
                <a:gd name="connsiteY13" fmla="*/ 11856 h 16565"/>
                <a:gd name="connsiteX14" fmla="*/ 35710 w 71419"/>
                <a:gd name="connsiteY14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19" h="16565">
                  <a:moveTo>
                    <a:pt x="35710" y="16565"/>
                  </a:moveTo>
                  <a:cubicBezTo>
                    <a:pt x="27666" y="16565"/>
                    <a:pt x="20401" y="15066"/>
                    <a:pt x="13914" y="12066"/>
                  </a:cubicBezTo>
                  <a:cubicBezTo>
                    <a:pt x="11194" y="10787"/>
                    <a:pt x="8695" y="9253"/>
                    <a:pt x="6417" y="7463"/>
                  </a:cubicBezTo>
                  <a:cubicBezTo>
                    <a:pt x="4138" y="5673"/>
                    <a:pt x="2499" y="4185"/>
                    <a:pt x="1500" y="2999"/>
                  </a:cubicBezTo>
                  <a:cubicBezTo>
                    <a:pt x="500" y="1813"/>
                    <a:pt x="0" y="1058"/>
                    <a:pt x="0" y="733"/>
                  </a:cubicBezTo>
                  <a:cubicBezTo>
                    <a:pt x="0" y="267"/>
                    <a:pt x="232" y="23"/>
                    <a:pt x="697" y="0"/>
                  </a:cubicBezTo>
                  <a:cubicBezTo>
                    <a:pt x="930" y="0"/>
                    <a:pt x="1337" y="314"/>
                    <a:pt x="1918" y="942"/>
                  </a:cubicBezTo>
                  <a:cubicBezTo>
                    <a:pt x="9730" y="8614"/>
                    <a:pt x="20993" y="12438"/>
                    <a:pt x="35710" y="12415"/>
                  </a:cubicBezTo>
                  <a:cubicBezTo>
                    <a:pt x="50472" y="12415"/>
                    <a:pt x="61608" y="8684"/>
                    <a:pt x="69118" y="1221"/>
                  </a:cubicBezTo>
                  <a:cubicBezTo>
                    <a:pt x="69931" y="407"/>
                    <a:pt x="70466" y="0"/>
                    <a:pt x="70722" y="0"/>
                  </a:cubicBezTo>
                  <a:cubicBezTo>
                    <a:pt x="71187" y="0"/>
                    <a:pt x="71419" y="244"/>
                    <a:pt x="71419" y="733"/>
                  </a:cubicBezTo>
                  <a:cubicBezTo>
                    <a:pt x="71419" y="1058"/>
                    <a:pt x="70943" y="1790"/>
                    <a:pt x="69989" y="2929"/>
                  </a:cubicBezTo>
                  <a:cubicBezTo>
                    <a:pt x="69036" y="4069"/>
                    <a:pt x="67467" y="5522"/>
                    <a:pt x="65282" y="7289"/>
                  </a:cubicBezTo>
                  <a:cubicBezTo>
                    <a:pt x="63096" y="9055"/>
                    <a:pt x="60667" y="10578"/>
                    <a:pt x="57993" y="11856"/>
                  </a:cubicBezTo>
                  <a:cubicBezTo>
                    <a:pt x="51507" y="14996"/>
                    <a:pt x="44079" y="16565"/>
                    <a:pt x="35710" y="1656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E385F714-2688-451C-A9C4-D486D9158363}"/>
                </a:ext>
              </a:extLst>
            </p:cNvPr>
            <p:cNvSpPr/>
            <p:nvPr/>
          </p:nvSpPr>
          <p:spPr>
            <a:xfrm>
              <a:off x="7207453" y="4413075"/>
              <a:ext cx="46206" cy="32954"/>
            </a:xfrm>
            <a:custGeom>
              <a:avLst/>
              <a:gdLst>
                <a:gd name="connsiteX0" fmla="*/ 2720 w 46206"/>
                <a:gd name="connsiteY0" fmla="*/ 0 h 32954"/>
                <a:gd name="connsiteX1" fmla="*/ 4359 w 46206"/>
                <a:gd name="connsiteY1" fmla="*/ 314 h 32954"/>
                <a:gd name="connsiteX2" fmla="*/ 31630 w 46206"/>
                <a:gd name="connsiteY2" fmla="*/ 7149 h 32954"/>
                <a:gd name="connsiteX3" fmla="*/ 41952 w 46206"/>
                <a:gd name="connsiteY3" fmla="*/ 13531 h 32954"/>
                <a:gd name="connsiteX4" fmla="*/ 46206 w 46206"/>
                <a:gd name="connsiteY4" fmla="*/ 23888 h 32954"/>
                <a:gd name="connsiteX5" fmla="*/ 44428 w 46206"/>
                <a:gd name="connsiteY5" fmla="*/ 29328 h 32954"/>
                <a:gd name="connsiteX6" fmla="*/ 39999 w 46206"/>
                <a:gd name="connsiteY6" fmla="*/ 31455 h 32954"/>
                <a:gd name="connsiteX7" fmla="*/ 36477 w 46206"/>
                <a:gd name="connsiteY7" fmla="*/ 30200 h 32954"/>
                <a:gd name="connsiteX8" fmla="*/ 35361 w 46206"/>
                <a:gd name="connsiteY8" fmla="*/ 27445 h 32954"/>
                <a:gd name="connsiteX9" fmla="*/ 35500 w 46206"/>
                <a:gd name="connsiteY9" fmla="*/ 26433 h 32954"/>
                <a:gd name="connsiteX10" fmla="*/ 36233 w 46206"/>
                <a:gd name="connsiteY10" fmla="*/ 25352 h 32954"/>
                <a:gd name="connsiteX11" fmla="*/ 37837 w 46206"/>
                <a:gd name="connsiteY11" fmla="*/ 24795 h 32954"/>
                <a:gd name="connsiteX12" fmla="*/ 40766 w 46206"/>
                <a:gd name="connsiteY12" fmla="*/ 26224 h 32954"/>
                <a:gd name="connsiteX13" fmla="*/ 41498 w 46206"/>
                <a:gd name="connsiteY13" fmla="*/ 27584 h 32954"/>
                <a:gd name="connsiteX14" fmla="*/ 41638 w 46206"/>
                <a:gd name="connsiteY14" fmla="*/ 29293 h 32954"/>
                <a:gd name="connsiteX15" fmla="*/ 43277 w 46206"/>
                <a:gd name="connsiteY15" fmla="*/ 28107 h 32954"/>
                <a:gd name="connsiteX16" fmla="*/ 44184 w 46206"/>
                <a:gd name="connsiteY16" fmla="*/ 26468 h 32954"/>
                <a:gd name="connsiteX17" fmla="*/ 44532 w 46206"/>
                <a:gd name="connsiteY17" fmla="*/ 25039 h 32954"/>
                <a:gd name="connsiteX18" fmla="*/ 44637 w 46206"/>
                <a:gd name="connsiteY18" fmla="*/ 23888 h 32954"/>
                <a:gd name="connsiteX19" fmla="*/ 40138 w 46206"/>
                <a:gd name="connsiteY19" fmla="*/ 16007 h 32954"/>
                <a:gd name="connsiteX20" fmla="*/ 37418 w 46206"/>
                <a:gd name="connsiteY20" fmla="*/ 14263 h 32954"/>
                <a:gd name="connsiteX21" fmla="*/ 34454 w 46206"/>
                <a:gd name="connsiteY21" fmla="*/ 12937 h 32954"/>
                <a:gd name="connsiteX22" fmla="*/ 31978 w 46206"/>
                <a:gd name="connsiteY22" fmla="*/ 12136 h 32954"/>
                <a:gd name="connsiteX23" fmla="*/ 29119 w 46206"/>
                <a:gd name="connsiteY23" fmla="*/ 11368 h 32954"/>
                <a:gd name="connsiteX24" fmla="*/ 32362 w 46206"/>
                <a:gd name="connsiteY24" fmla="*/ 18587 h 32954"/>
                <a:gd name="connsiteX25" fmla="*/ 31908 w 46206"/>
                <a:gd name="connsiteY25" fmla="*/ 21760 h 32954"/>
                <a:gd name="connsiteX26" fmla="*/ 30514 w 46206"/>
                <a:gd name="connsiteY26" fmla="*/ 24515 h 32954"/>
                <a:gd name="connsiteX27" fmla="*/ 27828 w 46206"/>
                <a:gd name="connsiteY27" fmla="*/ 26573 h 32954"/>
                <a:gd name="connsiteX28" fmla="*/ 23853 w 46206"/>
                <a:gd name="connsiteY28" fmla="*/ 27306 h 32954"/>
                <a:gd name="connsiteX29" fmla="*/ 18169 w 46206"/>
                <a:gd name="connsiteY29" fmla="*/ 26364 h 32954"/>
                <a:gd name="connsiteX30" fmla="*/ 8858 w 46206"/>
                <a:gd name="connsiteY30" fmla="*/ 23155 h 32954"/>
                <a:gd name="connsiteX31" fmla="*/ 3836 w 46206"/>
                <a:gd name="connsiteY31" fmla="*/ 21935 h 32954"/>
                <a:gd name="connsiteX32" fmla="*/ 2546 w 46206"/>
                <a:gd name="connsiteY32" fmla="*/ 22110 h 32954"/>
                <a:gd name="connsiteX33" fmla="*/ 1848 w 46206"/>
                <a:gd name="connsiteY33" fmla="*/ 22632 h 32954"/>
                <a:gd name="connsiteX34" fmla="*/ 1604 w 46206"/>
                <a:gd name="connsiteY34" fmla="*/ 23190 h 32954"/>
                <a:gd name="connsiteX35" fmla="*/ 1569 w 46206"/>
                <a:gd name="connsiteY35" fmla="*/ 23714 h 32954"/>
                <a:gd name="connsiteX36" fmla="*/ 3662 w 46206"/>
                <a:gd name="connsiteY36" fmla="*/ 27689 h 32954"/>
                <a:gd name="connsiteX37" fmla="*/ 10427 w 46206"/>
                <a:gd name="connsiteY37" fmla="*/ 30932 h 32954"/>
                <a:gd name="connsiteX38" fmla="*/ 11508 w 46206"/>
                <a:gd name="connsiteY38" fmla="*/ 31385 h 32954"/>
                <a:gd name="connsiteX39" fmla="*/ 11717 w 46206"/>
                <a:gd name="connsiteY39" fmla="*/ 32083 h 32954"/>
                <a:gd name="connsiteX40" fmla="*/ 10985 w 46206"/>
                <a:gd name="connsiteY40" fmla="*/ 32954 h 32954"/>
                <a:gd name="connsiteX41" fmla="*/ 9625 w 46206"/>
                <a:gd name="connsiteY41" fmla="*/ 32641 h 32954"/>
                <a:gd name="connsiteX42" fmla="*/ 6870 w 46206"/>
                <a:gd name="connsiteY42" fmla="*/ 31594 h 32954"/>
                <a:gd name="connsiteX43" fmla="*/ 3697 w 46206"/>
                <a:gd name="connsiteY43" fmla="*/ 29782 h 32954"/>
                <a:gd name="connsiteX44" fmla="*/ 1081 w 46206"/>
                <a:gd name="connsiteY44" fmla="*/ 27096 h 32954"/>
                <a:gd name="connsiteX45" fmla="*/ 0 w 46206"/>
                <a:gd name="connsiteY45" fmla="*/ 23504 h 32954"/>
                <a:gd name="connsiteX46" fmla="*/ 1709 w 46206"/>
                <a:gd name="connsiteY46" fmla="*/ 19284 h 32954"/>
                <a:gd name="connsiteX47" fmla="*/ 5859 w 46206"/>
                <a:gd name="connsiteY47" fmla="*/ 17646 h 32954"/>
                <a:gd name="connsiteX48" fmla="*/ 7777 w 46206"/>
                <a:gd name="connsiteY48" fmla="*/ 17924 h 32954"/>
                <a:gd name="connsiteX49" fmla="*/ 10985 w 46206"/>
                <a:gd name="connsiteY49" fmla="*/ 19075 h 32954"/>
                <a:gd name="connsiteX50" fmla="*/ 25004 w 46206"/>
                <a:gd name="connsiteY50" fmla="*/ 22737 h 32954"/>
                <a:gd name="connsiteX51" fmla="*/ 27061 w 46206"/>
                <a:gd name="connsiteY51" fmla="*/ 22563 h 32954"/>
                <a:gd name="connsiteX52" fmla="*/ 28875 w 46206"/>
                <a:gd name="connsiteY52" fmla="*/ 21900 h 32954"/>
                <a:gd name="connsiteX53" fmla="*/ 30269 w 46206"/>
                <a:gd name="connsiteY53" fmla="*/ 20540 h 32954"/>
                <a:gd name="connsiteX54" fmla="*/ 30758 w 46206"/>
                <a:gd name="connsiteY54" fmla="*/ 18308 h 32954"/>
                <a:gd name="connsiteX55" fmla="*/ 29990 w 46206"/>
                <a:gd name="connsiteY55" fmla="*/ 15135 h 32954"/>
                <a:gd name="connsiteX56" fmla="*/ 28107 w 46206"/>
                <a:gd name="connsiteY56" fmla="*/ 12589 h 32954"/>
                <a:gd name="connsiteX57" fmla="*/ 26120 w 46206"/>
                <a:gd name="connsiteY57" fmla="*/ 10985 h 32954"/>
                <a:gd name="connsiteX58" fmla="*/ 24690 w 46206"/>
                <a:gd name="connsiteY58" fmla="*/ 10218 h 32954"/>
                <a:gd name="connsiteX59" fmla="*/ 11857 w 46206"/>
                <a:gd name="connsiteY59" fmla="*/ 7010 h 32954"/>
                <a:gd name="connsiteX60" fmla="*/ 6138 w 46206"/>
                <a:gd name="connsiteY60" fmla="*/ 5580 h 32954"/>
                <a:gd name="connsiteX61" fmla="*/ 2267 w 46206"/>
                <a:gd name="connsiteY61" fmla="*/ 4604 h 32954"/>
                <a:gd name="connsiteX62" fmla="*/ 1151 w 46206"/>
                <a:gd name="connsiteY62" fmla="*/ 3453 h 32954"/>
                <a:gd name="connsiteX63" fmla="*/ 767 w 46206"/>
                <a:gd name="connsiteY63" fmla="*/ 2093 h 32954"/>
                <a:gd name="connsiteX64" fmla="*/ 1290 w 46206"/>
                <a:gd name="connsiteY64" fmla="*/ 628 h 32954"/>
                <a:gd name="connsiteX65" fmla="*/ 2720 w 46206"/>
                <a:gd name="connsiteY65" fmla="*/ 0 h 3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6206" h="32954">
                  <a:moveTo>
                    <a:pt x="2720" y="0"/>
                  </a:moveTo>
                  <a:cubicBezTo>
                    <a:pt x="3046" y="0"/>
                    <a:pt x="3592" y="105"/>
                    <a:pt x="4359" y="314"/>
                  </a:cubicBezTo>
                  <a:lnTo>
                    <a:pt x="31630" y="7149"/>
                  </a:lnTo>
                  <a:cubicBezTo>
                    <a:pt x="35675" y="8149"/>
                    <a:pt x="39115" y="10276"/>
                    <a:pt x="41952" y="13531"/>
                  </a:cubicBezTo>
                  <a:cubicBezTo>
                    <a:pt x="44788" y="16762"/>
                    <a:pt x="46206" y="20214"/>
                    <a:pt x="46206" y="23888"/>
                  </a:cubicBezTo>
                  <a:cubicBezTo>
                    <a:pt x="46206" y="26097"/>
                    <a:pt x="45614" y="27910"/>
                    <a:pt x="44428" y="29328"/>
                  </a:cubicBezTo>
                  <a:cubicBezTo>
                    <a:pt x="43265" y="30746"/>
                    <a:pt x="41789" y="31455"/>
                    <a:pt x="39999" y="31455"/>
                  </a:cubicBezTo>
                  <a:cubicBezTo>
                    <a:pt x="38418" y="31455"/>
                    <a:pt x="37244" y="31037"/>
                    <a:pt x="36477" y="30200"/>
                  </a:cubicBezTo>
                  <a:cubicBezTo>
                    <a:pt x="35733" y="29362"/>
                    <a:pt x="35361" y="28445"/>
                    <a:pt x="35361" y="27445"/>
                  </a:cubicBezTo>
                  <a:cubicBezTo>
                    <a:pt x="35361" y="27120"/>
                    <a:pt x="35407" y="26782"/>
                    <a:pt x="35500" y="26433"/>
                  </a:cubicBezTo>
                  <a:cubicBezTo>
                    <a:pt x="35593" y="26085"/>
                    <a:pt x="35837" y="25724"/>
                    <a:pt x="36233" y="25352"/>
                  </a:cubicBezTo>
                  <a:cubicBezTo>
                    <a:pt x="36628" y="24981"/>
                    <a:pt x="37163" y="24795"/>
                    <a:pt x="37837" y="24795"/>
                  </a:cubicBezTo>
                  <a:cubicBezTo>
                    <a:pt x="38930" y="24795"/>
                    <a:pt x="39906" y="25271"/>
                    <a:pt x="40766" y="26224"/>
                  </a:cubicBezTo>
                  <a:cubicBezTo>
                    <a:pt x="41161" y="26689"/>
                    <a:pt x="41406" y="27143"/>
                    <a:pt x="41498" y="27584"/>
                  </a:cubicBezTo>
                  <a:cubicBezTo>
                    <a:pt x="41591" y="28003"/>
                    <a:pt x="41638" y="28573"/>
                    <a:pt x="41638" y="29293"/>
                  </a:cubicBezTo>
                  <a:cubicBezTo>
                    <a:pt x="42289" y="29014"/>
                    <a:pt x="42835" y="28619"/>
                    <a:pt x="43277" y="28107"/>
                  </a:cubicBezTo>
                  <a:cubicBezTo>
                    <a:pt x="43719" y="27596"/>
                    <a:pt x="44021" y="27050"/>
                    <a:pt x="44184" y="26468"/>
                  </a:cubicBezTo>
                  <a:cubicBezTo>
                    <a:pt x="44370" y="25887"/>
                    <a:pt x="44486" y="25410"/>
                    <a:pt x="44532" y="25039"/>
                  </a:cubicBezTo>
                  <a:cubicBezTo>
                    <a:pt x="44602" y="24644"/>
                    <a:pt x="44637" y="24259"/>
                    <a:pt x="44637" y="23888"/>
                  </a:cubicBezTo>
                  <a:cubicBezTo>
                    <a:pt x="44637" y="20912"/>
                    <a:pt x="43137" y="18285"/>
                    <a:pt x="40138" y="16007"/>
                  </a:cubicBezTo>
                  <a:cubicBezTo>
                    <a:pt x="39232" y="15332"/>
                    <a:pt x="38325" y="14751"/>
                    <a:pt x="37418" y="14263"/>
                  </a:cubicBezTo>
                  <a:cubicBezTo>
                    <a:pt x="36535" y="13752"/>
                    <a:pt x="35547" y="13310"/>
                    <a:pt x="34454" y="12937"/>
                  </a:cubicBezTo>
                  <a:cubicBezTo>
                    <a:pt x="33385" y="12566"/>
                    <a:pt x="32559" y="12299"/>
                    <a:pt x="31978" y="12136"/>
                  </a:cubicBezTo>
                  <a:cubicBezTo>
                    <a:pt x="31397" y="11950"/>
                    <a:pt x="30444" y="11693"/>
                    <a:pt x="29119" y="11368"/>
                  </a:cubicBezTo>
                  <a:cubicBezTo>
                    <a:pt x="31281" y="13531"/>
                    <a:pt x="32362" y="15937"/>
                    <a:pt x="32362" y="18587"/>
                  </a:cubicBezTo>
                  <a:cubicBezTo>
                    <a:pt x="32362" y="19703"/>
                    <a:pt x="32211" y="20761"/>
                    <a:pt x="31908" y="21760"/>
                  </a:cubicBezTo>
                  <a:cubicBezTo>
                    <a:pt x="31606" y="22737"/>
                    <a:pt x="31141" y="23656"/>
                    <a:pt x="30514" y="24515"/>
                  </a:cubicBezTo>
                  <a:cubicBezTo>
                    <a:pt x="29863" y="25375"/>
                    <a:pt x="28968" y="26062"/>
                    <a:pt x="27828" y="26573"/>
                  </a:cubicBezTo>
                  <a:cubicBezTo>
                    <a:pt x="26689" y="27061"/>
                    <a:pt x="25364" y="27306"/>
                    <a:pt x="23853" y="27306"/>
                  </a:cubicBezTo>
                  <a:cubicBezTo>
                    <a:pt x="22249" y="27306"/>
                    <a:pt x="20354" y="26991"/>
                    <a:pt x="18169" y="26364"/>
                  </a:cubicBezTo>
                  <a:cubicBezTo>
                    <a:pt x="15983" y="25736"/>
                    <a:pt x="12880" y="24667"/>
                    <a:pt x="8858" y="23155"/>
                  </a:cubicBezTo>
                  <a:cubicBezTo>
                    <a:pt x="6603" y="22342"/>
                    <a:pt x="4929" y="21935"/>
                    <a:pt x="3836" y="21935"/>
                  </a:cubicBezTo>
                  <a:cubicBezTo>
                    <a:pt x="3301" y="21935"/>
                    <a:pt x="2871" y="21993"/>
                    <a:pt x="2546" y="22110"/>
                  </a:cubicBezTo>
                  <a:cubicBezTo>
                    <a:pt x="2197" y="22226"/>
                    <a:pt x="1964" y="22400"/>
                    <a:pt x="1848" y="22632"/>
                  </a:cubicBezTo>
                  <a:cubicBezTo>
                    <a:pt x="1709" y="22865"/>
                    <a:pt x="1627" y="23051"/>
                    <a:pt x="1604" y="23190"/>
                  </a:cubicBezTo>
                  <a:cubicBezTo>
                    <a:pt x="1581" y="23307"/>
                    <a:pt x="1569" y="23481"/>
                    <a:pt x="1569" y="23714"/>
                  </a:cubicBezTo>
                  <a:cubicBezTo>
                    <a:pt x="1569" y="25085"/>
                    <a:pt x="2267" y="26410"/>
                    <a:pt x="3662" y="27689"/>
                  </a:cubicBezTo>
                  <a:cubicBezTo>
                    <a:pt x="5057" y="28967"/>
                    <a:pt x="7312" y="30048"/>
                    <a:pt x="10427" y="30932"/>
                  </a:cubicBezTo>
                  <a:cubicBezTo>
                    <a:pt x="11008" y="31118"/>
                    <a:pt x="11369" y="31269"/>
                    <a:pt x="11508" y="31385"/>
                  </a:cubicBezTo>
                  <a:cubicBezTo>
                    <a:pt x="11647" y="31502"/>
                    <a:pt x="11717" y="31734"/>
                    <a:pt x="11717" y="32083"/>
                  </a:cubicBezTo>
                  <a:cubicBezTo>
                    <a:pt x="11694" y="32664"/>
                    <a:pt x="11450" y="32954"/>
                    <a:pt x="10985" y="32954"/>
                  </a:cubicBezTo>
                  <a:cubicBezTo>
                    <a:pt x="10799" y="32954"/>
                    <a:pt x="10346" y="32850"/>
                    <a:pt x="9625" y="32641"/>
                  </a:cubicBezTo>
                  <a:cubicBezTo>
                    <a:pt x="8881" y="32432"/>
                    <a:pt x="7963" y="32083"/>
                    <a:pt x="6870" y="31594"/>
                  </a:cubicBezTo>
                  <a:cubicBezTo>
                    <a:pt x="5754" y="31083"/>
                    <a:pt x="4696" y="30479"/>
                    <a:pt x="3697" y="29782"/>
                  </a:cubicBezTo>
                  <a:cubicBezTo>
                    <a:pt x="2674" y="29084"/>
                    <a:pt x="1802" y="28189"/>
                    <a:pt x="1081" y="27096"/>
                  </a:cubicBezTo>
                  <a:cubicBezTo>
                    <a:pt x="360" y="25980"/>
                    <a:pt x="0" y="24783"/>
                    <a:pt x="0" y="23504"/>
                  </a:cubicBezTo>
                  <a:cubicBezTo>
                    <a:pt x="0" y="21760"/>
                    <a:pt x="570" y="20354"/>
                    <a:pt x="1709" y="19284"/>
                  </a:cubicBezTo>
                  <a:cubicBezTo>
                    <a:pt x="2825" y="18192"/>
                    <a:pt x="4208" y="17646"/>
                    <a:pt x="5859" y="17646"/>
                  </a:cubicBezTo>
                  <a:cubicBezTo>
                    <a:pt x="6533" y="17646"/>
                    <a:pt x="7172" y="17739"/>
                    <a:pt x="7777" y="17924"/>
                  </a:cubicBezTo>
                  <a:cubicBezTo>
                    <a:pt x="8358" y="18087"/>
                    <a:pt x="9427" y="18471"/>
                    <a:pt x="10985" y="19075"/>
                  </a:cubicBezTo>
                  <a:cubicBezTo>
                    <a:pt x="17262" y="21516"/>
                    <a:pt x="21935" y="22737"/>
                    <a:pt x="25004" y="22737"/>
                  </a:cubicBezTo>
                  <a:cubicBezTo>
                    <a:pt x="25748" y="22737"/>
                    <a:pt x="26434" y="22679"/>
                    <a:pt x="27061" y="22563"/>
                  </a:cubicBezTo>
                  <a:cubicBezTo>
                    <a:pt x="27666" y="22424"/>
                    <a:pt x="28270" y="22203"/>
                    <a:pt x="28875" y="21900"/>
                  </a:cubicBezTo>
                  <a:cubicBezTo>
                    <a:pt x="29456" y="21598"/>
                    <a:pt x="29921" y="21145"/>
                    <a:pt x="30269" y="20540"/>
                  </a:cubicBezTo>
                  <a:cubicBezTo>
                    <a:pt x="30595" y="19913"/>
                    <a:pt x="30758" y="19168"/>
                    <a:pt x="30758" y="18308"/>
                  </a:cubicBezTo>
                  <a:cubicBezTo>
                    <a:pt x="30758" y="17216"/>
                    <a:pt x="30502" y="16158"/>
                    <a:pt x="29990" y="15135"/>
                  </a:cubicBezTo>
                  <a:cubicBezTo>
                    <a:pt x="29456" y="14089"/>
                    <a:pt x="28828" y="13240"/>
                    <a:pt x="28107" y="12589"/>
                  </a:cubicBezTo>
                  <a:cubicBezTo>
                    <a:pt x="27387" y="11915"/>
                    <a:pt x="26724" y="11380"/>
                    <a:pt x="26120" y="10985"/>
                  </a:cubicBezTo>
                  <a:cubicBezTo>
                    <a:pt x="25492" y="10566"/>
                    <a:pt x="25015" y="10311"/>
                    <a:pt x="24690" y="10218"/>
                  </a:cubicBezTo>
                  <a:lnTo>
                    <a:pt x="11857" y="7010"/>
                  </a:lnTo>
                  <a:lnTo>
                    <a:pt x="6138" y="5580"/>
                  </a:lnTo>
                  <a:cubicBezTo>
                    <a:pt x="4069" y="5138"/>
                    <a:pt x="2778" y="4813"/>
                    <a:pt x="2267" y="4604"/>
                  </a:cubicBezTo>
                  <a:cubicBezTo>
                    <a:pt x="1779" y="4324"/>
                    <a:pt x="1407" y="3940"/>
                    <a:pt x="1151" y="3453"/>
                  </a:cubicBezTo>
                  <a:cubicBezTo>
                    <a:pt x="895" y="2964"/>
                    <a:pt x="767" y="2511"/>
                    <a:pt x="767" y="2093"/>
                  </a:cubicBezTo>
                  <a:cubicBezTo>
                    <a:pt x="767" y="1511"/>
                    <a:pt x="942" y="1023"/>
                    <a:pt x="1290" y="628"/>
                  </a:cubicBezTo>
                  <a:cubicBezTo>
                    <a:pt x="1639" y="209"/>
                    <a:pt x="2116" y="0"/>
                    <a:pt x="272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76D74181-4ADD-1C0A-CC09-0C28716B6221}"/>
                </a:ext>
              </a:extLst>
            </p:cNvPr>
            <p:cNvSpPr/>
            <p:nvPr/>
          </p:nvSpPr>
          <p:spPr>
            <a:xfrm>
              <a:off x="7208290" y="4402949"/>
              <a:ext cx="44497" cy="8439"/>
            </a:xfrm>
            <a:custGeom>
              <a:avLst/>
              <a:gdLst>
                <a:gd name="connsiteX0" fmla="*/ 6347 w 44497"/>
                <a:gd name="connsiteY0" fmla="*/ 7359 h 8439"/>
                <a:gd name="connsiteX1" fmla="*/ 3697 w 44497"/>
                <a:gd name="connsiteY1" fmla="*/ 8440 h 8439"/>
                <a:gd name="connsiteX2" fmla="*/ 1116 w 44497"/>
                <a:gd name="connsiteY2" fmla="*/ 7359 h 8439"/>
                <a:gd name="connsiteX3" fmla="*/ 0 w 44497"/>
                <a:gd name="connsiteY3" fmla="*/ 4639 h 8439"/>
                <a:gd name="connsiteX4" fmla="*/ 1046 w 44497"/>
                <a:gd name="connsiteY4" fmla="*/ 2023 h 8439"/>
                <a:gd name="connsiteX5" fmla="*/ 3731 w 44497"/>
                <a:gd name="connsiteY5" fmla="*/ 942 h 8439"/>
                <a:gd name="connsiteX6" fmla="*/ 6451 w 44497"/>
                <a:gd name="connsiteY6" fmla="*/ 2093 h 8439"/>
                <a:gd name="connsiteX7" fmla="*/ 7498 w 44497"/>
                <a:gd name="connsiteY7" fmla="*/ 4639 h 8439"/>
                <a:gd name="connsiteX8" fmla="*/ 6347 w 44497"/>
                <a:gd name="connsiteY8" fmla="*/ 7359 h 8439"/>
                <a:gd name="connsiteX9" fmla="*/ 29572 w 44497"/>
                <a:gd name="connsiteY9" fmla="*/ 7359 h 8439"/>
                <a:gd name="connsiteX10" fmla="*/ 26922 w 44497"/>
                <a:gd name="connsiteY10" fmla="*/ 8370 h 8439"/>
                <a:gd name="connsiteX11" fmla="*/ 24306 w 44497"/>
                <a:gd name="connsiteY11" fmla="*/ 7394 h 8439"/>
                <a:gd name="connsiteX12" fmla="*/ 23155 w 44497"/>
                <a:gd name="connsiteY12" fmla="*/ 4569 h 8439"/>
                <a:gd name="connsiteX13" fmla="*/ 25213 w 44497"/>
                <a:gd name="connsiteY13" fmla="*/ 1221 h 8439"/>
                <a:gd name="connsiteX14" fmla="*/ 30653 w 44497"/>
                <a:gd name="connsiteY14" fmla="*/ 0 h 8439"/>
                <a:gd name="connsiteX15" fmla="*/ 37767 w 44497"/>
                <a:gd name="connsiteY15" fmla="*/ 1500 h 8439"/>
                <a:gd name="connsiteX16" fmla="*/ 42858 w 44497"/>
                <a:gd name="connsiteY16" fmla="*/ 4464 h 8439"/>
                <a:gd name="connsiteX17" fmla="*/ 44498 w 44497"/>
                <a:gd name="connsiteY17" fmla="*/ 6521 h 8439"/>
                <a:gd name="connsiteX18" fmla="*/ 43730 w 44497"/>
                <a:gd name="connsiteY18" fmla="*/ 7219 h 8439"/>
                <a:gd name="connsiteX19" fmla="*/ 42928 w 44497"/>
                <a:gd name="connsiteY19" fmla="*/ 6730 h 8439"/>
                <a:gd name="connsiteX20" fmla="*/ 30653 w 44497"/>
                <a:gd name="connsiteY20" fmla="*/ 1569 h 8439"/>
                <a:gd name="connsiteX21" fmla="*/ 29572 w 44497"/>
                <a:gd name="connsiteY21" fmla="*/ 1709 h 8439"/>
                <a:gd name="connsiteX22" fmla="*/ 29712 w 44497"/>
                <a:gd name="connsiteY22" fmla="*/ 1883 h 8439"/>
                <a:gd name="connsiteX23" fmla="*/ 30723 w 44497"/>
                <a:gd name="connsiteY23" fmla="*/ 4569 h 8439"/>
                <a:gd name="connsiteX24" fmla="*/ 29572 w 44497"/>
                <a:gd name="connsiteY24" fmla="*/ 7359 h 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97" h="8439">
                  <a:moveTo>
                    <a:pt x="6347" y="7359"/>
                  </a:moveTo>
                  <a:cubicBezTo>
                    <a:pt x="5580" y="8079"/>
                    <a:pt x="4696" y="8440"/>
                    <a:pt x="3697" y="8440"/>
                  </a:cubicBezTo>
                  <a:cubicBezTo>
                    <a:pt x="2697" y="8440"/>
                    <a:pt x="1837" y="8079"/>
                    <a:pt x="1116" y="7359"/>
                  </a:cubicBezTo>
                  <a:cubicBezTo>
                    <a:pt x="372" y="6638"/>
                    <a:pt x="0" y="5731"/>
                    <a:pt x="0" y="4639"/>
                  </a:cubicBezTo>
                  <a:cubicBezTo>
                    <a:pt x="0" y="3593"/>
                    <a:pt x="349" y="2720"/>
                    <a:pt x="1046" y="2023"/>
                  </a:cubicBezTo>
                  <a:cubicBezTo>
                    <a:pt x="1720" y="1302"/>
                    <a:pt x="2615" y="942"/>
                    <a:pt x="3731" y="942"/>
                  </a:cubicBezTo>
                  <a:cubicBezTo>
                    <a:pt x="4824" y="942"/>
                    <a:pt x="5731" y="1325"/>
                    <a:pt x="6451" y="2093"/>
                  </a:cubicBezTo>
                  <a:cubicBezTo>
                    <a:pt x="7149" y="2836"/>
                    <a:pt x="7498" y="3685"/>
                    <a:pt x="7498" y="4639"/>
                  </a:cubicBezTo>
                  <a:cubicBezTo>
                    <a:pt x="7498" y="5731"/>
                    <a:pt x="7114" y="6638"/>
                    <a:pt x="6347" y="7359"/>
                  </a:cubicBezTo>
                  <a:moveTo>
                    <a:pt x="29572" y="7359"/>
                  </a:moveTo>
                  <a:cubicBezTo>
                    <a:pt x="28805" y="8032"/>
                    <a:pt x="27921" y="8370"/>
                    <a:pt x="26922" y="8370"/>
                  </a:cubicBezTo>
                  <a:cubicBezTo>
                    <a:pt x="25922" y="8370"/>
                    <a:pt x="25050" y="8044"/>
                    <a:pt x="24306" y="7394"/>
                  </a:cubicBezTo>
                  <a:cubicBezTo>
                    <a:pt x="23539" y="6719"/>
                    <a:pt x="23155" y="5778"/>
                    <a:pt x="23155" y="4569"/>
                  </a:cubicBezTo>
                  <a:cubicBezTo>
                    <a:pt x="23155" y="3150"/>
                    <a:pt x="23841" y="2035"/>
                    <a:pt x="25213" y="1221"/>
                  </a:cubicBezTo>
                  <a:cubicBezTo>
                    <a:pt x="26561" y="407"/>
                    <a:pt x="28375" y="0"/>
                    <a:pt x="30653" y="0"/>
                  </a:cubicBezTo>
                  <a:cubicBezTo>
                    <a:pt x="33117" y="0"/>
                    <a:pt x="35489" y="500"/>
                    <a:pt x="37767" y="1500"/>
                  </a:cubicBezTo>
                  <a:cubicBezTo>
                    <a:pt x="40069" y="2500"/>
                    <a:pt x="41766" y="3488"/>
                    <a:pt x="42858" y="4464"/>
                  </a:cubicBezTo>
                  <a:cubicBezTo>
                    <a:pt x="43951" y="5440"/>
                    <a:pt x="44498" y="6126"/>
                    <a:pt x="44498" y="6521"/>
                  </a:cubicBezTo>
                  <a:cubicBezTo>
                    <a:pt x="44498" y="6986"/>
                    <a:pt x="44242" y="7219"/>
                    <a:pt x="43730" y="7219"/>
                  </a:cubicBezTo>
                  <a:cubicBezTo>
                    <a:pt x="43544" y="7219"/>
                    <a:pt x="43277" y="7056"/>
                    <a:pt x="42928" y="6730"/>
                  </a:cubicBezTo>
                  <a:cubicBezTo>
                    <a:pt x="39255" y="3313"/>
                    <a:pt x="35163" y="1592"/>
                    <a:pt x="30653" y="1569"/>
                  </a:cubicBezTo>
                  <a:cubicBezTo>
                    <a:pt x="29932" y="1569"/>
                    <a:pt x="29572" y="1616"/>
                    <a:pt x="29572" y="1709"/>
                  </a:cubicBezTo>
                  <a:lnTo>
                    <a:pt x="29712" y="1883"/>
                  </a:lnTo>
                  <a:cubicBezTo>
                    <a:pt x="30386" y="2697"/>
                    <a:pt x="30723" y="3593"/>
                    <a:pt x="30723" y="4569"/>
                  </a:cubicBezTo>
                  <a:cubicBezTo>
                    <a:pt x="30723" y="5754"/>
                    <a:pt x="30339" y="6684"/>
                    <a:pt x="29572" y="735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26B192D0-4F43-1C98-77A3-54F866DD2D18}"/>
                </a:ext>
              </a:extLst>
            </p:cNvPr>
            <p:cNvSpPr/>
            <p:nvPr/>
          </p:nvSpPr>
          <p:spPr>
            <a:xfrm>
              <a:off x="7207453" y="4341707"/>
              <a:ext cx="32361" cy="38708"/>
            </a:xfrm>
            <a:custGeom>
              <a:avLst/>
              <a:gdLst>
                <a:gd name="connsiteX0" fmla="*/ 21342 w 32361"/>
                <a:gd name="connsiteY0" fmla="*/ 0 h 38708"/>
                <a:gd name="connsiteX1" fmla="*/ 22702 w 32361"/>
                <a:gd name="connsiteY1" fmla="*/ 313 h 38708"/>
                <a:gd name="connsiteX2" fmla="*/ 25457 w 32361"/>
                <a:gd name="connsiteY2" fmla="*/ 1395 h 38708"/>
                <a:gd name="connsiteX3" fmla="*/ 28665 w 32361"/>
                <a:gd name="connsiteY3" fmla="*/ 3139 h 38708"/>
                <a:gd name="connsiteX4" fmla="*/ 31281 w 32361"/>
                <a:gd name="connsiteY4" fmla="*/ 5824 h 38708"/>
                <a:gd name="connsiteX5" fmla="*/ 32362 w 32361"/>
                <a:gd name="connsiteY5" fmla="*/ 9346 h 38708"/>
                <a:gd name="connsiteX6" fmla="*/ 30688 w 32361"/>
                <a:gd name="connsiteY6" fmla="*/ 13531 h 38708"/>
                <a:gd name="connsiteX7" fmla="*/ 26503 w 32361"/>
                <a:gd name="connsiteY7" fmla="*/ 15204 h 38708"/>
                <a:gd name="connsiteX8" fmla="*/ 23190 w 32361"/>
                <a:gd name="connsiteY8" fmla="*/ 14472 h 38708"/>
                <a:gd name="connsiteX9" fmla="*/ 6556 w 32361"/>
                <a:gd name="connsiteY9" fmla="*/ 9834 h 38708"/>
                <a:gd name="connsiteX10" fmla="*/ 1569 w 32361"/>
                <a:gd name="connsiteY10" fmla="*/ 13705 h 38708"/>
                <a:gd name="connsiteX11" fmla="*/ 2302 w 32361"/>
                <a:gd name="connsiteY11" fmla="*/ 17436 h 38708"/>
                <a:gd name="connsiteX12" fmla="*/ 3976 w 32361"/>
                <a:gd name="connsiteY12" fmla="*/ 20435 h 38708"/>
                <a:gd name="connsiteX13" fmla="*/ 6312 w 32361"/>
                <a:gd name="connsiteY13" fmla="*/ 22771 h 38708"/>
                <a:gd name="connsiteX14" fmla="*/ 8544 w 32361"/>
                <a:gd name="connsiteY14" fmla="*/ 24411 h 38708"/>
                <a:gd name="connsiteX15" fmla="*/ 10287 w 32361"/>
                <a:gd name="connsiteY15" fmla="*/ 25352 h 38708"/>
                <a:gd name="connsiteX16" fmla="*/ 13844 w 32361"/>
                <a:gd name="connsiteY16" fmla="*/ 26259 h 38708"/>
                <a:gd name="connsiteX17" fmla="*/ 18622 w 32361"/>
                <a:gd name="connsiteY17" fmla="*/ 27479 h 38708"/>
                <a:gd name="connsiteX18" fmla="*/ 25073 w 32361"/>
                <a:gd name="connsiteY18" fmla="*/ 29049 h 38708"/>
                <a:gd name="connsiteX19" fmla="*/ 30339 w 32361"/>
                <a:gd name="connsiteY19" fmla="*/ 30408 h 38708"/>
                <a:gd name="connsiteX20" fmla="*/ 31839 w 32361"/>
                <a:gd name="connsiteY20" fmla="*/ 31525 h 38708"/>
                <a:gd name="connsiteX21" fmla="*/ 32362 w 32361"/>
                <a:gd name="connsiteY21" fmla="*/ 33059 h 38708"/>
                <a:gd name="connsiteX22" fmla="*/ 31839 w 32361"/>
                <a:gd name="connsiteY22" fmla="*/ 34524 h 38708"/>
                <a:gd name="connsiteX23" fmla="*/ 30409 w 32361"/>
                <a:gd name="connsiteY23" fmla="*/ 35117 h 38708"/>
                <a:gd name="connsiteX24" fmla="*/ 29746 w 32361"/>
                <a:gd name="connsiteY24" fmla="*/ 35012 h 38708"/>
                <a:gd name="connsiteX25" fmla="*/ 28491 w 32361"/>
                <a:gd name="connsiteY25" fmla="*/ 34733 h 38708"/>
                <a:gd name="connsiteX26" fmla="*/ 27340 w 32361"/>
                <a:gd name="connsiteY26" fmla="*/ 34489 h 38708"/>
                <a:gd name="connsiteX27" fmla="*/ 10845 w 32361"/>
                <a:gd name="connsiteY27" fmla="*/ 30339 h 38708"/>
                <a:gd name="connsiteX28" fmla="*/ 6905 w 32361"/>
                <a:gd name="connsiteY28" fmla="*/ 29397 h 38708"/>
                <a:gd name="connsiteX29" fmla="*/ 4847 w 32361"/>
                <a:gd name="connsiteY29" fmla="*/ 29188 h 38708"/>
                <a:gd name="connsiteX30" fmla="*/ 1569 w 32361"/>
                <a:gd name="connsiteY30" fmla="*/ 31420 h 38708"/>
                <a:gd name="connsiteX31" fmla="*/ 3731 w 32361"/>
                <a:gd name="connsiteY31" fmla="*/ 34419 h 38708"/>
                <a:gd name="connsiteX32" fmla="*/ 10078 w 32361"/>
                <a:gd name="connsiteY32" fmla="*/ 36616 h 38708"/>
                <a:gd name="connsiteX33" fmla="*/ 11473 w 32361"/>
                <a:gd name="connsiteY33" fmla="*/ 37140 h 38708"/>
                <a:gd name="connsiteX34" fmla="*/ 11717 w 32361"/>
                <a:gd name="connsiteY34" fmla="*/ 37836 h 38708"/>
                <a:gd name="connsiteX35" fmla="*/ 10985 w 32361"/>
                <a:gd name="connsiteY35" fmla="*/ 38709 h 38708"/>
                <a:gd name="connsiteX36" fmla="*/ 9660 w 32361"/>
                <a:gd name="connsiteY36" fmla="*/ 38430 h 38708"/>
                <a:gd name="connsiteX37" fmla="*/ 6870 w 32361"/>
                <a:gd name="connsiteY37" fmla="*/ 37627 h 38708"/>
                <a:gd name="connsiteX38" fmla="*/ 4080 w 32361"/>
                <a:gd name="connsiteY38" fmla="*/ 36546 h 38708"/>
                <a:gd name="connsiteX39" fmla="*/ 2860 w 32361"/>
                <a:gd name="connsiteY39" fmla="*/ 35849 h 38708"/>
                <a:gd name="connsiteX40" fmla="*/ 1639 w 32361"/>
                <a:gd name="connsiteY40" fmla="*/ 34907 h 38708"/>
                <a:gd name="connsiteX41" fmla="*/ 419 w 32361"/>
                <a:gd name="connsiteY41" fmla="*/ 33303 h 38708"/>
                <a:gd name="connsiteX42" fmla="*/ 0 w 32361"/>
                <a:gd name="connsiteY42" fmla="*/ 31211 h 38708"/>
                <a:gd name="connsiteX43" fmla="*/ 1674 w 32361"/>
                <a:gd name="connsiteY43" fmla="*/ 26747 h 38708"/>
                <a:gd name="connsiteX44" fmla="*/ 6207 w 32361"/>
                <a:gd name="connsiteY44" fmla="*/ 24620 h 38708"/>
                <a:gd name="connsiteX45" fmla="*/ 0 w 32361"/>
                <a:gd name="connsiteY45" fmla="*/ 13496 h 38708"/>
                <a:gd name="connsiteX46" fmla="*/ 2023 w 32361"/>
                <a:gd name="connsiteY46" fmla="*/ 7463 h 38708"/>
                <a:gd name="connsiteX47" fmla="*/ 7637 w 32361"/>
                <a:gd name="connsiteY47" fmla="*/ 5265 h 38708"/>
                <a:gd name="connsiteX48" fmla="*/ 9555 w 32361"/>
                <a:gd name="connsiteY48" fmla="*/ 5440 h 38708"/>
                <a:gd name="connsiteX49" fmla="*/ 11926 w 32361"/>
                <a:gd name="connsiteY49" fmla="*/ 5928 h 38708"/>
                <a:gd name="connsiteX50" fmla="*/ 14263 w 32361"/>
                <a:gd name="connsiteY50" fmla="*/ 6521 h 38708"/>
                <a:gd name="connsiteX51" fmla="*/ 16913 w 32361"/>
                <a:gd name="connsiteY51" fmla="*/ 7358 h 38708"/>
                <a:gd name="connsiteX52" fmla="*/ 19215 w 32361"/>
                <a:gd name="connsiteY52" fmla="*/ 8160 h 38708"/>
                <a:gd name="connsiteX53" fmla="*/ 21551 w 32361"/>
                <a:gd name="connsiteY53" fmla="*/ 8997 h 38708"/>
                <a:gd name="connsiteX54" fmla="*/ 23330 w 32361"/>
                <a:gd name="connsiteY54" fmla="*/ 9625 h 38708"/>
                <a:gd name="connsiteX55" fmla="*/ 28421 w 32361"/>
                <a:gd name="connsiteY55" fmla="*/ 10915 h 38708"/>
                <a:gd name="connsiteX56" fmla="*/ 30200 w 32361"/>
                <a:gd name="connsiteY56" fmla="*/ 10531 h 38708"/>
                <a:gd name="connsiteX57" fmla="*/ 30758 w 32361"/>
                <a:gd name="connsiteY57" fmla="*/ 9206 h 38708"/>
                <a:gd name="connsiteX58" fmla="*/ 28351 w 32361"/>
                <a:gd name="connsiteY58" fmla="*/ 4952 h 38708"/>
                <a:gd name="connsiteX59" fmla="*/ 21935 w 32361"/>
                <a:gd name="connsiteY59" fmla="*/ 1918 h 38708"/>
                <a:gd name="connsiteX60" fmla="*/ 20854 w 32361"/>
                <a:gd name="connsiteY60" fmla="*/ 1499 h 38708"/>
                <a:gd name="connsiteX61" fmla="*/ 20645 w 32361"/>
                <a:gd name="connsiteY61" fmla="*/ 837 h 38708"/>
                <a:gd name="connsiteX62" fmla="*/ 21342 w 32361"/>
                <a:gd name="connsiteY62" fmla="*/ 0 h 3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2361" h="38708">
                  <a:moveTo>
                    <a:pt x="21342" y="0"/>
                  </a:moveTo>
                  <a:cubicBezTo>
                    <a:pt x="21528" y="0"/>
                    <a:pt x="21981" y="104"/>
                    <a:pt x="22702" y="313"/>
                  </a:cubicBezTo>
                  <a:cubicBezTo>
                    <a:pt x="23423" y="523"/>
                    <a:pt x="24341" y="884"/>
                    <a:pt x="25457" y="1395"/>
                  </a:cubicBezTo>
                  <a:cubicBezTo>
                    <a:pt x="26573" y="1883"/>
                    <a:pt x="27642" y="2464"/>
                    <a:pt x="28665" y="3139"/>
                  </a:cubicBezTo>
                  <a:cubicBezTo>
                    <a:pt x="29665" y="3812"/>
                    <a:pt x="30537" y="4708"/>
                    <a:pt x="31281" y="5824"/>
                  </a:cubicBezTo>
                  <a:cubicBezTo>
                    <a:pt x="32001" y="6916"/>
                    <a:pt x="32362" y="8090"/>
                    <a:pt x="32362" y="9346"/>
                  </a:cubicBezTo>
                  <a:cubicBezTo>
                    <a:pt x="32362" y="11020"/>
                    <a:pt x="31804" y="12415"/>
                    <a:pt x="30688" y="13531"/>
                  </a:cubicBezTo>
                  <a:cubicBezTo>
                    <a:pt x="29572" y="14647"/>
                    <a:pt x="28177" y="15204"/>
                    <a:pt x="26503" y="15204"/>
                  </a:cubicBezTo>
                  <a:cubicBezTo>
                    <a:pt x="25573" y="15204"/>
                    <a:pt x="24469" y="14960"/>
                    <a:pt x="23190" y="14472"/>
                  </a:cubicBezTo>
                  <a:cubicBezTo>
                    <a:pt x="14937" y="11380"/>
                    <a:pt x="9392" y="9834"/>
                    <a:pt x="6556" y="9834"/>
                  </a:cubicBezTo>
                  <a:cubicBezTo>
                    <a:pt x="3232" y="9834"/>
                    <a:pt x="1569" y="11124"/>
                    <a:pt x="1569" y="13705"/>
                  </a:cubicBezTo>
                  <a:cubicBezTo>
                    <a:pt x="1569" y="14983"/>
                    <a:pt x="1813" y="16227"/>
                    <a:pt x="2302" y="17436"/>
                  </a:cubicBezTo>
                  <a:cubicBezTo>
                    <a:pt x="2767" y="18622"/>
                    <a:pt x="3325" y="19622"/>
                    <a:pt x="3976" y="20435"/>
                  </a:cubicBezTo>
                  <a:cubicBezTo>
                    <a:pt x="4626" y="21249"/>
                    <a:pt x="5405" y="22028"/>
                    <a:pt x="6312" y="22771"/>
                  </a:cubicBezTo>
                  <a:cubicBezTo>
                    <a:pt x="7195" y="23493"/>
                    <a:pt x="7939" y="24039"/>
                    <a:pt x="8544" y="24411"/>
                  </a:cubicBezTo>
                  <a:cubicBezTo>
                    <a:pt x="9125" y="24760"/>
                    <a:pt x="9706" y="25073"/>
                    <a:pt x="10287" y="25352"/>
                  </a:cubicBezTo>
                  <a:lnTo>
                    <a:pt x="13844" y="26259"/>
                  </a:lnTo>
                  <a:cubicBezTo>
                    <a:pt x="14495" y="26398"/>
                    <a:pt x="16088" y="26805"/>
                    <a:pt x="18622" y="27479"/>
                  </a:cubicBezTo>
                  <a:lnTo>
                    <a:pt x="25073" y="29049"/>
                  </a:lnTo>
                  <a:cubicBezTo>
                    <a:pt x="28282" y="29793"/>
                    <a:pt x="30037" y="30246"/>
                    <a:pt x="30339" y="30408"/>
                  </a:cubicBezTo>
                  <a:cubicBezTo>
                    <a:pt x="30990" y="30641"/>
                    <a:pt x="31490" y="31014"/>
                    <a:pt x="31839" y="31525"/>
                  </a:cubicBezTo>
                  <a:cubicBezTo>
                    <a:pt x="32187" y="32036"/>
                    <a:pt x="32362" y="32548"/>
                    <a:pt x="32362" y="33059"/>
                  </a:cubicBezTo>
                  <a:cubicBezTo>
                    <a:pt x="32362" y="33641"/>
                    <a:pt x="32187" y="34128"/>
                    <a:pt x="31839" y="34524"/>
                  </a:cubicBezTo>
                  <a:cubicBezTo>
                    <a:pt x="31490" y="34919"/>
                    <a:pt x="31013" y="35117"/>
                    <a:pt x="30409" y="35117"/>
                  </a:cubicBezTo>
                  <a:cubicBezTo>
                    <a:pt x="30316" y="35117"/>
                    <a:pt x="30095" y="35082"/>
                    <a:pt x="29746" y="35012"/>
                  </a:cubicBezTo>
                  <a:cubicBezTo>
                    <a:pt x="29398" y="34942"/>
                    <a:pt x="28979" y="34849"/>
                    <a:pt x="28491" y="34733"/>
                  </a:cubicBezTo>
                  <a:cubicBezTo>
                    <a:pt x="28003" y="34617"/>
                    <a:pt x="27619" y="34535"/>
                    <a:pt x="27340" y="34489"/>
                  </a:cubicBezTo>
                  <a:lnTo>
                    <a:pt x="10845" y="30339"/>
                  </a:lnTo>
                  <a:cubicBezTo>
                    <a:pt x="8846" y="29828"/>
                    <a:pt x="7532" y="29514"/>
                    <a:pt x="6905" y="29397"/>
                  </a:cubicBezTo>
                  <a:cubicBezTo>
                    <a:pt x="6254" y="29258"/>
                    <a:pt x="5568" y="29188"/>
                    <a:pt x="4847" y="29188"/>
                  </a:cubicBezTo>
                  <a:cubicBezTo>
                    <a:pt x="2662" y="29188"/>
                    <a:pt x="1569" y="29932"/>
                    <a:pt x="1569" y="31420"/>
                  </a:cubicBezTo>
                  <a:cubicBezTo>
                    <a:pt x="1569" y="32629"/>
                    <a:pt x="2290" y="33629"/>
                    <a:pt x="3731" y="34419"/>
                  </a:cubicBezTo>
                  <a:cubicBezTo>
                    <a:pt x="5173" y="35209"/>
                    <a:pt x="7288" y="35942"/>
                    <a:pt x="10078" y="36616"/>
                  </a:cubicBezTo>
                  <a:cubicBezTo>
                    <a:pt x="10845" y="36825"/>
                    <a:pt x="11310" y="37000"/>
                    <a:pt x="11473" y="37140"/>
                  </a:cubicBezTo>
                  <a:cubicBezTo>
                    <a:pt x="11636" y="37256"/>
                    <a:pt x="11717" y="37488"/>
                    <a:pt x="11717" y="37836"/>
                  </a:cubicBezTo>
                  <a:cubicBezTo>
                    <a:pt x="11694" y="38418"/>
                    <a:pt x="11450" y="38709"/>
                    <a:pt x="10985" y="38709"/>
                  </a:cubicBezTo>
                  <a:cubicBezTo>
                    <a:pt x="10869" y="38709"/>
                    <a:pt x="10427" y="38616"/>
                    <a:pt x="9660" y="38430"/>
                  </a:cubicBezTo>
                  <a:cubicBezTo>
                    <a:pt x="8893" y="38243"/>
                    <a:pt x="7963" y="37976"/>
                    <a:pt x="6870" y="37627"/>
                  </a:cubicBezTo>
                  <a:cubicBezTo>
                    <a:pt x="5754" y="37256"/>
                    <a:pt x="4824" y="36895"/>
                    <a:pt x="4080" y="36546"/>
                  </a:cubicBezTo>
                  <a:cubicBezTo>
                    <a:pt x="3522" y="36244"/>
                    <a:pt x="3115" y="36012"/>
                    <a:pt x="2860" y="35849"/>
                  </a:cubicBezTo>
                  <a:cubicBezTo>
                    <a:pt x="2581" y="35663"/>
                    <a:pt x="2174" y="35349"/>
                    <a:pt x="1639" y="34907"/>
                  </a:cubicBezTo>
                  <a:cubicBezTo>
                    <a:pt x="1081" y="34442"/>
                    <a:pt x="674" y="33908"/>
                    <a:pt x="419" y="33303"/>
                  </a:cubicBezTo>
                  <a:cubicBezTo>
                    <a:pt x="140" y="32676"/>
                    <a:pt x="0" y="31978"/>
                    <a:pt x="0" y="31211"/>
                  </a:cubicBezTo>
                  <a:cubicBezTo>
                    <a:pt x="0" y="29490"/>
                    <a:pt x="558" y="28002"/>
                    <a:pt x="1674" y="26747"/>
                  </a:cubicBezTo>
                  <a:cubicBezTo>
                    <a:pt x="2767" y="25491"/>
                    <a:pt x="4278" y="24783"/>
                    <a:pt x="6207" y="24620"/>
                  </a:cubicBezTo>
                  <a:cubicBezTo>
                    <a:pt x="2069" y="21528"/>
                    <a:pt x="0" y="17820"/>
                    <a:pt x="0" y="13496"/>
                  </a:cubicBezTo>
                  <a:cubicBezTo>
                    <a:pt x="0" y="10939"/>
                    <a:pt x="674" y="8927"/>
                    <a:pt x="2023" y="7463"/>
                  </a:cubicBezTo>
                  <a:cubicBezTo>
                    <a:pt x="3371" y="5998"/>
                    <a:pt x="5243" y="5265"/>
                    <a:pt x="7637" y="5265"/>
                  </a:cubicBezTo>
                  <a:cubicBezTo>
                    <a:pt x="8195" y="5265"/>
                    <a:pt x="8834" y="5323"/>
                    <a:pt x="9555" y="5440"/>
                  </a:cubicBezTo>
                  <a:cubicBezTo>
                    <a:pt x="10253" y="5533"/>
                    <a:pt x="11043" y="5696"/>
                    <a:pt x="11926" y="5928"/>
                  </a:cubicBezTo>
                  <a:cubicBezTo>
                    <a:pt x="12810" y="6137"/>
                    <a:pt x="13589" y="6335"/>
                    <a:pt x="14263" y="6521"/>
                  </a:cubicBezTo>
                  <a:cubicBezTo>
                    <a:pt x="14937" y="6707"/>
                    <a:pt x="15821" y="6986"/>
                    <a:pt x="16913" y="7358"/>
                  </a:cubicBezTo>
                  <a:cubicBezTo>
                    <a:pt x="17983" y="7730"/>
                    <a:pt x="18750" y="7997"/>
                    <a:pt x="19215" y="8160"/>
                  </a:cubicBezTo>
                  <a:cubicBezTo>
                    <a:pt x="19680" y="8323"/>
                    <a:pt x="20459" y="8602"/>
                    <a:pt x="21551" y="8997"/>
                  </a:cubicBezTo>
                  <a:cubicBezTo>
                    <a:pt x="22621" y="9369"/>
                    <a:pt x="23214" y="9578"/>
                    <a:pt x="23330" y="9625"/>
                  </a:cubicBezTo>
                  <a:cubicBezTo>
                    <a:pt x="25492" y="10485"/>
                    <a:pt x="27189" y="10915"/>
                    <a:pt x="28421" y="10915"/>
                  </a:cubicBezTo>
                  <a:cubicBezTo>
                    <a:pt x="29235" y="10915"/>
                    <a:pt x="29828" y="10787"/>
                    <a:pt x="30200" y="10531"/>
                  </a:cubicBezTo>
                  <a:cubicBezTo>
                    <a:pt x="30572" y="10252"/>
                    <a:pt x="30758" y="9811"/>
                    <a:pt x="30758" y="9206"/>
                  </a:cubicBezTo>
                  <a:cubicBezTo>
                    <a:pt x="30758" y="7579"/>
                    <a:pt x="29956" y="6161"/>
                    <a:pt x="28351" y="4952"/>
                  </a:cubicBezTo>
                  <a:cubicBezTo>
                    <a:pt x="26724" y="3720"/>
                    <a:pt x="24585" y="2708"/>
                    <a:pt x="21935" y="1918"/>
                  </a:cubicBezTo>
                  <a:cubicBezTo>
                    <a:pt x="21354" y="1732"/>
                    <a:pt x="20993" y="1592"/>
                    <a:pt x="20854" y="1499"/>
                  </a:cubicBezTo>
                  <a:cubicBezTo>
                    <a:pt x="20714" y="1383"/>
                    <a:pt x="20645" y="1162"/>
                    <a:pt x="20645" y="837"/>
                  </a:cubicBezTo>
                  <a:cubicBezTo>
                    <a:pt x="20645" y="279"/>
                    <a:pt x="20877" y="0"/>
                    <a:pt x="21342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19508575-0029-3DB3-4F7B-8931BCD42CCC}"/>
                </a:ext>
              </a:extLst>
            </p:cNvPr>
            <p:cNvSpPr/>
            <p:nvPr/>
          </p:nvSpPr>
          <p:spPr>
            <a:xfrm>
              <a:off x="7231446" y="4329635"/>
              <a:ext cx="21342" cy="8368"/>
            </a:xfrm>
            <a:custGeom>
              <a:avLst/>
              <a:gdLst>
                <a:gd name="connsiteX0" fmla="*/ 6417 w 21342"/>
                <a:gd name="connsiteY0" fmla="*/ 7358 h 8368"/>
                <a:gd name="connsiteX1" fmla="*/ 3766 w 21342"/>
                <a:gd name="connsiteY1" fmla="*/ 8369 h 8368"/>
                <a:gd name="connsiteX2" fmla="*/ 1151 w 21342"/>
                <a:gd name="connsiteY2" fmla="*/ 7393 h 8368"/>
                <a:gd name="connsiteX3" fmla="*/ 0 w 21342"/>
                <a:gd name="connsiteY3" fmla="*/ 4568 h 8368"/>
                <a:gd name="connsiteX4" fmla="*/ 2058 w 21342"/>
                <a:gd name="connsiteY4" fmla="*/ 1220 h 8368"/>
                <a:gd name="connsiteX5" fmla="*/ 7498 w 21342"/>
                <a:gd name="connsiteY5" fmla="*/ 0 h 8368"/>
                <a:gd name="connsiteX6" fmla="*/ 14612 w 21342"/>
                <a:gd name="connsiteY6" fmla="*/ 1499 h 8368"/>
                <a:gd name="connsiteX7" fmla="*/ 19703 w 21342"/>
                <a:gd name="connsiteY7" fmla="*/ 4464 h 8368"/>
                <a:gd name="connsiteX8" fmla="*/ 21342 w 21342"/>
                <a:gd name="connsiteY8" fmla="*/ 6521 h 8368"/>
                <a:gd name="connsiteX9" fmla="*/ 20575 w 21342"/>
                <a:gd name="connsiteY9" fmla="*/ 7218 h 8368"/>
                <a:gd name="connsiteX10" fmla="*/ 19773 w 21342"/>
                <a:gd name="connsiteY10" fmla="*/ 6730 h 8368"/>
                <a:gd name="connsiteX11" fmla="*/ 7498 w 21342"/>
                <a:gd name="connsiteY11" fmla="*/ 1569 h 8368"/>
                <a:gd name="connsiteX12" fmla="*/ 6417 w 21342"/>
                <a:gd name="connsiteY12" fmla="*/ 1708 h 8368"/>
                <a:gd name="connsiteX13" fmla="*/ 6556 w 21342"/>
                <a:gd name="connsiteY13" fmla="*/ 1883 h 8368"/>
                <a:gd name="connsiteX14" fmla="*/ 7567 w 21342"/>
                <a:gd name="connsiteY14" fmla="*/ 4568 h 8368"/>
                <a:gd name="connsiteX15" fmla="*/ 6417 w 21342"/>
                <a:gd name="connsiteY15" fmla="*/ 7358 h 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342" h="8368">
                  <a:moveTo>
                    <a:pt x="6417" y="7358"/>
                  </a:moveTo>
                  <a:cubicBezTo>
                    <a:pt x="5649" y="8032"/>
                    <a:pt x="4766" y="8369"/>
                    <a:pt x="3766" y="8369"/>
                  </a:cubicBezTo>
                  <a:cubicBezTo>
                    <a:pt x="2767" y="8369"/>
                    <a:pt x="1895" y="8044"/>
                    <a:pt x="1151" y="7393"/>
                  </a:cubicBezTo>
                  <a:cubicBezTo>
                    <a:pt x="384" y="6718"/>
                    <a:pt x="0" y="5777"/>
                    <a:pt x="0" y="4568"/>
                  </a:cubicBezTo>
                  <a:cubicBezTo>
                    <a:pt x="0" y="3150"/>
                    <a:pt x="686" y="2034"/>
                    <a:pt x="2058" y="1220"/>
                  </a:cubicBezTo>
                  <a:cubicBezTo>
                    <a:pt x="3406" y="406"/>
                    <a:pt x="5219" y="0"/>
                    <a:pt x="7498" y="0"/>
                  </a:cubicBezTo>
                  <a:cubicBezTo>
                    <a:pt x="9962" y="0"/>
                    <a:pt x="12333" y="500"/>
                    <a:pt x="14612" y="1499"/>
                  </a:cubicBezTo>
                  <a:cubicBezTo>
                    <a:pt x="16913" y="2499"/>
                    <a:pt x="18610" y="3487"/>
                    <a:pt x="19703" y="4464"/>
                  </a:cubicBezTo>
                  <a:cubicBezTo>
                    <a:pt x="20796" y="5440"/>
                    <a:pt x="21342" y="6126"/>
                    <a:pt x="21342" y="6521"/>
                  </a:cubicBezTo>
                  <a:cubicBezTo>
                    <a:pt x="21342" y="6986"/>
                    <a:pt x="21086" y="7218"/>
                    <a:pt x="20575" y="7218"/>
                  </a:cubicBezTo>
                  <a:cubicBezTo>
                    <a:pt x="20389" y="7218"/>
                    <a:pt x="20122" y="7056"/>
                    <a:pt x="19773" y="6730"/>
                  </a:cubicBezTo>
                  <a:cubicBezTo>
                    <a:pt x="16100" y="3313"/>
                    <a:pt x="12008" y="1592"/>
                    <a:pt x="7498" y="1569"/>
                  </a:cubicBezTo>
                  <a:cubicBezTo>
                    <a:pt x="6777" y="1569"/>
                    <a:pt x="6417" y="1615"/>
                    <a:pt x="6417" y="1708"/>
                  </a:cubicBezTo>
                  <a:lnTo>
                    <a:pt x="6556" y="1883"/>
                  </a:lnTo>
                  <a:cubicBezTo>
                    <a:pt x="7230" y="2696"/>
                    <a:pt x="7567" y="3592"/>
                    <a:pt x="7567" y="4568"/>
                  </a:cubicBezTo>
                  <a:cubicBezTo>
                    <a:pt x="7567" y="5754"/>
                    <a:pt x="7184" y="6683"/>
                    <a:pt x="6417" y="7358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6A03DE96-ADBA-2903-2CF0-76571419AA9B}"/>
                </a:ext>
              </a:extLst>
            </p:cNvPr>
            <p:cNvSpPr/>
            <p:nvPr/>
          </p:nvSpPr>
          <p:spPr>
            <a:xfrm>
              <a:off x="7207453" y="4269786"/>
              <a:ext cx="45403" cy="37313"/>
            </a:xfrm>
            <a:custGeom>
              <a:avLst/>
              <a:gdLst>
                <a:gd name="connsiteX0" fmla="*/ 11403 w 45403"/>
                <a:gd name="connsiteY0" fmla="*/ 0 h 37313"/>
                <a:gd name="connsiteX1" fmla="*/ 21412 w 45403"/>
                <a:gd name="connsiteY1" fmla="*/ 2580 h 37313"/>
                <a:gd name="connsiteX2" fmla="*/ 29363 w 45403"/>
                <a:gd name="connsiteY2" fmla="*/ 9136 h 37313"/>
                <a:gd name="connsiteX3" fmla="*/ 32362 w 45403"/>
                <a:gd name="connsiteY3" fmla="*/ 17227 h 37313"/>
                <a:gd name="connsiteX4" fmla="*/ 31037 w 45403"/>
                <a:gd name="connsiteY4" fmla="*/ 21307 h 37313"/>
                <a:gd name="connsiteX5" fmla="*/ 27759 w 45403"/>
                <a:gd name="connsiteY5" fmla="*/ 23783 h 37313"/>
                <a:gd name="connsiteX6" fmla="*/ 35814 w 45403"/>
                <a:gd name="connsiteY6" fmla="*/ 25876 h 37313"/>
                <a:gd name="connsiteX7" fmla="*/ 42056 w 45403"/>
                <a:gd name="connsiteY7" fmla="*/ 27305 h 37313"/>
                <a:gd name="connsiteX8" fmla="*/ 42510 w 45403"/>
                <a:gd name="connsiteY8" fmla="*/ 27236 h 37313"/>
                <a:gd name="connsiteX9" fmla="*/ 42824 w 45403"/>
                <a:gd name="connsiteY9" fmla="*/ 26852 h 37313"/>
                <a:gd name="connsiteX10" fmla="*/ 43103 w 45403"/>
                <a:gd name="connsiteY10" fmla="*/ 25771 h 37313"/>
                <a:gd name="connsiteX11" fmla="*/ 43207 w 45403"/>
                <a:gd name="connsiteY11" fmla="*/ 23713 h 37313"/>
                <a:gd name="connsiteX12" fmla="*/ 43207 w 45403"/>
                <a:gd name="connsiteY12" fmla="*/ 22806 h 37313"/>
                <a:gd name="connsiteX13" fmla="*/ 43416 w 45403"/>
                <a:gd name="connsiteY13" fmla="*/ 22284 h 37313"/>
                <a:gd name="connsiteX14" fmla="*/ 43974 w 45403"/>
                <a:gd name="connsiteY14" fmla="*/ 22005 h 37313"/>
                <a:gd name="connsiteX15" fmla="*/ 45404 w 45403"/>
                <a:gd name="connsiteY15" fmla="*/ 23295 h 37313"/>
                <a:gd name="connsiteX16" fmla="*/ 45300 w 45403"/>
                <a:gd name="connsiteY16" fmla="*/ 26817 h 37313"/>
                <a:gd name="connsiteX17" fmla="*/ 45195 w 45403"/>
                <a:gd name="connsiteY17" fmla="*/ 30374 h 37313"/>
                <a:gd name="connsiteX18" fmla="*/ 45300 w 45403"/>
                <a:gd name="connsiteY18" fmla="*/ 33408 h 37313"/>
                <a:gd name="connsiteX19" fmla="*/ 45404 w 45403"/>
                <a:gd name="connsiteY19" fmla="*/ 36372 h 37313"/>
                <a:gd name="connsiteX20" fmla="*/ 44567 w 45403"/>
                <a:gd name="connsiteY20" fmla="*/ 37314 h 37313"/>
                <a:gd name="connsiteX21" fmla="*/ 43765 w 45403"/>
                <a:gd name="connsiteY21" fmla="*/ 37174 h 37313"/>
                <a:gd name="connsiteX22" fmla="*/ 43347 w 45403"/>
                <a:gd name="connsiteY22" fmla="*/ 36790 h 37313"/>
                <a:gd name="connsiteX23" fmla="*/ 43207 w 45403"/>
                <a:gd name="connsiteY23" fmla="*/ 36267 h 37313"/>
                <a:gd name="connsiteX24" fmla="*/ 43207 w 45403"/>
                <a:gd name="connsiteY24" fmla="*/ 35639 h 37313"/>
                <a:gd name="connsiteX25" fmla="*/ 42928 w 45403"/>
                <a:gd name="connsiteY25" fmla="*/ 33338 h 37313"/>
                <a:gd name="connsiteX26" fmla="*/ 42161 w 45403"/>
                <a:gd name="connsiteY26" fmla="*/ 32397 h 37313"/>
                <a:gd name="connsiteX27" fmla="*/ 40278 w 45403"/>
                <a:gd name="connsiteY27" fmla="*/ 31803 h 37313"/>
                <a:gd name="connsiteX28" fmla="*/ 8474 w 45403"/>
                <a:gd name="connsiteY28" fmla="*/ 23783 h 37313"/>
                <a:gd name="connsiteX29" fmla="*/ 4847 w 45403"/>
                <a:gd name="connsiteY29" fmla="*/ 23295 h 37313"/>
                <a:gd name="connsiteX30" fmla="*/ 2267 w 45403"/>
                <a:gd name="connsiteY30" fmla="*/ 23887 h 37313"/>
                <a:gd name="connsiteX31" fmla="*/ 1569 w 45403"/>
                <a:gd name="connsiteY31" fmla="*/ 25526 h 37313"/>
                <a:gd name="connsiteX32" fmla="*/ 3731 w 45403"/>
                <a:gd name="connsiteY32" fmla="*/ 28526 h 37313"/>
                <a:gd name="connsiteX33" fmla="*/ 10078 w 45403"/>
                <a:gd name="connsiteY33" fmla="*/ 30722 h 37313"/>
                <a:gd name="connsiteX34" fmla="*/ 11473 w 45403"/>
                <a:gd name="connsiteY34" fmla="*/ 31246 h 37313"/>
                <a:gd name="connsiteX35" fmla="*/ 11717 w 45403"/>
                <a:gd name="connsiteY35" fmla="*/ 31943 h 37313"/>
                <a:gd name="connsiteX36" fmla="*/ 10985 w 45403"/>
                <a:gd name="connsiteY36" fmla="*/ 32815 h 37313"/>
                <a:gd name="connsiteX37" fmla="*/ 9695 w 45403"/>
                <a:gd name="connsiteY37" fmla="*/ 32536 h 37313"/>
                <a:gd name="connsiteX38" fmla="*/ 6870 w 45403"/>
                <a:gd name="connsiteY38" fmla="*/ 31734 h 37313"/>
                <a:gd name="connsiteX39" fmla="*/ 4080 w 45403"/>
                <a:gd name="connsiteY39" fmla="*/ 30583 h 37313"/>
                <a:gd name="connsiteX40" fmla="*/ 2860 w 45403"/>
                <a:gd name="connsiteY40" fmla="*/ 29921 h 37313"/>
                <a:gd name="connsiteX41" fmla="*/ 1604 w 45403"/>
                <a:gd name="connsiteY41" fmla="*/ 28979 h 37313"/>
                <a:gd name="connsiteX42" fmla="*/ 419 w 45403"/>
                <a:gd name="connsiteY42" fmla="*/ 27375 h 37313"/>
                <a:gd name="connsiteX43" fmla="*/ 0 w 45403"/>
                <a:gd name="connsiteY43" fmla="*/ 25282 h 37313"/>
                <a:gd name="connsiteX44" fmla="*/ 1325 w 45403"/>
                <a:gd name="connsiteY44" fmla="*/ 21202 h 37313"/>
                <a:gd name="connsiteX45" fmla="*/ 5336 w 45403"/>
                <a:gd name="connsiteY45" fmla="*/ 18866 h 37313"/>
                <a:gd name="connsiteX46" fmla="*/ 1500 w 45403"/>
                <a:gd name="connsiteY46" fmla="*/ 14437 h 37313"/>
                <a:gd name="connsiteX47" fmla="*/ 0 w 45403"/>
                <a:gd name="connsiteY47" fmla="*/ 9520 h 37313"/>
                <a:gd name="connsiteX48" fmla="*/ 3208 w 45403"/>
                <a:gd name="connsiteY48" fmla="*/ 2720 h 37313"/>
                <a:gd name="connsiteX49" fmla="*/ 11403 w 45403"/>
                <a:gd name="connsiteY49" fmla="*/ 0 h 37313"/>
                <a:gd name="connsiteX50" fmla="*/ 8265 w 45403"/>
                <a:gd name="connsiteY50" fmla="*/ 5161 h 37313"/>
                <a:gd name="connsiteX51" fmla="*/ 3348 w 45403"/>
                <a:gd name="connsiteY51" fmla="*/ 6381 h 37313"/>
                <a:gd name="connsiteX52" fmla="*/ 1569 w 45403"/>
                <a:gd name="connsiteY52" fmla="*/ 9729 h 37313"/>
                <a:gd name="connsiteX53" fmla="*/ 4289 w 45403"/>
                <a:gd name="connsiteY53" fmla="*/ 15518 h 37313"/>
                <a:gd name="connsiteX54" fmla="*/ 9276 w 45403"/>
                <a:gd name="connsiteY54" fmla="*/ 19214 h 37313"/>
                <a:gd name="connsiteX55" fmla="*/ 23260 w 45403"/>
                <a:gd name="connsiteY55" fmla="*/ 22737 h 37313"/>
                <a:gd name="connsiteX56" fmla="*/ 24411 w 45403"/>
                <a:gd name="connsiteY56" fmla="*/ 22946 h 37313"/>
                <a:gd name="connsiteX57" fmla="*/ 25248 w 45403"/>
                <a:gd name="connsiteY57" fmla="*/ 22841 h 37313"/>
                <a:gd name="connsiteX58" fmla="*/ 26817 w 45403"/>
                <a:gd name="connsiteY58" fmla="*/ 22318 h 37313"/>
                <a:gd name="connsiteX59" fmla="*/ 28665 w 45403"/>
                <a:gd name="connsiteY59" fmla="*/ 21342 h 37313"/>
                <a:gd name="connsiteX60" fmla="*/ 30130 w 45403"/>
                <a:gd name="connsiteY60" fmla="*/ 19703 h 37313"/>
                <a:gd name="connsiteX61" fmla="*/ 30758 w 45403"/>
                <a:gd name="connsiteY61" fmla="*/ 17297 h 37313"/>
                <a:gd name="connsiteX62" fmla="*/ 28875 w 45403"/>
                <a:gd name="connsiteY62" fmla="*/ 12867 h 37313"/>
                <a:gd name="connsiteX63" fmla="*/ 23434 w 45403"/>
                <a:gd name="connsiteY63" fmla="*/ 8788 h 37313"/>
                <a:gd name="connsiteX64" fmla="*/ 16181 w 45403"/>
                <a:gd name="connsiteY64" fmla="*/ 6451 h 37313"/>
                <a:gd name="connsiteX65" fmla="*/ 8265 w 45403"/>
                <a:gd name="connsiteY65" fmla="*/ 5161 h 37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5403" h="37313">
                  <a:moveTo>
                    <a:pt x="11403" y="0"/>
                  </a:moveTo>
                  <a:cubicBezTo>
                    <a:pt x="14798" y="0"/>
                    <a:pt x="18134" y="860"/>
                    <a:pt x="21412" y="2580"/>
                  </a:cubicBezTo>
                  <a:cubicBezTo>
                    <a:pt x="24690" y="4277"/>
                    <a:pt x="27340" y="6463"/>
                    <a:pt x="29363" y="9136"/>
                  </a:cubicBezTo>
                  <a:cubicBezTo>
                    <a:pt x="31362" y="11810"/>
                    <a:pt x="32362" y="14507"/>
                    <a:pt x="32362" y="17227"/>
                  </a:cubicBezTo>
                  <a:cubicBezTo>
                    <a:pt x="32362" y="18854"/>
                    <a:pt x="31920" y="20214"/>
                    <a:pt x="31037" y="21307"/>
                  </a:cubicBezTo>
                  <a:cubicBezTo>
                    <a:pt x="30130" y="22377"/>
                    <a:pt x="29037" y="23202"/>
                    <a:pt x="27759" y="23783"/>
                  </a:cubicBezTo>
                  <a:cubicBezTo>
                    <a:pt x="29340" y="24224"/>
                    <a:pt x="32025" y="24922"/>
                    <a:pt x="35814" y="25876"/>
                  </a:cubicBezTo>
                  <a:cubicBezTo>
                    <a:pt x="39604" y="26828"/>
                    <a:pt x="41684" y="27305"/>
                    <a:pt x="42056" y="27305"/>
                  </a:cubicBezTo>
                  <a:cubicBezTo>
                    <a:pt x="42266" y="27305"/>
                    <a:pt x="42417" y="27282"/>
                    <a:pt x="42510" y="27236"/>
                  </a:cubicBezTo>
                  <a:cubicBezTo>
                    <a:pt x="42603" y="27189"/>
                    <a:pt x="42707" y="27061"/>
                    <a:pt x="42824" y="26852"/>
                  </a:cubicBezTo>
                  <a:cubicBezTo>
                    <a:pt x="42963" y="26642"/>
                    <a:pt x="43056" y="26282"/>
                    <a:pt x="43103" y="25771"/>
                  </a:cubicBezTo>
                  <a:cubicBezTo>
                    <a:pt x="43172" y="25259"/>
                    <a:pt x="43207" y="24573"/>
                    <a:pt x="43207" y="23713"/>
                  </a:cubicBezTo>
                  <a:cubicBezTo>
                    <a:pt x="43207" y="23272"/>
                    <a:pt x="43207" y="22969"/>
                    <a:pt x="43207" y="22806"/>
                  </a:cubicBezTo>
                  <a:cubicBezTo>
                    <a:pt x="43230" y="22620"/>
                    <a:pt x="43300" y="22446"/>
                    <a:pt x="43416" y="22284"/>
                  </a:cubicBezTo>
                  <a:cubicBezTo>
                    <a:pt x="43533" y="22098"/>
                    <a:pt x="43719" y="22005"/>
                    <a:pt x="43974" y="22005"/>
                  </a:cubicBezTo>
                  <a:cubicBezTo>
                    <a:pt x="44927" y="22005"/>
                    <a:pt x="45404" y="22435"/>
                    <a:pt x="45404" y="23295"/>
                  </a:cubicBezTo>
                  <a:cubicBezTo>
                    <a:pt x="45404" y="24062"/>
                    <a:pt x="45369" y="25236"/>
                    <a:pt x="45300" y="26817"/>
                  </a:cubicBezTo>
                  <a:cubicBezTo>
                    <a:pt x="45230" y="28398"/>
                    <a:pt x="45195" y="29584"/>
                    <a:pt x="45195" y="30374"/>
                  </a:cubicBezTo>
                  <a:cubicBezTo>
                    <a:pt x="45195" y="31048"/>
                    <a:pt x="45230" y="32060"/>
                    <a:pt x="45300" y="33408"/>
                  </a:cubicBezTo>
                  <a:cubicBezTo>
                    <a:pt x="45369" y="34756"/>
                    <a:pt x="45404" y="35744"/>
                    <a:pt x="45404" y="36372"/>
                  </a:cubicBezTo>
                  <a:cubicBezTo>
                    <a:pt x="45404" y="37000"/>
                    <a:pt x="45125" y="37314"/>
                    <a:pt x="44567" y="37314"/>
                  </a:cubicBezTo>
                  <a:cubicBezTo>
                    <a:pt x="44242" y="37314"/>
                    <a:pt x="43974" y="37267"/>
                    <a:pt x="43765" y="37174"/>
                  </a:cubicBezTo>
                  <a:cubicBezTo>
                    <a:pt x="43579" y="37104"/>
                    <a:pt x="43440" y="36976"/>
                    <a:pt x="43347" y="36790"/>
                  </a:cubicBezTo>
                  <a:cubicBezTo>
                    <a:pt x="43277" y="36604"/>
                    <a:pt x="43230" y="36430"/>
                    <a:pt x="43207" y="36267"/>
                  </a:cubicBezTo>
                  <a:cubicBezTo>
                    <a:pt x="43207" y="36128"/>
                    <a:pt x="43207" y="35919"/>
                    <a:pt x="43207" y="35639"/>
                  </a:cubicBezTo>
                  <a:cubicBezTo>
                    <a:pt x="43207" y="34570"/>
                    <a:pt x="43114" y="33803"/>
                    <a:pt x="42928" y="33338"/>
                  </a:cubicBezTo>
                  <a:cubicBezTo>
                    <a:pt x="42765" y="32873"/>
                    <a:pt x="42510" y="32560"/>
                    <a:pt x="42161" y="32397"/>
                  </a:cubicBezTo>
                  <a:cubicBezTo>
                    <a:pt x="41836" y="32211"/>
                    <a:pt x="41208" y="32013"/>
                    <a:pt x="40278" y="31803"/>
                  </a:cubicBezTo>
                  <a:lnTo>
                    <a:pt x="8474" y="23783"/>
                  </a:lnTo>
                  <a:cubicBezTo>
                    <a:pt x="7056" y="23458"/>
                    <a:pt x="5847" y="23295"/>
                    <a:pt x="4847" y="23295"/>
                  </a:cubicBezTo>
                  <a:cubicBezTo>
                    <a:pt x="3592" y="23295"/>
                    <a:pt x="2732" y="23492"/>
                    <a:pt x="2267" y="23887"/>
                  </a:cubicBezTo>
                  <a:cubicBezTo>
                    <a:pt x="1802" y="24282"/>
                    <a:pt x="1569" y="24829"/>
                    <a:pt x="1569" y="25526"/>
                  </a:cubicBezTo>
                  <a:cubicBezTo>
                    <a:pt x="1569" y="26735"/>
                    <a:pt x="2290" y="27735"/>
                    <a:pt x="3731" y="28526"/>
                  </a:cubicBezTo>
                  <a:cubicBezTo>
                    <a:pt x="5173" y="29316"/>
                    <a:pt x="7288" y="30049"/>
                    <a:pt x="10078" y="30722"/>
                  </a:cubicBezTo>
                  <a:cubicBezTo>
                    <a:pt x="10845" y="30932"/>
                    <a:pt x="11310" y="31107"/>
                    <a:pt x="11473" y="31246"/>
                  </a:cubicBezTo>
                  <a:cubicBezTo>
                    <a:pt x="11636" y="31362"/>
                    <a:pt x="11717" y="31594"/>
                    <a:pt x="11717" y="31943"/>
                  </a:cubicBezTo>
                  <a:cubicBezTo>
                    <a:pt x="11694" y="32525"/>
                    <a:pt x="11450" y="32815"/>
                    <a:pt x="10985" y="32815"/>
                  </a:cubicBezTo>
                  <a:cubicBezTo>
                    <a:pt x="10869" y="32815"/>
                    <a:pt x="10439" y="32722"/>
                    <a:pt x="9695" y="32536"/>
                  </a:cubicBezTo>
                  <a:cubicBezTo>
                    <a:pt x="8927" y="32350"/>
                    <a:pt x="7986" y="32083"/>
                    <a:pt x="6870" y="31734"/>
                  </a:cubicBezTo>
                  <a:cubicBezTo>
                    <a:pt x="5731" y="31362"/>
                    <a:pt x="4801" y="30979"/>
                    <a:pt x="4080" y="30583"/>
                  </a:cubicBezTo>
                  <a:cubicBezTo>
                    <a:pt x="3592" y="30350"/>
                    <a:pt x="3185" y="30130"/>
                    <a:pt x="2860" y="29921"/>
                  </a:cubicBezTo>
                  <a:cubicBezTo>
                    <a:pt x="2534" y="29712"/>
                    <a:pt x="2116" y="29397"/>
                    <a:pt x="1604" y="28979"/>
                  </a:cubicBezTo>
                  <a:cubicBezTo>
                    <a:pt x="1093" y="28538"/>
                    <a:pt x="697" y="28002"/>
                    <a:pt x="419" y="27375"/>
                  </a:cubicBezTo>
                  <a:cubicBezTo>
                    <a:pt x="140" y="26747"/>
                    <a:pt x="0" y="26050"/>
                    <a:pt x="0" y="25282"/>
                  </a:cubicBezTo>
                  <a:cubicBezTo>
                    <a:pt x="0" y="23794"/>
                    <a:pt x="442" y="22434"/>
                    <a:pt x="1325" y="21202"/>
                  </a:cubicBezTo>
                  <a:cubicBezTo>
                    <a:pt x="2209" y="19970"/>
                    <a:pt x="3545" y="19191"/>
                    <a:pt x="5336" y="18866"/>
                  </a:cubicBezTo>
                  <a:cubicBezTo>
                    <a:pt x="3778" y="17541"/>
                    <a:pt x="2499" y="16065"/>
                    <a:pt x="1500" y="14437"/>
                  </a:cubicBezTo>
                  <a:cubicBezTo>
                    <a:pt x="500" y="12809"/>
                    <a:pt x="0" y="11170"/>
                    <a:pt x="0" y="9520"/>
                  </a:cubicBezTo>
                  <a:cubicBezTo>
                    <a:pt x="0" y="6776"/>
                    <a:pt x="1069" y="4510"/>
                    <a:pt x="3208" y="2720"/>
                  </a:cubicBezTo>
                  <a:cubicBezTo>
                    <a:pt x="5324" y="907"/>
                    <a:pt x="8056" y="0"/>
                    <a:pt x="11403" y="0"/>
                  </a:cubicBezTo>
                  <a:moveTo>
                    <a:pt x="8265" y="5161"/>
                  </a:moveTo>
                  <a:cubicBezTo>
                    <a:pt x="6149" y="5161"/>
                    <a:pt x="4510" y="5568"/>
                    <a:pt x="3348" y="6381"/>
                  </a:cubicBezTo>
                  <a:cubicBezTo>
                    <a:pt x="2162" y="7172"/>
                    <a:pt x="1569" y="8288"/>
                    <a:pt x="1569" y="9729"/>
                  </a:cubicBezTo>
                  <a:cubicBezTo>
                    <a:pt x="1569" y="11519"/>
                    <a:pt x="2476" y="13449"/>
                    <a:pt x="4289" y="15518"/>
                  </a:cubicBezTo>
                  <a:cubicBezTo>
                    <a:pt x="6010" y="17564"/>
                    <a:pt x="7672" y="18796"/>
                    <a:pt x="9276" y="19214"/>
                  </a:cubicBezTo>
                  <a:lnTo>
                    <a:pt x="23260" y="22737"/>
                  </a:lnTo>
                  <a:lnTo>
                    <a:pt x="24411" y="22946"/>
                  </a:lnTo>
                  <a:cubicBezTo>
                    <a:pt x="24550" y="22946"/>
                    <a:pt x="24829" y="22911"/>
                    <a:pt x="25248" y="22841"/>
                  </a:cubicBezTo>
                  <a:cubicBezTo>
                    <a:pt x="25643" y="22748"/>
                    <a:pt x="26166" y="22574"/>
                    <a:pt x="26817" y="22318"/>
                  </a:cubicBezTo>
                  <a:cubicBezTo>
                    <a:pt x="27468" y="22039"/>
                    <a:pt x="28084" y="21713"/>
                    <a:pt x="28665" y="21342"/>
                  </a:cubicBezTo>
                  <a:cubicBezTo>
                    <a:pt x="29223" y="20947"/>
                    <a:pt x="29712" y="20400"/>
                    <a:pt x="30130" y="19703"/>
                  </a:cubicBezTo>
                  <a:cubicBezTo>
                    <a:pt x="30548" y="18982"/>
                    <a:pt x="30758" y="18180"/>
                    <a:pt x="30758" y="17297"/>
                  </a:cubicBezTo>
                  <a:cubicBezTo>
                    <a:pt x="30758" y="15879"/>
                    <a:pt x="30130" y="14402"/>
                    <a:pt x="28875" y="12867"/>
                  </a:cubicBezTo>
                  <a:cubicBezTo>
                    <a:pt x="27619" y="11310"/>
                    <a:pt x="25806" y="9950"/>
                    <a:pt x="23434" y="8788"/>
                  </a:cubicBezTo>
                  <a:cubicBezTo>
                    <a:pt x="21900" y="8067"/>
                    <a:pt x="19482" y="7288"/>
                    <a:pt x="16181" y="6451"/>
                  </a:cubicBezTo>
                  <a:cubicBezTo>
                    <a:pt x="12856" y="5591"/>
                    <a:pt x="10218" y="5161"/>
                    <a:pt x="8265" y="5161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706BE4E5-51F5-4E33-1194-08B943A76AAC}"/>
                </a:ext>
              </a:extLst>
            </p:cNvPr>
            <p:cNvSpPr/>
            <p:nvPr/>
          </p:nvSpPr>
          <p:spPr>
            <a:xfrm>
              <a:off x="7185449" y="4248101"/>
              <a:ext cx="71419" cy="16565"/>
            </a:xfrm>
            <a:custGeom>
              <a:avLst/>
              <a:gdLst>
                <a:gd name="connsiteX0" fmla="*/ 70722 w 71419"/>
                <a:gd name="connsiteY0" fmla="*/ 16565 h 16565"/>
                <a:gd name="connsiteX1" fmla="*/ 69501 w 71419"/>
                <a:gd name="connsiteY1" fmla="*/ 15658 h 16565"/>
                <a:gd name="connsiteX2" fmla="*/ 35710 w 71419"/>
                <a:gd name="connsiteY2" fmla="*/ 4150 h 16565"/>
                <a:gd name="connsiteX3" fmla="*/ 2371 w 71419"/>
                <a:gd name="connsiteY3" fmla="*/ 15205 h 16565"/>
                <a:gd name="connsiteX4" fmla="*/ 697 w 71419"/>
                <a:gd name="connsiteY4" fmla="*/ 16565 h 16565"/>
                <a:gd name="connsiteX5" fmla="*/ 0 w 71419"/>
                <a:gd name="connsiteY5" fmla="*/ 15867 h 16565"/>
                <a:gd name="connsiteX6" fmla="*/ 1430 w 71419"/>
                <a:gd name="connsiteY6" fmla="*/ 13670 h 16565"/>
                <a:gd name="connsiteX7" fmla="*/ 6138 w 71419"/>
                <a:gd name="connsiteY7" fmla="*/ 9311 h 16565"/>
                <a:gd name="connsiteX8" fmla="*/ 13426 w 71419"/>
                <a:gd name="connsiteY8" fmla="*/ 4708 h 16565"/>
                <a:gd name="connsiteX9" fmla="*/ 35710 w 71419"/>
                <a:gd name="connsiteY9" fmla="*/ 0 h 16565"/>
                <a:gd name="connsiteX10" fmla="*/ 57505 w 71419"/>
                <a:gd name="connsiteY10" fmla="*/ 4499 h 16565"/>
                <a:gd name="connsiteX11" fmla="*/ 65003 w 71419"/>
                <a:gd name="connsiteY11" fmla="*/ 9102 h 16565"/>
                <a:gd name="connsiteX12" fmla="*/ 69919 w 71419"/>
                <a:gd name="connsiteY12" fmla="*/ 13566 h 16565"/>
                <a:gd name="connsiteX13" fmla="*/ 71419 w 71419"/>
                <a:gd name="connsiteY13" fmla="*/ 15867 h 16565"/>
                <a:gd name="connsiteX14" fmla="*/ 70722 w 71419"/>
                <a:gd name="connsiteY14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19" h="16565">
                  <a:moveTo>
                    <a:pt x="70722" y="16565"/>
                  </a:moveTo>
                  <a:cubicBezTo>
                    <a:pt x="70489" y="16565"/>
                    <a:pt x="70082" y="16263"/>
                    <a:pt x="69501" y="15658"/>
                  </a:cubicBezTo>
                  <a:cubicBezTo>
                    <a:pt x="61690" y="7986"/>
                    <a:pt x="50426" y="4150"/>
                    <a:pt x="35710" y="4150"/>
                  </a:cubicBezTo>
                  <a:cubicBezTo>
                    <a:pt x="20947" y="4150"/>
                    <a:pt x="9834" y="7835"/>
                    <a:pt x="2371" y="15205"/>
                  </a:cubicBezTo>
                  <a:cubicBezTo>
                    <a:pt x="1511" y="16112"/>
                    <a:pt x="953" y="16565"/>
                    <a:pt x="697" y="16565"/>
                  </a:cubicBezTo>
                  <a:cubicBezTo>
                    <a:pt x="232" y="16565"/>
                    <a:pt x="0" y="16333"/>
                    <a:pt x="0" y="15867"/>
                  </a:cubicBezTo>
                  <a:cubicBezTo>
                    <a:pt x="0" y="15542"/>
                    <a:pt x="477" y="14810"/>
                    <a:pt x="1430" y="13670"/>
                  </a:cubicBezTo>
                  <a:cubicBezTo>
                    <a:pt x="2383" y="12508"/>
                    <a:pt x="3952" y="11055"/>
                    <a:pt x="6138" y="9311"/>
                  </a:cubicBezTo>
                  <a:cubicBezTo>
                    <a:pt x="8323" y="7545"/>
                    <a:pt x="10752" y="6010"/>
                    <a:pt x="13426" y="4708"/>
                  </a:cubicBezTo>
                  <a:cubicBezTo>
                    <a:pt x="19912" y="1569"/>
                    <a:pt x="27340" y="0"/>
                    <a:pt x="35710" y="0"/>
                  </a:cubicBezTo>
                  <a:cubicBezTo>
                    <a:pt x="43754" y="0"/>
                    <a:pt x="51019" y="1499"/>
                    <a:pt x="57505" y="4499"/>
                  </a:cubicBezTo>
                  <a:cubicBezTo>
                    <a:pt x="60225" y="5777"/>
                    <a:pt x="62724" y="7312"/>
                    <a:pt x="65003" y="9102"/>
                  </a:cubicBezTo>
                  <a:cubicBezTo>
                    <a:pt x="67281" y="10892"/>
                    <a:pt x="68920" y="12380"/>
                    <a:pt x="69919" y="13566"/>
                  </a:cubicBezTo>
                  <a:cubicBezTo>
                    <a:pt x="70919" y="14752"/>
                    <a:pt x="71419" y="15518"/>
                    <a:pt x="71419" y="15867"/>
                  </a:cubicBezTo>
                  <a:cubicBezTo>
                    <a:pt x="71419" y="16333"/>
                    <a:pt x="71187" y="16565"/>
                    <a:pt x="70722" y="1656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7A0FA6E6-2C88-ED7D-6BED-5A90235FD6B6}"/>
              </a:ext>
            </a:extLst>
          </p:cNvPr>
          <p:cNvGrpSpPr/>
          <p:nvPr/>
        </p:nvGrpSpPr>
        <p:grpSpPr>
          <a:xfrm>
            <a:off x="7517320" y="3940536"/>
            <a:ext cx="1329815" cy="935908"/>
            <a:chOff x="7517320" y="3940536"/>
            <a:chExt cx="1329815" cy="935908"/>
          </a:xfrm>
        </p:grpSpPr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2091C2C3-BEE0-7FD5-E506-DC0E11186A4B}"/>
                </a:ext>
              </a:extLst>
            </p:cNvPr>
            <p:cNvSpPr/>
            <p:nvPr/>
          </p:nvSpPr>
          <p:spPr>
            <a:xfrm>
              <a:off x="7517320" y="4868524"/>
              <a:ext cx="34540" cy="6431"/>
            </a:xfrm>
            <a:custGeom>
              <a:avLst/>
              <a:gdLst>
                <a:gd name="connsiteX0" fmla="*/ 0 w 34540"/>
                <a:gd name="connsiteY0" fmla="*/ 0 h 6431"/>
                <a:gd name="connsiteX1" fmla="*/ 0 w 34540"/>
                <a:gd name="connsiteY1" fmla="*/ 6432 h 6431"/>
                <a:gd name="connsiteX2" fmla="*/ 34541 w 34540"/>
                <a:gd name="connsiteY2" fmla="*/ 6432 h 6431"/>
                <a:gd name="connsiteX3" fmla="*/ 34541 w 34540"/>
                <a:gd name="connsiteY3" fmla="*/ 0 h 6431"/>
                <a:gd name="connsiteX4" fmla="*/ 0 w 34540"/>
                <a:gd name="connsiteY4" fmla="*/ 0 h 6431"/>
                <a:gd name="connsiteX5" fmla="*/ 0 w 34540"/>
                <a:gd name="connsiteY5" fmla="*/ 0 h 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6431">
                  <a:moveTo>
                    <a:pt x="0" y="0"/>
                  </a:moveTo>
                  <a:lnTo>
                    <a:pt x="0" y="6432"/>
                  </a:lnTo>
                  <a:lnTo>
                    <a:pt x="34541" y="6432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E7C2FBB1-2CD5-5E3E-4E71-73DC7FB7EDD3}"/>
                </a:ext>
              </a:extLst>
            </p:cNvPr>
            <p:cNvSpPr/>
            <p:nvPr/>
          </p:nvSpPr>
          <p:spPr>
            <a:xfrm>
              <a:off x="7517320" y="4868524"/>
              <a:ext cx="34540" cy="6431"/>
            </a:xfrm>
            <a:custGeom>
              <a:avLst/>
              <a:gdLst>
                <a:gd name="connsiteX0" fmla="*/ 0 w 34540"/>
                <a:gd name="connsiteY0" fmla="*/ 0 h 6431"/>
                <a:gd name="connsiteX1" fmla="*/ 0 w 34540"/>
                <a:gd name="connsiteY1" fmla="*/ 6432 h 6431"/>
                <a:gd name="connsiteX2" fmla="*/ 34541 w 34540"/>
                <a:gd name="connsiteY2" fmla="*/ 6432 h 6431"/>
                <a:gd name="connsiteX3" fmla="*/ 34541 w 34540"/>
                <a:gd name="connsiteY3" fmla="*/ 0 h 6431"/>
                <a:gd name="connsiteX4" fmla="*/ 0 w 34540"/>
                <a:gd name="connsiteY4" fmla="*/ 0 h 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6431">
                  <a:moveTo>
                    <a:pt x="0" y="0"/>
                  </a:moveTo>
                  <a:lnTo>
                    <a:pt x="0" y="6432"/>
                  </a:lnTo>
                  <a:lnTo>
                    <a:pt x="34541" y="6432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4288420E-A100-4D91-B940-AFEC87B03823}"/>
                </a:ext>
              </a:extLst>
            </p:cNvPr>
            <p:cNvSpPr/>
            <p:nvPr/>
          </p:nvSpPr>
          <p:spPr>
            <a:xfrm>
              <a:off x="7560497" y="4826695"/>
              <a:ext cx="34540" cy="48261"/>
            </a:xfrm>
            <a:custGeom>
              <a:avLst/>
              <a:gdLst>
                <a:gd name="connsiteX0" fmla="*/ 0 w 34540"/>
                <a:gd name="connsiteY0" fmla="*/ 0 h 48261"/>
                <a:gd name="connsiteX1" fmla="*/ 0 w 34540"/>
                <a:gd name="connsiteY1" fmla="*/ 48261 h 48261"/>
                <a:gd name="connsiteX2" fmla="*/ 34541 w 34540"/>
                <a:gd name="connsiteY2" fmla="*/ 48261 h 48261"/>
                <a:gd name="connsiteX3" fmla="*/ 34541 w 34540"/>
                <a:gd name="connsiteY3" fmla="*/ 0 h 48261"/>
                <a:gd name="connsiteX4" fmla="*/ 0 w 34540"/>
                <a:gd name="connsiteY4" fmla="*/ 0 h 48261"/>
                <a:gd name="connsiteX5" fmla="*/ 0 w 34540"/>
                <a:gd name="connsiteY5" fmla="*/ 0 h 4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48261">
                  <a:moveTo>
                    <a:pt x="0" y="0"/>
                  </a:moveTo>
                  <a:lnTo>
                    <a:pt x="0" y="48261"/>
                  </a:lnTo>
                  <a:lnTo>
                    <a:pt x="34541" y="4826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06AD3F61-A459-02B0-D0A5-14070FA8D395}"/>
                </a:ext>
              </a:extLst>
            </p:cNvPr>
            <p:cNvSpPr/>
            <p:nvPr/>
          </p:nvSpPr>
          <p:spPr>
            <a:xfrm>
              <a:off x="7560497" y="4826695"/>
              <a:ext cx="34540" cy="48261"/>
            </a:xfrm>
            <a:custGeom>
              <a:avLst/>
              <a:gdLst>
                <a:gd name="connsiteX0" fmla="*/ 0 w 34540"/>
                <a:gd name="connsiteY0" fmla="*/ 0 h 48261"/>
                <a:gd name="connsiteX1" fmla="*/ 0 w 34540"/>
                <a:gd name="connsiteY1" fmla="*/ 48261 h 48261"/>
                <a:gd name="connsiteX2" fmla="*/ 34541 w 34540"/>
                <a:gd name="connsiteY2" fmla="*/ 48261 h 48261"/>
                <a:gd name="connsiteX3" fmla="*/ 34541 w 34540"/>
                <a:gd name="connsiteY3" fmla="*/ 0 h 48261"/>
                <a:gd name="connsiteX4" fmla="*/ 0 w 34540"/>
                <a:gd name="connsiteY4" fmla="*/ 0 h 4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48261">
                  <a:moveTo>
                    <a:pt x="0" y="0"/>
                  </a:moveTo>
                  <a:lnTo>
                    <a:pt x="0" y="48261"/>
                  </a:lnTo>
                  <a:lnTo>
                    <a:pt x="34541" y="4826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D8CCF3F5-EC54-FAD1-26A0-AC909CB737D8}"/>
                </a:ext>
              </a:extLst>
            </p:cNvPr>
            <p:cNvSpPr/>
            <p:nvPr/>
          </p:nvSpPr>
          <p:spPr>
            <a:xfrm>
              <a:off x="7603673" y="4699993"/>
              <a:ext cx="34540" cy="174962"/>
            </a:xfrm>
            <a:custGeom>
              <a:avLst/>
              <a:gdLst>
                <a:gd name="connsiteX0" fmla="*/ 0 w 34540"/>
                <a:gd name="connsiteY0" fmla="*/ 0 h 174962"/>
                <a:gd name="connsiteX1" fmla="*/ 0 w 34540"/>
                <a:gd name="connsiteY1" fmla="*/ 174963 h 174962"/>
                <a:gd name="connsiteX2" fmla="*/ 34541 w 34540"/>
                <a:gd name="connsiteY2" fmla="*/ 174963 h 174962"/>
                <a:gd name="connsiteX3" fmla="*/ 34541 w 34540"/>
                <a:gd name="connsiteY3" fmla="*/ 0 h 174962"/>
                <a:gd name="connsiteX4" fmla="*/ 0 w 34540"/>
                <a:gd name="connsiteY4" fmla="*/ 0 h 174962"/>
                <a:gd name="connsiteX5" fmla="*/ 0 w 34540"/>
                <a:gd name="connsiteY5" fmla="*/ 0 h 1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174962">
                  <a:moveTo>
                    <a:pt x="0" y="0"/>
                  </a:moveTo>
                  <a:lnTo>
                    <a:pt x="0" y="174963"/>
                  </a:lnTo>
                  <a:lnTo>
                    <a:pt x="34541" y="174963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A4E6A65A-8233-C42C-5E46-40F179E0B3F9}"/>
                </a:ext>
              </a:extLst>
            </p:cNvPr>
            <p:cNvSpPr/>
            <p:nvPr/>
          </p:nvSpPr>
          <p:spPr>
            <a:xfrm>
              <a:off x="7603673" y="4699993"/>
              <a:ext cx="34540" cy="174962"/>
            </a:xfrm>
            <a:custGeom>
              <a:avLst/>
              <a:gdLst>
                <a:gd name="connsiteX0" fmla="*/ 0 w 34540"/>
                <a:gd name="connsiteY0" fmla="*/ 0 h 174962"/>
                <a:gd name="connsiteX1" fmla="*/ 0 w 34540"/>
                <a:gd name="connsiteY1" fmla="*/ 174963 h 174962"/>
                <a:gd name="connsiteX2" fmla="*/ 34541 w 34540"/>
                <a:gd name="connsiteY2" fmla="*/ 174963 h 174962"/>
                <a:gd name="connsiteX3" fmla="*/ 34541 w 34540"/>
                <a:gd name="connsiteY3" fmla="*/ 0 h 174962"/>
                <a:gd name="connsiteX4" fmla="*/ 0 w 34540"/>
                <a:gd name="connsiteY4" fmla="*/ 0 h 1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174962">
                  <a:moveTo>
                    <a:pt x="0" y="0"/>
                  </a:moveTo>
                  <a:lnTo>
                    <a:pt x="0" y="174963"/>
                  </a:lnTo>
                  <a:lnTo>
                    <a:pt x="34541" y="174963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7C670066-86A9-D714-91F3-5759FFCB4807}"/>
                </a:ext>
              </a:extLst>
            </p:cNvPr>
            <p:cNvSpPr/>
            <p:nvPr/>
          </p:nvSpPr>
          <p:spPr>
            <a:xfrm>
              <a:off x="7646848" y="4466700"/>
              <a:ext cx="34540" cy="408256"/>
            </a:xfrm>
            <a:custGeom>
              <a:avLst/>
              <a:gdLst>
                <a:gd name="connsiteX0" fmla="*/ 0 w 34540"/>
                <a:gd name="connsiteY0" fmla="*/ 0 h 408256"/>
                <a:gd name="connsiteX1" fmla="*/ 0 w 34540"/>
                <a:gd name="connsiteY1" fmla="*/ 408256 h 408256"/>
                <a:gd name="connsiteX2" fmla="*/ 34541 w 34540"/>
                <a:gd name="connsiteY2" fmla="*/ 408256 h 408256"/>
                <a:gd name="connsiteX3" fmla="*/ 34541 w 34540"/>
                <a:gd name="connsiteY3" fmla="*/ 0 h 408256"/>
                <a:gd name="connsiteX4" fmla="*/ 0 w 34540"/>
                <a:gd name="connsiteY4" fmla="*/ 0 h 408256"/>
                <a:gd name="connsiteX5" fmla="*/ 0 w 34540"/>
                <a:gd name="connsiteY5" fmla="*/ 0 h 40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408256">
                  <a:moveTo>
                    <a:pt x="0" y="0"/>
                  </a:moveTo>
                  <a:lnTo>
                    <a:pt x="0" y="408256"/>
                  </a:lnTo>
                  <a:lnTo>
                    <a:pt x="34541" y="408256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5A347D40-AC63-F5E4-16BB-535E520FF95C}"/>
                </a:ext>
              </a:extLst>
            </p:cNvPr>
            <p:cNvSpPr/>
            <p:nvPr/>
          </p:nvSpPr>
          <p:spPr>
            <a:xfrm>
              <a:off x="7646848" y="4466700"/>
              <a:ext cx="34540" cy="408256"/>
            </a:xfrm>
            <a:custGeom>
              <a:avLst/>
              <a:gdLst>
                <a:gd name="connsiteX0" fmla="*/ 0 w 34540"/>
                <a:gd name="connsiteY0" fmla="*/ 0 h 408256"/>
                <a:gd name="connsiteX1" fmla="*/ 0 w 34540"/>
                <a:gd name="connsiteY1" fmla="*/ 408256 h 408256"/>
                <a:gd name="connsiteX2" fmla="*/ 34541 w 34540"/>
                <a:gd name="connsiteY2" fmla="*/ 408256 h 408256"/>
                <a:gd name="connsiteX3" fmla="*/ 34541 w 34540"/>
                <a:gd name="connsiteY3" fmla="*/ 0 h 408256"/>
                <a:gd name="connsiteX4" fmla="*/ 0 w 34540"/>
                <a:gd name="connsiteY4" fmla="*/ 0 h 40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408256">
                  <a:moveTo>
                    <a:pt x="0" y="0"/>
                  </a:moveTo>
                  <a:lnTo>
                    <a:pt x="0" y="408256"/>
                  </a:lnTo>
                  <a:lnTo>
                    <a:pt x="34541" y="408256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6C43805E-B4FF-B1C6-D5A8-0FD6C13F08EB}"/>
                </a:ext>
              </a:extLst>
            </p:cNvPr>
            <p:cNvSpPr/>
            <p:nvPr/>
          </p:nvSpPr>
          <p:spPr>
            <a:xfrm>
              <a:off x="7690024" y="4186023"/>
              <a:ext cx="34540" cy="688932"/>
            </a:xfrm>
            <a:custGeom>
              <a:avLst/>
              <a:gdLst>
                <a:gd name="connsiteX0" fmla="*/ 0 w 34540"/>
                <a:gd name="connsiteY0" fmla="*/ 0 h 688932"/>
                <a:gd name="connsiteX1" fmla="*/ 0 w 34540"/>
                <a:gd name="connsiteY1" fmla="*/ 688933 h 688932"/>
                <a:gd name="connsiteX2" fmla="*/ 34541 w 34540"/>
                <a:gd name="connsiteY2" fmla="*/ 688933 h 688932"/>
                <a:gd name="connsiteX3" fmla="*/ 34541 w 34540"/>
                <a:gd name="connsiteY3" fmla="*/ 0 h 688932"/>
                <a:gd name="connsiteX4" fmla="*/ 0 w 34540"/>
                <a:gd name="connsiteY4" fmla="*/ 0 h 688932"/>
                <a:gd name="connsiteX5" fmla="*/ 0 w 34540"/>
                <a:gd name="connsiteY5" fmla="*/ 0 h 68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688932">
                  <a:moveTo>
                    <a:pt x="0" y="0"/>
                  </a:moveTo>
                  <a:lnTo>
                    <a:pt x="0" y="688933"/>
                  </a:lnTo>
                  <a:lnTo>
                    <a:pt x="34541" y="688933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A2608FC0-761E-66D1-07ED-621B76A724CF}"/>
                </a:ext>
              </a:extLst>
            </p:cNvPr>
            <p:cNvSpPr/>
            <p:nvPr/>
          </p:nvSpPr>
          <p:spPr>
            <a:xfrm>
              <a:off x="7690024" y="4186023"/>
              <a:ext cx="34540" cy="688932"/>
            </a:xfrm>
            <a:custGeom>
              <a:avLst/>
              <a:gdLst>
                <a:gd name="connsiteX0" fmla="*/ 0 w 34540"/>
                <a:gd name="connsiteY0" fmla="*/ 0 h 688932"/>
                <a:gd name="connsiteX1" fmla="*/ 0 w 34540"/>
                <a:gd name="connsiteY1" fmla="*/ 688933 h 688932"/>
                <a:gd name="connsiteX2" fmla="*/ 34541 w 34540"/>
                <a:gd name="connsiteY2" fmla="*/ 688933 h 688932"/>
                <a:gd name="connsiteX3" fmla="*/ 34541 w 34540"/>
                <a:gd name="connsiteY3" fmla="*/ 0 h 688932"/>
                <a:gd name="connsiteX4" fmla="*/ 0 w 34540"/>
                <a:gd name="connsiteY4" fmla="*/ 0 h 68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688932">
                  <a:moveTo>
                    <a:pt x="0" y="0"/>
                  </a:moveTo>
                  <a:lnTo>
                    <a:pt x="0" y="688933"/>
                  </a:lnTo>
                  <a:lnTo>
                    <a:pt x="34541" y="688933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0E5AAA57-1C84-FF5B-02C8-3A8F04F570F6}"/>
                </a:ext>
              </a:extLst>
            </p:cNvPr>
            <p:cNvSpPr/>
            <p:nvPr/>
          </p:nvSpPr>
          <p:spPr>
            <a:xfrm>
              <a:off x="7733200" y="3979343"/>
              <a:ext cx="34540" cy="895613"/>
            </a:xfrm>
            <a:custGeom>
              <a:avLst/>
              <a:gdLst>
                <a:gd name="connsiteX0" fmla="*/ 0 w 34540"/>
                <a:gd name="connsiteY0" fmla="*/ 0 h 895613"/>
                <a:gd name="connsiteX1" fmla="*/ 0 w 34540"/>
                <a:gd name="connsiteY1" fmla="*/ 895613 h 895613"/>
                <a:gd name="connsiteX2" fmla="*/ 34541 w 34540"/>
                <a:gd name="connsiteY2" fmla="*/ 895613 h 895613"/>
                <a:gd name="connsiteX3" fmla="*/ 34541 w 34540"/>
                <a:gd name="connsiteY3" fmla="*/ 0 h 895613"/>
                <a:gd name="connsiteX4" fmla="*/ 0 w 34540"/>
                <a:gd name="connsiteY4" fmla="*/ 0 h 895613"/>
                <a:gd name="connsiteX5" fmla="*/ 0 w 34540"/>
                <a:gd name="connsiteY5" fmla="*/ 0 h 895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895613">
                  <a:moveTo>
                    <a:pt x="0" y="0"/>
                  </a:moveTo>
                  <a:lnTo>
                    <a:pt x="0" y="895613"/>
                  </a:lnTo>
                  <a:lnTo>
                    <a:pt x="34541" y="895613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65B0A389-5CFD-E9B1-2BBD-1D2C5D25AEFB}"/>
                </a:ext>
              </a:extLst>
            </p:cNvPr>
            <p:cNvSpPr/>
            <p:nvPr/>
          </p:nvSpPr>
          <p:spPr>
            <a:xfrm>
              <a:off x="7733200" y="3979343"/>
              <a:ext cx="34540" cy="895613"/>
            </a:xfrm>
            <a:custGeom>
              <a:avLst/>
              <a:gdLst>
                <a:gd name="connsiteX0" fmla="*/ 0 w 34540"/>
                <a:gd name="connsiteY0" fmla="*/ 0 h 895613"/>
                <a:gd name="connsiteX1" fmla="*/ 0 w 34540"/>
                <a:gd name="connsiteY1" fmla="*/ 895613 h 895613"/>
                <a:gd name="connsiteX2" fmla="*/ 34541 w 34540"/>
                <a:gd name="connsiteY2" fmla="*/ 895613 h 895613"/>
                <a:gd name="connsiteX3" fmla="*/ 34541 w 34540"/>
                <a:gd name="connsiteY3" fmla="*/ 0 h 895613"/>
                <a:gd name="connsiteX4" fmla="*/ 0 w 34540"/>
                <a:gd name="connsiteY4" fmla="*/ 0 h 895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895613">
                  <a:moveTo>
                    <a:pt x="0" y="0"/>
                  </a:moveTo>
                  <a:lnTo>
                    <a:pt x="0" y="895613"/>
                  </a:lnTo>
                  <a:lnTo>
                    <a:pt x="34541" y="895613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6E2ECDEB-FAC9-B8E3-6550-341BBEA12DBD}"/>
                </a:ext>
              </a:extLst>
            </p:cNvPr>
            <p:cNvSpPr/>
            <p:nvPr/>
          </p:nvSpPr>
          <p:spPr>
            <a:xfrm>
              <a:off x="7776375" y="3942025"/>
              <a:ext cx="34540" cy="932930"/>
            </a:xfrm>
            <a:custGeom>
              <a:avLst/>
              <a:gdLst>
                <a:gd name="connsiteX0" fmla="*/ 0 w 34540"/>
                <a:gd name="connsiteY0" fmla="*/ 0 h 932930"/>
                <a:gd name="connsiteX1" fmla="*/ 0 w 34540"/>
                <a:gd name="connsiteY1" fmla="*/ 932931 h 932930"/>
                <a:gd name="connsiteX2" fmla="*/ 34541 w 34540"/>
                <a:gd name="connsiteY2" fmla="*/ 932931 h 932930"/>
                <a:gd name="connsiteX3" fmla="*/ 34541 w 34540"/>
                <a:gd name="connsiteY3" fmla="*/ 0 h 932930"/>
                <a:gd name="connsiteX4" fmla="*/ 0 w 34540"/>
                <a:gd name="connsiteY4" fmla="*/ 0 h 932930"/>
                <a:gd name="connsiteX5" fmla="*/ 0 w 34540"/>
                <a:gd name="connsiteY5" fmla="*/ 0 h 93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932930">
                  <a:moveTo>
                    <a:pt x="0" y="0"/>
                  </a:moveTo>
                  <a:lnTo>
                    <a:pt x="0" y="932931"/>
                  </a:lnTo>
                  <a:lnTo>
                    <a:pt x="34541" y="93293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7D8EF87E-F42D-26BD-C66B-38747FB77B78}"/>
                </a:ext>
              </a:extLst>
            </p:cNvPr>
            <p:cNvSpPr/>
            <p:nvPr/>
          </p:nvSpPr>
          <p:spPr>
            <a:xfrm>
              <a:off x="7776375" y="3942025"/>
              <a:ext cx="34540" cy="932930"/>
            </a:xfrm>
            <a:custGeom>
              <a:avLst/>
              <a:gdLst>
                <a:gd name="connsiteX0" fmla="*/ 0 w 34540"/>
                <a:gd name="connsiteY0" fmla="*/ 0 h 932930"/>
                <a:gd name="connsiteX1" fmla="*/ 0 w 34540"/>
                <a:gd name="connsiteY1" fmla="*/ 932931 h 932930"/>
                <a:gd name="connsiteX2" fmla="*/ 34541 w 34540"/>
                <a:gd name="connsiteY2" fmla="*/ 932931 h 932930"/>
                <a:gd name="connsiteX3" fmla="*/ 34541 w 34540"/>
                <a:gd name="connsiteY3" fmla="*/ 0 h 932930"/>
                <a:gd name="connsiteX4" fmla="*/ 0 w 34540"/>
                <a:gd name="connsiteY4" fmla="*/ 0 h 93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932930">
                  <a:moveTo>
                    <a:pt x="0" y="0"/>
                  </a:moveTo>
                  <a:lnTo>
                    <a:pt x="0" y="932931"/>
                  </a:lnTo>
                  <a:lnTo>
                    <a:pt x="34541" y="93293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4B2A7DA7-A275-3194-E9D1-CE849257C2F5}"/>
                </a:ext>
              </a:extLst>
            </p:cNvPr>
            <p:cNvSpPr/>
            <p:nvPr/>
          </p:nvSpPr>
          <p:spPr>
            <a:xfrm>
              <a:off x="7819551" y="4075302"/>
              <a:ext cx="34540" cy="799654"/>
            </a:xfrm>
            <a:custGeom>
              <a:avLst/>
              <a:gdLst>
                <a:gd name="connsiteX0" fmla="*/ 0 w 34540"/>
                <a:gd name="connsiteY0" fmla="*/ 0 h 799654"/>
                <a:gd name="connsiteX1" fmla="*/ 0 w 34540"/>
                <a:gd name="connsiteY1" fmla="*/ 799654 h 799654"/>
                <a:gd name="connsiteX2" fmla="*/ 34541 w 34540"/>
                <a:gd name="connsiteY2" fmla="*/ 799654 h 799654"/>
                <a:gd name="connsiteX3" fmla="*/ 34541 w 34540"/>
                <a:gd name="connsiteY3" fmla="*/ 0 h 799654"/>
                <a:gd name="connsiteX4" fmla="*/ 0 w 34540"/>
                <a:gd name="connsiteY4" fmla="*/ 0 h 799654"/>
                <a:gd name="connsiteX5" fmla="*/ 0 w 34540"/>
                <a:gd name="connsiteY5" fmla="*/ 0 h 79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799654">
                  <a:moveTo>
                    <a:pt x="0" y="0"/>
                  </a:moveTo>
                  <a:lnTo>
                    <a:pt x="0" y="799654"/>
                  </a:lnTo>
                  <a:lnTo>
                    <a:pt x="34541" y="799654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78411151-64B2-B9E8-6B51-69D826674842}"/>
                </a:ext>
              </a:extLst>
            </p:cNvPr>
            <p:cNvSpPr/>
            <p:nvPr/>
          </p:nvSpPr>
          <p:spPr>
            <a:xfrm>
              <a:off x="7819551" y="4075302"/>
              <a:ext cx="34540" cy="799654"/>
            </a:xfrm>
            <a:custGeom>
              <a:avLst/>
              <a:gdLst>
                <a:gd name="connsiteX0" fmla="*/ 0 w 34540"/>
                <a:gd name="connsiteY0" fmla="*/ 0 h 799654"/>
                <a:gd name="connsiteX1" fmla="*/ 0 w 34540"/>
                <a:gd name="connsiteY1" fmla="*/ 799654 h 799654"/>
                <a:gd name="connsiteX2" fmla="*/ 34541 w 34540"/>
                <a:gd name="connsiteY2" fmla="*/ 799654 h 799654"/>
                <a:gd name="connsiteX3" fmla="*/ 34541 w 34540"/>
                <a:gd name="connsiteY3" fmla="*/ 0 h 799654"/>
                <a:gd name="connsiteX4" fmla="*/ 0 w 34540"/>
                <a:gd name="connsiteY4" fmla="*/ 0 h 79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799654">
                  <a:moveTo>
                    <a:pt x="0" y="0"/>
                  </a:moveTo>
                  <a:lnTo>
                    <a:pt x="0" y="799654"/>
                  </a:lnTo>
                  <a:lnTo>
                    <a:pt x="34541" y="799654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A640FAC3-5BA2-0C71-B61E-DA8A2FBCEEE6}"/>
                </a:ext>
              </a:extLst>
            </p:cNvPr>
            <p:cNvSpPr/>
            <p:nvPr/>
          </p:nvSpPr>
          <p:spPr>
            <a:xfrm>
              <a:off x="7862727" y="4300205"/>
              <a:ext cx="34540" cy="574750"/>
            </a:xfrm>
            <a:custGeom>
              <a:avLst/>
              <a:gdLst>
                <a:gd name="connsiteX0" fmla="*/ 0 w 34540"/>
                <a:gd name="connsiteY0" fmla="*/ 0 h 574750"/>
                <a:gd name="connsiteX1" fmla="*/ 0 w 34540"/>
                <a:gd name="connsiteY1" fmla="*/ 574751 h 574750"/>
                <a:gd name="connsiteX2" fmla="*/ 34541 w 34540"/>
                <a:gd name="connsiteY2" fmla="*/ 574751 h 574750"/>
                <a:gd name="connsiteX3" fmla="*/ 34541 w 34540"/>
                <a:gd name="connsiteY3" fmla="*/ 0 h 574750"/>
                <a:gd name="connsiteX4" fmla="*/ 0 w 34540"/>
                <a:gd name="connsiteY4" fmla="*/ 0 h 574750"/>
                <a:gd name="connsiteX5" fmla="*/ 0 w 34540"/>
                <a:gd name="connsiteY5" fmla="*/ 0 h 57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574750">
                  <a:moveTo>
                    <a:pt x="0" y="0"/>
                  </a:moveTo>
                  <a:lnTo>
                    <a:pt x="0" y="574751"/>
                  </a:lnTo>
                  <a:lnTo>
                    <a:pt x="34541" y="57475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D61A707-A98A-333E-B77B-F1429D24147F}"/>
                </a:ext>
              </a:extLst>
            </p:cNvPr>
            <p:cNvSpPr/>
            <p:nvPr/>
          </p:nvSpPr>
          <p:spPr>
            <a:xfrm>
              <a:off x="7862727" y="4300205"/>
              <a:ext cx="34540" cy="574750"/>
            </a:xfrm>
            <a:custGeom>
              <a:avLst/>
              <a:gdLst>
                <a:gd name="connsiteX0" fmla="*/ 0 w 34540"/>
                <a:gd name="connsiteY0" fmla="*/ 0 h 574750"/>
                <a:gd name="connsiteX1" fmla="*/ 0 w 34540"/>
                <a:gd name="connsiteY1" fmla="*/ 574751 h 574750"/>
                <a:gd name="connsiteX2" fmla="*/ 34541 w 34540"/>
                <a:gd name="connsiteY2" fmla="*/ 574751 h 574750"/>
                <a:gd name="connsiteX3" fmla="*/ 34541 w 34540"/>
                <a:gd name="connsiteY3" fmla="*/ 0 h 574750"/>
                <a:gd name="connsiteX4" fmla="*/ 0 w 34540"/>
                <a:gd name="connsiteY4" fmla="*/ 0 h 57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574750">
                  <a:moveTo>
                    <a:pt x="0" y="0"/>
                  </a:moveTo>
                  <a:lnTo>
                    <a:pt x="0" y="574751"/>
                  </a:lnTo>
                  <a:lnTo>
                    <a:pt x="34541" y="57475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143C1C50-0129-C061-454D-FC65C6B026B6}"/>
                </a:ext>
              </a:extLst>
            </p:cNvPr>
            <p:cNvSpPr/>
            <p:nvPr/>
          </p:nvSpPr>
          <p:spPr>
            <a:xfrm>
              <a:off x="7905903" y="4523720"/>
              <a:ext cx="34542" cy="351235"/>
            </a:xfrm>
            <a:custGeom>
              <a:avLst/>
              <a:gdLst>
                <a:gd name="connsiteX0" fmla="*/ 0 w 34542"/>
                <a:gd name="connsiteY0" fmla="*/ 0 h 351235"/>
                <a:gd name="connsiteX1" fmla="*/ 0 w 34542"/>
                <a:gd name="connsiteY1" fmla="*/ 351236 h 351235"/>
                <a:gd name="connsiteX2" fmla="*/ 34543 w 34542"/>
                <a:gd name="connsiteY2" fmla="*/ 351236 h 351235"/>
                <a:gd name="connsiteX3" fmla="*/ 34543 w 34542"/>
                <a:gd name="connsiteY3" fmla="*/ 0 h 351235"/>
                <a:gd name="connsiteX4" fmla="*/ 0 w 34542"/>
                <a:gd name="connsiteY4" fmla="*/ 0 h 351235"/>
                <a:gd name="connsiteX5" fmla="*/ 0 w 34542"/>
                <a:gd name="connsiteY5" fmla="*/ 0 h 35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2" h="351235">
                  <a:moveTo>
                    <a:pt x="0" y="0"/>
                  </a:moveTo>
                  <a:lnTo>
                    <a:pt x="0" y="351236"/>
                  </a:lnTo>
                  <a:lnTo>
                    <a:pt x="34543" y="351236"/>
                  </a:lnTo>
                  <a:lnTo>
                    <a:pt x="3454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A8427BEB-3490-D602-9F54-D604585063A8}"/>
                </a:ext>
              </a:extLst>
            </p:cNvPr>
            <p:cNvSpPr/>
            <p:nvPr/>
          </p:nvSpPr>
          <p:spPr>
            <a:xfrm>
              <a:off x="7905903" y="4523720"/>
              <a:ext cx="34542" cy="351235"/>
            </a:xfrm>
            <a:custGeom>
              <a:avLst/>
              <a:gdLst>
                <a:gd name="connsiteX0" fmla="*/ 0 w 34542"/>
                <a:gd name="connsiteY0" fmla="*/ 0 h 351235"/>
                <a:gd name="connsiteX1" fmla="*/ 0 w 34542"/>
                <a:gd name="connsiteY1" fmla="*/ 351236 h 351235"/>
                <a:gd name="connsiteX2" fmla="*/ 34543 w 34542"/>
                <a:gd name="connsiteY2" fmla="*/ 351236 h 351235"/>
                <a:gd name="connsiteX3" fmla="*/ 34543 w 34542"/>
                <a:gd name="connsiteY3" fmla="*/ 0 h 351235"/>
                <a:gd name="connsiteX4" fmla="*/ 0 w 34542"/>
                <a:gd name="connsiteY4" fmla="*/ 0 h 35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2" h="351235">
                  <a:moveTo>
                    <a:pt x="0" y="0"/>
                  </a:moveTo>
                  <a:lnTo>
                    <a:pt x="0" y="351236"/>
                  </a:lnTo>
                  <a:lnTo>
                    <a:pt x="34543" y="351236"/>
                  </a:lnTo>
                  <a:lnTo>
                    <a:pt x="34543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0955B520-FB29-A8D1-C1FE-4B8035B87CDD}"/>
                </a:ext>
              </a:extLst>
            </p:cNvPr>
            <p:cNvSpPr/>
            <p:nvPr/>
          </p:nvSpPr>
          <p:spPr>
            <a:xfrm>
              <a:off x="7949081" y="4690561"/>
              <a:ext cx="34541" cy="184394"/>
            </a:xfrm>
            <a:custGeom>
              <a:avLst/>
              <a:gdLst>
                <a:gd name="connsiteX0" fmla="*/ 0 w 34541"/>
                <a:gd name="connsiteY0" fmla="*/ 0 h 184394"/>
                <a:gd name="connsiteX1" fmla="*/ 0 w 34541"/>
                <a:gd name="connsiteY1" fmla="*/ 184395 h 184394"/>
                <a:gd name="connsiteX2" fmla="*/ 34541 w 34541"/>
                <a:gd name="connsiteY2" fmla="*/ 184395 h 184394"/>
                <a:gd name="connsiteX3" fmla="*/ 34541 w 34541"/>
                <a:gd name="connsiteY3" fmla="*/ 0 h 184394"/>
                <a:gd name="connsiteX4" fmla="*/ 0 w 34541"/>
                <a:gd name="connsiteY4" fmla="*/ 0 h 184394"/>
                <a:gd name="connsiteX5" fmla="*/ 0 w 34541"/>
                <a:gd name="connsiteY5" fmla="*/ 0 h 18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184394">
                  <a:moveTo>
                    <a:pt x="0" y="0"/>
                  </a:moveTo>
                  <a:lnTo>
                    <a:pt x="0" y="184395"/>
                  </a:lnTo>
                  <a:lnTo>
                    <a:pt x="34541" y="184395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26498AB6-5562-B3CB-E40F-D753B6B6ABEE}"/>
                </a:ext>
              </a:extLst>
            </p:cNvPr>
            <p:cNvSpPr/>
            <p:nvPr/>
          </p:nvSpPr>
          <p:spPr>
            <a:xfrm>
              <a:off x="7949081" y="4690561"/>
              <a:ext cx="34541" cy="184394"/>
            </a:xfrm>
            <a:custGeom>
              <a:avLst/>
              <a:gdLst>
                <a:gd name="connsiteX0" fmla="*/ 0 w 34541"/>
                <a:gd name="connsiteY0" fmla="*/ 0 h 184394"/>
                <a:gd name="connsiteX1" fmla="*/ 0 w 34541"/>
                <a:gd name="connsiteY1" fmla="*/ 184395 h 184394"/>
                <a:gd name="connsiteX2" fmla="*/ 34541 w 34541"/>
                <a:gd name="connsiteY2" fmla="*/ 184395 h 184394"/>
                <a:gd name="connsiteX3" fmla="*/ 34541 w 34541"/>
                <a:gd name="connsiteY3" fmla="*/ 0 h 184394"/>
                <a:gd name="connsiteX4" fmla="*/ 0 w 34541"/>
                <a:gd name="connsiteY4" fmla="*/ 0 h 18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184394">
                  <a:moveTo>
                    <a:pt x="0" y="0"/>
                  </a:moveTo>
                  <a:lnTo>
                    <a:pt x="0" y="184395"/>
                  </a:lnTo>
                  <a:lnTo>
                    <a:pt x="34541" y="184395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F665C1C5-AA1E-C154-057E-B04C3A262E1D}"/>
                </a:ext>
              </a:extLst>
            </p:cNvPr>
            <p:cNvSpPr/>
            <p:nvPr/>
          </p:nvSpPr>
          <p:spPr>
            <a:xfrm>
              <a:off x="7992258" y="4791141"/>
              <a:ext cx="34534" cy="83815"/>
            </a:xfrm>
            <a:custGeom>
              <a:avLst/>
              <a:gdLst>
                <a:gd name="connsiteX0" fmla="*/ 0 w 34534"/>
                <a:gd name="connsiteY0" fmla="*/ 0 h 83815"/>
                <a:gd name="connsiteX1" fmla="*/ 0 w 34534"/>
                <a:gd name="connsiteY1" fmla="*/ 83815 h 83815"/>
                <a:gd name="connsiteX2" fmla="*/ 34534 w 34534"/>
                <a:gd name="connsiteY2" fmla="*/ 83815 h 83815"/>
                <a:gd name="connsiteX3" fmla="*/ 34534 w 34534"/>
                <a:gd name="connsiteY3" fmla="*/ 0 h 83815"/>
                <a:gd name="connsiteX4" fmla="*/ 0 w 34534"/>
                <a:gd name="connsiteY4" fmla="*/ 0 h 83815"/>
                <a:gd name="connsiteX5" fmla="*/ 0 w 34534"/>
                <a:gd name="connsiteY5" fmla="*/ 0 h 8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34" h="83815">
                  <a:moveTo>
                    <a:pt x="0" y="0"/>
                  </a:moveTo>
                  <a:lnTo>
                    <a:pt x="0" y="83815"/>
                  </a:lnTo>
                  <a:lnTo>
                    <a:pt x="34534" y="83815"/>
                  </a:lnTo>
                  <a:lnTo>
                    <a:pt x="3453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D3372CA8-23BE-7B11-8684-4C991A0910C4}"/>
                </a:ext>
              </a:extLst>
            </p:cNvPr>
            <p:cNvSpPr/>
            <p:nvPr/>
          </p:nvSpPr>
          <p:spPr>
            <a:xfrm>
              <a:off x="7992258" y="4791141"/>
              <a:ext cx="34534" cy="83815"/>
            </a:xfrm>
            <a:custGeom>
              <a:avLst/>
              <a:gdLst>
                <a:gd name="connsiteX0" fmla="*/ 0 w 34534"/>
                <a:gd name="connsiteY0" fmla="*/ 0 h 83815"/>
                <a:gd name="connsiteX1" fmla="*/ 0 w 34534"/>
                <a:gd name="connsiteY1" fmla="*/ 83815 h 83815"/>
                <a:gd name="connsiteX2" fmla="*/ 34534 w 34534"/>
                <a:gd name="connsiteY2" fmla="*/ 83815 h 83815"/>
                <a:gd name="connsiteX3" fmla="*/ 34534 w 34534"/>
                <a:gd name="connsiteY3" fmla="*/ 0 h 83815"/>
                <a:gd name="connsiteX4" fmla="*/ 0 w 34534"/>
                <a:gd name="connsiteY4" fmla="*/ 0 h 8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34" h="83815">
                  <a:moveTo>
                    <a:pt x="0" y="0"/>
                  </a:moveTo>
                  <a:lnTo>
                    <a:pt x="0" y="83815"/>
                  </a:lnTo>
                  <a:lnTo>
                    <a:pt x="34534" y="83815"/>
                  </a:lnTo>
                  <a:lnTo>
                    <a:pt x="34534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C7E53F8A-3DDD-02AD-404A-4F543D57A7E0}"/>
                </a:ext>
              </a:extLst>
            </p:cNvPr>
            <p:cNvSpPr/>
            <p:nvPr/>
          </p:nvSpPr>
          <p:spPr>
            <a:xfrm>
              <a:off x="8035427" y="4841777"/>
              <a:ext cx="34541" cy="33179"/>
            </a:xfrm>
            <a:custGeom>
              <a:avLst/>
              <a:gdLst>
                <a:gd name="connsiteX0" fmla="*/ 0 w 34541"/>
                <a:gd name="connsiteY0" fmla="*/ 0 h 33179"/>
                <a:gd name="connsiteX1" fmla="*/ 0 w 34541"/>
                <a:gd name="connsiteY1" fmla="*/ 33179 h 33179"/>
                <a:gd name="connsiteX2" fmla="*/ 34541 w 34541"/>
                <a:gd name="connsiteY2" fmla="*/ 33179 h 33179"/>
                <a:gd name="connsiteX3" fmla="*/ 34541 w 34541"/>
                <a:gd name="connsiteY3" fmla="*/ 0 h 33179"/>
                <a:gd name="connsiteX4" fmla="*/ 0 w 34541"/>
                <a:gd name="connsiteY4" fmla="*/ 0 h 33179"/>
                <a:gd name="connsiteX5" fmla="*/ 0 w 34541"/>
                <a:gd name="connsiteY5" fmla="*/ 0 h 33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33179">
                  <a:moveTo>
                    <a:pt x="0" y="0"/>
                  </a:moveTo>
                  <a:lnTo>
                    <a:pt x="0" y="33179"/>
                  </a:lnTo>
                  <a:lnTo>
                    <a:pt x="34541" y="33179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4804B8B5-2C15-0A4B-161A-D39BBCDF8643}"/>
                </a:ext>
              </a:extLst>
            </p:cNvPr>
            <p:cNvSpPr/>
            <p:nvPr/>
          </p:nvSpPr>
          <p:spPr>
            <a:xfrm>
              <a:off x="8035427" y="4841777"/>
              <a:ext cx="34541" cy="33179"/>
            </a:xfrm>
            <a:custGeom>
              <a:avLst/>
              <a:gdLst>
                <a:gd name="connsiteX0" fmla="*/ 0 w 34541"/>
                <a:gd name="connsiteY0" fmla="*/ 0 h 33179"/>
                <a:gd name="connsiteX1" fmla="*/ 0 w 34541"/>
                <a:gd name="connsiteY1" fmla="*/ 33179 h 33179"/>
                <a:gd name="connsiteX2" fmla="*/ 34541 w 34541"/>
                <a:gd name="connsiteY2" fmla="*/ 33179 h 33179"/>
                <a:gd name="connsiteX3" fmla="*/ 34541 w 34541"/>
                <a:gd name="connsiteY3" fmla="*/ 0 h 33179"/>
                <a:gd name="connsiteX4" fmla="*/ 0 w 34541"/>
                <a:gd name="connsiteY4" fmla="*/ 0 h 33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33179">
                  <a:moveTo>
                    <a:pt x="0" y="0"/>
                  </a:moveTo>
                  <a:lnTo>
                    <a:pt x="0" y="33179"/>
                  </a:lnTo>
                  <a:lnTo>
                    <a:pt x="34541" y="33179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73AB942F-944D-46AF-857D-1C662FC59BFA}"/>
                </a:ext>
              </a:extLst>
            </p:cNvPr>
            <p:cNvSpPr/>
            <p:nvPr/>
          </p:nvSpPr>
          <p:spPr>
            <a:xfrm>
              <a:off x="8078604" y="4863477"/>
              <a:ext cx="34541" cy="11479"/>
            </a:xfrm>
            <a:custGeom>
              <a:avLst/>
              <a:gdLst>
                <a:gd name="connsiteX0" fmla="*/ 0 w 34541"/>
                <a:gd name="connsiteY0" fmla="*/ 0 h 11479"/>
                <a:gd name="connsiteX1" fmla="*/ 0 w 34541"/>
                <a:gd name="connsiteY1" fmla="*/ 11479 h 11479"/>
                <a:gd name="connsiteX2" fmla="*/ 34541 w 34541"/>
                <a:gd name="connsiteY2" fmla="*/ 11479 h 11479"/>
                <a:gd name="connsiteX3" fmla="*/ 34541 w 34541"/>
                <a:gd name="connsiteY3" fmla="*/ 0 h 11479"/>
                <a:gd name="connsiteX4" fmla="*/ 0 w 34541"/>
                <a:gd name="connsiteY4" fmla="*/ 0 h 11479"/>
                <a:gd name="connsiteX5" fmla="*/ 0 w 34541"/>
                <a:gd name="connsiteY5" fmla="*/ 0 h 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11479">
                  <a:moveTo>
                    <a:pt x="0" y="0"/>
                  </a:moveTo>
                  <a:lnTo>
                    <a:pt x="0" y="11479"/>
                  </a:lnTo>
                  <a:lnTo>
                    <a:pt x="34541" y="11479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F6470BA4-D3DA-1F1C-BF50-0D7EE575D61A}"/>
                </a:ext>
              </a:extLst>
            </p:cNvPr>
            <p:cNvSpPr/>
            <p:nvPr/>
          </p:nvSpPr>
          <p:spPr>
            <a:xfrm>
              <a:off x="8078604" y="4863477"/>
              <a:ext cx="34541" cy="11479"/>
            </a:xfrm>
            <a:custGeom>
              <a:avLst/>
              <a:gdLst>
                <a:gd name="connsiteX0" fmla="*/ 0 w 34541"/>
                <a:gd name="connsiteY0" fmla="*/ 0 h 11479"/>
                <a:gd name="connsiteX1" fmla="*/ 0 w 34541"/>
                <a:gd name="connsiteY1" fmla="*/ 11479 h 11479"/>
                <a:gd name="connsiteX2" fmla="*/ 34541 w 34541"/>
                <a:gd name="connsiteY2" fmla="*/ 11479 h 11479"/>
                <a:gd name="connsiteX3" fmla="*/ 34541 w 34541"/>
                <a:gd name="connsiteY3" fmla="*/ 0 h 11479"/>
                <a:gd name="connsiteX4" fmla="*/ 0 w 34541"/>
                <a:gd name="connsiteY4" fmla="*/ 0 h 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11479">
                  <a:moveTo>
                    <a:pt x="0" y="0"/>
                  </a:moveTo>
                  <a:lnTo>
                    <a:pt x="0" y="11479"/>
                  </a:lnTo>
                  <a:lnTo>
                    <a:pt x="34541" y="11479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0F3FA8D2-2657-81B9-1E4A-57E36B643937}"/>
                </a:ext>
              </a:extLst>
            </p:cNvPr>
            <p:cNvSpPr/>
            <p:nvPr/>
          </p:nvSpPr>
          <p:spPr>
            <a:xfrm>
              <a:off x="8121781" y="4871472"/>
              <a:ext cx="34541" cy="3483"/>
            </a:xfrm>
            <a:custGeom>
              <a:avLst/>
              <a:gdLst>
                <a:gd name="connsiteX0" fmla="*/ 0 w 34541"/>
                <a:gd name="connsiteY0" fmla="*/ 0 h 3483"/>
                <a:gd name="connsiteX1" fmla="*/ 0 w 34541"/>
                <a:gd name="connsiteY1" fmla="*/ 3484 h 3483"/>
                <a:gd name="connsiteX2" fmla="*/ 34541 w 34541"/>
                <a:gd name="connsiteY2" fmla="*/ 3484 h 3483"/>
                <a:gd name="connsiteX3" fmla="*/ 34541 w 34541"/>
                <a:gd name="connsiteY3" fmla="*/ 0 h 3483"/>
                <a:gd name="connsiteX4" fmla="*/ 0 w 34541"/>
                <a:gd name="connsiteY4" fmla="*/ 0 h 3483"/>
                <a:gd name="connsiteX5" fmla="*/ 0 w 34541"/>
                <a:gd name="connsiteY5" fmla="*/ 0 h 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3483">
                  <a:moveTo>
                    <a:pt x="0" y="0"/>
                  </a:moveTo>
                  <a:lnTo>
                    <a:pt x="0" y="3484"/>
                  </a:lnTo>
                  <a:lnTo>
                    <a:pt x="34541" y="3484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92464218-CEF7-D8F3-8843-44BB170B1AC7}"/>
                </a:ext>
              </a:extLst>
            </p:cNvPr>
            <p:cNvSpPr/>
            <p:nvPr/>
          </p:nvSpPr>
          <p:spPr>
            <a:xfrm>
              <a:off x="8121781" y="4871472"/>
              <a:ext cx="34541" cy="3483"/>
            </a:xfrm>
            <a:custGeom>
              <a:avLst/>
              <a:gdLst>
                <a:gd name="connsiteX0" fmla="*/ 0 w 34541"/>
                <a:gd name="connsiteY0" fmla="*/ 0 h 3483"/>
                <a:gd name="connsiteX1" fmla="*/ 0 w 34541"/>
                <a:gd name="connsiteY1" fmla="*/ 3484 h 3483"/>
                <a:gd name="connsiteX2" fmla="*/ 34541 w 34541"/>
                <a:gd name="connsiteY2" fmla="*/ 3484 h 3483"/>
                <a:gd name="connsiteX3" fmla="*/ 34541 w 34541"/>
                <a:gd name="connsiteY3" fmla="*/ 0 h 3483"/>
                <a:gd name="connsiteX4" fmla="*/ 0 w 34541"/>
                <a:gd name="connsiteY4" fmla="*/ 0 h 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3483">
                  <a:moveTo>
                    <a:pt x="0" y="0"/>
                  </a:moveTo>
                  <a:lnTo>
                    <a:pt x="0" y="3484"/>
                  </a:lnTo>
                  <a:lnTo>
                    <a:pt x="34541" y="3484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7754207D-106D-E565-C36D-2CDCC2378820}"/>
                </a:ext>
              </a:extLst>
            </p:cNvPr>
            <p:cNvSpPr/>
            <p:nvPr/>
          </p:nvSpPr>
          <p:spPr>
            <a:xfrm>
              <a:off x="8164957" y="4874026"/>
              <a:ext cx="34541" cy="930"/>
            </a:xfrm>
            <a:custGeom>
              <a:avLst/>
              <a:gdLst>
                <a:gd name="connsiteX0" fmla="*/ 0 w 34541"/>
                <a:gd name="connsiteY0" fmla="*/ 0 h 930"/>
                <a:gd name="connsiteX1" fmla="*/ 0 w 34541"/>
                <a:gd name="connsiteY1" fmla="*/ 931 h 930"/>
                <a:gd name="connsiteX2" fmla="*/ 34541 w 34541"/>
                <a:gd name="connsiteY2" fmla="*/ 931 h 930"/>
                <a:gd name="connsiteX3" fmla="*/ 34541 w 34541"/>
                <a:gd name="connsiteY3" fmla="*/ 0 h 930"/>
                <a:gd name="connsiteX4" fmla="*/ 0 w 34541"/>
                <a:gd name="connsiteY4" fmla="*/ 0 h 930"/>
                <a:gd name="connsiteX5" fmla="*/ 0 w 34541"/>
                <a:gd name="connsiteY5" fmla="*/ 0 h 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930">
                  <a:moveTo>
                    <a:pt x="0" y="0"/>
                  </a:moveTo>
                  <a:lnTo>
                    <a:pt x="0" y="931"/>
                  </a:lnTo>
                  <a:lnTo>
                    <a:pt x="34541" y="93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C3BDCF26-2B60-3F7C-3E48-51F67E8905CA}"/>
                </a:ext>
              </a:extLst>
            </p:cNvPr>
            <p:cNvSpPr/>
            <p:nvPr/>
          </p:nvSpPr>
          <p:spPr>
            <a:xfrm>
              <a:off x="8164957" y="4874026"/>
              <a:ext cx="34541" cy="930"/>
            </a:xfrm>
            <a:custGeom>
              <a:avLst/>
              <a:gdLst>
                <a:gd name="connsiteX0" fmla="*/ 0 w 34541"/>
                <a:gd name="connsiteY0" fmla="*/ 0 h 930"/>
                <a:gd name="connsiteX1" fmla="*/ 0 w 34541"/>
                <a:gd name="connsiteY1" fmla="*/ 931 h 930"/>
                <a:gd name="connsiteX2" fmla="*/ 34541 w 34541"/>
                <a:gd name="connsiteY2" fmla="*/ 931 h 930"/>
                <a:gd name="connsiteX3" fmla="*/ 34541 w 34541"/>
                <a:gd name="connsiteY3" fmla="*/ 0 h 930"/>
                <a:gd name="connsiteX4" fmla="*/ 0 w 34541"/>
                <a:gd name="connsiteY4" fmla="*/ 0 h 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930">
                  <a:moveTo>
                    <a:pt x="0" y="0"/>
                  </a:moveTo>
                  <a:lnTo>
                    <a:pt x="0" y="931"/>
                  </a:lnTo>
                  <a:lnTo>
                    <a:pt x="34541" y="93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47CE2276-BF86-3BA6-8E4D-7FC46EA3535E}"/>
                </a:ext>
              </a:extLst>
            </p:cNvPr>
            <p:cNvSpPr/>
            <p:nvPr/>
          </p:nvSpPr>
          <p:spPr>
            <a:xfrm>
              <a:off x="8208134" y="4874740"/>
              <a:ext cx="34541" cy="215"/>
            </a:xfrm>
            <a:custGeom>
              <a:avLst/>
              <a:gdLst>
                <a:gd name="connsiteX0" fmla="*/ 0 w 34541"/>
                <a:gd name="connsiteY0" fmla="*/ 0 h 215"/>
                <a:gd name="connsiteX1" fmla="*/ 0 w 34541"/>
                <a:gd name="connsiteY1" fmla="*/ 216 h 215"/>
                <a:gd name="connsiteX2" fmla="*/ 34541 w 34541"/>
                <a:gd name="connsiteY2" fmla="*/ 216 h 215"/>
                <a:gd name="connsiteX3" fmla="*/ 34541 w 34541"/>
                <a:gd name="connsiteY3" fmla="*/ 0 h 215"/>
                <a:gd name="connsiteX4" fmla="*/ 0 w 34541"/>
                <a:gd name="connsiteY4" fmla="*/ 0 h 215"/>
                <a:gd name="connsiteX5" fmla="*/ 0 w 34541"/>
                <a:gd name="connsiteY5" fmla="*/ 0 h 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215">
                  <a:moveTo>
                    <a:pt x="0" y="0"/>
                  </a:moveTo>
                  <a:lnTo>
                    <a:pt x="0" y="216"/>
                  </a:lnTo>
                  <a:lnTo>
                    <a:pt x="34541" y="216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6001983E-915E-7672-D5D6-A73A2BE9ABA3}"/>
                </a:ext>
              </a:extLst>
            </p:cNvPr>
            <p:cNvSpPr/>
            <p:nvPr/>
          </p:nvSpPr>
          <p:spPr>
            <a:xfrm>
              <a:off x="8208134" y="4874740"/>
              <a:ext cx="34541" cy="215"/>
            </a:xfrm>
            <a:custGeom>
              <a:avLst/>
              <a:gdLst>
                <a:gd name="connsiteX0" fmla="*/ 0 w 34541"/>
                <a:gd name="connsiteY0" fmla="*/ 0 h 215"/>
                <a:gd name="connsiteX1" fmla="*/ 0 w 34541"/>
                <a:gd name="connsiteY1" fmla="*/ 216 h 215"/>
                <a:gd name="connsiteX2" fmla="*/ 34541 w 34541"/>
                <a:gd name="connsiteY2" fmla="*/ 216 h 215"/>
                <a:gd name="connsiteX3" fmla="*/ 34541 w 34541"/>
                <a:gd name="connsiteY3" fmla="*/ 0 h 215"/>
                <a:gd name="connsiteX4" fmla="*/ 0 w 34541"/>
                <a:gd name="connsiteY4" fmla="*/ 0 h 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215">
                  <a:moveTo>
                    <a:pt x="0" y="0"/>
                  </a:moveTo>
                  <a:lnTo>
                    <a:pt x="0" y="216"/>
                  </a:lnTo>
                  <a:lnTo>
                    <a:pt x="34541" y="216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D0D6E4CC-18DF-ED93-2DB6-5E1F95060909}"/>
                </a:ext>
              </a:extLst>
            </p:cNvPr>
            <p:cNvSpPr/>
            <p:nvPr/>
          </p:nvSpPr>
          <p:spPr>
            <a:xfrm>
              <a:off x="8251311" y="4874911"/>
              <a:ext cx="34541" cy="44"/>
            </a:xfrm>
            <a:custGeom>
              <a:avLst/>
              <a:gdLst>
                <a:gd name="connsiteX0" fmla="*/ 0 w 34541"/>
                <a:gd name="connsiteY0" fmla="*/ 0 h 44"/>
                <a:gd name="connsiteX1" fmla="*/ 0 w 34541"/>
                <a:gd name="connsiteY1" fmla="*/ 45 h 44"/>
                <a:gd name="connsiteX2" fmla="*/ 34541 w 34541"/>
                <a:gd name="connsiteY2" fmla="*/ 45 h 44"/>
                <a:gd name="connsiteX3" fmla="*/ 34541 w 34541"/>
                <a:gd name="connsiteY3" fmla="*/ 0 h 44"/>
                <a:gd name="connsiteX4" fmla="*/ 0 w 34541"/>
                <a:gd name="connsiteY4" fmla="*/ 0 h 44"/>
                <a:gd name="connsiteX5" fmla="*/ 0 w 34541"/>
                <a:gd name="connsiteY5" fmla="*/ 0 h 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44">
                  <a:moveTo>
                    <a:pt x="0" y="0"/>
                  </a:moveTo>
                  <a:lnTo>
                    <a:pt x="0" y="45"/>
                  </a:lnTo>
                  <a:lnTo>
                    <a:pt x="34541" y="45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A40234DD-1E7C-3500-CCB8-D490E2449652}"/>
                </a:ext>
              </a:extLst>
            </p:cNvPr>
            <p:cNvSpPr/>
            <p:nvPr/>
          </p:nvSpPr>
          <p:spPr>
            <a:xfrm>
              <a:off x="8251311" y="4874911"/>
              <a:ext cx="34541" cy="44"/>
            </a:xfrm>
            <a:custGeom>
              <a:avLst/>
              <a:gdLst>
                <a:gd name="connsiteX0" fmla="*/ 0 w 34541"/>
                <a:gd name="connsiteY0" fmla="*/ 0 h 44"/>
                <a:gd name="connsiteX1" fmla="*/ 0 w 34541"/>
                <a:gd name="connsiteY1" fmla="*/ 45 h 44"/>
                <a:gd name="connsiteX2" fmla="*/ 34541 w 34541"/>
                <a:gd name="connsiteY2" fmla="*/ 45 h 44"/>
                <a:gd name="connsiteX3" fmla="*/ 34541 w 34541"/>
                <a:gd name="connsiteY3" fmla="*/ 0 h 44"/>
                <a:gd name="connsiteX4" fmla="*/ 0 w 34541"/>
                <a:gd name="connsiteY4" fmla="*/ 0 h 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44">
                  <a:moveTo>
                    <a:pt x="0" y="0"/>
                  </a:moveTo>
                  <a:lnTo>
                    <a:pt x="0" y="45"/>
                  </a:lnTo>
                  <a:lnTo>
                    <a:pt x="34541" y="45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8789A3E4-F1BE-0770-D6D1-AC9A1D99C093}"/>
                </a:ext>
              </a:extLst>
            </p:cNvPr>
            <p:cNvSpPr/>
            <p:nvPr/>
          </p:nvSpPr>
          <p:spPr>
            <a:xfrm>
              <a:off x="8294488" y="4874949"/>
              <a:ext cx="34541" cy="7"/>
            </a:xfrm>
            <a:custGeom>
              <a:avLst/>
              <a:gdLst>
                <a:gd name="connsiteX0" fmla="*/ 0 w 34541"/>
                <a:gd name="connsiteY0" fmla="*/ 0 h 7"/>
                <a:gd name="connsiteX1" fmla="*/ 0 w 34541"/>
                <a:gd name="connsiteY1" fmla="*/ 7 h 7"/>
                <a:gd name="connsiteX2" fmla="*/ 34541 w 34541"/>
                <a:gd name="connsiteY2" fmla="*/ 7 h 7"/>
                <a:gd name="connsiteX3" fmla="*/ 34541 w 34541"/>
                <a:gd name="connsiteY3" fmla="*/ 0 h 7"/>
                <a:gd name="connsiteX4" fmla="*/ 0 w 34541"/>
                <a:gd name="connsiteY4" fmla="*/ 0 h 7"/>
                <a:gd name="connsiteX5" fmla="*/ 0 w 34541"/>
                <a:gd name="connsiteY5" fmla="*/ 0 h 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">
                  <a:moveTo>
                    <a:pt x="0" y="0"/>
                  </a:moveTo>
                  <a:lnTo>
                    <a:pt x="0" y="7"/>
                  </a:lnTo>
                  <a:lnTo>
                    <a:pt x="34541" y="7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274264A7-01F5-A51A-EE78-873BA5BF6317}"/>
                </a:ext>
              </a:extLst>
            </p:cNvPr>
            <p:cNvSpPr/>
            <p:nvPr/>
          </p:nvSpPr>
          <p:spPr>
            <a:xfrm>
              <a:off x="8294488" y="4874949"/>
              <a:ext cx="34541" cy="7"/>
            </a:xfrm>
            <a:custGeom>
              <a:avLst/>
              <a:gdLst>
                <a:gd name="connsiteX0" fmla="*/ 0 w 34541"/>
                <a:gd name="connsiteY0" fmla="*/ 0 h 7"/>
                <a:gd name="connsiteX1" fmla="*/ 0 w 34541"/>
                <a:gd name="connsiteY1" fmla="*/ 7 h 7"/>
                <a:gd name="connsiteX2" fmla="*/ 34541 w 34541"/>
                <a:gd name="connsiteY2" fmla="*/ 7 h 7"/>
                <a:gd name="connsiteX3" fmla="*/ 34541 w 34541"/>
                <a:gd name="connsiteY3" fmla="*/ 0 h 7"/>
                <a:gd name="connsiteX4" fmla="*/ 0 w 34541"/>
                <a:gd name="connsiteY4" fmla="*/ 0 h 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">
                  <a:moveTo>
                    <a:pt x="0" y="0"/>
                  </a:moveTo>
                  <a:lnTo>
                    <a:pt x="0" y="7"/>
                  </a:lnTo>
                  <a:lnTo>
                    <a:pt x="34541" y="7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92AB7AA0-332C-943D-433E-F4B4FF270086}"/>
                </a:ext>
              </a:extLst>
            </p:cNvPr>
            <p:cNvSpPr/>
            <p:nvPr/>
          </p:nvSpPr>
          <p:spPr>
            <a:xfrm>
              <a:off x="8337657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522F4A47-B599-2D3F-04E7-F7B2379B7C6A}"/>
                </a:ext>
              </a:extLst>
            </p:cNvPr>
            <p:cNvSpPr/>
            <p:nvPr/>
          </p:nvSpPr>
          <p:spPr>
            <a:xfrm>
              <a:off x="8337657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3C8F4A93-22FA-6F00-7E12-412D5377612C}"/>
                </a:ext>
              </a:extLst>
            </p:cNvPr>
            <p:cNvSpPr/>
            <p:nvPr/>
          </p:nvSpPr>
          <p:spPr>
            <a:xfrm>
              <a:off x="838083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C19DD775-FD9C-F49B-F3A2-CCBD0DE6ACB0}"/>
                </a:ext>
              </a:extLst>
            </p:cNvPr>
            <p:cNvSpPr/>
            <p:nvPr/>
          </p:nvSpPr>
          <p:spPr>
            <a:xfrm>
              <a:off x="838083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85AE0A74-19C0-7D49-0C70-F9A8B71DCC29}"/>
                </a:ext>
              </a:extLst>
            </p:cNvPr>
            <p:cNvSpPr/>
            <p:nvPr/>
          </p:nvSpPr>
          <p:spPr>
            <a:xfrm>
              <a:off x="842401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0B3B3E11-C0F0-89C3-9DB0-676990BADB3D}"/>
                </a:ext>
              </a:extLst>
            </p:cNvPr>
            <p:cNvSpPr/>
            <p:nvPr/>
          </p:nvSpPr>
          <p:spPr>
            <a:xfrm>
              <a:off x="842401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13973B29-7E46-8AE1-7162-5B4E899F50E1}"/>
                </a:ext>
              </a:extLst>
            </p:cNvPr>
            <p:cNvSpPr/>
            <p:nvPr/>
          </p:nvSpPr>
          <p:spPr>
            <a:xfrm>
              <a:off x="846718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47984ACB-03ED-35DC-53EC-96AC994BB9DD}"/>
                </a:ext>
              </a:extLst>
            </p:cNvPr>
            <p:cNvSpPr/>
            <p:nvPr/>
          </p:nvSpPr>
          <p:spPr>
            <a:xfrm>
              <a:off x="846718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DB0B501D-A62F-5ED2-7B33-C7FB1AAEAC45}"/>
                </a:ext>
              </a:extLst>
            </p:cNvPr>
            <p:cNvSpPr/>
            <p:nvPr/>
          </p:nvSpPr>
          <p:spPr>
            <a:xfrm>
              <a:off x="851036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AF7F7C67-1052-A63C-72C5-B9944CF8D955}"/>
                </a:ext>
              </a:extLst>
            </p:cNvPr>
            <p:cNvSpPr/>
            <p:nvPr/>
          </p:nvSpPr>
          <p:spPr>
            <a:xfrm>
              <a:off x="851036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FA20B7A7-0846-186A-E692-F9D4295B077F}"/>
                </a:ext>
              </a:extLst>
            </p:cNvPr>
            <p:cNvSpPr/>
            <p:nvPr/>
          </p:nvSpPr>
          <p:spPr>
            <a:xfrm>
              <a:off x="855354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FF0E64D4-B9B4-F7F0-DB77-74F6381C2BD9}"/>
                </a:ext>
              </a:extLst>
            </p:cNvPr>
            <p:cNvSpPr/>
            <p:nvPr/>
          </p:nvSpPr>
          <p:spPr>
            <a:xfrm>
              <a:off x="855354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013CB6EC-F777-D5DE-7506-21A8425304C2}"/>
                </a:ext>
              </a:extLst>
            </p:cNvPr>
            <p:cNvSpPr/>
            <p:nvPr/>
          </p:nvSpPr>
          <p:spPr>
            <a:xfrm>
              <a:off x="859671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FE3CFB73-E069-C51A-672A-EA353B4EEDDE}"/>
                </a:ext>
              </a:extLst>
            </p:cNvPr>
            <p:cNvSpPr/>
            <p:nvPr/>
          </p:nvSpPr>
          <p:spPr>
            <a:xfrm>
              <a:off x="859671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2383B414-7AC6-16CF-5375-2FBF991A5572}"/>
                </a:ext>
              </a:extLst>
            </p:cNvPr>
            <p:cNvSpPr/>
            <p:nvPr/>
          </p:nvSpPr>
          <p:spPr>
            <a:xfrm>
              <a:off x="8639895" y="4874956"/>
              <a:ext cx="34534" cy="744"/>
            </a:xfrm>
            <a:custGeom>
              <a:avLst/>
              <a:gdLst>
                <a:gd name="connsiteX0" fmla="*/ 0 w 34534"/>
                <a:gd name="connsiteY0" fmla="*/ 0 h 744"/>
                <a:gd name="connsiteX1" fmla="*/ 0 w 34534"/>
                <a:gd name="connsiteY1" fmla="*/ 0 h 744"/>
                <a:gd name="connsiteX2" fmla="*/ 34534 w 34534"/>
                <a:gd name="connsiteY2" fmla="*/ 0 h 744"/>
                <a:gd name="connsiteX3" fmla="*/ 34534 w 34534"/>
                <a:gd name="connsiteY3" fmla="*/ 0 h 744"/>
                <a:gd name="connsiteX4" fmla="*/ 0 w 34534"/>
                <a:gd name="connsiteY4" fmla="*/ 0 h 744"/>
                <a:gd name="connsiteX5" fmla="*/ 0 w 34534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34" h="744">
                  <a:moveTo>
                    <a:pt x="0" y="0"/>
                  </a:moveTo>
                  <a:lnTo>
                    <a:pt x="0" y="0"/>
                  </a:lnTo>
                  <a:lnTo>
                    <a:pt x="34534" y="0"/>
                  </a:lnTo>
                  <a:lnTo>
                    <a:pt x="3453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1B4A80C9-BF83-6F50-32CF-6BC14BFC790D}"/>
                </a:ext>
              </a:extLst>
            </p:cNvPr>
            <p:cNvSpPr/>
            <p:nvPr/>
          </p:nvSpPr>
          <p:spPr>
            <a:xfrm>
              <a:off x="8639895" y="4874956"/>
              <a:ext cx="34534" cy="744"/>
            </a:xfrm>
            <a:custGeom>
              <a:avLst/>
              <a:gdLst>
                <a:gd name="connsiteX0" fmla="*/ 0 w 34534"/>
                <a:gd name="connsiteY0" fmla="*/ 0 h 744"/>
                <a:gd name="connsiteX1" fmla="*/ 0 w 34534"/>
                <a:gd name="connsiteY1" fmla="*/ 0 h 744"/>
                <a:gd name="connsiteX2" fmla="*/ 34534 w 34534"/>
                <a:gd name="connsiteY2" fmla="*/ 0 h 744"/>
                <a:gd name="connsiteX3" fmla="*/ 34534 w 34534"/>
                <a:gd name="connsiteY3" fmla="*/ 0 h 744"/>
                <a:gd name="connsiteX4" fmla="*/ 0 w 34534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34" h="744">
                  <a:moveTo>
                    <a:pt x="0" y="0"/>
                  </a:moveTo>
                  <a:lnTo>
                    <a:pt x="0" y="0"/>
                  </a:lnTo>
                  <a:lnTo>
                    <a:pt x="34534" y="0"/>
                  </a:lnTo>
                  <a:lnTo>
                    <a:pt x="34534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F5556A53-B405-A2B6-DC57-F663A8F0FE2F}"/>
                </a:ext>
              </a:extLst>
            </p:cNvPr>
            <p:cNvSpPr/>
            <p:nvPr/>
          </p:nvSpPr>
          <p:spPr>
            <a:xfrm>
              <a:off x="868306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2FFBEAB5-B21A-AD96-171B-028168525A08}"/>
                </a:ext>
              </a:extLst>
            </p:cNvPr>
            <p:cNvSpPr/>
            <p:nvPr/>
          </p:nvSpPr>
          <p:spPr>
            <a:xfrm>
              <a:off x="868306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A792A848-9E33-76D7-3630-019BA1BC8886}"/>
                </a:ext>
              </a:extLst>
            </p:cNvPr>
            <p:cNvSpPr/>
            <p:nvPr/>
          </p:nvSpPr>
          <p:spPr>
            <a:xfrm>
              <a:off x="872624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44F883CD-6981-7382-8701-9C6ADD7FB6D3}"/>
                </a:ext>
              </a:extLst>
            </p:cNvPr>
            <p:cNvSpPr/>
            <p:nvPr/>
          </p:nvSpPr>
          <p:spPr>
            <a:xfrm>
              <a:off x="872624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58B03132-EC75-8A92-8213-0445A4B66417}"/>
                </a:ext>
              </a:extLst>
            </p:cNvPr>
            <p:cNvSpPr/>
            <p:nvPr/>
          </p:nvSpPr>
          <p:spPr>
            <a:xfrm>
              <a:off x="876941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B484E3A7-FEC4-998A-AE50-5E79393EB569}"/>
                </a:ext>
              </a:extLst>
            </p:cNvPr>
            <p:cNvSpPr/>
            <p:nvPr/>
          </p:nvSpPr>
          <p:spPr>
            <a:xfrm>
              <a:off x="876941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70D90FF9-319D-E92F-508B-0489DAB7707B}"/>
                </a:ext>
              </a:extLst>
            </p:cNvPr>
            <p:cNvSpPr/>
            <p:nvPr/>
          </p:nvSpPr>
          <p:spPr>
            <a:xfrm>
              <a:off x="881259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CAE25670-D1CB-A636-E4D9-B35AF4BAE356}"/>
                </a:ext>
              </a:extLst>
            </p:cNvPr>
            <p:cNvSpPr/>
            <p:nvPr/>
          </p:nvSpPr>
          <p:spPr>
            <a:xfrm>
              <a:off x="881259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BDF26693-02D9-DF5E-0FA4-88DC7323BD2B}"/>
                </a:ext>
              </a:extLst>
            </p:cNvPr>
            <p:cNvSpPr/>
            <p:nvPr/>
          </p:nvSpPr>
          <p:spPr>
            <a:xfrm>
              <a:off x="7533102" y="4867035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FB4B3F90-AE3E-9527-2836-3E115D7C41C3}"/>
                </a:ext>
              </a:extLst>
            </p:cNvPr>
            <p:cNvSpPr/>
            <p:nvPr/>
          </p:nvSpPr>
          <p:spPr>
            <a:xfrm>
              <a:off x="7576278" y="4825206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16DD33C0-DAB5-B419-DD28-34749A3F36B7}"/>
                </a:ext>
              </a:extLst>
            </p:cNvPr>
            <p:cNvSpPr/>
            <p:nvPr/>
          </p:nvSpPr>
          <p:spPr>
            <a:xfrm>
              <a:off x="7619454" y="4698505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F7A93F2A-30A2-E72E-DC03-7A23B918CF74}"/>
                </a:ext>
              </a:extLst>
            </p:cNvPr>
            <p:cNvSpPr/>
            <p:nvPr/>
          </p:nvSpPr>
          <p:spPr>
            <a:xfrm>
              <a:off x="7662630" y="4465211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9AA17926-32EC-527C-5D23-A2A5DEBFFA99}"/>
                </a:ext>
              </a:extLst>
            </p:cNvPr>
            <p:cNvSpPr/>
            <p:nvPr/>
          </p:nvSpPr>
          <p:spPr>
            <a:xfrm>
              <a:off x="7705805" y="4184535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D8D27CA9-4542-CFCC-2027-67D4C40FABBB}"/>
                </a:ext>
              </a:extLst>
            </p:cNvPr>
            <p:cNvSpPr/>
            <p:nvPr/>
          </p:nvSpPr>
          <p:spPr>
            <a:xfrm>
              <a:off x="7748981" y="3977854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4730F16D-A874-9A47-9C89-15018E0C2500}"/>
                </a:ext>
              </a:extLst>
            </p:cNvPr>
            <p:cNvSpPr/>
            <p:nvPr/>
          </p:nvSpPr>
          <p:spPr>
            <a:xfrm>
              <a:off x="7792157" y="3940536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E9119642-06F9-CEF0-D8CA-85D6667B7ADD}"/>
                </a:ext>
              </a:extLst>
            </p:cNvPr>
            <p:cNvSpPr/>
            <p:nvPr/>
          </p:nvSpPr>
          <p:spPr>
            <a:xfrm>
              <a:off x="7835332" y="407381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2FD0D770-B819-5734-FC09-D1D04FFB905E}"/>
                </a:ext>
              </a:extLst>
            </p:cNvPr>
            <p:cNvSpPr/>
            <p:nvPr/>
          </p:nvSpPr>
          <p:spPr>
            <a:xfrm>
              <a:off x="7878508" y="4298716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82639D8F-D517-EC24-3C2D-5BD4A7BD5353}"/>
                </a:ext>
              </a:extLst>
            </p:cNvPr>
            <p:cNvSpPr/>
            <p:nvPr/>
          </p:nvSpPr>
          <p:spPr>
            <a:xfrm>
              <a:off x="7921686" y="4522232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70FF175B-62EC-2629-E501-B12779F5526E}"/>
                </a:ext>
              </a:extLst>
            </p:cNvPr>
            <p:cNvSpPr/>
            <p:nvPr/>
          </p:nvSpPr>
          <p:spPr>
            <a:xfrm>
              <a:off x="7964863" y="468907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4EA0962E-9A8F-0016-EE11-F02C0B11C416}"/>
                </a:ext>
              </a:extLst>
            </p:cNvPr>
            <p:cNvSpPr/>
            <p:nvPr/>
          </p:nvSpPr>
          <p:spPr>
            <a:xfrm>
              <a:off x="8008040" y="4789652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92F163BD-79E2-E302-619F-0A29D6A3FC0C}"/>
                </a:ext>
              </a:extLst>
            </p:cNvPr>
            <p:cNvSpPr/>
            <p:nvPr/>
          </p:nvSpPr>
          <p:spPr>
            <a:xfrm>
              <a:off x="8051209" y="484028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5592FF21-8D8D-8CFA-FF51-7107FF958AE9}"/>
                </a:ext>
              </a:extLst>
            </p:cNvPr>
            <p:cNvSpPr/>
            <p:nvPr/>
          </p:nvSpPr>
          <p:spPr>
            <a:xfrm>
              <a:off x="8094386" y="486198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CBBB4C85-4C76-669C-EADB-00E8B239E5E6}"/>
                </a:ext>
              </a:extLst>
            </p:cNvPr>
            <p:cNvSpPr/>
            <p:nvPr/>
          </p:nvSpPr>
          <p:spPr>
            <a:xfrm>
              <a:off x="8137563" y="486998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9C984EBF-61A4-FFF7-E303-C97452703D20}"/>
                </a:ext>
              </a:extLst>
            </p:cNvPr>
            <p:cNvSpPr/>
            <p:nvPr/>
          </p:nvSpPr>
          <p:spPr>
            <a:xfrm>
              <a:off x="8180739" y="487253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24E48762-E135-EC6C-30C6-ECA5AFCFB95F}"/>
                </a:ext>
              </a:extLst>
            </p:cNvPr>
            <p:cNvSpPr/>
            <p:nvPr/>
          </p:nvSpPr>
          <p:spPr>
            <a:xfrm>
              <a:off x="8223916" y="4873251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C6E67CD5-41C2-C0CD-33E8-114603E1E786}"/>
                </a:ext>
              </a:extLst>
            </p:cNvPr>
            <p:cNvSpPr/>
            <p:nvPr/>
          </p:nvSpPr>
          <p:spPr>
            <a:xfrm>
              <a:off x="8267093" y="487342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D63F27C8-0751-9F17-0585-EEA14C656C34}"/>
                </a:ext>
              </a:extLst>
            </p:cNvPr>
            <p:cNvSpPr/>
            <p:nvPr/>
          </p:nvSpPr>
          <p:spPr>
            <a:xfrm>
              <a:off x="8310270" y="4873460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3116392E-7EE6-8D39-1F3E-BB6A3B80D7C9}"/>
                </a:ext>
              </a:extLst>
            </p:cNvPr>
            <p:cNvSpPr/>
            <p:nvPr/>
          </p:nvSpPr>
          <p:spPr>
            <a:xfrm>
              <a:off x="8353439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40633509-CB15-7C50-7806-7ACC7A8E73D2}"/>
                </a:ext>
              </a:extLst>
            </p:cNvPr>
            <p:cNvSpPr/>
            <p:nvPr/>
          </p:nvSpPr>
          <p:spPr>
            <a:xfrm>
              <a:off x="8396616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1FA07897-B2EE-DD31-0DE8-8CA34061D800}"/>
                </a:ext>
              </a:extLst>
            </p:cNvPr>
            <p:cNvSpPr/>
            <p:nvPr/>
          </p:nvSpPr>
          <p:spPr>
            <a:xfrm>
              <a:off x="8439793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B8DB0784-E589-328E-88BE-34C66F6DD99C}"/>
                </a:ext>
              </a:extLst>
            </p:cNvPr>
            <p:cNvSpPr/>
            <p:nvPr/>
          </p:nvSpPr>
          <p:spPr>
            <a:xfrm>
              <a:off x="8482969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AD278507-B892-6016-BEB3-3353FAC29E26}"/>
                </a:ext>
              </a:extLst>
            </p:cNvPr>
            <p:cNvSpPr/>
            <p:nvPr/>
          </p:nvSpPr>
          <p:spPr>
            <a:xfrm>
              <a:off x="8526146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E0F2B686-B647-A816-E741-99E009C52EE5}"/>
                </a:ext>
              </a:extLst>
            </p:cNvPr>
            <p:cNvSpPr/>
            <p:nvPr/>
          </p:nvSpPr>
          <p:spPr>
            <a:xfrm>
              <a:off x="8569323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272EE436-9B80-84C8-9F79-CDB23596D36E}"/>
                </a:ext>
              </a:extLst>
            </p:cNvPr>
            <p:cNvSpPr/>
            <p:nvPr/>
          </p:nvSpPr>
          <p:spPr>
            <a:xfrm>
              <a:off x="8612500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952C2A77-9CA4-1151-1D4F-C073B30DCBE1}"/>
                </a:ext>
              </a:extLst>
            </p:cNvPr>
            <p:cNvSpPr/>
            <p:nvPr/>
          </p:nvSpPr>
          <p:spPr>
            <a:xfrm>
              <a:off x="8655669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354A13AE-91FF-1A3D-BAC3-CC891EAEF549}"/>
                </a:ext>
              </a:extLst>
            </p:cNvPr>
            <p:cNvSpPr/>
            <p:nvPr/>
          </p:nvSpPr>
          <p:spPr>
            <a:xfrm>
              <a:off x="8698846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CD5AAE58-03FD-48AC-B1BE-A82BB738FA7E}"/>
                </a:ext>
              </a:extLst>
            </p:cNvPr>
            <p:cNvSpPr/>
            <p:nvPr/>
          </p:nvSpPr>
          <p:spPr>
            <a:xfrm>
              <a:off x="8742023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CF18FBB9-6572-7051-EF1F-D11CCB548FE1}"/>
                </a:ext>
              </a:extLst>
            </p:cNvPr>
            <p:cNvSpPr/>
            <p:nvPr/>
          </p:nvSpPr>
          <p:spPr>
            <a:xfrm>
              <a:off x="8785200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25E72566-6B31-1E54-50C3-D77D4F74F2B2}"/>
                </a:ext>
              </a:extLst>
            </p:cNvPr>
            <p:cNvSpPr/>
            <p:nvPr/>
          </p:nvSpPr>
          <p:spPr>
            <a:xfrm>
              <a:off x="8828376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843029D-0E35-7F7B-8E7B-C1C70E21F136}"/>
              </a:ext>
            </a:extLst>
          </p:cNvPr>
          <p:cNvGrpSpPr/>
          <p:nvPr/>
        </p:nvGrpSpPr>
        <p:grpSpPr>
          <a:xfrm>
            <a:off x="7177862" y="2457580"/>
            <a:ext cx="1786626" cy="1191084"/>
            <a:chOff x="7177862" y="2457580"/>
            <a:chExt cx="1786626" cy="1191084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6C8574E-839F-DE8D-E531-2E1525EBE2A0}"/>
                </a:ext>
              </a:extLst>
            </p:cNvPr>
            <p:cNvSpPr/>
            <p:nvPr/>
          </p:nvSpPr>
          <p:spPr>
            <a:xfrm>
              <a:off x="7177862" y="2457580"/>
              <a:ext cx="1786626" cy="1191084"/>
            </a:xfrm>
            <a:custGeom>
              <a:avLst/>
              <a:gdLst>
                <a:gd name="connsiteX0" fmla="*/ 0 w 1786626"/>
                <a:gd name="connsiteY0" fmla="*/ 1191084 h 1191084"/>
                <a:gd name="connsiteX1" fmla="*/ 1786626 w 1786626"/>
                <a:gd name="connsiteY1" fmla="*/ 1191084 h 1191084"/>
                <a:gd name="connsiteX2" fmla="*/ 1786626 w 1786626"/>
                <a:gd name="connsiteY2" fmla="*/ 0 h 1191084"/>
                <a:gd name="connsiteX3" fmla="*/ 0 w 1786626"/>
                <a:gd name="connsiteY3" fmla="*/ 0 h 119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6626" h="1191084">
                  <a:moveTo>
                    <a:pt x="0" y="1191084"/>
                  </a:moveTo>
                  <a:lnTo>
                    <a:pt x="1786626" y="1191084"/>
                  </a:lnTo>
                  <a:lnTo>
                    <a:pt x="17866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9F75A0F-DD3A-FDD0-C555-3F063D1845DE}"/>
                </a:ext>
              </a:extLst>
            </p:cNvPr>
            <p:cNvSpPr/>
            <p:nvPr/>
          </p:nvSpPr>
          <p:spPr>
            <a:xfrm>
              <a:off x="7435138" y="2492749"/>
              <a:ext cx="1494182" cy="988909"/>
            </a:xfrm>
            <a:custGeom>
              <a:avLst/>
              <a:gdLst>
                <a:gd name="connsiteX0" fmla="*/ 0 w 1494182"/>
                <a:gd name="connsiteY0" fmla="*/ 988909 h 988909"/>
                <a:gd name="connsiteX1" fmla="*/ 1494183 w 1494182"/>
                <a:gd name="connsiteY1" fmla="*/ 988909 h 988909"/>
                <a:gd name="connsiteX2" fmla="*/ 1494183 w 1494182"/>
                <a:gd name="connsiteY2" fmla="*/ 0 h 988909"/>
                <a:gd name="connsiteX3" fmla="*/ 0 w 1494182"/>
                <a:gd name="connsiteY3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182" h="988909">
                  <a:moveTo>
                    <a:pt x="0" y="988909"/>
                  </a:moveTo>
                  <a:lnTo>
                    <a:pt x="1494183" y="988909"/>
                  </a:lnTo>
                  <a:lnTo>
                    <a:pt x="14941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5F6991C-6381-DDE8-8289-5103CCF362BC}"/>
                </a:ext>
              </a:extLst>
            </p:cNvPr>
            <p:cNvSpPr/>
            <p:nvPr/>
          </p:nvSpPr>
          <p:spPr>
            <a:xfrm>
              <a:off x="7534591" y="2492749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3421595-2C78-D3F8-BB89-6776180E2560}"/>
                </a:ext>
              </a:extLst>
            </p:cNvPr>
            <p:cNvSpPr/>
            <p:nvPr/>
          </p:nvSpPr>
          <p:spPr>
            <a:xfrm>
              <a:off x="7966352" y="2492749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0F9DE6E-60C8-1189-7883-DFF1D2135B3F}"/>
                </a:ext>
              </a:extLst>
            </p:cNvPr>
            <p:cNvSpPr/>
            <p:nvPr/>
          </p:nvSpPr>
          <p:spPr>
            <a:xfrm>
              <a:off x="8398105" y="2492749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34B3DB0-D8A1-87B5-26D4-6D90B9F22A46}"/>
                </a:ext>
              </a:extLst>
            </p:cNvPr>
            <p:cNvSpPr/>
            <p:nvPr/>
          </p:nvSpPr>
          <p:spPr>
            <a:xfrm>
              <a:off x="8829865" y="2492749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880E90E-DD22-8982-EBE9-DB4562D261C7}"/>
                </a:ext>
              </a:extLst>
            </p:cNvPr>
            <p:cNvSpPr/>
            <p:nvPr/>
          </p:nvSpPr>
          <p:spPr>
            <a:xfrm>
              <a:off x="7435138" y="3481659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6728CA-9CF0-275D-34A9-D5F99650F651}"/>
                </a:ext>
              </a:extLst>
            </p:cNvPr>
            <p:cNvSpPr/>
            <p:nvPr/>
          </p:nvSpPr>
          <p:spPr>
            <a:xfrm>
              <a:off x="7534591" y="3467589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A55F088-AAA6-D41D-B259-EA975C058547}"/>
                </a:ext>
              </a:extLst>
            </p:cNvPr>
            <p:cNvSpPr/>
            <p:nvPr/>
          </p:nvSpPr>
          <p:spPr>
            <a:xfrm>
              <a:off x="7966352" y="3467589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03C0010-A072-6E10-C856-98A780764240}"/>
                </a:ext>
              </a:extLst>
            </p:cNvPr>
            <p:cNvSpPr/>
            <p:nvPr/>
          </p:nvSpPr>
          <p:spPr>
            <a:xfrm>
              <a:off x="8398105" y="3467589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FC62895-794E-9626-48AB-0A8D747000C9}"/>
                </a:ext>
              </a:extLst>
            </p:cNvPr>
            <p:cNvSpPr/>
            <p:nvPr/>
          </p:nvSpPr>
          <p:spPr>
            <a:xfrm>
              <a:off x="8829865" y="3467589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8520074-0403-C690-15A9-6481696A455E}"/>
                </a:ext>
              </a:extLst>
            </p:cNvPr>
            <p:cNvSpPr/>
            <p:nvPr/>
          </p:nvSpPr>
          <p:spPr>
            <a:xfrm>
              <a:off x="7519030" y="3506396"/>
              <a:ext cx="31121" cy="46705"/>
            </a:xfrm>
            <a:custGeom>
              <a:avLst/>
              <a:gdLst>
                <a:gd name="connsiteX0" fmla="*/ 15561 w 31121"/>
                <a:gd name="connsiteY0" fmla="*/ 4824 h 46705"/>
                <a:gd name="connsiteX1" fmla="*/ 8474 w 31121"/>
                <a:gd name="connsiteY1" fmla="*/ 9469 h 46705"/>
                <a:gd name="connsiteX2" fmla="*/ 6122 w 31121"/>
                <a:gd name="connsiteY2" fmla="*/ 23368 h 46705"/>
                <a:gd name="connsiteX3" fmla="*/ 8474 w 31121"/>
                <a:gd name="connsiteY3" fmla="*/ 37273 h 46705"/>
                <a:gd name="connsiteX4" fmla="*/ 15561 w 31121"/>
                <a:gd name="connsiteY4" fmla="*/ 41882 h 46705"/>
                <a:gd name="connsiteX5" fmla="*/ 22647 w 31121"/>
                <a:gd name="connsiteY5" fmla="*/ 37273 h 46705"/>
                <a:gd name="connsiteX6" fmla="*/ 25030 w 31121"/>
                <a:gd name="connsiteY6" fmla="*/ 23368 h 46705"/>
                <a:gd name="connsiteX7" fmla="*/ 22647 w 31121"/>
                <a:gd name="connsiteY7" fmla="*/ 9469 h 46705"/>
                <a:gd name="connsiteX8" fmla="*/ 15561 w 31121"/>
                <a:gd name="connsiteY8" fmla="*/ 4824 h 46705"/>
                <a:gd name="connsiteX9" fmla="*/ 15561 w 31121"/>
                <a:gd name="connsiteY9" fmla="*/ 0 h 46705"/>
                <a:gd name="connsiteX10" fmla="*/ 27111 w 31121"/>
                <a:gd name="connsiteY10" fmla="*/ 6000 h 46705"/>
                <a:gd name="connsiteX11" fmla="*/ 31122 w 31121"/>
                <a:gd name="connsiteY11" fmla="*/ 23368 h 46705"/>
                <a:gd name="connsiteX12" fmla="*/ 27111 w 31121"/>
                <a:gd name="connsiteY12" fmla="*/ 40735 h 46705"/>
                <a:gd name="connsiteX13" fmla="*/ 15561 w 31121"/>
                <a:gd name="connsiteY13" fmla="*/ 46705 h 46705"/>
                <a:gd name="connsiteX14" fmla="*/ 3980 w 31121"/>
                <a:gd name="connsiteY14" fmla="*/ 40735 h 46705"/>
                <a:gd name="connsiteX15" fmla="*/ 0 w 31121"/>
                <a:gd name="connsiteY15" fmla="*/ 23368 h 46705"/>
                <a:gd name="connsiteX16" fmla="*/ 3980 w 31121"/>
                <a:gd name="connsiteY16" fmla="*/ 6000 h 46705"/>
                <a:gd name="connsiteX17" fmla="*/ 15561 w 31121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1" h="46705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6" y="12544"/>
                    <a:pt x="6122" y="17174"/>
                    <a:pt x="6122" y="23368"/>
                  </a:cubicBezTo>
                  <a:cubicBezTo>
                    <a:pt x="6122" y="29539"/>
                    <a:pt x="6906" y="34177"/>
                    <a:pt x="8474" y="37273"/>
                  </a:cubicBezTo>
                  <a:cubicBezTo>
                    <a:pt x="10062" y="40348"/>
                    <a:pt x="12424" y="41882"/>
                    <a:pt x="15561" y="41882"/>
                  </a:cubicBezTo>
                  <a:cubicBezTo>
                    <a:pt x="18717" y="41882"/>
                    <a:pt x="21079" y="40348"/>
                    <a:pt x="22647" y="37273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74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2"/>
                    <a:pt x="27111" y="6000"/>
                  </a:cubicBezTo>
                  <a:cubicBezTo>
                    <a:pt x="29785" y="9983"/>
                    <a:pt x="31122" y="15767"/>
                    <a:pt x="31122" y="23368"/>
                  </a:cubicBezTo>
                  <a:cubicBezTo>
                    <a:pt x="31122" y="30946"/>
                    <a:pt x="29785" y="36737"/>
                    <a:pt x="27111" y="40735"/>
                  </a:cubicBezTo>
                  <a:cubicBezTo>
                    <a:pt x="24457" y="44718"/>
                    <a:pt x="20607" y="46705"/>
                    <a:pt x="15561" y="46705"/>
                  </a:cubicBezTo>
                  <a:cubicBezTo>
                    <a:pt x="10514" y="46705"/>
                    <a:pt x="6654" y="44718"/>
                    <a:pt x="3980" y="40735"/>
                  </a:cubicBezTo>
                  <a:cubicBezTo>
                    <a:pt x="1327" y="36737"/>
                    <a:pt x="0" y="30946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2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3EB3D13-EF48-5E0D-C5F0-7760B797F8D4}"/>
                </a:ext>
              </a:extLst>
            </p:cNvPr>
            <p:cNvSpPr/>
            <p:nvPr/>
          </p:nvSpPr>
          <p:spPr>
            <a:xfrm>
              <a:off x="7932503" y="3507207"/>
              <a:ext cx="26806" cy="45022"/>
            </a:xfrm>
            <a:custGeom>
              <a:avLst/>
              <a:gdLst>
                <a:gd name="connsiteX0" fmla="*/ 871 w 26806"/>
                <a:gd name="connsiteY0" fmla="*/ 39894 h 45022"/>
                <a:gd name="connsiteX1" fmla="*/ 10824 w 26806"/>
                <a:gd name="connsiteY1" fmla="*/ 39894 h 45022"/>
                <a:gd name="connsiteX2" fmla="*/ 10824 w 26806"/>
                <a:gd name="connsiteY2" fmla="*/ 5546 h 45022"/>
                <a:gd name="connsiteX3" fmla="*/ 0 w 26806"/>
                <a:gd name="connsiteY3" fmla="*/ 7720 h 45022"/>
                <a:gd name="connsiteX4" fmla="*/ 0 w 26806"/>
                <a:gd name="connsiteY4" fmla="*/ 2174 h 45022"/>
                <a:gd name="connsiteX5" fmla="*/ 10764 w 26806"/>
                <a:gd name="connsiteY5" fmla="*/ 0 h 45022"/>
                <a:gd name="connsiteX6" fmla="*/ 16854 w 26806"/>
                <a:gd name="connsiteY6" fmla="*/ 0 h 45022"/>
                <a:gd name="connsiteX7" fmla="*/ 16854 w 26806"/>
                <a:gd name="connsiteY7" fmla="*/ 39894 h 45022"/>
                <a:gd name="connsiteX8" fmla="*/ 26807 w 26806"/>
                <a:gd name="connsiteY8" fmla="*/ 39894 h 45022"/>
                <a:gd name="connsiteX9" fmla="*/ 26807 w 26806"/>
                <a:gd name="connsiteY9" fmla="*/ 45023 h 45022"/>
                <a:gd name="connsiteX10" fmla="*/ 871 w 26806"/>
                <a:gd name="connsiteY10" fmla="*/ 45023 h 45022"/>
                <a:gd name="connsiteX11" fmla="*/ 871 w 26806"/>
                <a:gd name="connsiteY11" fmla="*/ 39894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6" h="45022">
                  <a:moveTo>
                    <a:pt x="871" y="39894"/>
                  </a:moveTo>
                  <a:lnTo>
                    <a:pt x="10824" y="39894"/>
                  </a:lnTo>
                  <a:lnTo>
                    <a:pt x="10824" y="5546"/>
                  </a:lnTo>
                  <a:lnTo>
                    <a:pt x="0" y="7720"/>
                  </a:lnTo>
                  <a:lnTo>
                    <a:pt x="0" y="2174"/>
                  </a:lnTo>
                  <a:lnTo>
                    <a:pt x="10764" y="0"/>
                  </a:lnTo>
                  <a:lnTo>
                    <a:pt x="16854" y="0"/>
                  </a:lnTo>
                  <a:lnTo>
                    <a:pt x="16854" y="39894"/>
                  </a:lnTo>
                  <a:lnTo>
                    <a:pt x="26807" y="39894"/>
                  </a:lnTo>
                  <a:lnTo>
                    <a:pt x="26807" y="45023"/>
                  </a:lnTo>
                  <a:lnTo>
                    <a:pt x="871" y="45023"/>
                  </a:lnTo>
                  <a:lnTo>
                    <a:pt x="871" y="39894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886A643-B3BE-7215-723A-EA63F6CE9949}"/>
                </a:ext>
              </a:extLst>
            </p:cNvPr>
            <p:cNvSpPr/>
            <p:nvPr/>
          </p:nvSpPr>
          <p:spPr>
            <a:xfrm>
              <a:off x="7969076" y="3506396"/>
              <a:ext cx="31124" cy="46705"/>
            </a:xfrm>
            <a:custGeom>
              <a:avLst/>
              <a:gdLst>
                <a:gd name="connsiteX0" fmla="*/ 15566 w 31124"/>
                <a:gd name="connsiteY0" fmla="*/ 4824 h 46705"/>
                <a:gd name="connsiteX1" fmla="*/ 8479 w 31124"/>
                <a:gd name="connsiteY1" fmla="*/ 9469 h 46705"/>
                <a:gd name="connsiteX2" fmla="*/ 6127 w 31124"/>
                <a:gd name="connsiteY2" fmla="*/ 23368 h 46705"/>
                <a:gd name="connsiteX3" fmla="*/ 8479 w 31124"/>
                <a:gd name="connsiteY3" fmla="*/ 37273 h 46705"/>
                <a:gd name="connsiteX4" fmla="*/ 15566 w 31124"/>
                <a:gd name="connsiteY4" fmla="*/ 41882 h 46705"/>
                <a:gd name="connsiteX5" fmla="*/ 22646 w 31124"/>
                <a:gd name="connsiteY5" fmla="*/ 37273 h 46705"/>
                <a:gd name="connsiteX6" fmla="*/ 25028 w 31124"/>
                <a:gd name="connsiteY6" fmla="*/ 23368 h 46705"/>
                <a:gd name="connsiteX7" fmla="*/ 22646 w 31124"/>
                <a:gd name="connsiteY7" fmla="*/ 9469 h 46705"/>
                <a:gd name="connsiteX8" fmla="*/ 15566 w 31124"/>
                <a:gd name="connsiteY8" fmla="*/ 4824 h 46705"/>
                <a:gd name="connsiteX9" fmla="*/ 15566 w 31124"/>
                <a:gd name="connsiteY9" fmla="*/ 0 h 46705"/>
                <a:gd name="connsiteX10" fmla="*/ 27112 w 31124"/>
                <a:gd name="connsiteY10" fmla="*/ 6000 h 46705"/>
                <a:gd name="connsiteX11" fmla="*/ 31125 w 31124"/>
                <a:gd name="connsiteY11" fmla="*/ 23368 h 46705"/>
                <a:gd name="connsiteX12" fmla="*/ 27112 w 31124"/>
                <a:gd name="connsiteY12" fmla="*/ 40735 h 46705"/>
                <a:gd name="connsiteX13" fmla="*/ 15566 w 31124"/>
                <a:gd name="connsiteY13" fmla="*/ 46705 h 46705"/>
                <a:gd name="connsiteX14" fmla="*/ 3983 w 31124"/>
                <a:gd name="connsiteY14" fmla="*/ 40735 h 46705"/>
                <a:gd name="connsiteX15" fmla="*/ 0 w 31124"/>
                <a:gd name="connsiteY15" fmla="*/ 23368 h 46705"/>
                <a:gd name="connsiteX16" fmla="*/ 3983 w 31124"/>
                <a:gd name="connsiteY16" fmla="*/ 6000 h 46705"/>
                <a:gd name="connsiteX17" fmla="*/ 15566 w 31124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4" h="46705">
                  <a:moveTo>
                    <a:pt x="15566" y="4824"/>
                  </a:moveTo>
                  <a:cubicBezTo>
                    <a:pt x="12432" y="4824"/>
                    <a:pt x="10065" y="6372"/>
                    <a:pt x="8479" y="9469"/>
                  </a:cubicBezTo>
                  <a:cubicBezTo>
                    <a:pt x="6908" y="12544"/>
                    <a:pt x="6127" y="17174"/>
                    <a:pt x="6127" y="23368"/>
                  </a:cubicBezTo>
                  <a:cubicBezTo>
                    <a:pt x="6127" y="29539"/>
                    <a:pt x="6908" y="34177"/>
                    <a:pt x="8479" y="37273"/>
                  </a:cubicBezTo>
                  <a:cubicBezTo>
                    <a:pt x="10065" y="40348"/>
                    <a:pt x="12432" y="41882"/>
                    <a:pt x="15566" y="41882"/>
                  </a:cubicBezTo>
                  <a:cubicBezTo>
                    <a:pt x="18722" y="41882"/>
                    <a:pt x="21082" y="40348"/>
                    <a:pt x="22646" y="37273"/>
                  </a:cubicBezTo>
                  <a:cubicBezTo>
                    <a:pt x="24231" y="34177"/>
                    <a:pt x="25028" y="29539"/>
                    <a:pt x="25028" y="23368"/>
                  </a:cubicBezTo>
                  <a:cubicBezTo>
                    <a:pt x="25028" y="17174"/>
                    <a:pt x="24231" y="12544"/>
                    <a:pt x="22646" y="9469"/>
                  </a:cubicBezTo>
                  <a:cubicBezTo>
                    <a:pt x="21082" y="6372"/>
                    <a:pt x="18722" y="4824"/>
                    <a:pt x="15566" y="4824"/>
                  </a:cubicBezTo>
                  <a:moveTo>
                    <a:pt x="15566" y="0"/>
                  </a:moveTo>
                  <a:cubicBezTo>
                    <a:pt x="20606" y="0"/>
                    <a:pt x="24454" y="2002"/>
                    <a:pt x="27112" y="6000"/>
                  </a:cubicBezTo>
                  <a:cubicBezTo>
                    <a:pt x="29785" y="9983"/>
                    <a:pt x="31125" y="15767"/>
                    <a:pt x="31125" y="23368"/>
                  </a:cubicBezTo>
                  <a:cubicBezTo>
                    <a:pt x="31125" y="30946"/>
                    <a:pt x="29785" y="36737"/>
                    <a:pt x="27112" y="40735"/>
                  </a:cubicBezTo>
                  <a:cubicBezTo>
                    <a:pt x="24454" y="44718"/>
                    <a:pt x="20606" y="46705"/>
                    <a:pt x="15566" y="46705"/>
                  </a:cubicBezTo>
                  <a:cubicBezTo>
                    <a:pt x="10519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9" y="0"/>
                    <a:pt x="15566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699AA78-8F8D-A78E-CEFA-3DD311FB7FC5}"/>
                </a:ext>
              </a:extLst>
            </p:cNvPr>
            <p:cNvSpPr/>
            <p:nvPr/>
          </p:nvSpPr>
          <p:spPr>
            <a:xfrm>
              <a:off x="8363124" y="3506396"/>
              <a:ext cx="28593" cy="45834"/>
            </a:xfrm>
            <a:custGeom>
              <a:avLst/>
              <a:gdLst>
                <a:gd name="connsiteX0" fmla="*/ 7333 w 28593"/>
                <a:gd name="connsiteY0" fmla="*/ 40705 h 45834"/>
                <a:gd name="connsiteX1" fmla="*/ 28593 w 28593"/>
                <a:gd name="connsiteY1" fmla="*/ 40705 h 45834"/>
                <a:gd name="connsiteX2" fmla="*/ 28593 w 28593"/>
                <a:gd name="connsiteY2" fmla="*/ 45834 h 45834"/>
                <a:gd name="connsiteX3" fmla="*/ 0 w 28593"/>
                <a:gd name="connsiteY3" fmla="*/ 45834 h 45834"/>
                <a:gd name="connsiteX4" fmla="*/ 0 w 28593"/>
                <a:gd name="connsiteY4" fmla="*/ 40705 h 45834"/>
                <a:gd name="connsiteX5" fmla="*/ 9439 w 28593"/>
                <a:gd name="connsiteY5" fmla="*/ 31087 h 45834"/>
                <a:gd name="connsiteX6" fmla="*/ 16980 w 28593"/>
                <a:gd name="connsiteY6" fmla="*/ 23278 h 45834"/>
                <a:gd name="connsiteX7" fmla="*/ 21052 w 28593"/>
                <a:gd name="connsiteY7" fmla="*/ 17732 h 45834"/>
                <a:gd name="connsiteX8" fmla="*/ 22229 w 28593"/>
                <a:gd name="connsiteY8" fmla="*/ 13236 h 45834"/>
                <a:gd name="connsiteX9" fmla="*/ 19690 w 28593"/>
                <a:gd name="connsiteY9" fmla="*/ 7385 h 45834"/>
                <a:gd name="connsiteX10" fmla="*/ 13147 w 28593"/>
                <a:gd name="connsiteY10" fmla="*/ 5122 h 45834"/>
                <a:gd name="connsiteX11" fmla="*/ 7087 w 28593"/>
                <a:gd name="connsiteY11" fmla="*/ 6119 h 45834"/>
                <a:gd name="connsiteX12" fmla="*/ 305 w 28593"/>
                <a:gd name="connsiteY12" fmla="*/ 9134 h 45834"/>
                <a:gd name="connsiteX13" fmla="*/ 305 w 28593"/>
                <a:gd name="connsiteY13" fmla="*/ 2985 h 45834"/>
                <a:gd name="connsiteX14" fmla="*/ 7176 w 28593"/>
                <a:gd name="connsiteY14" fmla="*/ 752 h 45834"/>
                <a:gd name="connsiteX15" fmla="*/ 13027 w 28593"/>
                <a:gd name="connsiteY15" fmla="*/ 0 h 45834"/>
                <a:gd name="connsiteX16" fmla="*/ 24186 w 28593"/>
                <a:gd name="connsiteY16" fmla="*/ 3499 h 45834"/>
                <a:gd name="connsiteX17" fmla="*/ 28348 w 28593"/>
                <a:gd name="connsiteY17" fmla="*/ 12841 h 45834"/>
                <a:gd name="connsiteX18" fmla="*/ 27291 w 28593"/>
                <a:gd name="connsiteY18" fmla="*/ 18119 h 45834"/>
                <a:gd name="connsiteX19" fmla="*/ 23524 w 28593"/>
                <a:gd name="connsiteY19" fmla="*/ 23971 h 45834"/>
                <a:gd name="connsiteX20" fmla="*/ 18730 w 28593"/>
                <a:gd name="connsiteY20" fmla="*/ 29040 h 45834"/>
                <a:gd name="connsiteX21" fmla="*/ 7333 w 28593"/>
                <a:gd name="connsiteY21" fmla="*/ 40705 h 4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593" h="45834">
                  <a:moveTo>
                    <a:pt x="7333" y="40705"/>
                  </a:moveTo>
                  <a:lnTo>
                    <a:pt x="28593" y="40705"/>
                  </a:lnTo>
                  <a:lnTo>
                    <a:pt x="28593" y="45834"/>
                  </a:lnTo>
                  <a:lnTo>
                    <a:pt x="0" y="45834"/>
                  </a:lnTo>
                  <a:lnTo>
                    <a:pt x="0" y="40705"/>
                  </a:lnTo>
                  <a:cubicBezTo>
                    <a:pt x="2315" y="38316"/>
                    <a:pt x="5457" y="35107"/>
                    <a:pt x="9439" y="31087"/>
                  </a:cubicBezTo>
                  <a:cubicBezTo>
                    <a:pt x="13437" y="27045"/>
                    <a:pt x="15953" y="24447"/>
                    <a:pt x="16980" y="23278"/>
                  </a:cubicBezTo>
                  <a:cubicBezTo>
                    <a:pt x="18931" y="21082"/>
                    <a:pt x="20286" y="19236"/>
                    <a:pt x="21052" y="17732"/>
                  </a:cubicBezTo>
                  <a:cubicBezTo>
                    <a:pt x="21834" y="16206"/>
                    <a:pt x="22229" y="14702"/>
                    <a:pt x="22229" y="13236"/>
                  </a:cubicBezTo>
                  <a:cubicBezTo>
                    <a:pt x="22229" y="10846"/>
                    <a:pt x="21380" y="8896"/>
                    <a:pt x="19690" y="7385"/>
                  </a:cubicBezTo>
                  <a:cubicBezTo>
                    <a:pt x="18023" y="5874"/>
                    <a:pt x="15841" y="5122"/>
                    <a:pt x="13147" y="5122"/>
                  </a:cubicBezTo>
                  <a:cubicBezTo>
                    <a:pt x="11241" y="5122"/>
                    <a:pt x="9223" y="5457"/>
                    <a:pt x="7087" y="6119"/>
                  </a:cubicBezTo>
                  <a:cubicBezTo>
                    <a:pt x="4980" y="6782"/>
                    <a:pt x="2717" y="7787"/>
                    <a:pt x="305" y="9134"/>
                  </a:cubicBezTo>
                  <a:lnTo>
                    <a:pt x="305" y="2985"/>
                  </a:lnTo>
                  <a:cubicBezTo>
                    <a:pt x="2754" y="1995"/>
                    <a:pt x="5047" y="1251"/>
                    <a:pt x="7176" y="752"/>
                  </a:cubicBezTo>
                  <a:cubicBezTo>
                    <a:pt x="9313" y="253"/>
                    <a:pt x="11263" y="0"/>
                    <a:pt x="13027" y="0"/>
                  </a:cubicBezTo>
                  <a:cubicBezTo>
                    <a:pt x="17695" y="0"/>
                    <a:pt x="21410" y="1169"/>
                    <a:pt x="24186" y="3499"/>
                  </a:cubicBezTo>
                  <a:cubicBezTo>
                    <a:pt x="26963" y="5829"/>
                    <a:pt x="28348" y="8941"/>
                    <a:pt x="28348" y="12841"/>
                  </a:cubicBezTo>
                  <a:cubicBezTo>
                    <a:pt x="28348" y="14695"/>
                    <a:pt x="27998" y="16452"/>
                    <a:pt x="27291" y="18119"/>
                  </a:cubicBezTo>
                  <a:cubicBezTo>
                    <a:pt x="26613" y="19764"/>
                    <a:pt x="25355" y="21715"/>
                    <a:pt x="23524" y="23971"/>
                  </a:cubicBezTo>
                  <a:cubicBezTo>
                    <a:pt x="23025" y="24559"/>
                    <a:pt x="21425" y="26249"/>
                    <a:pt x="18730" y="29040"/>
                  </a:cubicBezTo>
                  <a:cubicBezTo>
                    <a:pt x="16035" y="31817"/>
                    <a:pt x="12238" y="35703"/>
                    <a:pt x="7333" y="4070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79799E6-C044-7485-C62F-220D49BC8752}"/>
                </a:ext>
              </a:extLst>
            </p:cNvPr>
            <p:cNvSpPr/>
            <p:nvPr/>
          </p:nvSpPr>
          <p:spPr>
            <a:xfrm>
              <a:off x="8401968" y="3506396"/>
              <a:ext cx="31117" cy="46705"/>
            </a:xfrm>
            <a:custGeom>
              <a:avLst/>
              <a:gdLst>
                <a:gd name="connsiteX0" fmla="*/ 15559 w 31117"/>
                <a:gd name="connsiteY0" fmla="*/ 4824 h 46705"/>
                <a:gd name="connsiteX1" fmla="*/ 8472 w 31117"/>
                <a:gd name="connsiteY1" fmla="*/ 9469 h 46705"/>
                <a:gd name="connsiteX2" fmla="*/ 6119 w 31117"/>
                <a:gd name="connsiteY2" fmla="*/ 23368 h 46705"/>
                <a:gd name="connsiteX3" fmla="*/ 8472 w 31117"/>
                <a:gd name="connsiteY3" fmla="*/ 37273 h 46705"/>
                <a:gd name="connsiteX4" fmla="*/ 15559 w 31117"/>
                <a:gd name="connsiteY4" fmla="*/ 41882 h 46705"/>
                <a:gd name="connsiteX5" fmla="*/ 22646 w 31117"/>
                <a:gd name="connsiteY5" fmla="*/ 37273 h 46705"/>
                <a:gd name="connsiteX6" fmla="*/ 25028 w 31117"/>
                <a:gd name="connsiteY6" fmla="*/ 23368 h 46705"/>
                <a:gd name="connsiteX7" fmla="*/ 22646 w 31117"/>
                <a:gd name="connsiteY7" fmla="*/ 9469 h 46705"/>
                <a:gd name="connsiteX8" fmla="*/ 15559 w 31117"/>
                <a:gd name="connsiteY8" fmla="*/ 4824 h 46705"/>
                <a:gd name="connsiteX9" fmla="*/ 15559 w 31117"/>
                <a:gd name="connsiteY9" fmla="*/ 0 h 46705"/>
                <a:gd name="connsiteX10" fmla="*/ 27112 w 31117"/>
                <a:gd name="connsiteY10" fmla="*/ 6000 h 46705"/>
                <a:gd name="connsiteX11" fmla="*/ 31117 w 31117"/>
                <a:gd name="connsiteY11" fmla="*/ 23368 h 46705"/>
                <a:gd name="connsiteX12" fmla="*/ 27112 w 31117"/>
                <a:gd name="connsiteY12" fmla="*/ 40735 h 46705"/>
                <a:gd name="connsiteX13" fmla="*/ 15559 w 31117"/>
                <a:gd name="connsiteY13" fmla="*/ 46705 h 46705"/>
                <a:gd name="connsiteX14" fmla="*/ 3983 w 31117"/>
                <a:gd name="connsiteY14" fmla="*/ 40735 h 46705"/>
                <a:gd name="connsiteX15" fmla="*/ 0 w 31117"/>
                <a:gd name="connsiteY15" fmla="*/ 23368 h 46705"/>
                <a:gd name="connsiteX16" fmla="*/ 3983 w 31117"/>
                <a:gd name="connsiteY16" fmla="*/ 6000 h 46705"/>
                <a:gd name="connsiteX17" fmla="*/ 15559 w 31117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17" h="46705">
                  <a:moveTo>
                    <a:pt x="15559" y="4824"/>
                  </a:moveTo>
                  <a:cubicBezTo>
                    <a:pt x="12425" y="4824"/>
                    <a:pt x="10057" y="6372"/>
                    <a:pt x="8472" y="9469"/>
                  </a:cubicBezTo>
                  <a:cubicBezTo>
                    <a:pt x="6901" y="12544"/>
                    <a:pt x="6119" y="17174"/>
                    <a:pt x="6119" y="23368"/>
                  </a:cubicBezTo>
                  <a:cubicBezTo>
                    <a:pt x="6119" y="29539"/>
                    <a:pt x="6901" y="34177"/>
                    <a:pt x="8472" y="37273"/>
                  </a:cubicBezTo>
                  <a:cubicBezTo>
                    <a:pt x="10057" y="40348"/>
                    <a:pt x="12425" y="41882"/>
                    <a:pt x="15559" y="41882"/>
                  </a:cubicBezTo>
                  <a:cubicBezTo>
                    <a:pt x="18715" y="41882"/>
                    <a:pt x="21075" y="40348"/>
                    <a:pt x="22646" y="37273"/>
                  </a:cubicBezTo>
                  <a:cubicBezTo>
                    <a:pt x="24231" y="34177"/>
                    <a:pt x="25028" y="29539"/>
                    <a:pt x="25028" y="23368"/>
                  </a:cubicBezTo>
                  <a:cubicBezTo>
                    <a:pt x="25028" y="17174"/>
                    <a:pt x="24231" y="12544"/>
                    <a:pt x="22646" y="9469"/>
                  </a:cubicBezTo>
                  <a:cubicBezTo>
                    <a:pt x="21075" y="6372"/>
                    <a:pt x="18715" y="4824"/>
                    <a:pt x="15559" y="4824"/>
                  </a:cubicBezTo>
                  <a:moveTo>
                    <a:pt x="15559" y="0"/>
                  </a:moveTo>
                  <a:cubicBezTo>
                    <a:pt x="20606" y="0"/>
                    <a:pt x="24454" y="2002"/>
                    <a:pt x="27112" y="6000"/>
                  </a:cubicBezTo>
                  <a:cubicBezTo>
                    <a:pt x="29785" y="9983"/>
                    <a:pt x="31117" y="15767"/>
                    <a:pt x="31117" y="23368"/>
                  </a:cubicBezTo>
                  <a:cubicBezTo>
                    <a:pt x="31117" y="30946"/>
                    <a:pt x="29785" y="36737"/>
                    <a:pt x="27112" y="40735"/>
                  </a:cubicBezTo>
                  <a:cubicBezTo>
                    <a:pt x="24454" y="44718"/>
                    <a:pt x="20606" y="46705"/>
                    <a:pt x="15559" y="46705"/>
                  </a:cubicBezTo>
                  <a:cubicBezTo>
                    <a:pt x="10511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1" y="0"/>
                    <a:pt x="15559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5C28483-3CB5-CAFB-1515-AED51E7C0AF5}"/>
                </a:ext>
              </a:extLst>
            </p:cNvPr>
            <p:cNvSpPr/>
            <p:nvPr/>
          </p:nvSpPr>
          <p:spPr>
            <a:xfrm>
              <a:off x="8794974" y="3506396"/>
              <a:ext cx="29643" cy="46705"/>
            </a:xfrm>
            <a:custGeom>
              <a:avLst/>
              <a:gdLst>
                <a:gd name="connsiteX0" fmla="*/ 20353 w 29643"/>
                <a:gd name="connsiteY0" fmla="*/ 21559 h 46705"/>
                <a:gd name="connsiteX1" fmla="*/ 27172 w 29643"/>
                <a:gd name="connsiteY1" fmla="*/ 25452 h 46705"/>
                <a:gd name="connsiteX2" fmla="*/ 29643 w 29643"/>
                <a:gd name="connsiteY2" fmla="*/ 32747 h 46705"/>
                <a:gd name="connsiteX3" fmla="*/ 25057 w 29643"/>
                <a:gd name="connsiteY3" fmla="*/ 43058 h 46705"/>
                <a:gd name="connsiteX4" fmla="*/ 12030 w 29643"/>
                <a:gd name="connsiteY4" fmla="*/ 46705 h 46705"/>
                <a:gd name="connsiteX5" fmla="*/ 6179 w 29643"/>
                <a:gd name="connsiteY5" fmla="*/ 46132 h 46705"/>
                <a:gd name="connsiteX6" fmla="*/ 0 w 29643"/>
                <a:gd name="connsiteY6" fmla="*/ 44480 h 46705"/>
                <a:gd name="connsiteX7" fmla="*/ 0 w 29643"/>
                <a:gd name="connsiteY7" fmla="*/ 38599 h 46705"/>
                <a:gd name="connsiteX8" fmla="*/ 5546 w 29643"/>
                <a:gd name="connsiteY8" fmla="*/ 40832 h 46705"/>
                <a:gd name="connsiteX9" fmla="*/ 11851 w 29643"/>
                <a:gd name="connsiteY9" fmla="*/ 41584 h 46705"/>
                <a:gd name="connsiteX10" fmla="*/ 20568 w 29643"/>
                <a:gd name="connsiteY10" fmla="*/ 39321 h 46705"/>
                <a:gd name="connsiteX11" fmla="*/ 23583 w 29643"/>
                <a:gd name="connsiteY11" fmla="*/ 32747 h 46705"/>
                <a:gd name="connsiteX12" fmla="*/ 20777 w 29643"/>
                <a:gd name="connsiteY12" fmla="*/ 26531 h 46705"/>
                <a:gd name="connsiteX13" fmla="*/ 13027 w 29643"/>
                <a:gd name="connsiteY13" fmla="*/ 24276 h 46705"/>
                <a:gd name="connsiteX14" fmla="*/ 7779 w 29643"/>
                <a:gd name="connsiteY14" fmla="*/ 24276 h 46705"/>
                <a:gd name="connsiteX15" fmla="*/ 7779 w 29643"/>
                <a:gd name="connsiteY15" fmla="*/ 19266 h 46705"/>
                <a:gd name="connsiteX16" fmla="*/ 13266 w 29643"/>
                <a:gd name="connsiteY16" fmla="*/ 19266 h 46705"/>
                <a:gd name="connsiteX17" fmla="*/ 20144 w 29643"/>
                <a:gd name="connsiteY17" fmla="*/ 17487 h 46705"/>
                <a:gd name="connsiteX18" fmla="*/ 22526 w 29643"/>
                <a:gd name="connsiteY18" fmla="*/ 12298 h 46705"/>
                <a:gd name="connsiteX19" fmla="*/ 20055 w 29643"/>
                <a:gd name="connsiteY19" fmla="*/ 6990 h 46705"/>
                <a:gd name="connsiteX20" fmla="*/ 13027 w 29643"/>
                <a:gd name="connsiteY20" fmla="*/ 5122 h 46705"/>
                <a:gd name="connsiteX21" fmla="*/ 7660 w 29643"/>
                <a:gd name="connsiteY21" fmla="*/ 5665 h 46705"/>
                <a:gd name="connsiteX22" fmla="*/ 1355 w 29643"/>
                <a:gd name="connsiteY22" fmla="*/ 7355 h 46705"/>
                <a:gd name="connsiteX23" fmla="*/ 1355 w 29643"/>
                <a:gd name="connsiteY23" fmla="*/ 1928 h 46705"/>
                <a:gd name="connsiteX24" fmla="*/ 7839 w 29643"/>
                <a:gd name="connsiteY24" fmla="*/ 476 h 46705"/>
                <a:gd name="connsiteX25" fmla="*/ 13571 w 29643"/>
                <a:gd name="connsiteY25" fmla="*/ 0 h 46705"/>
                <a:gd name="connsiteX26" fmla="*/ 24544 w 29643"/>
                <a:gd name="connsiteY26" fmla="*/ 3164 h 46705"/>
                <a:gd name="connsiteX27" fmla="*/ 28586 w 29643"/>
                <a:gd name="connsiteY27" fmla="*/ 11665 h 46705"/>
                <a:gd name="connsiteX28" fmla="*/ 26450 w 29643"/>
                <a:gd name="connsiteY28" fmla="*/ 18000 h 46705"/>
                <a:gd name="connsiteX29" fmla="*/ 20353 w 29643"/>
                <a:gd name="connsiteY29" fmla="*/ 21559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9643" h="46705">
                  <a:moveTo>
                    <a:pt x="20353" y="21559"/>
                  </a:moveTo>
                  <a:cubicBezTo>
                    <a:pt x="23271" y="22184"/>
                    <a:pt x="25541" y="23479"/>
                    <a:pt x="27172" y="25452"/>
                  </a:cubicBezTo>
                  <a:cubicBezTo>
                    <a:pt x="28817" y="27425"/>
                    <a:pt x="29643" y="29852"/>
                    <a:pt x="29643" y="32747"/>
                  </a:cubicBezTo>
                  <a:cubicBezTo>
                    <a:pt x="29643" y="37192"/>
                    <a:pt x="28117" y="40623"/>
                    <a:pt x="25057" y="43058"/>
                  </a:cubicBezTo>
                  <a:cubicBezTo>
                    <a:pt x="22005" y="45492"/>
                    <a:pt x="17665" y="46705"/>
                    <a:pt x="12030" y="46705"/>
                  </a:cubicBezTo>
                  <a:cubicBezTo>
                    <a:pt x="10146" y="46705"/>
                    <a:pt x="8196" y="46512"/>
                    <a:pt x="6179" y="46132"/>
                  </a:cubicBezTo>
                  <a:cubicBezTo>
                    <a:pt x="4191" y="45775"/>
                    <a:pt x="2129" y="45224"/>
                    <a:pt x="0" y="44480"/>
                  </a:cubicBezTo>
                  <a:lnTo>
                    <a:pt x="0" y="38599"/>
                  </a:lnTo>
                  <a:cubicBezTo>
                    <a:pt x="1690" y="39581"/>
                    <a:pt x="3536" y="40326"/>
                    <a:pt x="5546" y="40832"/>
                  </a:cubicBezTo>
                  <a:cubicBezTo>
                    <a:pt x="7563" y="41331"/>
                    <a:pt x="9663" y="41584"/>
                    <a:pt x="11851" y="41584"/>
                  </a:cubicBezTo>
                  <a:cubicBezTo>
                    <a:pt x="15670" y="41584"/>
                    <a:pt x="18581" y="40832"/>
                    <a:pt x="20568" y="39321"/>
                  </a:cubicBezTo>
                  <a:cubicBezTo>
                    <a:pt x="22579" y="37810"/>
                    <a:pt x="23583" y="35621"/>
                    <a:pt x="23583" y="32747"/>
                  </a:cubicBezTo>
                  <a:cubicBezTo>
                    <a:pt x="23583" y="30090"/>
                    <a:pt x="22645" y="28020"/>
                    <a:pt x="20777" y="26531"/>
                  </a:cubicBezTo>
                  <a:cubicBezTo>
                    <a:pt x="18923" y="25028"/>
                    <a:pt x="16340" y="24276"/>
                    <a:pt x="13027" y="24276"/>
                  </a:cubicBezTo>
                  <a:lnTo>
                    <a:pt x="7779" y="24276"/>
                  </a:lnTo>
                  <a:lnTo>
                    <a:pt x="7779" y="19266"/>
                  </a:lnTo>
                  <a:lnTo>
                    <a:pt x="13266" y="19266"/>
                  </a:lnTo>
                  <a:cubicBezTo>
                    <a:pt x="16266" y="19266"/>
                    <a:pt x="18559" y="18670"/>
                    <a:pt x="20144" y="17487"/>
                  </a:cubicBezTo>
                  <a:cubicBezTo>
                    <a:pt x="21730" y="16281"/>
                    <a:pt x="22526" y="14554"/>
                    <a:pt x="22526" y="12298"/>
                  </a:cubicBezTo>
                  <a:cubicBezTo>
                    <a:pt x="22526" y="9990"/>
                    <a:pt x="21700" y="8219"/>
                    <a:pt x="20055" y="6990"/>
                  </a:cubicBezTo>
                  <a:cubicBezTo>
                    <a:pt x="18425" y="5747"/>
                    <a:pt x="16087" y="5122"/>
                    <a:pt x="13027" y="5122"/>
                  </a:cubicBezTo>
                  <a:cubicBezTo>
                    <a:pt x="11360" y="5122"/>
                    <a:pt x="9573" y="5300"/>
                    <a:pt x="7660" y="5665"/>
                  </a:cubicBezTo>
                  <a:cubicBezTo>
                    <a:pt x="5747" y="6030"/>
                    <a:pt x="3648" y="6588"/>
                    <a:pt x="1355" y="7355"/>
                  </a:cubicBezTo>
                  <a:lnTo>
                    <a:pt x="1355" y="1928"/>
                  </a:lnTo>
                  <a:cubicBezTo>
                    <a:pt x="3670" y="1280"/>
                    <a:pt x="5829" y="796"/>
                    <a:pt x="7839" y="476"/>
                  </a:cubicBezTo>
                  <a:cubicBezTo>
                    <a:pt x="9871" y="156"/>
                    <a:pt x="11777" y="0"/>
                    <a:pt x="13571" y="0"/>
                  </a:cubicBezTo>
                  <a:cubicBezTo>
                    <a:pt x="18194" y="0"/>
                    <a:pt x="21856" y="1057"/>
                    <a:pt x="24544" y="3164"/>
                  </a:cubicBezTo>
                  <a:cubicBezTo>
                    <a:pt x="27238" y="5256"/>
                    <a:pt x="28586" y="8084"/>
                    <a:pt x="28586" y="11665"/>
                  </a:cubicBezTo>
                  <a:cubicBezTo>
                    <a:pt x="28586" y="14159"/>
                    <a:pt x="27871" y="16273"/>
                    <a:pt x="26450" y="18000"/>
                  </a:cubicBezTo>
                  <a:cubicBezTo>
                    <a:pt x="25020" y="19705"/>
                    <a:pt x="22988" y="20896"/>
                    <a:pt x="20353" y="2155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3BC1894-3BBD-53DF-9768-4999F6785086}"/>
                </a:ext>
              </a:extLst>
            </p:cNvPr>
            <p:cNvSpPr/>
            <p:nvPr/>
          </p:nvSpPr>
          <p:spPr>
            <a:xfrm>
              <a:off x="8833632" y="3506396"/>
              <a:ext cx="31124" cy="46705"/>
            </a:xfrm>
            <a:custGeom>
              <a:avLst/>
              <a:gdLst>
                <a:gd name="connsiteX0" fmla="*/ 15566 w 31124"/>
                <a:gd name="connsiteY0" fmla="*/ 4824 h 46705"/>
                <a:gd name="connsiteX1" fmla="*/ 8479 w 31124"/>
                <a:gd name="connsiteY1" fmla="*/ 9469 h 46705"/>
                <a:gd name="connsiteX2" fmla="*/ 6127 w 31124"/>
                <a:gd name="connsiteY2" fmla="*/ 23368 h 46705"/>
                <a:gd name="connsiteX3" fmla="*/ 8479 w 31124"/>
                <a:gd name="connsiteY3" fmla="*/ 37273 h 46705"/>
                <a:gd name="connsiteX4" fmla="*/ 15566 w 31124"/>
                <a:gd name="connsiteY4" fmla="*/ 41882 h 46705"/>
                <a:gd name="connsiteX5" fmla="*/ 22653 w 31124"/>
                <a:gd name="connsiteY5" fmla="*/ 37273 h 46705"/>
                <a:gd name="connsiteX6" fmla="*/ 25035 w 31124"/>
                <a:gd name="connsiteY6" fmla="*/ 23368 h 46705"/>
                <a:gd name="connsiteX7" fmla="*/ 22653 w 31124"/>
                <a:gd name="connsiteY7" fmla="*/ 9469 h 46705"/>
                <a:gd name="connsiteX8" fmla="*/ 15566 w 31124"/>
                <a:gd name="connsiteY8" fmla="*/ 4824 h 46705"/>
                <a:gd name="connsiteX9" fmla="*/ 15566 w 31124"/>
                <a:gd name="connsiteY9" fmla="*/ 0 h 46705"/>
                <a:gd name="connsiteX10" fmla="*/ 27112 w 31124"/>
                <a:gd name="connsiteY10" fmla="*/ 6000 h 46705"/>
                <a:gd name="connsiteX11" fmla="*/ 31125 w 31124"/>
                <a:gd name="connsiteY11" fmla="*/ 23368 h 46705"/>
                <a:gd name="connsiteX12" fmla="*/ 27112 w 31124"/>
                <a:gd name="connsiteY12" fmla="*/ 40735 h 46705"/>
                <a:gd name="connsiteX13" fmla="*/ 15566 w 31124"/>
                <a:gd name="connsiteY13" fmla="*/ 46705 h 46705"/>
                <a:gd name="connsiteX14" fmla="*/ 3983 w 31124"/>
                <a:gd name="connsiteY14" fmla="*/ 40735 h 46705"/>
                <a:gd name="connsiteX15" fmla="*/ 0 w 31124"/>
                <a:gd name="connsiteY15" fmla="*/ 23368 h 46705"/>
                <a:gd name="connsiteX16" fmla="*/ 3983 w 31124"/>
                <a:gd name="connsiteY16" fmla="*/ 6000 h 46705"/>
                <a:gd name="connsiteX17" fmla="*/ 15566 w 31124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4" h="46705">
                  <a:moveTo>
                    <a:pt x="15566" y="4824"/>
                  </a:moveTo>
                  <a:cubicBezTo>
                    <a:pt x="12432" y="4824"/>
                    <a:pt x="10065" y="6372"/>
                    <a:pt x="8479" y="9469"/>
                  </a:cubicBezTo>
                  <a:cubicBezTo>
                    <a:pt x="6908" y="12544"/>
                    <a:pt x="6127" y="17174"/>
                    <a:pt x="6127" y="23368"/>
                  </a:cubicBezTo>
                  <a:cubicBezTo>
                    <a:pt x="6127" y="29539"/>
                    <a:pt x="6908" y="34177"/>
                    <a:pt x="8479" y="37273"/>
                  </a:cubicBezTo>
                  <a:cubicBezTo>
                    <a:pt x="10065" y="40348"/>
                    <a:pt x="12432" y="41882"/>
                    <a:pt x="15566" y="41882"/>
                  </a:cubicBezTo>
                  <a:cubicBezTo>
                    <a:pt x="18722" y="41882"/>
                    <a:pt x="21082" y="40348"/>
                    <a:pt x="22653" y="37273"/>
                  </a:cubicBezTo>
                  <a:cubicBezTo>
                    <a:pt x="24239" y="34177"/>
                    <a:pt x="25035" y="29539"/>
                    <a:pt x="25035" y="23368"/>
                  </a:cubicBezTo>
                  <a:cubicBezTo>
                    <a:pt x="25035" y="17174"/>
                    <a:pt x="24239" y="12544"/>
                    <a:pt x="22653" y="9469"/>
                  </a:cubicBezTo>
                  <a:cubicBezTo>
                    <a:pt x="21082" y="6372"/>
                    <a:pt x="18722" y="4824"/>
                    <a:pt x="15566" y="4824"/>
                  </a:cubicBezTo>
                  <a:moveTo>
                    <a:pt x="15566" y="0"/>
                  </a:moveTo>
                  <a:cubicBezTo>
                    <a:pt x="20606" y="0"/>
                    <a:pt x="24455" y="2002"/>
                    <a:pt x="27112" y="6000"/>
                  </a:cubicBezTo>
                  <a:cubicBezTo>
                    <a:pt x="29785" y="9983"/>
                    <a:pt x="31125" y="15767"/>
                    <a:pt x="31125" y="23368"/>
                  </a:cubicBezTo>
                  <a:cubicBezTo>
                    <a:pt x="31125" y="30946"/>
                    <a:pt x="29785" y="36737"/>
                    <a:pt x="27112" y="40735"/>
                  </a:cubicBezTo>
                  <a:cubicBezTo>
                    <a:pt x="24455" y="44718"/>
                    <a:pt x="20606" y="46705"/>
                    <a:pt x="15566" y="46705"/>
                  </a:cubicBezTo>
                  <a:cubicBezTo>
                    <a:pt x="10519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9" y="0"/>
                    <a:pt x="15566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CB38540-B916-0F3D-2CD0-31E39765BB9B}"/>
                </a:ext>
              </a:extLst>
            </p:cNvPr>
            <p:cNvSpPr/>
            <p:nvPr/>
          </p:nvSpPr>
          <p:spPr>
            <a:xfrm>
              <a:off x="8164905" y="3583682"/>
              <a:ext cx="32955" cy="46206"/>
            </a:xfrm>
            <a:custGeom>
              <a:avLst/>
              <a:gdLst>
                <a:gd name="connsiteX0" fmla="*/ 32956 w 32955"/>
                <a:gd name="connsiteY0" fmla="*/ 2717 h 46206"/>
                <a:gd name="connsiteX1" fmla="*/ 32643 w 32955"/>
                <a:gd name="connsiteY1" fmla="*/ 4355 h 46206"/>
                <a:gd name="connsiteX2" fmla="*/ 25809 w 32955"/>
                <a:gd name="connsiteY2" fmla="*/ 31631 h 46206"/>
                <a:gd name="connsiteX3" fmla="*/ 19430 w 32955"/>
                <a:gd name="connsiteY3" fmla="*/ 41949 h 46206"/>
                <a:gd name="connsiteX4" fmla="*/ 9067 w 32955"/>
                <a:gd name="connsiteY4" fmla="*/ 46207 h 46206"/>
                <a:gd name="connsiteX5" fmla="*/ 3625 w 32955"/>
                <a:gd name="connsiteY5" fmla="*/ 44427 h 46206"/>
                <a:gd name="connsiteX6" fmla="*/ 1504 w 32955"/>
                <a:gd name="connsiteY6" fmla="*/ 39998 h 46206"/>
                <a:gd name="connsiteX7" fmla="*/ 2754 w 32955"/>
                <a:gd name="connsiteY7" fmla="*/ 36477 h 46206"/>
                <a:gd name="connsiteX8" fmla="*/ 5509 w 32955"/>
                <a:gd name="connsiteY8" fmla="*/ 35360 h 46206"/>
                <a:gd name="connsiteX9" fmla="*/ 6521 w 32955"/>
                <a:gd name="connsiteY9" fmla="*/ 35502 h 46206"/>
                <a:gd name="connsiteX10" fmla="*/ 7608 w 32955"/>
                <a:gd name="connsiteY10" fmla="*/ 36231 h 46206"/>
                <a:gd name="connsiteX11" fmla="*/ 8159 w 32955"/>
                <a:gd name="connsiteY11" fmla="*/ 37832 h 46206"/>
                <a:gd name="connsiteX12" fmla="*/ 6730 w 32955"/>
                <a:gd name="connsiteY12" fmla="*/ 40765 h 46206"/>
                <a:gd name="connsiteX13" fmla="*/ 5375 w 32955"/>
                <a:gd name="connsiteY13" fmla="*/ 41494 h 46206"/>
                <a:gd name="connsiteX14" fmla="*/ 3663 w 32955"/>
                <a:gd name="connsiteY14" fmla="*/ 41636 h 46206"/>
                <a:gd name="connsiteX15" fmla="*/ 4846 w 32955"/>
                <a:gd name="connsiteY15" fmla="*/ 43274 h 46206"/>
                <a:gd name="connsiteX16" fmla="*/ 6491 w 32955"/>
                <a:gd name="connsiteY16" fmla="*/ 44182 h 46206"/>
                <a:gd name="connsiteX17" fmla="*/ 7921 w 32955"/>
                <a:gd name="connsiteY17" fmla="*/ 44532 h 46206"/>
                <a:gd name="connsiteX18" fmla="*/ 9067 w 32955"/>
                <a:gd name="connsiteY18" fmla="*/ 44636 h 46206"/>
                <a:gd name="connsiteX19" fmla="*/ 16951 w 32955"/>
                <a:gd name="connsiteY19" fmla="*/ 40140 h 46206"/>
                <a:gd name="connsiteX20" fmla="*/ 18693 w 32955"/>
                <a:gd name="connsiteY20" fmla="*/ 37415 h 46206"/>
                <a:gd name="connsiteX21" fmla="*/ 20018 w 32955"/>
                <a:gd name="connsiteY21" fmla="*/ 34452 h 46206"/>
                <a:gd name="connsiteX22" fmla="*/ 20822 w 32955"/>
                <a:gd name="connsiteY22" fmla="*/ 31973 h 46206"/>
                <a:gd name="connsiteX23" fmla="*/ 21588 w 32955"/>
                <a:gd name="connsiteY23" fmla="*/ 29115 h 46206"/>
                <a:gd name="connsiteX24" fmla="*/ 14367 w 32955"/>
                <a:gd name="connsiteY24" fmla="*/ 32360 h 46206"/>
                <a:gd name="connsiteX25" fmla="*/ 11196 w 32955"/>
                <a:gd name="connsiteY25" fmla="*/ 31906 h 46206"/>
                <a:gd name="connsiteX26" fmla="*/ 8442 w 32955"/>
                <a:gd name="connsiteY26" fmla="*/ 30514 h 46206"/>
                <a:gd name="connsiteX27" fmla="*/ 6387 w 32955"/>
                <a:gd name="connsiteY27" fmla="*/ 27827 h 46206"/>
                <a:gd name="connsiteX28" fmla="*/ 5650 w 32955"/>
                <a:gd name="connsiteY28" fmla="*/ 23851 h 46206"/>
                <a:gd name="connsiteX29" fmla="*/ 6596 w 32955"/>
                <a:gd name="connsiteY29" fmla="*/ 18164 h 46206"/>
                <a:gd name="connsiteX30" fmla="*/ 9804 w 32955"/>
                <a:gd name="connsiteY30" fmla="*/ 8859 h 46206"/>
                <a:gd name="connsiteX31" fmla="*/ 11025 w 32955"/>
                <a:gd name="connsiteY31" fmla="*/ 3834 h 46206"/>
                <a:gd name="connsiteX32" fmla="*/ 10846 w 32955"/>
                <a:gd name="connsiteY32" fmla="*/ 2546 h 46206"/>
                <a:gd name="connsiteX33" fmla="*/ 10325 w 32955"/>
                <a:gd name="connsiteY33" fmla="*/ 1846 h 46206"/>
                <a:gd name="connsiteX34" fmla="*/ 9767 w 32955"/>
                <a:gd name="connsiteY34" fmla="*/ 1601 h 46206"/>
                <a:gd name="connsiteX35" fmla="*/ 9246 w 32955"/>
                <a:gd name="connsiteY35" fmla="*/ 1571 h 46206"/>
                <a:gd name="connsiteX36" fmla="*/ 5271 w 32955"/>
                <a:gd name="connsiteY36" fmla="*/ 3663 h 46206"/>
                <a:gd name="connsiteX37" fmla="*/ 2025 w 32955"/>
                <a:gd name="connsiteY37" fmla="*/ 10422 h 46206"/>
                <a:gd name="connsiteX38" fmla="*/ 1571 w 32955"/>
                <a:gd name="connsiteY38" fmla="*/ 11509 h 46206"/>
                <a:gd name="connsiteX39" fmla="*/ 871 w 32955"/>
                <a:gd name="connsiteY39" fmla="*/ 11717 h 46206"/>
                <a:gd name="connsiteX40" fmla="*/ 0 w 32955"/>
                <a:gd name="connsiteY40" fmla="*/ 10980 h 46206"/>
                <a:gd name="connsiteX41" fmla="*/ 313 w 32955"/>
                <a:gd name="connsiteY41" fmla="*/ 9625 h 46206"/>
                <a:gd name="connsiteX42" fmla="*/ 1362 w 32955"/>
                <a:gd name="connsiteY42" fmla="*/ 6871 h 46206"/>
                <a:gd name="connsiteX43" fmla="*/ 3179 w 32955"/>
                <a:gd name="connsiteY43" fmla="*/ 3692 h 46206"/>
                <a:gd name="connsiteX44" fmla="*/ 5859 w 32955"/>
                <a:gd name="connsiteY44" fmla="*/ 1079 h 46206"/>
                <a:gd name="connsiteX45" fmla="*/ 9454 w 32955"/>
                <a:gd name="connsiteY45" fmla="*/ 0 h 46206"/>
                <a:gd name="connsiteX46" fmla="*/ 13675 w 32955"/>
                <a:gd name="connsiteY46" fmla="*/ 1705 h 46206"/>
                <a:gd name="connsiteX47" fmla="*/ 15313 w 32955"/>
                <a:gd name="connsiteY47" fmla="*/ 5859 h 46206"/>
                <a:gd name="connsiteX48" fmla="*/ 15030 w 32955"/>
                <a:gd name="connsiteY48" fmla="*/ 7772 h 46206"/>
                <a:gd name="connsiteX49" fmla="*/ 13884 w 32955"/>
                <a:gd name="connsiteY49" fmla="*/ 10980 h 46206"/>
                <a:gd name="connsiteX50" fmla="*/ 10221 w 32955"/>
                <a:gd name="connsiteY50" fmla="*/ 25005 h 46206"/>
                <a:gd name="connsiteX51" fmla="*/ 10392 w 32955"/>
                <a:gd name="connsiteY51" fmla="*/ 27060 h 46206"/>
                <a:gd name="connsiteX52" fmla="*/ 11055 w 32955"/>
                <a:gd name="connsiteY52" fmla="*/ 28869 h 46206"/>
                <a:gd name="connsiteX53" fmla="*/ 12417 w 32955"/>
                <a:gd name="connsiteY53" fmla="*/ 30268 h 46206"/>
                <a:gd name="connsiteX54" fmla="*/ 14650 w 32955"/>
                <a:gd name="connsiteY54" fmla="*/ 30752 h 46206"/>
                <a:gd name="connsiteX55" fmla="*/ 17822 w 32955"/>
                <a:gd name="connsiteY55" fmla="*/ 29986 h 46206"/>
                <a:gd name="connsiteX56" fmla="*/ 20368 w 32955"/>
                <a:gd name="connsiteY56" fmla="*/ 28102 h 46206"/>
                <a:gd name="connsiteX57" fmla="*/ 21976 w 32955"/>
                <a:gd name="connsiteY57" fmla="*/ 26115 h 46206"/>
                <a:gd name="connsiteX58" fmla="*/ 22742 w 32955"/>
                <a:gd name="connsiteY58" fmla="*/ 24685 h 46206"/>
                <a:gd name="connsiteX59" fmla="*/ 25951 w 32955"/>
                <a:gd name="connsiteY59" fmla="*/ 11851 h 46206"/>
                <a:gd name="connsiteX60" fmla="*/ 27380 w 32955"/>
                <a:gd name="connsiteY60" fmla="*/ 6134 h 46206"/>
                <a:gd name="connsiteX61" fmla="*/ 28355 w 32955"/>
                <a:gd name="connsiteY61" fmla="*/ 2263 h 46206"/>
                <a:gd name="connsiteX62" fmla="*/ 29502 w 32955"/>
                <a:gd name="connsiteY62" fmla="*/ 1146 h 46206"/>
                <a:gd name="connsiteX63" fmla="*/ 30864 w 32955"/>
                <a:gd name="connsiteY63" fmla="*/ 767 h 46206"/>
                <a:gd name="connsiteX64" fmla="*/ 32330 w 32955"/>
                <a:gd name="connsiteY64" fmla="*/ 1288 h 46206"/>
                <a:gd name="connsiteX65" fmla="*/ 32956 w 32955"/>
                <a:gd name="connsiteY65" fmla="*/ 2717 h 4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2955" h="46206">
                  <a:moveTo>
                    <a:pt x="32956" y="2717"/>
                  </a:moveTo>
                  <a:cubicBezTo>
                    <a:pt x="32956" y="3045"/>
                    <a:pt x="32852" y="3588"/>
                    <a:pt x="32643" y="4355"/>
                  </a:cubicBezTo>
                  <a:lnTo>
                    <a:pt x="25809" y="31631"/>
                  </a:lnTo>
                  <a:cubicBezTo>
                    <a:pt x="24804" y="35673"/>
                    <a:pt x="22683" y="39112"/>
                    <a:pt x="19430" y="41949"/>
                  </a:cubicBezTo>
                  <a:cubicBezTo>
                    <a:pt x="16191" y="44785"/>
                    <a:pt x="12737" y="46207"/>
                    <a:pt x="9067" y="46207"/>
                  </a:cubicBezTo>
                  <a:cubicBezTo>
                    <a:pt x="6856" y="46207"/>
                    <a:pt x="5047" y="45611"/>
                    <a:pt x="3625" y="44427"/>
                  </a:cubicBezTo>
                  <a:cubicBezTo>
                    <a:pt x="2211" y="43266"/>
                    <a:pt x="1504" y="41792"/>
                    <a:pt x="1504" y="39998"/>
                  </a:cubicBezTo>
                  <a:cubicBezTo>
                    <a:pt x="1504" y="38413"/>
                    <a:pt x="1921" y="37244"/>
                    <a:pt x="2754" y="36477"/>
                  </a:cubicBezTo>
                  <a:cubicBezTo>
                    <a:pt x="3596" y="35733"/>
                    <a:pt x="4511" y="35360"/>
                    <a:pt x="5509" y="35360"/>
                  </a:cubicBezTo>
                  <a:cubicBezTo>
                    <a:pt x="5836" y="35360"/>
                    <a:pt x="6171" y="35405"/>
                    <a:pt x="6521" y="35502"/>
                  </a:cubicBezTo>
                  <a:cubicBezTo>
                    <a:pt x="6871" y="35591"/>
                    <a:pt x="7236" y="35837"/>
                    <a:pt x="7608" y="36231"/>
                  </a:cubicBezTo>
                  <a:cubicBezTo>
                    <a:pt x="7973" y="36626"/>
                    <a:pt x="8159" y="37162"/>
                    <a:pt x="8159" y="37832"/>
                  </a:cubicBezTo>
                  <a:cubicBezTo>
                    <a:pt x="8159" y="38926"/>
                    <a:pt x="7682" y="39909"/>
                    <a:pt x="6730" y="40765"/>
                  </a:cubicBezTo>
                  <a:cubicBezTo>
                    <a:pt x="6268" y="41159"/>
                    <a:pt x="5814" y="41405"/>
                    <a:pt x="5375" y="41494"/>
                  </a:cubicBezTo>
                  <a:cubicBezTo>
                    <a:pt x="4950" y="41591"/>
                    <a:pt x="4385" y="41636"/>
                    <a:pt x="3663" y="41636"/>
                  </a:cubicBezTo>
                  <a:cubicBezTo>
                    <a:pt x="3938" y="42284"/>
                    <a:pt x="4333" y="42834"/>
                    <a:pt x="4846" y="43274"/>
                  </a:cubicBezTo>
                  <a:cubicBezTo>
                    <a:pt x="5360" y="43713"/>
                    <a:pt x="5903" y="44018"/>
                    <a:pt x="6491" y="44182"/>
                  </a:cubicBezTo>
                  <a:cubicBezTo>
                    <a:pt x="7072" y="44368"/>
                    <a:pt x="7549" y="44480"/>
                    <a:pt x="7921" y="44532"/>
                  </a:cubicBezTo>
                  <a:cubicBezTo>
                    <a:pt x="8315" y="44599"/>
                    <a:pt x="8695" y="44636"/>
                    <a:pt x="9067" y="44636"/>
                  </a:cubicBezTo>
                  <a:cubicBezTo>
                    <a:pt x="12045" y="44636"/>
                    <a:pt x="14673" y="43140"/>
                    <a:pt x="16951" y="40140"/>
                  </a:cubicBezTo>
                  <a:cubicBezTo>
                    <a:pt x="17628" y="39231"/>
                    <a:pt x="18209" y="38323"/>
                    <a:pt x="18693" y="37415"/>
                  </a:cubicBezTo>
                  <a:cubicBezTo>
                    <a:pt x="19206" y="36529"/>
                    <a:pt x="19645" y="35546"/>
                    <a:pt x="20018" y="34452"/>
                  </a:cubicBezTo>
                  <a:cubicBezTo>
                    <a:pt x="20390" y="33388"/>
                    <a:pt x="20658" y="32561"/>
                    <a:pt x="20822" y="31973"/>
                  </a:cubicBezTo>
                  <a:cubicBezTo>
                    <a:pt x="21008" y="31393"/>
                    <a:pt x="21261" y="30440"/>
                    <a:pt x="21588" y="29115"/>
                  </a:cubicBezTo>
                  <a:cubicBezTo>
                    <a:pt x="19422" y="31281"/>
                    <a:pt x="17018" y="32360"/>
                    <a:pt x="14367" y="32360"/>
                  </a:cubicBezTo>
                  <a:cubicBezTo>
                    <a:pt x="13251" y="32360"/>
                    <a:pt x="12194" y="32211"/>
                    <a:pt x="11196" y="31906"/>
                  </a:cubicBezTo>
                  <a:cubicBezTo>
                    <a:pt x="10221" y="31601"/>
                    <a:pt x="9298" y="31139"/>
                    <a:pt x="8442" y="30514"/>
                  </a:cubicBezTo>
                  <a:cubicBezTo>
                    <a:pt x="7586" y="29859"/>
                    <a:pt x="6901" y="28966"/>
                    <a:pt x="6387" y="27827"/>
                  </a:cubicBezTo>
                  <a:cubicBezTo>
                    <a:pt x="5896" y="26688"/>
                    <a:pt x="5650" y="25363"/>
                    <a:pt x="5650" y="23851"/>
                  </a:cubicBezTo>
                  <a:cubicBezTo>
                    <a:pt x="5650" y="22251"/>
                    <a:pt x="5963" y="20353"/>
                    <a:pt x="6596" y="18164"/>
                  </a:cubicBezTo>
                  <a:cubicBezTo>
                    <a:pt x="7221" y="15983"/>
                    <a:pt x="8293" y="12879"/>
                    <a:pt x="9804" y="8859"/>
                  </a:cubicBezTo>
                  <a:cubicBezTo>
                    <a:pt x="10616" y="6603"/>
                    <a:pt x="11025" y="4928"/>
                    <a:pt x="11025" y="3834"/>
                  </a:cubicBezTo>
                  <a:cubicBezTo>
                    <a:pt x="11025" y="3298"/>
                    <a:pt x="10965" y="2866"/>
                    <a:pt x="10846" y="2546"/>
                  </a:cubicBezTo>
                  <a:cubicBezTo>
                    <a:pt x="10735" y="2196"/>
                    <a:pt x="10556" y="1958"/>
                    <a:pt x="10325" y="1846"/>
                  </a:cubicBezTo>
                  <a:cubicBezTo>
                    <a:pt x="10094" y="1705"/>
                    <a:pt x="9908" y="1623"/>
                    <a:pt x="9767" y="1601"/>
                  </a:cubicBezTo>
                  <a:cubicBezTo>
                    <a:pt x="9655" y="1578"/>
                    <a:pt x="9477" y="1571"/>
                    <a:pt x="9246" y="1571"/>
                  </a:cubicBezTo>
                  <a:cubicBezTo>
                    <a:pt x="7869" y="1571"/>
                    <a:pt x="6543" y="2271"/>
                    <a:pt x="5271" y="3663"/>
                  </a:cubicBezTo>
                  <a:cubicBezTo>
                    <a:pt x="3990" y="5055"/>
                    <a:pt x="2911" y="7310"/>
                    <a:pt x="2025" y="10422"/>
                  </a:cubicBezTo>
                  <a:cubicBezTo>
                    <a:pt x="1839" y="11003"/>
                    <a:pt x="1690" y="11367"/>
                    <a:pt x="1571" y="11509"/>
                  </a:cubicBezTo>
                  <a:cubicBezTo>
                    <a:pt x="1459" y="11650"/>
                    <a:pt x="1221" y="11717"/>
                    <a:pt x="871" y="11717"/>
                  </a:cubicBezTo>
                  <a:cubicBezTo>
                    <a:pt x="290" y="11695"/>
                    <a:pt x="0" y="11449"/>
                    <a:pt x="0" y="10980"/>
                  </a:cubicBezTo>
                  <a:cubicBezTo>
                    <a:pt x="0" y="10794"/>
                    <a:pt x="104" y="10348"/>
                    <a:pt x="313" y="9625"/>
                  </a:cubicBezTo>
                  <a:cubicBezTo>
                    <a:pt x="529" y="8881"/>
                    <a:pt x="878" y="7965"/>
                    <a:pt x="1362" y="6871"/>
                  </a:cubicBezTo>
                  <a:cubicBezTo>
                    <a:pt x="1876" y="5754"/>
                    <a:pt x="2479" y="4697"/>
                    <a:pt x="3179" y="3692"/>
                  </a:cubicBezTo>
                  <a:cubicBezTo>
                    <a:pt x="3871" y="2673"/>
                    <a:pt x="4764" y="1802"/>
                    <a:pt x="5859" y="1079"/>
                  </a:cubicBezTo>
                  <a:cubicBezTo>
                    <a:pt x="6975" y="357"/>
                    <a:pt x="8174" y="0"/>
                    <a:pt x="9454" y="0"/>
                  </a:cubicBezTo>
                  <a:cubicBezTo>
                    <a:pt x="11196" y="0"/>
                    <a:pt x="12603" y="566"/>
                    <a:pt x="13675" y="1705"/>
                  </a:cubicBezTo>
                  <a:cubicBezTo>
                    <a:pt x="14769" y="2821"/>
                    <a:pt x="15313" y="4206"/>
                    <a:pt x="15313" y="5859"/>
                  </a:cubicBezTo>
                  <a:cubicBezTo>
                    <a:pt x="15313" y="6536"/>
                    <a:pt x="15216" y="7169"/>
                    <a:pt x="15030" y="7772"/>
                  </a:cubicBezTo>
                  <a:cubicBezTo>
                    <a:pt x="14874" y="8353"/>
                    <a:pt x="14487" y="9424"/>
                    <a:pt x="13884" y="10980"/>
                  </a:cubicBezTo>
                  <a:cubicBezTo>
                    <a:pt x="11442" y="17256"/>
                    <a:pt x="10221" y="21931"/>
                    <a:pt x="10221" y="25005"/>
                  </a:cubicBezTo>
                  <a:cubicBezTo>
                    <a:pt x="10221" y="25742"/>
                    <a:pt x="10280" y="26427"/>
                    <a:pt x="10392" y="27060"/>
                  </a:cubicBezTo>
                  <a:cubicBezTo>
                    <a:pt x="10534" y="27663"/>
                    <a:pt x="10749" y="28266"/>
                    <a:pt x="11055" y="28869"/>
                  </a:cubicBezTo>
                  <a:cubicBezTo>
                    <a:pt x="11360" y="29457"/>
                    <a:pt x="11814" y="29919"/>
                    <a:pt x="12417" y="30268"/>
                  </a:cubicBezTo>
                  <a:cubicBezTo>
                    <a:pt x="13042" y="30589"/>
                    <a:pt x="13787" y="30752"/>
                    <a:pt x="14650" y="30752"/>
                  </a:cubicBezTo>
                  <a:cubicBezTo>
                    <a:pt x="15745" y="30752"/>
                    <a:pt x="16802" y="30499"/>
                    <a:pt x="17822" y="29986"/>
                  </a:cubicBezTo>
                  <a:cubicBezTo>
                    <a:pt x="18871" y="29457"/>
                    <a:pt x="19720" y="28824"/>
                    <a:pt x="20368" y="28102"/>
                  </a:cubicBezTo>
                  <a:cubicBezTo>
                    <a:pt x="21045" y="27380"/>
                    <a:pt x="21581" y="26718"/>
                    <a:pt x="21976" y="26115"/>
                  </a:cubicBezTo>
                  <a:cubicBezTo>
                    <a:pt x="22392" y="25489"/>
                    <a:pt x="22645" y="25013"/>
                    <a:pt x="22742" y="24685"/>
                  </a:cubicBezTo>
                  <a:lnTo>
                    <a:pt x="25951" y="11851"/>
                  </a:lnTo>
                  <a:lnTo>
                    <a:pt x="27380" y="6134"/>
                  </a:lnTo>
                  <a:cubicBezTo>
                    <a:pt x="27819" y="4065"/>
                    <a:pt x="28147" y="2777"/>
                    <a:pt x="28355" y="2263"/>
                  </a:cubicBezTo>
                  <a:cubicBezTo>
                    <a:pt x="28631" y="1779"/>
                    <a:pt x="29018" y="1407"/>
                    <a:pt x="29502" y="1146"/>
                  </a:cubicBezTo>
                  <a:cubicBezTo>
                    <a:pt x="29993" y="893"/>
                    <a:pt x="30447" y="767"/>
                    <a:pt x="30864" y="767"/>
                  </a:cubicBezTo>
                  <a:cubicBezTo>
                    <a:pt x="31445" y="767"/>
                    <a:pt x="31936" y="938"/>
                    <a:pt x="32330" y="1288"/>
                  </a:cubicBezTo>
                  <a:cubicBezTo>
                    <a:pt x="32747" y="1638"/>
                    <a:pt x="32956" y="2114"/>
                    <a:pt x="32956" y="2717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1D8DC9B-8427-EC18-AD76-68444AE8EF11}"/>
                </a:ext>
              </a:extLst>
            </p:cNvPr>
            <p:cNvSpPr/>
            <p:nvPr/>
          </p:nvSpPr>
          <p:spPr>
            <a:xfrm>
              <a:off x="7435138" y="3453668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494E940-3801-B3E6-0ACC-72DB437F2108}"/>
                </a:ext>
              </a:extLst>
            </p:cNvPr>
            <p:cNvSpPr/>
            <p:nvPr/>
          </p:nvSpPr>
          <p:spPr>
            <a:xfrm>
              <a:off x="7435138" y="3256090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A56E832-7130-E002-52FD-94AA10BE8310}"/>
                </a:ext>
              </a:extLst>
            </p:cNvPr>
            <p:cNvSpPr/>
            <p:nvPr/>
          </p:nvSpPr>
          <p:spPr>
            <a:xfrm>
              <a:off x="7435138" y="3058507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FAD2251-BDAA-D233-A62A-12FD35D3C988}"/>
                </a:ext>
              </a:extLst>
            </p:cNvPr>
            <p:cNvSpPr/>
            <p:nvPr/>
          </p:nvSpPr>
          <p:spPr>
            <a:xfrm>
              <a:off x="7435138" y="2860925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6D9A3F6-FA79-0381-2D63-A58F62A6EA7B}"/>
                </a:ext>
              </a:extLst>
            </p:cNvPr>
            <p:cNvSpPr/>
            <p:nvPr/>
          </p:nvSpPr>
          <p:spPr>
            <a:xfrm>
              <a:off x="7435138" y="2663344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DB30753C-6414-A8F0-39EE-4E73CEC235C0}"/>
                </a:ext>
              </a:extLst>
            </p:cNvPr>
            <p:cNvSpPr/>
            <p:nvPr/>
          </p:nvSpPr>
          <p:spPr>
            <a:xfrm>
              <a:off x="7435138" y="2492749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479A6A4-E73C-9AEE-88D0-1CAEB7DEBD20}"/>
                </a:ext>
              </a:extLst>
            </p:cNvPr>
            <p:cNvSpPr/>
            <p:nvPr/>
          </p:nvSpPr>
          <p:spPr>
            <a:xfrm>
              <a:off x="7435138" y="3453668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AA0D16-6FD7-8C82-04DE-1A3FAE52B180}"/>
                </a:ext>
              </a:extLst>
            </p:cNvPr>
            <p:cNvSpPr/>
            <p:nvPr/>
          </p:nvSpPr>
          <p:spPr>
            <a:xfrm>
              <a:off x="7435138" y="3256090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DDB18B1-3029-0BBE-4706-860054F56F65}"/>
                </a:ext>
              </a:extLst>
            </p:cNvPr>
            <p:cNvSpPr/>
            <p:nvPr/>
          </p:nvSpPr>
          <p:spPr>
            <a:xfrm>
              <a:off x="7435138" y="3058507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E77A3336-E8BC-4BD9-F968-DE4951F9E0F5}"/>
                </a:ext>
              </a:extLst>
            </p:cNvPr>
            <p:cNvSpPr/>
            <p:nvPr/>
          </p:nvSpPr>
          <p:spPr>
            <a:xfrm>
              <a:off x="7435138" y="2860925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B0EC6FB-79A2-F227-C27F-F340B7EF1E78}"/>
                </a:ext>
              </a:extLst>
            </p:cNvPr>
            <p:cNvSpPr/>
            <p:nvPr/>
          </p:nvSpPr>
          <p:spPr>
            <a:xfrm>
              <a:off x="7435138" y="2663344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D4129F32-DCB9-2004-E237-806F9DEE622C}"/>
                </a:ext>
              </a:extLst>
            </p:cNvPr>
            <p:cNvSpPr/>
            <p:nvPr/>
          </p:nvSpPr>
          <p:spPr>
            <a:xfrm>
              <a:off x="7278999" y="3430345"/>
              <a:ext cx="31120" cy="46712"/>
            </a:xfrm>
            <a:custGeom>
              <a:avLst/>
              <a:gdLst>
                <a:gd name="connsiteX0" fmla="*/ 15561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1 w 31120"/>
                <a:gd name="connsiteY4" fmla="*/ 41889 h 46712"/>
                <a:gd name="connsiteX5" fmla="*/ 22647 w 31120"/>
                <a:gd name="connsiteY5" fmla="*/ 37274 h 46712"/>
                <a:gd name="connsiteX6" fmla="*/ 25030 w 31120"/>
                <a:gd name="connsiteY6" fmla="*/ 23368 h 46712"/>
                <a:gd name="connsiteX7" fmla="*/ 22647 w 31120"/>
                <a:gd name="connsiteY7" fmla="*/ 9469 h 46712"/>
                <a:gd name="connsiteX8" fmla="*/ 15561 w 31120"/>
                <a:gd name="connsiteY8" fmla="*/ 4824 h 46712"/>
                <a:gd name="connsiteX9" fmla="*/ 15561 w 31120"/>
                <a:gd name="connsiteY9" fmla="*/ 0 h 46712"/>
                <a:gd name="connsiteX10" fmla="*/ 27111 w 31120"/>
                <a:gd name="connsiteY10" fmla="*/ 6000 h 46712"/>
                <a:gd name="connsiteX11" fmla="*/ 31121 w 31120"/>
                <a:gd name="connsiteY11" fmla="*/ 23368 h 46712"/>
                <a:gd name="connsiteX12" fmla="*/ 27111 w 31120"/>
                <a:gd name="connsiteY12" fmla="*/ 40743 h 46712"/>
                <a:gd name="connsiteX13" fmla="*/ 15561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1" y="41889"/>
                  </a:cubicBezTo>
                  <a:cubicBezTo>
                    <a:pt x="18717" y="41889"/>
                    <a:pt x="21079" y="40348"/>
                    <a:pt x="22647" y="37274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81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3"/>
                    <a:pt x="27111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1" y="40743"/>
                  </a:cubicBezTo>
                  <a:cubicBezTo>
                    <a:pt x="24457" y="44725"/>
                    <a:pt x="20607" y="46713"/>
                    <a:pt x="15561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C67EE36-0554-736D-FFA9-F6229A742607}"/>
                </a:ext>
              </a:extLst>
            </p:cNvPr>
            <p:cNvSpPr/>
            <p:nvPr/>
          </p:nvSpPr>
          <p:spPr>
            <a:xfrm>
              <a:off x="7320826" y="3468519"/>
              <a:ext cx="6363" cy="7660"/>
            </a:xfrm>
            <a:custGeom>
              <a:avLst/>
              <a:gdLst>
                <a:gd name="connsiteX0" fmla="*/ 0 w 6363"/>
                <a:gd name="connsiteY0" fmla="*/ 0 h 7660"/>
                <a:gd name="connsiteX1" fmla="*/ 6363 w 6363"/>
                <a:gd name="connsiteY1" fmla="*/ 0 h 7660"/>
                <a:gd name="connsiteX2" fmla="*/ 6363 w 6363"/>
                <a:gd name="connsiteY2" fmla="*/ 7660 h 7660"/>
                <a:gd name="connsiteX3" fmla="*/ 0 w 6363"/>
                <a:gd name="connsiteY3" fmla="*/ 7660 h 7660"/>
                <a:gd name="connsiteX4" fmla="*/ 0 w 6363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AD26D5AF-DA68-F129-8745-FB88056F6DC6}"/>
                </a:ext>
              </a:extLst>
            </p:cNvPr>
            <p:cNvSpPr/>
            <p:nvPr/>
          </p:nvSpPr>
          <p:spPr>
            <a:xfrm>
              <a:off x="7337925" y="3430345"/>
              <a:ext cx="31120" cy="46712"/>
            </a:xfrm>
            <a:custGeom>
              <a:avLst/>
              <a:gdLst>
                <a:gd name="connsiteX0" fmla="*/ 15560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0 w 31120"/>
                <a:gd name="connsiteY4" fmla="*/ 41889 h 46712"/>
                <a:gd name="connsiteX5" fmla="*/ 22647 w 31120"/>
                <a:gd name="connsiteY5" fmla="*/ 37274 h 46712"/>
                <a:gd name="connsiteX6" fmla="*/ 25029 w 31120"/>
                <a:gd name="connsiteY6" fmla="*/ 23368 h 46712"/>
                <a:gd name="connsiteX7" fmla="*/ 22647 w 31120"/>
                <a:gd name="connsiteY7" fmla="*/ 9469 h 46712"/>
                <a:gd name="connsiteX8" fmla="*/ 15560 w 31120"/>
                <a:gd name="connsiteY8" fmla="*/ 4824 h 46712"/>
                <a:gd name="connsiteX9" fmla="*/ 15560 w 31120"/>
                <a:gd name="connsiteY9" fmla="*/ 0 h 46712"/>
                <a:gd name="connsiteX10" fmla="*/ 27110 w 31120"/>
                <a:gd name="connsiteY10" fmla="*/ 6000 h 46712"/>
                <a:gd name="connsiteX11" fmla="*/ 31121 w 31120"/>
                <a:gd name="connsiteY11" fmla="*/ 23368 h 46712"/>
                <a:gd name="connsiteX12" fmla="*/ 27110 w 31120"/>
                <a:gd name="connsiteY12" fmla="*/ 40743 h 46712"/>
                <a:gd name="connsiteX13" fmla="*/ 15560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0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0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0" y="41889"/>
                  </a:cubicBezTo>
                  <a:cubicBezTo>
                    <a:pt x="18716" y="41889"/>
                    <a:pt x="21078" y="40348"/>
                    <a:pt x="22647" y="37274"/>
                  </a:cubicBezTo>
                  <a:cubicBezTo>
                    <a:pt x="24235" y="34177"/>
                    <a:pt x="25029" y="29539"/>
                    <a:pt x="25029" y="23368"/>
                  </a:cubicBezTo>
                  <a:cubicBezTo>
                    <a:pt x="25029" y="17181"/>
                    <a:pt x="24235" y="12544"/>
                    <a:pt x="22647" y="9469"/>
                  </a:cubicBezTo>
                  <a:cubicBezTo>
                    <a:pt x="21078" y="6372"/>
                    <a:pt x="18716" y="4824"/>
                    <a:pt x="15560" y="4824"/>
                  </a:cubicBezTo>
                  <a:moveTo>
                    <a:pt x="15560" y="0"/>
                  </a:moveTo>
                  <a:cubicBezTo>
                    <a:pt x="20606" y="0"/>
                    <a:pt x="24456" y="2003"/>
                    <a:pt x="27110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0" y="40743"/>
                  </a:cubicBezTo>
                  <a:cubicBezTo>
                    <a:pt x="24456" y="44725"/>
                    <a:pt x="20606" y="46713"/>
                    <a:pt x="15560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4B532F98-BEB1-70A3-FD3E-9719A25C95F8}"/>
                </a:ext>
              </a:extLst>
            </p:cNvPr>
            <p:cNvSpPr/>
            <p:nvPr/>
          </p:nvSpPr>
          <p:spPr>
            <a:xfrm>
              <a:off x="7377218" y="3430345"/>
              <a:ext cx="31120" cy="46712"/>
            </a:xfrm>
            <a:custGeom>
              <a:avLst/>
              <a:gdLst>
                <a:gd name="connsiteX0" fmla="*/ 15561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1 w 31120"/>
                <a:gd name="connsiteY4" fmla="*/ 41889 h 46712"/>
                <a:gd name="connsiteX5" fmla="*/ 22647 w 31120"/>
                <a:gd name="connsiteY5" fmla="*/ 37274 h 46712"/>
                <a:gd name="connsiteX6" fmla="*/ 25030 w 31120"/>
                <a:gd name="connsiteY6" fmla="*/ 23368 h 46712"/>
                <a:gd name="connsiteX7" fmla="*/ 22647 w 31120"/>
                <a:gd name="connsiteY7" fmla="*/ 9469 h 46712"/>
                <a:gd name="connsiteX8" fmla="*/ 15561 w 31120"/>
                <a:gd name="connsiteY8" fmla="*/ 4824 h 46712"/>
                <a:gd name="connsiteX9" fmla="*/ 15561 w 31120"/>
                <a:gd name="connsiteY9" fmla="*/ 0 h 46712"/>
                <a:gd name="connsiteX10" fmla="*/ 27111 w 31120"/>
                <a:gd name="connsiteY10" fmla="*/ 6000 h 46712"/>
                <a:gd name="connsiteX11" fmla="*/ 31121 w 31120"/>
                <a:gd name="connsiteY11" fmla="*/ 23368 h 46712"/>
                <a:gd name="connsiteX12" fmla="*/ 27111 w 31120"/>
                <a:gd name="connsiteY12" fmla="*/ 40743 h 46712"/>
                <a:gd name="connsiteX13" fmla="*/ 15561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1" y="41889"/>
                  </a:cubicBezTo>
                  <a:cubicBezTo>
                    <a:pt x="18717" y="41889"/>
                    <a:pt x="21079" y="40348"/>
                    <a:pt x="22647" y="37274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81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3"/>
                    <a:pt x="27111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1" y="40743"/>
                  </a:cubicBezTo>
                  <a:cubicBezTo>
                    <a:pt x="24457" y="44725"/>
                    <a:pt x="20607" y="46713"/>
                    <a:pt x="15561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141BE8B3-1B87-1A9D-5FF1-7FB9CC3640C9}"/>
                </a:ext>
              </a:extLst>
            </p:cNvPr>
            <p:cNvSpPr/>
            <p:nvPr/>
          </p:nvSpPr>
          <p:spPr>
            <a:xfrm>
              <a:off x="7280296" y="3232767"/>
              <a:ext cx="31120" cy="46705"/>
            </a:xfrm>
            <a:custGeom>
              <a:avLst/>
              <a:gdLst>
                <a:gd name="connsiteX0" fmla="*/ 15561 w 31120"/>
                <a:gd name="connsiteY0" fmla="*/ 4824 h 46705"/>
                <a:gd name="connsiteX1" fmla="*/ 8474 w 31120"/>
                <a:gd name="connsiteY1" fmla="*/ 9462 h 46705"/>
                <a:gd name="connsiteX2" fmla="*/ 6121 w 31120"/>
                <a:gd name="connsiteY2" fmla="*/ 23368 h 46705"/>
                <a:gd name="connsiteX3" fmla="*/ 8474 w 31120"/>
                <a:gd name="connsiteY3" fmla="*/ 37266 h 46705"/>
                <a:gd name="connsiteX4" fmla="*/ 15561 w 31120"/>
                <a:gd name="connsiteY4" fmla="*/ 41882 h 46705"/>
                <a:gd name="connsiteX5" fmla="*/ 22647 w 31120"/>
                <a:gd name="connsiteY5" fmla="*/ 37266 h 46705"/>
                <a:gd name="connsiteX6" fmla="*/ 25030 w 31120"/>
                <a:gd name="connsiteY6" fmla="*/ 23368 h 46705"/>
                <a:gd name="connsiteX7" fmla="*/ 22647 w 31120"/>
                <a:gd name="connsiteY7" fmla="*/ 9462 h 46705"/>
                <a:gd name="connsiteX8" fmla="*/ 15561 w 31120"/>
                <a:gd name="connsiteY8" fmla="*/ 4824 h 46705"/>
                <a:gd name="connsiteX9" fmla="*/ 15561 w 31120"/>
                <a:gd name="connsiteY9" fmla="*/ 0 h 46705"/>
                <a:gd name="connsiteX10" fmla="*/ 27111 w 31120"/>
                <a:gd name="connsiteY10" fmla="*/ 6000 h 46705"/>
                <a:gd name="connsiteX11" fmla="*/ 31121 w 31120"/>
                <a:gd name="connsiteY11" fmla="*/ 23368 h 46705"/>
                <a:gd name="connsiteX12" fmla="*/ 27111 w 31120"/>
                <a:gd name="connsiteY12" fmla="*/ 40735 h 46705"/>
                <a:gd name="connsiteX13" fmla="*/ 15561 w 31120"/>
                <a:gd name="connsiteY13" fmla="*/ 46705 h 46705"/>
                <a:gd name="connsiteX14" fmla="*/ 3980 w 31120"/>
                <a:gd name="connsiteY14" fmla="*/ 40735 h 46705"/>
                <a:gd name="connsiteX15" fmla="*/ 0 w 31120"/>
                <a:gd name="connsiteY15" fmla="*/ 23368 h 46705"/>
                <a:gd name="connsiteX16" fmla="*/ 3980 w 31120"/>
                <a:gd name="connsiteY16" fmla="*/ 6000 h 46705"/>
                <a:gd name="connsiteX17" fmla="*/ 15561 w 31120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05">
                  <a:moveTo>
                    <a:pt x="15561" y="4824"/>
                  </a:moveTo>
                  <a:cubicBezTo>
                    <a:pt x="12424" y="4824"/>
                    <a:pt x="10062" y="6372"/>
                    <a:pt x="8474" y="9462"/>
                  </a:cubicBezTo>
                  <a:cubicBezTo>
                    <a:pt x="6905" y="12536"/>
                    <a:pt x="6121" y="17174"/>
                    <a:pt x="6121" y="23368"/>
                  </a:cubicBezTo>
                  <a:cubicBezTo>
                    <a:pt x="6121" y="29539"/>
                    <a:pt x="6905" y="34177"/>
                    <a:pt x="8474" y="37266"/>
                  </a:cubicBezTo>
                  <a:cubicBezTo>
                    <a:pt x="10062" y="40341"/>
                    <a:pt x="12424" y="41882"/>
                    <a:pt x="15561" y="41882"/>
                  </a:cubicBezTo>
                  <a:cubicBezTo>
                    <a:pt x="18717" y="41882"/>
                    <a:pt x="21079" y="40341"/>
                    <a:pt x="22647" y="37266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74"/>
                    <a:pt x="24236" y="12536"/>
                    <a:pt x="22647" y="9462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6" y="0"/>
                    <a:pt x="24457" y="2003"/>
                    <a:pt x="27111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46"/>
                    <a:pt x="29784" y="36738"/>
                    <a:pt x="27111" y="40735"/>
                  </a:cubicBezTo>
                  <a:cubicBezTo>
                    <a:pt x="24457" y="44718"/>
                    <a:pt x="20606" y="46705"/>
                    <a:pt x="15561" y="46705"/>
                  </a:cubicBezTo>
                  <a:cubicBezTo>
                    <a:pt x="10514" y="46705"/>
                    <a:pt x="6654" y="44718"/>
                    <a:pt x="3980" y="40735"/>
                  </a:cubicBezTo>
                  <a:cubicBezTo>
                    <a:pt x="1327" y="36738"/>
                    <a:pt x="0" y="30946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61A5E76-77D0-2AFB-2835-0C631F0AFF6C}"/>
                </a:ext>
              </a:extLst>
            </p:cNvPr>
            <p:cNvSpPr/>
            <p:nvPr/>
          </p:nvSpPr>
          <p:spPr>
            <a:xfrm>
              <a:off x="7322123" y="3270941"/>
              <a:ext cx="6362" cy="7660"/>
            </a:xfrm>
            <a:custGeom>
              <a:avLst/>
              <a:gdLst>
                <a:gd name="connsiteX0" fmla="*/ 0 w 6362"/>
                <a:gd name="connsiteY0" fmla="*/ 0 h 7660"/>
                <a:gd name="connsiteX1" fmla="*/ 6363 w 6362"/>
                <a:gd name="connsiteY1" fmla="*/ 0 h 7660"/>
                <a:gd name="connsiteX2" fmla="*/ 6363 w 6362"/>
                <a:gd name="connsiteY2" fmla="*/ 7660 h 7660"/>
                <a:gd name="connsiteX3" fmla="*/ 0 w 6362"/>
                <a:gd name="connsiteY3" fmla="*/ 7660 h 7660"/>
                <a:gd name="connsiteX4" fmla="*/ 0 w 6362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2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44415AC8-0D55-3C73-880B-6AC2E5A963D2}"/>
                </a:ext>
              </a:extLst>
            </p:cNvPr>
            <p:cNvSpPr/>
            <p:nvPr/>
          </p:nvSpPr>
          <p:spPr>
            <a:xfrm>
              <a:off x="7339221" y="3232767"/>
              <a:ext cx="31120" cy="46705"/>
            </a:xfrm>
            <a:custGeom>
              <a:avLst/>
              <a:gdLst>
                <a:gd name="connsiteX0" fmla="*/ 15560 w 31120"/>
                <a:gd name="connsiteY0" fmla="*/ 4824 h 46705"/>
                <a:gd name="connsiteX1" fmla="*/ 8474 w 31120"/>
                <a:gd name="connsiteY1" fmla="*/ 9462 h 46705"/>
                <a:gd name="connsiteX2" fmla="*/ 6121 w 31120"/>
                <a:gd name="connsiteY2" fmla="*/ 23368 h 46705"/>
                <a:gd name="connsiteX3" fmla="*/ 8474 w 31120"/>
                <a:gd name="connsiteY3" fmla="*/ 37266 h 46705"/>
                <a:gd name="connsiteX4" fmla="*/ 15560 w 31120"/>
                <a:gd name="connsiteY4" fmla="*/ 41882 h 46705"/>
                <a:gd name="connsiteX5" fmla="*/ 22647 w 31120"/>
                <a:gd name="connsiteY5" fmla="*/ 37266 h 46705"/>
                <a:gd name="connsiteX6" fmla="*/ 25029 w 31120"/>
                <a:gd name="connsiteY6" fmla="*/ 23368 h 46705"/>
                <a:gd name="connsiteX7" fmla="*/ 22647 w 31120"/>
                <a:gd name="connsiteY7" fmla="*/ 9462 h 46705"/>
                <a:gd name="connsiteX8" fmla="*/ 15560 w 31120"/>
                <a:gd name="connsiteY8" fmla="*/ 4824 h 46705"/>
                <a:gd name="connsiteX9" fmla="*/ 15560 w 31120"/>
                <a:gd name="connsiteY9" fmla="*/ 0 h 46705"/>
                <a:gd name="connsiteX10" fmla="*/ 27110 w 31120"/>
                <a:gd name="connsiteY10" fmla="*/ 6000 h 46705"/>
                <a:gd name="connsiteX11" fmla="*/ 31121 w 31120"/>
                <a:gd name="connsiteY11" fmla="*/ 23368 h 46705"/>
                <a:gd name="connsiteX12" fmla="*/ 27110 w 31120"/>
                <a:gd name="connsiteY12" fmla="*/ 40735 h 46705"/>
                <a:gd name="connsiteX13" fmla="*/ 15560 w 31120"/>
                <a:gd name="connsiteY13" fmla="*/ 46705 h 46705"/>
                <a:gd name="connsiteX14" fmla="*/ 3980 w 31120"/>
                <a:gd name="connsiteY14" fmla="*/ 40735 h 46705"/>
                <a:gd name="connsiteX15" fmla="*/ 0 w 31120"/>
                <a:gd name="connsiteY15" fmla="*/ 23368 h 46705"/>
                <a:gd name="connsiteX16" fmla="*/ 3980 w 31120"/>
                <a:gd name="connsiteY16" fmla="*/ 6000 h 46705"/>
                <a:gd name="connsiteX17" fmla="*/ 15560 w 31120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05">
                  <a:moveTo>
                    <a:pt x="15560" y="4824"/>
                  </a:moveTo>
                  <a:cubicBezTo>
                    <a:pt x="12424" y="4824"/>
                    <a:pt x="10062" y="6372"/>
                    <a:pt x="8474" y="9462"/>
                  </a:cubicBezTo>
                  <a:cubicBezTo>
                    <a:pt x="6905" y="12536"/>
                    <a:pt x="6121" y="17174"/>
                    <a:pt x="6121" y="23368"/>
                  </a:cubicBezTo>
                  <a:cubicBezTo>
                    <a:pt x="6121" y="29539"/>
                    <a:pt x="6905" y="34177"/>
                    <a:pt x="8474" y="37266"/>
                  </a:cubicBezTo>
                  <a:cubicBezTo>
                    <a:pt x="10062" y="40341"/>
                    <a:pt x="12424" y="41882"/>
                    <a:pt x="15560" y="41882"/>
                  </a:cubicBezTo>
                  <a:cubicBezTo>
                    <a:pt x="18716" y="41882"/>
                    <a:pt x="21078" y="40341"/>
                    <a:pt x="22647" y="37266"/>
                  </a:cubicBezTo>
                  <a:cubicBezTo>
                    <a:pt x="24235" y="34177"/>
                    <a:pt x="25029" y="29539"/>
                    <a:pt x="25029" y="23368"/>
                  </a:cubicBezTo>
                  <a:cubicBezTo>
                    <a:pt x="25029" y="17174"/>
                    <a:pt x="24235" y="12536"/>
                    <a:pt x="22647" y="9462"/>
                  </a:cubicBezTo>
                  <a:cubicBezTo>
                    <a:pt x="21078" y="6372"/>
                    <a:pt x="18716" y="4824"/>
                    <a:pt x="15560" y="4824"/>
                  </a:cubicBezTo>
                  <a:moveTo>
                    <a:pt x="15560" y="0"/>
                  </a:moveTo>
                  <a:cubicBezTo>
                    <a:pt x="20606" y="0"/>
                    <a:pt x="24456" y="2003"/>
                    <a:pt x="27110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46"/>
                    <a:pt x="29784" y="36738"/>
                    <a:pt x="27110" y="40735"/>
                  </a:cubicBezTo>
                  <a:cubicBezTo>
                    <a:pt x="24456" y="44718"/>
                    <a:pt x="20606" y="46705"/>
                    <a:pt x="15560" y="46705"/>
                  </a:cubicBezTo>
                  <a:cubicBezTo>
                    <a:pt x="10514" y="46705"/>
                    <a:pt x="6654" y="44718"/>
                    <a:pt x="3980" y="40735"/>
                  </a:cubicBezTo>
                  <a:cubicBezTo>
                    <a:pt x="1327" y="36738"/>
                    <a:pt x="0" y="30946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2D9D45B-1562-3B51-5023-1E232B1C84D9}"/>
                </a:ext>
              </a:extLst>
            </p:cNvPr>
            <p:cNvSpPr/>
            <p:nvPr/>
          </p:nvSpPr>
          <p:spPr>
            <a:xfrm>
              <a:off x="7379208" y="3233578"/>
              <a:ext cx="29130" cy="45893"/>
            </a:xfrm>
            <a:custGeom>
              <a:avLst/>
              <a:gdLst>
                <a:gd name="connsiteX0" fmla="*/ 1900 w 29130"/>
                <a:gd name="connsiteY0" fmla="*/ 0 h 45893"/>
                <a:gd name="connsiteX1" fmla="*/ 25813 w 29130"/>
                <a:gd name="connsiteY1" fmla="*/ 0 h 45893"/>
                <a:gd name="connsiteX2" fmla="*/ 25813 w 29130"/>
                <a:gd name="connsiteY2" fmla="*/ 5129 h 45893"/>
                <a:gd name="connsiteX3" fmla="*/ 7479 w 29130"/>
                <a:gd name="connsiteY3" fmla="*/ 5129 h 45893"/>
                <a:gd name="connsiteX4" fmla="*/ 7479 w 29130"/>
                <a:gd name="connsiteY4" fmla="*/ 16161 h 45893"/>
                <a:gd name="connsiteX5" fmla="*/ 10132 w 29130"/>
                <a:gd name="connsiteY5" fmla="*/ 15499 h 45893"/>
                <a:gd name="connsiteX6" fmla="*/ 12786 w 29130"/>
                <a:gd name="connsiteY6" fmla="*/ 15261 h 45893"/>
                <a:gd name="connsiteX7" fmla="*/ 24728 w 29130"/>
                <a:gd name="connsiteY7" fmla="*/ 19392 h 45893"/>
                <a:gd name="connsiteX8" fmla="*/ 29130 w 29130"/>
                <a:gd name="connsiteY8" fmla="*/ 30581 h 45893"/>
                <a:gd name="connsiteX9" fmla="*/ 24607 w 29130"/>
                <a:gd name="connsiteY9" fmla="*/ 41889 h 45893"/>
                <a:gd name="connsiteX10" fmla="*/ 11851 w 29130"/>
                <a:gd name="connsiteY10" fmla="*/ 45894 h 45893"/>
                <a:gd name="connsiteX11" fmla="*/ 6061 w 29130"/>
                <a:gd name="connsiteY11" fmla="*/ 45418 h 45893"/>
                <a:gd name="connsiteX12" fmla="*/ 0 w 29130"/>
                <a:gd name="connsiteY12" fmla="*/ 43966 h 45893"/>
                <a:gd name="connsiteX13" fmla="*/ 0 w 29130"/>
                <a:gd name="connsiteY13" fmla="*/ 37847 h 45893"/>
                <a:gd name="connsiteX14" fmla="*/ 5609 w 29130"/>
                <a:gd name="connsiteY14" fmla="*/ 40043 h 45893"/>
                <a:gd name="connsiteX15" fmla="*/ 11731 w 29130"/>
                <a:gd name="connsiteY15" fmla="*/ 40772 h 45893"/>
                <a:gd name="connsiteX16" fmla="*/ 19993 w 29130"/>
                <a:gd name="connsiteY16" fmla="*/ 38025 h 45893"/>
                <a:gd name="connsiteX17" fmla="*/ 23039 w 29130"/>
                <a:gd name="connsiteY17" fmla="*/ 30581 h 45893"/>
                <a:gd name="connsiteX18" fmla="*/ 19993 w 29130"/>
                <a:gd name="connsiteY18" fmla="*/ 23129 h 45893"/>
                <a:gd name="connsiteX19" fmla="*/ 11731 w 29130"/>
                <a:gd name="connsiteY19" fmla="*/ 20382 h 45893"/>
                <a:gd name="connsiteX20" fmla="*/ 6845 w 29130"/>
                <a:gd name="connsiteY20" fmla="*/ 20926 h 45893"/>
                <a:gd name="connsiteX21" fmla="*/ 1900 w 29130"/>
                <a:gd name="connsiteY21" fmla="*/ 22616 h 45893"/>
                <a:gd name="connsiteX22" fmla="*/ 1900 w 29130"/>
                <a:gd name="connsiteY22" fmla="*/ 0 h 4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130" h="45893">
                  <a:moveTo>
                    <a:pt x="1900" y="0"/>
                  </a:moveTo>
                  <a:lnTo>
                    <a:pt x="25813" y="0"/>
                  </a:lnTo>
                  <a:lnTo>
                    <a:pt x="25813" y="5129"/>
                  </a:lnTo>
                  <a:lnTo>
                    <a:pt x="7479" y="5129"/>
                  </a:lnTo>
                  <a:lnTo>
                    <a:pt x="7479" y="16161"/>
                  </a:lnTo>
                  <a:cubicBezTo>
                    <a:pt x="8363" y="15856"/>
                    <a:pt x="9247" y="15640"/>
                    <a:pt x="10132" y="15499"/>
                  </a:cubicBezTo>
                  <a:cubicBezTo>
                    <a:pt x="11017" y="15343"/>
                    <a:pt x="11901" y="15261"/>
                    <a:pt x="12786" y="15261"/>
                  </a:cubicBezTo>
                  <a:cubicBezTo>
                    <a:pt x="17812" y="15261"/>
                    <a:pt x="21792" y="16638"/>
                    <a:pt x="24728" y="19392"/>
                  </a:cubicBezTo>
                  <a:cubicBezTo>
                    <a:pt x="27663" y="22147"/>
                    <a:pt x="29130" y="25876"/>
                    <a:pt x="29130" y="30581"/>
                  </a:cubicBezTo>
                  <a:cubicBezTo>
                    <a:pt x="29130" y="35427"/>
                    <a:pt x="27623" y="39194"/>
                    <a:pt x="24607" y="41889"/>
                  </a:cubicBezTo>
                  <a:cubicBezTo>
                    <a:pt x="21591" y="44561"/>
                    <a:pt x="17340" y="45894"/>
                    <a:pt x="11851" y="45894"/>
                  </a:cubicBezTo>
                  <a:cubicBezTo>
                    <a:pt x="9961" y="45894"/>
                    <a:pt x="8032" y="45738"/>
                    <a:pt x="6061" y="45418"/>
                  </a:cubicBezTo>
                  <a:cubicBezTo>
                    <a:pt x="4111" y="45097"/>
                    <a:pt x="2091" y="44613"/>
                    <a:pt x="0" y="43966"/>
                  </a:cubicBezTo>
                  <a:lnTo>
                    <a:pt x="0" y="37847"/>
                  </a:lnTo>
                  <a:cubicBezTo>
                    <a:pt x="1810" y="38829"/>
                    <a:pt x="3679" y="39559"/>
                    <a:pt x="5609" y="40043"/>
                  </a:cubicBezTo>
                  <a:cubicBezTo>
                    <a:pt x="7539" y="40527"/>
                    <a:pt x="9579" y="40772"/>
                    <a:pt x="11731" y="40772"/>
                  </a:cubicBezTo>
                  <a:cubicBezTo>
                    <a:pt x="15209" y="40772"/>
                    <a:pt x="17963" y="39857"/>
                    <a:pt x="19993" y="38025"/>
                  </a:cubicBezTo>
                  <a:cubicBezTo>
                    <a:pt x="22024" y="36194"/>
                    <a:pt x="23039" y="33715"/>
                    <a:pt x="23039" y="30581"/>
                  </a:cubicBezTo>
                  <a:cubicBezTo>
                    <a:pt x="23039" y="27447"/>
                    <a:pt x="22024" y="24961"/>
                    <a:pt x="19993" y="23129"/>
                  </a:cubicBezTo>
                  <a:cubicBezTo>
                    <a:pt x="17963" y="21298"/>
                    <a:pt x="15209" y="20382"/>
                    <a:pt x="11731" y="20382"/>
                  </a:cubicBezTo>
                  <a:cubicBezTo>
                    <a:pt x="10102" y="20382"/>
                    <a:pt x="8473" y="20561"/>
                    <a:pt x="6845" y="20926"/>
                  </a:cubicBezTo>
                  <a:cubicBezTo>
                    <a:pt x="5237" y="21291"/>
                    <a:pt x="3589" y="21849"/>
                    <a:pt x="1900" y="22616"/>
                  </a:cubicBezTo>
                  <a:lnTo>
                    <a:pt x="190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F97581F2-B9D8-C3D8-9567-10A21EADCD41}"/>
                </a:ext>
              </a:extLst>
            </p:cNvPr>
            <p:cNvSpPr/>
            <p:nvPr/>
          </p:nvSpPr>
          <p:spPr>
            <a:xfrm>
              <a:off x="7278999" y="3035182"/>
              <a:ext cx="31120" cy="46711"/>
            </a:xfrm>
            <a:custGeom>
              <a:avLst/>
              <a:gdLst>
                <a:gd name="connsiteX0" fmla="*/ 15561 w 31120"/>
                <a:gd name="connsiteY0" fmla="*/ 4825 h 46711"/>
                <a:gd name="connsiteX1" fmla="*/ 8474 w 31120"/>
                <a:gd name="connsiteY1" fmla="*/ 9469 h 46711"/>
                <a:gd name="connsiteX2" fmla="*/ 6121 w 31120"/>
                <a:gd name="connsiteY2" fmla="*/ 23371 h 46711"/>
                <a:gd name="connsiteX3" fmla="*/ 8474 w 31120"/>
                <a:gd name="connsiteY3" fmla="*/ 37273 h 46711"/>
                <a:gd name="connsiteX4" fmla="*/ 15561 w 31120"/>
                <a:gd name="connsiteY4" fmla="*/ 41887 h 46711"/>
                <a:gd name="connsiteX5" fmla="*/ 22647 w 31120"/>
                <a:gd name="connsiteY5" fmla="*/ 37273 h 46711"/>
                <a:gd name="connsiteX6" fmla="*/ 25030 w 31120"/>
                <a:gd name="connsiteY6" fmla="*/ 23371 h 46711"/>
                <a:gd name="connsiteX7" fmla="*/ 22647 w 31120"/>
                <a:gd name="connsiteY7" fmla="*/ 9469 h 46711"/>
                <a:gd name="connsiteX8" fmla="*/ 15561 w 31120"/>
                <a:gd name="connsiteY8" fmla="*/ 4825 h 46711"/>
                <a:gd name="connsiteX9" fmla="*/ 15561 w 31120"/>
                <a:gd name="connsiteY9" fmla="*/ 0 h 46711"/>
                <a:gd name="connsiteX10" fmla="*/ 27111 w 31120"/>
                <a:gd name="connsiteY10" fmla="*/ 6001 h 46711"/>
                <a:gd name="connsiteX11" fmla="*/ 31121 w 31120"/>
                <a:gd name="connsiteY11" fmla="*/ 23371 h 46711"/>
                <a:gd name="connsiteX12" fmla="*/ 27111 w 31120"/>
                <a:gd name="connsiteY12" fmla="*/ 40740 h 46711"/>
                <a:gd name="connsiteX13" fmla="*/ 15561 w 31120"/>
                <a:gd name="connsiteY13" fmla="*/ 46711 h 46711"/>
                <a:gd name="connsiteX14" fmla="*/ 3980 w 31120"/>
                <a:gd name="connsiteY14" fmla="*/ 40740 h 46711"/>
                <a:gd name="connsiteX15" fmla="*/ 0 w 31120"/>
                <a:gd name="connsiteY15" fmla="*/ 23371 h 46711"/>
                <a:gd name="connsiteX16" fmla="*/ 3980 w 31120"/>
                <a:gd name="connsiteY16" fmla="*/ 6001 h 46711"/>
                <a:gd name="connsiteX17" fmla="*/ 15561 w 31120"/>
                <a:gd name="connsiteY17" fmla="*/ 0 h 4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1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4"/>
                    <a:pt x="6121" y="17178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8"/>
                    <a:pt x="24236" y="12544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0"/>
                  </a:cubicBezTo>
                  <a:cubicBezTo>
                    <a:pt x="24457" y="44721"/>
                    <a:pt x="20607" y="46711"/>
                    <a:pt x="15561" y="46711"/>
                  </a:cubicBezTo>
                  <a:cubicBezTo>
                    <a:pt x="10514" y="46711"/>
                    <a:pt x="6654" y="44721"/>
                    <a:pt x="3980" y="40740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29A818E-FAAD-9823-526F-EBC407ED24DA}"/>
                </a:ext>
              </a:extLst>
            </p:cNvPr>
            <p:cNvSpPr/>
            <p:nvPr/>
          </p:nvSpPr>
          <p:spPr>
            <a:xfrm>
              <a:off x="7320826" y="3073359"/>
              <a:ext cx="6363" cy="7660"/>
            </a:xfrm>
            <a:custGeom>
              <a:avLst/>
              <a:gdLst>
                <a:gd name="connsiteX0" fmla="*/ 0 w 6363"/>
                <a:gd name="connsiteY0" fmla="*/ 0 h 7660"/>
                <a:gd name="connsiteX1" fmla="*/ 6363 w 6363"/>
                <a:gd name="connsiteY1" fmla="*/ 0 h 7660"/>
                <a:gd name="connsiteX2" fmla="*/ 6363 w 6363"/>
                <a:gd name="connsiteY2" fmla="*/ 7660 h 7660"/>
                <a:gd name="connsiteX3" fmla="*/ 0 w 6363"/>
                <a:gd name="connsiteY3" fmla="*/ 7660 h 7660"/>
                <a:gd name="connsiteX4" fmla="*/ 0 w 6363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BF75DF6-D3DD-28F7-6AC8-3CF4B4D9C175}"/>
                </a:ext>
              </a:extLst>
            </p:cNvPr>
            <p:cNvSpPr/>
            <p:nvPr/>
          </p:nvSpPr>
          <p:spPr>
            <a:xfrm>
              <a:off x="7340639" y="3035996"/>
              <a:ext cx="26808" cy="45022"/>
            </a:xfrm>
            <a:custGeom>
              <a:avLst/>
              <a:gdLst>
                <a:gd name="connsiteX0" fmla="*/ 874 w 26808"/>
                <a:gd name="connsiteY0" fmla="*/ 39896 h 45022"/>
                <a:gd name="connsiteX1" fmla="*/ 10825 w 26808"/>
                <a:gd name="connsiteY1" fmla="*/ 39896 h 45022"/>
                <a:gd name="connsiteX2" fmla="*/ 10825 w 26808"/>
                <a:gd name="connsiteY2" fmla="*/ 5548 h 45022"/>
                <a:gd name="connsiteX3" fmla="*/ 0 w 26808"/>
                <a:gd name="connsiteY3" fmla="*/ 7720 h 45022"/>
                <a:gd name="connsiteX4" fmla="*/ 0 w 26808"/>
                <a:gd name="connsiteY4" fmla="*/ 2171 h 45022"/>
                <a:gd name="connsiteX5" fmla="*/ 10765 w 26808"/>
                <a:gd name="connsiteY5" fmla="*/ 0 h 45022"/>
                <a:gd name="connsiteX6" fmla="*/ 16857 w 26808"/>
                <a:gd name="connsiteY6" fmla="*/ 0 h 45022"/>
                <a:gd name="connsiteX7" fmla="*/ 16857 w 26808"/>
                <a:gd name="connsiteY7" fmla="*/ 39896 h 45022"/>
                <a:gd name="connsiteX8" fmla="*/ 26808 w 26808"/>
                <a:gd name="connsiteY8" fmla="*/ 39896 h 45022"/>
                <a:gd name="connsiteX9" fmla="*/ 26808 w 26808"/>
                <a:gd name="connsiteY9" fmla="*/ 45023 h 45022"/>
                <a:gd name="connsiteX10" fmla="*/ 874 w 26808"/>
                <a:gd name="connsiteY10" fmla="*/ 45023 h 45022"/>
                <a:gd name="connsiteX11" fmla="*/ 874 w 26808"/>
                <a:gd name="connsiteY11" fmla="*/ 39896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8" h="45022">
                  <a:moveTo>
                    <a:pt x="874" y="39896"/>
                  </a:moveTo>
                  <a:lnTo>
                    <a:pt x="10825" y="39896"/>
                  </a:lnTo>
                  <a:lnTo>
                    <a:pt x="10825" y="5548"/>
                  </a:lnTo>
                  <a:lnTo>
                    <a:pt x="0" y="7720"/>
                  </a:lnTo>
                  <a:lnTo>
                    <a:pt x="0" y="2171"/>
                  </a:lnTo>
                  <a:lnTo>
                    <a:pt x="10765" y="0"/>
                  </a:lnTo>
                  <a:lnTo>
                    <a:pt x="16857" y="0"/>
                  </a:lnTo>
                  <a:lnTo>
                    <a:pt x="16857" y="39896"/>
                  </a:lnTo>
                  <a:lnTo>
                    <a:pt x="26808" y="39896"/>
                  </a:lnTo>
                  <a:lnTo>
                    <a:pt x="26808" y="45023"/>
                  </a:lnTo>
                  <a:lnTo>
                    <a:pt x="874" y="45023"/>
                  </a:lnTo>
                  <a:lnTo>
                    <a:pt x="874" y="39896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065D22C4-CD07-A28B-84C1-763238DDE570}"/>
                </a:ext>
              </a:extLst>
            </p:cNvPr>
            <p:cNvSpPr/>
            <p:nvPr/>
          </p:nvSpPr>
          <p:spPr>
            <a:xfrm>
              <a:off x="7377218" y="3035182"/>
              <a:ext cx="31120" cy="46711"/>
            </a:xfrm>
            <a:custGeom>
              <a:avLst/>
              <a:gdLst>
                <a:gd name="connsiteX0" fmla="*/ 15561 w 31120"/>
                <a:gd name="connsiteY0" fmla="*/ 4825 h 46711"/>
                <a:gd name="connsiteX1" fmla="*/ 8474 w 31120"/>
                <a:gd name="connsiteY1" fmla="*/ 9469 h 46711"/>
                <a:gd name="connsiteX2" fmla="*/ 6121 w 31120"/>
                <a:gd name="connsiteY2" fmla="*/ 23371 h 46711"/>
                <a:gd name="connsiteX3" fmla="*/ 8474 w 31120"/>
                <a:gd name="connsiteY3" fmla="*/ 37273 h 46711"/>
                <a:gd name="connsiteX4" fmla="*/ 15561 w 31120"/>
                <a:gd name="connsiteY4" fmla="*/ 41887 h 46711"/>
                <a:gd name="connsiteX5" fmla="*/ 22647 w 31120"/>
                <a:gd name="connsiteY5" fmla="*/ 37273 h 46711"/>
                <a:gd name="connsiteX6" fmla="*/ 25030 w 31120"/>
                <a:gd name="connsiteY6" fmla="*/ 23371 h 46711"/>
                <a:gd name="connsiteX7" fmla="*/ 22647 w 31120"/>
                <a:gd name="connsiteY7" fmla="*/ 9469 h 46711"/>
                <a:gd name="connsiteX8" fmla="*/ 15561 w 31120"/>
                <a:gd name="connsiteY8" fmla="*/ 4825 h 46711"/>
                <a:gd name="connsiteX9" fmla="*/ 15561 w 31120"/>
                <a:gd name="connsiteY9" fmla="*/ 0 h 46711"/>
                <a:gd name="connsiteX10" fmla="*/ 27111 w 31120"/>
                <a:gd name="connsiteY10" fmla="*/ 6001 h 46711"/>
                <a:gd name="connsiteX11" fmla="*/ 31121 w 31120"/>
                <a:gd name="connsiteY11" fmla="*/ 23371 h 46711"/>
                <a:gd name="connsiteX12" fmla="*/ 27111 w 31120"/>
                <a:gd name="connsiteY12" fmla="*/ 40740 h 46711"/>
                <a:gd name="connsiteX13" fmla="*/ 15561 w 31120"/>
                <a:gd name="connsiteY13" fmla="*/ 46711 h 46711"/>
                <a:gd name="connsiteX14" fmla="*/ 3980 w 31120"/>
                <a:gd name="connsiteY14" fmla="*/ 40740 h 46711"/>
                <a:gd name="connsiteX15" fmla="*/ 0 w 31120"/>
                <a:gd name="connsiteY15" fmla="*/ 23371 h 46711"/>
                <a:gd name="connsiteX16" fmla="*/ 3980 w 31120"/>
                <a:gd name="connsiteY16" fmla="*/ 6001 h 46711"/>
                <a:gd name="connsiteX17" fmla="*/ 15561 w 31120"/>
                <a:gd name="connsiteY17" fmla="*/ 0 h 4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1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4"/>
                    <a:pt x="6121" y="17178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8"/>
                    <a:pt x="24236" y="12544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0"/>
                  </a:cubicBezTo>
                  <a:cubicBezTo>
                    <a:pt x="24457" y="44721"/>
                    <a:pt x="20607" y="46711"/>
                    <a:pt x="15561" y="46711"/>
                  </a:cubicBezTo>
                  <a:cubicBezTo>
                    <a:pt x="10514" y="46711"/>
                    <a:pt x="6654" y="44721"/>
                    <a:pt x="3980" y="40740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82515C2-D895-0CB1-E77B-06BE1CE1C93D}"/>
                </a:ext>
              </a:extLst>
            </p:cNvPr>
            <p:cNvSpPr/>
            <p:nvPr/>
          </p:nvSpPr>
          <p:spPr>
            <a:xfrm>
              <a:off x="7280296" y="2837599"/>
              <a:ext cx="31120" cy="46712"/>
            </a:xfrm>
            <a:custGeom>
              <a:avLst/>
              <a:gdLst>
                <a:gd name="connsiteX0" fmla="*/ 15561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4 h 46712"/>
                <a:gd name="connsiteX4" fmla="*/ 15561 w 31120"/>
                <a:gd name="connsiteY4" fmla="*/ 41887 h 46712"/>
                <a:gd name="connsiteX5" fmla="*/ 22647 w 31120"/>
                <a:gd name="connsiteY5" fmla="*/ 37274 h 46712"/>
                <a:gd name="connsiteX6" fmla="*/ 25030 w 31120"/>
                <a:gd name="connsiteY6" fmla="*/ 23371 h 46712"/>
                <a:gd name="connsiteX7" fmla="*/ 22647 w 31120"/>
                <a:gd name="connsiteY7" fmla="*/ 9469 h 46712"/>
                <a:gd name="connsiteX8" fmla="*/ 15561 w 31120"/>
                <a:gd name="connsiteY8" fmla="*/ 4825 h 46712"/>
                <a:gd name="connsiteX9" fmla="*/ 15561 w 31120"/>
                <a:gd name="connsiteY9" fmla="*/ 0 h 46712"/>
                <a:gd name="connsiteX10" fmla="*/ 27111 w 31120"/>
                <a:gd name="connsiteY10" fmla="*/ 6002 h 46712"/>
                <a:gd name="connsiteX11" fmla="*/ 31121 w 31120"/>
                <a:gd name="connsiteY11" fmla="*/ 23371 h 46712"/>
                <a:gd name="connsiteX12" fmla="*/ 27111 w 31120"/>
                <a:gd name="connsiteY12" fmla="*/ 40741 h 46712"/>
                <a:gd name="connsiteX13" fmla="*/ 15561 w 31120"/>
                <a:gd name="connsiteY13" fmla="*/ 46712 h 46712"/>
                <a:gd name="connsiteX14" fmla="*/ 3980 w 31120"/>
                <a:gd name="connsiteY14" fmla="*/ 40741 h 46712"/>
                <a:gd name="connsiteX15" fmla="*/ 0 w 31120"/>
                <a:gd name="connsiteY15" fmla="*/ 23371 h 46712"/>
                <a:gd name="connsiteX16" fmla="*/ 3980 w 31120"/>
                <a:gd name="connsiteY16" fmla="*/ 6002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4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4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6" y="0"/>
                    <a:pt x="24457" y="2000"/>
                    <a:pt x="27111" y="6002"/>
                  </a:cubicBezTo>
                  <a:cubicBezTo>
                    <a:pt x="29784" y="9982"/>
                    <a:pt x="31121" y="15772"/>
                    <a:pt x="31121" y="23371"/>
                  </a:cubicBezTo>
                  <a:cubicBezTo>
                    <a:pt x="31121" y="30950"/>
                    <a:pt x="29784" y="36741"/>
                    <a:pt x="27111" y="40741"/>
                  </a:cubicBezTo>
                  <a:cubicBezTo>
                    <a:pt x="24457" y="44721"/>
                    <a:pt x="20606" y="46712"/>
                    <a:pt x="15561" y="46712"/>
                  </a:cubicBezTo>
                  <a:cubicBezTo>
                    <a:pt x="10514" y="46712"/>
                    <a:pt x="6654" y="44721"/>
                    <a:pt x="3980" y="40741"/>
                  </a:cubicBezTo>
                  <a:cubicBezTo>
                    <a:pt x="1327" y="36741"/>
                    <a:pt x="0" y="30950"/>
                    <a:pt x="0" y="23371"/>
                  </a:cubicBezTo>
                  <a:cubicBezTo>
                    <a:pt x="0" y="15772"/>
                    <a:pt x="1327" y="9982"/>
                    <a:pt x="3980" y="6002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94D1256B-9592-59D6-41AE-194CF0524154}"/>
                </a:ext>
              </a:extLst>
            </p:cNvPr>
            <p:cNvSpPr/>
            <p:nvPr/>
          </p:nvSpPr>
          <p:spPr>
            <a:xfrm>
              <a:off x="7322123" y="2875777"/>
              <a:ext cx="6362" cy="7659"/>
            </a:xfrm>
            <a:custGeom>
              <a:avLst/>
              <a:gdLst>
                <a:gd name="connsiteX0" fmla="*/ 0 w 6362"/>
                <a:gd name="connsiteY0" fmla="*/ 0 h 7659"/>
                <a:gd name="connsiteX1" fmla="*/ 6363 w 6362"/>
                <a:gd name="connsiteY1" fmla="*/ 0 h 7659"/>
                <a:gd name="connsiteX2" fmla="*/ 6363 w 6362"/>
                <a:gd name="connsiteY2" fmla="*/ 7659 h 7659"/>
                <a:gd name="connsiteX3" fmla="*/ 0 w 6362"/>
                <a:gd name="connsiteY3" fmla="*/ 7659 h 7659"/>
                <a:gd name="connsiteX4" fmla="*/ 0 w 6362"/>
                <a:gd name="connsiteY4" fmla="*/ 0 h 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2" h="7659">
                  <a:moveTo>
                    <a:pt x="0" y="0"/>
                  </a:moveTo>
                  <a:lnTo>
                    <a:pt x="6363" y="0"/>
                  </a:lnTo>
                  <a:lnTo>
                    <a:pt x="6363" y="7659"/>
                  </a:lnTo>
                  <a:lnTo>
                    <a:pt x="0" y="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2A06E280-0942-0571-8B6C-7B7258635BED}"/>
                </a:ext>
              </a:extLst>
            </p:cNvPr>
            <p:cNvSpPr/>
            <p:nvPr/>
          </p:nvSpPr>
          <p:spPr>
            <a:xfrm>
              <a:off x="7341936" y="2838414"/>
              <a:ext cx="26808" cy="45022"/>
            </a:xfrm>
            <a:custGeom>
              <a:avLst/>
              <a:gdLst>
                <a:gd name="connsiteX0" fmla="*/ 874 w 26808"/>
                <a:gd name="connsiteY0" fmla="*/ 39897 h 45022"/>
                <a:gd name="connsiteX1" fmla="*/ 10825 w 26808"/>
                <a:gd name="connsiteY1" fmla="*/ 39897 h 45022"/>
                <a:gd name="connsiteX2" fmla="*/ 10825 w 26808"/>
                <a:gd name="connsiteY2" fmla="*/ 5549 h 45022"/>
                <a:gd name="connsiteX3" fmla="*/ 0 w 26808"/>
                <a:gd name="connsiteY3" fmla="*/ 7720 h 45022"/>
                <a:gd name="connsiteX4" fmla="*/ 0 w 26808"/>
                <a:gd name="connsiteY4" fmla="*/ 2172 h 45022"/>
                <a:gd name="connsiteX5" fmla="*/ 10765 w 26808"/>
                <a:gd name="connsiteY5" fmla="*/ 0 h 45022"/>
                <a:gd name="connsiteX6" fmla="*/ 16857 w 26808"/>
                <a:gd name="connsiteY6" fmla="*/ 0 h 45022"/>
                <a:gd name="connsiteX7" fmla="*/ 16857 w 26808"/>
                <a:gd name="connsiteY7" fmla="*/ 39897 h 45022"/>
                <a:gd name="connsiteX8" fmla="*/ 26808 w 26808"/>
                <a:gd name="connsiteY8" fmla="*/ 39897 h 45022"/>
                <a:gd name="connsiteX9" fmla="*/ 26808 w 26808"/>
                <a:gd name="connsiteY9" fmla="*/ 45023 h 45022"/>
                <a:gd name="connsiteX10" fmla="*/ 874 w 26808"/>
                <a:gd name="connsiteY10" fmla="*/ 45023 h 45022"/>
                <a:gd name="connsiteX11" fmla="*/ 874 w 26808"/>
                <a:gd name="connsiteY11" fmla="*/ 39897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8" h="45022">
                  <a:moveTo>
                    <a:pt x="874" y="39897"/>
                  </a:moveTo>
                  <a:lnTo>
                    <a:pt x="10825" y="39897"/>
                  </a:lnTo>
                  <a:lnTo>
                    <a:pt x="10825" y="5549"/>
                  </a:lnTo>
                  <a:lnTo>
                    <a:pt x="0" y="7720"/>
                  </a:lnTo>
                  <a:lnTo>
                    <a:pt x="0" y="2172"/>
                  </a:lnTo>
                  <a:lnTo>
                    <a:pt x="10765" y="0"/>
                  </a:lnTo>
                  <a:lnTo>
                    <a:pt x="16857" y="0"/>
                  </a:lnTo>
                  <a:lnTo>
                    <a:pt x="16857" y="39897"/>
                  </a:lnTo>
                  <a:lnTo>
                    <a:pt x="26808" y="39897"/>
                  </a:lnTo>
                  <a:lnTo>
                    <a:pt x="26808" y="45023"/>
                  </a:lnTo>
                  <a:lnTo>
                    <a:pt x="874" y="45023"/>
                  </a:lnTo>
                  <a:lnTo>
                    <a:pt x="874" y="39897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6BF270BC-24B2-FE9F-DD37-ABF82C5C6E91}"/>
                </a:ext>
              </a:extLst>
            </p:cNvPr>
            <p:cNvSpPr/>
            <p:nvPr/>
          </p:nvSpPr>
          <p:spPr>
            <a:xfrm>
              <a:off x="7379208" y="2838414"/>
              <a:ext cx="29130" cy="45897"/>
            </a:xfrm>
            <a:custGeom>
              <a:avLst/>
              <a:gdLst>
                <a:gd name="connsiteX0" fmla="*/ 1900 w 29130"/>
                <a:gd name="connsiteY0" fmla="*/ 0 h 45897"/>
                <a:gd name="connsiteX1" fmla="*/ 25813 w 29130"/>
                <a:gd name="connsiteY1" fmla="*/ 0 h 45897"/>
                <a:gd name="connsiteX2" fmla="*/ 25813 w 29130"/>
                <a:gd name="connsiteY2" fmla="*/ 5127 h 45897"/>
                <a:gd name="connsiteX3" fmla="*/ 7479 w 29130"/>
                <a:gd name="connsiteY3" fmla="*/ 5127 h 45897"/>
                <a:gd name="connsiteX4" fmla="*/ 7479 w 29130"/>
                <a:gd name="connsiteY4" fmla="*/ 16164 h 45897"/>
                <a:gd name="connsiteX5" fmla="*/ 10132 w 29130"/>
                <a:gd name="connsiteY5" fmla="*/ 15500 h 45897"/>
                <a:gd name="connsiteX6" fmla="*/ 12786 w 29130"/>
                <a:gd name="connsiteY6" fmla="*/ 15259 h 45897"/>
                <a:gd name="connsiteX7" fmla="*/ 24728 w 29130"/>
                <a:gd name="connsiteY7" fmla="*/ 19390 h 45897"/>
                <a:gd name="connsiteX8" fmla="*/ 29130 w 29130"/>
                <a:gd name="connsiteY8" fmla="*/ 30578 h 45897"/>
                <a:gd name="connsiteX9" fmla="*/ 24607 w 29130"/>
                <a:gd name="connsiteY9" fmla="*/ 41887 h 45897"/>
                <a:gd name="connsiteX10" fmla="*/ 11851 w 29130"/>
                <a:gd name="connsiteY10" fmla="*/ 45898 h 45897"/>
                <a:gd name="connsiteX11" fmla="*/ 6061 w 29130"/>
                <a:gd name="connsiteY11" fmla="*/ 45415 h 45897"/>
                <a:gd name="connsiteX12" fmla="*/ 0 w 29130"/>
                <a:gd name="connsiteY12" fmla="*/ 43967 h 45897"/>
                <a:gd name="connsiteX13" fmla="*/ 0 w 29130"/>
                <a:gd name="connsiteY13" fmla="*/ 37846 h 45897"/>
                <a:gd name="connsiteX14" fmla="*/ 5609 w 29130"/>
                <a:gd name="connsiteY14" fmla="*/ 40047 h 45897"/>
                <a:gd name="connsiteX15" fmla="*/ 11731 w 29130"/>
                <a:gd name="connsiteY15" fmla="*/ 40771 h 45897"/>
                <a:gd name="connsiteX16" fmla="*/ 19993 w 29130"/>
                <a:gd name="connsiteY16" fmla="*/ 38027 h 45897"/>
                <a:gd name="connsiteX17" fmla="*/ 23039 w 29130"/>
                <a:gd name="connsiteY17" fmla="*/ 30578 h 45897"/>
                <a:gd name="connsiteX18" fmla="*/ 19993 w 29130"/>
                <a:gd name="connsiteY18" fmla="*/ 23130 h 45897"/>
                <a:gd name="connsiteX19" fmla="*/ 11731 w 29130"/>
                <a:gd name="connsiteY19" fmla="*/ 20385 h 45897"/>
                <a:gd name="connsiteX20" fmla="*/ 6845 w 29130"/>
                <a:gd name="connsiteY20" fmla="*/ 20928 h 45897"/>
                <a:gd name="connsiteX21" fmla="*/ 1900 w 29130"/>
                <a:gd name="connsiteY21" fmla="*/ 22617 h 45897"/>
                <a:gd name="connsiteX22" fmla="*/ 1900 w 29130"/>
                <a:gd name="connsiteY22" fmla="*/ 0 h 4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130" h="45897">
                  <a:moveTo>
                    <a:pt x="1900" y="0"/>
                  </a:moveTo>
                  <a:lnTo>
                    <a:pt x="25813" y="0"/>
                  </a:lnTo>
                  <a:lnTo>
                    <a:pt x="25813" y="5127"/>
                  </a:lnTo>
                  <a:lnTo>
                    <a:pt x="7479" y="5127"/>
                  </a:lnTo>
                  <a:lnTo>
                    <a:pt x="7479" y="16164"/>
                  </a:lnTo>
                  <a:cubicBezTo>
                    <a:pt x="8363" y="15862"/>
                    <a:pt x="9247" y="15641"/>
                    <a:pt x="10132" y="15500"/>
                  </a:cubicBezTo>
                  <a:cubicBezTo>
                    <a:pt x="11017" y="15340"/>
                    <a:pt x="11901" y="15259"/>
                    <a:pt x="12786" y="15259"/>
                  </a:cubicBezTo>
                  <a:cubicBezTo>
                    <a:pt x="17812" y="15259"/>
                    <a:pt x="21792" y="16636"/>
                    <a:pt x="24728" y="19390"/>
                  </a:cubicBezTo>
                  <a:cubicBezTo>
                    <a:pt x="27663" y="22145"/>
                    <a:pt x="29130" y="25874"/>
                    <a:pt x="29130" y="30578"/>
                  </a:cubicBezTo>
                  <a:cubicBezTo>
                    <a:pt x="29130" y="35424"/>
                    <a:pt x="27623" y="39193"/>
                    <a:pt x="24607" y="41887"/>
                  </a:cubicBezTo>
                  <a:cubicBezTo>
                    <a:pt x="21591" y="44561"/>
                    <a:pt x="17340" y="45898"/>
                    <a:pt x="11851" y="45898"/>
                  </a:cubicBezTo>
                  <a:cubicBezTo>
                    <a:pt x="9961" y="45898"/>
                    <a:pt x="8032" y="45737"/>
                    <a:pt x="6061" y="45415"/>
                  </a:cubicBezTo>
                  <a:cubicBezTo>
                    <a:pt x="4111" y="45094"/>
                    <a:pt x="2091" y="44611"/>
                    <a:pt x="0" y="43967"/>
                  </a:cubicBezTo>
                  <a:lnTo>
                    <a:pt x="0" y="37846"/>
                  </a:lnTo>
                  <a:cubicBezTo>
                    <a:pt x="1810" y="38831"/>
                    <a:pt x="3679" y="39565"/>
                    <a:pt x="5609" y="40047"/>
                  </a:cubicBezTo>
                  <a:cubicBezTo>
                    <a:pt x="7539" y="40530"/>
                    <a:pt x="9579" y="40771"/>
                    <a:pt x="11731" y="40771"/>
                  </a:cubicBezTo>
                  <a:cubicBezTo>
                    <a:pt x="15209" y="40771"/>
                    <a:pt x="17963" y="39856"/>
                    <a:pt x="19993" y="38027"/>
                  </a:cubicBezTo>
                  <a:cubicBezTo>
                    <a:pt x="22024" y="36198"/>
                    <a:pt x="23039" y="33714"/>
                    <a:pt x="23039" y="30578"/>
                  </a:cubicBezTo>
                  <a:cubicBezTo>
                    <a:pt x="23039" y="27442"/>
                    <a:pt x="22024" y="24959"/>
                    <a:pt x="19993" y="23130"/>
                  </a:cubicBezTo>
                  <a:cubicBezTo>
                    <a:pt x="17963" y="21300"/>
                    <a:pt x="15209" y="20385"/>
                    <a:pt x="11731" y="20385"/>
                  </a:cubicBezTo>
                  <a:cubicBezTo>
                    <a:pt x="10102" y="20385"/>
                    <a:pt x="8473" y="20566"/>
                    <a:pt x="6845" y="20928"/>
                  </a:cubicBezTo>
                  <a:cubicBezTo>
                    <a:pt x="5237" y="21291"/>
                    <a:pt x="3589" y="21853"/>
                    <a:pt x="1900" y="22617"/>
                  </a:cubicBezTo>
                  <a:lnTo>
                    <a:pt x="190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5E1DB245-9297-53FA-7921-0B9D748A70F7}"/>
                </a:ext>
              </a:extLst>
            </p:cNvPr>
            <p:cNvSpPr/>
            <p:nvPr/>
          </p:nvSpPr>
          <p:spPr>
            <a:xfrm>
              <a:off x="7278999" y="2640018"/>
              <a:ext cx="31120" cy="46712"/>
            </a:xfrm>
            <a:custGeom>
              <a:avLst/>
              <a:gdLst>
                <a:gd name="connsiteX0" fmla="*/ 15561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3 h 46712"/>
                <a:gd name="connsiteX4" fmla="*/ 15561 w 31120"/>
                <a:gd name="connsiteY4" fmla="*/ 41887 h 46712"/>
                <a:gd name="connsiteX5" fmla="*/ 22647 w 31120"/>
                <a:gd name="connsiteY5" fmla="*/ 37273 h 46712"/>
                <a:gd name="connsiteX6" fmla="*/ 25030 w 31120"/>
                <a:gd name="connsiteY6" fmla="*/ 23371 h 46712"/>
                <a:gd name="connsiteX7" fmla="*/ 22647 w 31120"/>
                <a:gd name="connsiteY7" fmla="*/ 9469 h 46712"/>
                <a:gd name="connsiteX8" fmla="*/ 15561 w 31120"/>
                <a:gd name="connsiteY8" fmla="*/ 4825 h 46712"/>
                <a:gd name="connsiteX9" fmla="*/ 15561 w 31120"/>
                <a:gd name="connsiteY9" fmla="*/ 0 h 46712"/>
                <a:gd name="connsiteX10" fmla="*/ 27111 w 31120"/>
                <a:gd name="connsiteY10" fmla="*/ 6001 h 46712"/>
                <a:gd name="connsiteX11" fmla="*/ 31121 w 31120"/>
                <a:gd name="connsiteY11" fmla="*/ 23371 h 46712"/>
                <a:gd name="connsiteX12" fmla="*/ 27111 w 31120"/>
                <a:gd name="connsiteY12" fmla="*/ 40741 h 46712"/>
                <a:gd name="connsiteX13" fmla="*/ 15561 w 31120"/>
                <a:gd name="connsiteY13" fmla="*/ 46712 h 46712"/>
                <a:gd name="connsiteX14" fmla="*/ 3980 w 31120"/>
                <a:gd name="connsiteY14" fmla="*/ 40741 h 46712"/>
                <a:gd name="connsiteX15" fmla="*/ 0 w 31120"/>
                <a:gd name="connsiteY15" fmla="*/ 23371 h 46712"/>
                <a:gd name="connsiteX16" fmla="*/ 3980 w 31120"/>
                <a:gd name="connsiteY16" fmla="*/ 6001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1"/>
                  </a:cubicBezTo>
                  <a:cubicBezTo>
                    <a:pt x="24457" y="44721"/>
                    <a:pt x="20607" y="46712"/>
                    <a:pt x="15561" y="46712"/>
                  </a:cubicBezTo>
                  <a:cubicBezTo>
                    <a:pt x="10514" y="46712"/>
                    <a:pt x="6654" y="44721"/>
                    <a:pt x="3980" y="40741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1E5963D9-1217-160D-B97C-F0F4674DF343}"/>
                </a:ext>
              </a:extLst>
            </p:cNvPr>
            <p:cNvSpPr/>
            <p:nvPr/>
          </p:nvSpPr>
          <p:spPr>
            <a:xfrm>
              <a:off x="7320826" y="2678196"/>
              <a:ext cx="6363" cy="7659"/>
            </a:xfrm>
            <a:custGeom>
              <a:avLst/>
              <a:gdLst>
                <a:gd name="connsiteX0" fmla="*/ 0 w 6363"/>
                <a:gd name="connsiteY0" fmla="*/ 0 h 7659"/>
                <a:gd name="connsiteX1" fmla="*/ 6363 w 6363"/>
                <a:gd name="connsiteY1" fmla="*/ 0 h 7659"/>
                <a:gd name="connsiteX2" fmla="*/ 6363 w 6363"/>
                <a:gd name="connsiteY2" fmla="*/ 7659 h 7659"/>
                <a:gd name="connsiteX3" fmla="*/ 0 w 6363"/>
                <a:gd name="connsiteY3" fmla="*/ 7659 h 7659"/>
                <a:gd name="connsiteX4" fmla="*/ 0 w 6363"/>
                <a:gd name="connsiteY4" fmla="*/ 0 h 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" h="7659">
                  <a:moveTo>
                    <a:pt x="0" y="0"/>
                  </a:moveTo>
                  <a:lnTo>
                    <a:pt x="6363" y="0"/>
                  </a:lnTo>
                  <a:lnTo>
                    <a:pt x="6363" y="7659"/>
                  </a:lnTo>
                  <a:lnTo>
                    <a:pt x="0" y="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EEDC5E43-8F04-963E-1F25-CBBCEACCA565}"/>
                </a:ext>
              </a:extLst>
            </p:cNvPr>
            <p:cNvSpPr/>
            <p:nvPr/>
          </p:nvSpPr>
          <p:spPr>
            <a:xfrm>
              <a:off x="7338376" y="2640018"/>
              <a:ext cx="28588" cy="45837"/>
            </a:xfrm>
            <a:custGeom>
              <a:avLst/>
              <a:gdLst>
                <a:gd name="connsiteX0" fmla="*/ 7328 w 28588"/>
                <a:gd name="connsiteY0" fmla="*/ 40711 h 45837"/>
                <a:gd name="connsiteX1" fmla="*/ 28588 w 28588"/>
                <a:gd name="connsiteY1" fmla="*/ 40711 h 45837"/>
                <a:gd name="connsiteX2" fmla="*/ 28588 w 28588"/>
                <a:gd name="connsiteY2" fmla="*/ 45837 h 45837"/>
                <a:gd name="connsiteX3" fmla="*/ 0 w 28588"/>
                <a:gd name="connsiteY3" fmla="*/ 45837 h 45837"/>
                <a:gd name="connsiteX4" fmla="*/ 0 w 28588"/>
                <a:gd name="connsiteY4" fmla="*/ 40711 h 45837"/>
                <a:gd name="connsiteX5" fmla="*/ 9439 w 28588"/>
                <a:gd name="connsiteY5" fmla="*/ 31091 h 45837"/>
                <a:gd name="connsiteX6" fmla="*/ 16978 w 28588"/>
                <a:gd name="connsiteY6" fmla="*/ 23280 h 45837"/>
                <a:gd name="connsiteX7" fmla="*/ 21049 w 28588"/>
                <a:gd name="connsiteY7" fmla="*/ 17732 h 45837"/>
                <a:gd name="connsiteX8" fmla="*/ 22226 w 28588"/>
                <a:gd name="connsiteY8" fmla="*/ 13239 h 45837"/>
                <a:gd name="connsiteX9" fmla="*/ 19692 w 28588"/>
                <a:gd name="connsiteY9" fmla="*/ 7388 h 45837"/>
                <a:gd name="connsiteX10" fmla="*/ 13148 w 28588"/>
                <a:gd name="connsiteY10" fmla="*/ 5127 h 45837"/>
                <a:gd name="connsiteX11" fmla="*/ 7087 w 28588"/>
                <a:gd name="connsiteY11" fmla="*/ 6121 h 45837"/>
                <a:gd name="connsiteX12" fmla="*/ 302 w 28588"/>
                <a:gd name="connsiteY12" fmla="*/ 9137 h 45837"/>
                <a:gd name="connsiteX13" fmla="*/ 302 w 28588"/>
                <a:gd name="connsiteY13" fmla="*/ 2986 h 45837"/>
                <a:gd name="connsiteX14" fmla="*/ 7178 w 28588"/>
                <a:gd name="connsiteY14" fmla="*/ 754 h 45837"/>
                <a:gd name="connsiteX15" fmla="*/ 13027 w 28588"/>
                <a:gd name="connsiteY15" fmla="*/ 0 h 45837"/>
                <a:gd name="connsiteX16" fmla="*/ 24186 w 28588"/>
                <a:gd name="connsiteY16" fmla="*/ 3498 h 45837"/>
                <a:gd name="connsiteX17" fmla="*/ 28347 w 28588"/>
                <a:gd name="connsiteY17" fmla="*/ 12847 h 45837"/>
                <a:gd name="connsiteX18" fmla="*/ 27291 w 28588"/>
                <a:gd name="connsiteY18" fmla="*/ 18124 h 45837"/>
                <a:gd name="connsiteX19" fmla="*/ 23522 w 28588"/>
                <a:gd name="connsiteY19" fmla="*/ 23974 h 45837"/>
                <a:gd name="connsiteX20" fmla="*/ 18728 w 28588"/>
                <a:gd name="connsiteY20" fmla="*/ 29040 h 45837"/>
                <a:gd name="connsiteX21" fmla="*/ 7328 w 28588"/>
                <a:gd name="connsiteY21" fmla="*/ 40711 h 4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588" h="45837">
                  <a:moveTo>
                    <a:pt x="7328" y="40711"/>
                  </a:moveTo>
                  <a:lnTo>
                    <a:pt x="28588" y="40711"/>
                  </a:lnTo>
                  <a:lnTo>
                    <a:pt x="28588" y="45837"/>
                  </a:lnTo>
                  <a:lnTo>
                    <a:pt x="0" y="45837"/>
                  </a:lnTo>
                  <a:lnTo>
                    <a:pt x="0" y="40711"/>
                  </a:lnTo>
                  <a:cubicBezTo>
                    <a:pt x="2312" y="38319"/>
                    <a:pt x="5459" y="35112"/>
                    <a:pt x="9439" y="31091"/>
                  </a:cubicBezTo>
                  <a:cubicBezTo>
                    <a:pt x="13440" y="27050"/>
                    <a:pt x="15953" y="24447"/>
                    <a:pt x="16978" y="23280"/>
                  </a:cubicBezTo>
                  <a:cubicBezTo>
                    <a:pt x="18928" y="21090"/>
                    <a:pt x="20285" y="19240"/>
                    <a:pt x="21049" y="17732"/>
                  </a:cubicBezTo>
                  <a:cubicBezTo>
                    <a:pt x="21833" y="16204"/>
                    <a:pt x="22226" y="14706"/>
                    <a:pt x="22226" y="13239"/>
                  </a:cubicBezTo>
                  <a:cubicBezTo>
                    <a:pt x="22226" y="10846"/>
                    <a:pt x="21381" y="8896"/>
                    <a:pt x="19692" y="7388"/>
                  </a:cubicBezTo>
                  <a:cubicBezTo>
                    <a:pt x="18024" y="5881"/>
                    <a:pt x="15842" y="5127"/>
                    <a:pt x="13148" y="5127"/>
                  </a:cubicBezTo>
                  <a:cubicBezTo>
                    <a:pt x="11239" y="5127"/>
                    <a:pt x="9218" y="5458"/>
                    <a:pt x="7087" y="6121"/>
                  </a:cubicBezTo>
                  <a:cubicBezTo>
                    <a:pt x="4977" y="6785"/>
                    <a:pt x="2715" y="7790"/>
                    <a:pt x="302" y="9137"/>
                  </a:cubicBezTo>
                  <a:lnTo>
                    <a:pt x="302" y="2986"/>
                  </a:lnTo>
                  <a:cubicBezTo>
                    <a:pt x="2755" y="2001"/>
                    <a:pt x="5046" y="1257"/>
                    <a:pt x="7178" y="754"/>
                  </a:cubicBezTo>
                  <a:cubicBezTo>
                    <a:pt x="9309" y="252"/>
                    <a:pt x="11259" y="0"/>
                    <a:pt x="13027" y="0"/>
                  </a:cubicBezTo>
                  <a:cubicBezTo>
                    <a:pt x="17691" y="0"/>
                    <a:pt x="21411" y="1166"/>
                    <a:pt x="24186" y="3498"/>
                  </a:cubicBezTo>
                  <a:cubicBezTo>
                    <a:pt x="26960" y="5830"/>
                    <a:pt x="28347" y="8947"/>
                    <a:pt x="28347" y="12847"/>
                  </a:cubicBezTo>
                  <a:cubicBezTo>
                    <a:pt x="28347" y="14696"/>
                    <a:pt x="27995" y="16456"/>
                    <a:pt x="27291" y="18124"/>
                  </a:cubicBezTo>
                  <a:cubicBezTo>
                    <a:pt x="26608" y="19773"/>
                    <a:pt x="25351" y="21722"/>
                    <a:pt x="23522" y="23974"/>
                  </a:cubicBezTo>
                  <a:cubicBezTo>
                    <a:pt x="23020" y="24557"/>
                    <a:pt x="21422" y="26246"/>
                    <a:pt x="18728" y="29040"/>
                  </a:cubicBezTo>
                  <a:cubicBezTo>
                    <a:pt x="16033" y="31815"/>
                    <a:pt x="12233" y="35705"/>
                    <a:pt x="7328" y="40711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C32A6BA-1D16-5422-6B63-A54D979B7353}"/>
                </a:ext>
              </a:extLst>
            </p:cNvPr>
            <p:cNvSpPr/>
            <p:nvPr/>
          </p:nvSpPr>
          <p:spPr>
            <a:xfrm>
              <a:off x="7377218" y="2640018"/>
              <a:ext cx="31120" cy="46712"/>
            </a:xfrm>
            <a:custGeom>
              <a:avLst/>
              <a:gdLst>
                <a:gd name="connsiteX0" fmla="*/ 15561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3 h 46712"/>
                <a:gd name="connsiteX4" fmla="*/ 15561 w 31120"/>
                <a:gd name="connsiteY4" fmla="*/ 41887 h 46712"/>
                <a:gd name="connsiteX5" fmla="*/ 22647 w 31120"/>
                <a:gd name="connsiteY5" fmla="*/ 37273 h 46712"/>
                <a:gd name="connsiteX6" fmla="*/ 25030 w 31120"/>
                <a:gd name="connsiteY6" fmla="*/ 23371 h 46712"/>
                <a:gd name="connsiteX7" fmla="*/ 22647 w 31120"/>
                <a:gd name="connsiteY7" fmla="*/ 9469 h 46712"/>
                <a:gd name="connsiteX8" fmla="*/ 15561 w 31120"/>
                <a:gd name="connsiteY8" fmla="*/ 4825 h 46712"/>
                <a:gd name="connsiteX9" fmla="*/ 15561 w 31120"/>
                <a:gd name="connsiteY9" fmla="*/ 0 h 46712"/>
                <a:gd name="connsiteX10" fmla="*/ 27111 w 31120"/>
                <a:gd name="connsiteY10" fmla="*/ 6001 h 46712"/>
                <a:gd name="connsiteX11" fmla="*/ 31121 w 31120"/>
                <a:gd name="connsiteY11" fmla="*/ 23371 h 46712"/>
                <a:gd name="connsiteX12" fmla="*/ 27111 w 31120"/>
                <a:gd name="connsiteY12" fmla="*/ 40741 h 46712"/>
                <a:gd name="connsiteX13" fmla="*/ 15561 w 31120"/>
                <a:gd name="connsiteY13" fmla="*/ 46712 h 46712"/>
                <a:gd name="connsiteX14" fmla="*/ 3980 w 31120"/>
                <a:gd name="connsiteY14" fmla="*/ 40741 h 46712"/>
                <a:gd name="connsiteX15" fmla="*/ 0 w 31120"/>
                <a:gd name="connsiteY15" fmla="*/ 23371 h 46712"/>
                <a:gd name="connsiteX16" fmla="*/ 3980 w 31120"/>
                <a:gd name="connsiteY16" fmla="*/ 6001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1"/>
                  </a:cubicBezTo>
                  <a:cubicBezTo>
                    <a:pt x="24457" y="44721"/>
                    <a:pt x="20607" y="46712"/>
                    <a:pt x="15561" y="46712"/>
                  </a:cubicBezTo>
                  <a:cubicBezTo>
                    <a:pt x="10514" y="46712"/>
                    <a:pt x="6654" y="44721"/>
                    <a:pt x="3980" y="40741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CC309C4-7578-0E2C-49D2-F4BECFA1770F}"/>
                </a:ext>
              </a:extLst>
            </p:cNvPr>
            <p:cNvSpPr/>
            <p:nvPr/>
          </p:nvSpPr>
          <p:spPr>
            <a:xfrm>
              <a:off x="7190226" y="3114548"/>
              <a:ext cx="48786" cy="43904"/>
            </a:xfrm>
            <a:custGeom>
              <a:avLst/>
              <a:gdLst>
                <a:gd name="connsiteX0" fmla="*/ 48787 w 48786"/>
                <a:gd name="connsiteY0" fmla="*/ 43905 h 43904"/>
                <a:gd name="connsiteX1" fmla="*/ 46590 w 48786"/>
                <a:gd name="connsiteY1" fmla="*/ 43905 h 43904"/>
                <a:gd name="connsiteX2" fmla="*/ 46590 w 48786"/>
                <a:gd name="connsiteY2" fmla="*/ 42196 h 43904"/>
                <a:gd name="connsiteX3" fmla="*/ 45962 w 48786"/>
                <a:gd name="connsiteY3" fmla="*/ 37453 h 43904"/>
                <a:gd name="connsiteX4" fmla="*/ 43207 w 48786"/>
                <a:gd name="connsiteY4" fmla="*/ 36546 h 43904"/>
                <a:gd name="connsiteX5" fmla="*/ 5580 w 48786"/>
                <a:gd name="connsiteY5" fmla="*/ 36546 h 43904"/>
                <a:gd name="connsiteX6" fmla="*/ 2894 w 48786"/>
                <a:gd name="connsiteY6" fmla="*/ 37453 h 43904"/>
                <a:gd name="connsiteX7" fmla="*/ 2232 w 48786"/>
                <a:gd name="connsiteY7" fmla="*/ 42196 h 43904"/>
                <a:gd name="connsiteX8" fmla="*/ 2232 w 48786"/>
                <a:gd name="connsiteY8" fmla="*/ 43905 h 43904"/>
                <a:gd name="connsiteX9" fmla="*/ 0 w 48786"/>
                <a:gd name="connsiteY9" fmla="*/ 43905 h 43904"/>
                <a:gd name="connsiteX10" fmla="*/ 0 w 48786"/>
                <a:gd name="connsiteY10" fmla="*/ 17785 h 43904"/>
                <a:gd name="connsiteX11" fmla="*/ 3662 w 48786"/>
                <a:gd name="connsiteY11" fmla="*/ 6451 h 43904"/>
                <a:gd name="connsiteX12" fmla="*/ 12066 w 48786"/>
                <a:gd name="connsiteY12" fmla="*/ 1918 h 43904"/>
                <a:gd name="connsiteX13" fmla="*/ 19145 w 48786"/>
                <a:gd name="connsiteY13" fmla="*/ 5265 h 43904"/>
                <a:gd name="connsiteX14" fmla="*/ 23295 w 48786"/>
                <a:gd name="connsiteY14" fmla="*/ 13775 h 43904"/>
                <a:gd name="connsiteX15" fmla="*/ 27514 w 48786"/>
                <a:gd name="connsiteY15" fmla="*/ 3940 h 43904"/>
                <a:gd name="connsiteX16" fmla="*/ 35710 w 48786"/>
                <a:gd name="connsiteY16" fmla="*/ 0 h 43904"/>
                <a:gd name="connsiteX17" fmla="*/ 44881 w 48786"/>
                <a:gd name="connsiteY17" fmla="*/ 4499 h 43904"/>
                <a:gd name="connsiteX18" fmla="*/ 48787 w 48786"/>
                <a:gd name="connsiteY18" fmla="*/ 15902 h 43904"/>
                <a:gd name="connsiteX19" fmla="*/ 48787 w 48786"/>
                <a:gd name="connsiteY19" fmla="*/ 43905 h 43904"/>
                <a:gd name="connsiteX20" fmla="*/ 43730 w 48786"/>
                <a:gd name="connsiteY20" fmla="*/ 30618 h 43904"/>
                <a:gd name="connsiteX21" fmla="*/ 46102 w 48786"/>
                <a:gd name="connsiteY21" fmla="*/ 30095 h 43904"/>
                <a:gd name="connsiteX22" fmla="*/ 46590 w 48786"/>
                <a:gd name="connsiteY22" fmla="*/ 27131 h 43904"/>
                <a:gd name="connsiteX23" fmla="*/ 46590 w 48786"/>
                <a:gd name="connsiteY23" fmla="*/ 18203 h 43904"/>
                <a:gd name="connsiteX24" fmla="*/ 43242 w 48786"/>
                <a:gd name="connsiteY24" fmla="*/ 10113 h 43904"/>
                <a:gd name="connsiteX25" fmla="*/ 35640 w 48786"/>
                <a:gd name="connsiteY25" fmla="*/ 7149 h 43904"/>
                <a:gd name="connsiteX26" fmla="*/ 27828 w 48786"/>
                <a:gd name="connsiteY26" fmla="*/ 9764 h 43904"/>
                <a:gd name="connsiteX27" fmla="*/ 24202 w 48786"/>
                <a:gd name="connsiteY27" fmla="*/ 17192 h 43904"/>
                <a:gd name="connsiteX28" fmla="*/ 24202 w 48786"/>
                <a:gd name="connsiteY28" fmla="*/ 30618 h 43904"/>
                <a:gd name="connsiteX29" fmla="*/ 43730 w 48786"/>
                <a:gd name="connsiteY29" fmla="*/ 30618 h 43904"/>
                <a:gd name="connsiteX30" fmla="*/ 22632 w 48786"/>
                <a:gd name="connsiteY30" fmla="*/ 30618 h 43904"/>
                <a:gd name="connsiteX31" fmla="*/ 22632 w 48786"/>
                <a:gd name="connsiteY31" fmla="*/ 20261 h 43904"/>
                <a:gd name="connsiteX32" fmla="*/ 19319 w 48786"/>
                <a:gd name="connsiteY32" fmla="*/ 11822 h 43904"/>
                <a:gd name="connsiteX33" fmla="*/ 12066 w 48786"/>
                <a:gd name="connsiteY33" fmla="*/ 8857 h 43904"/>
                <a:gd name="connsiteX34" fmla="*/ 5405 w 48786"/>
                <a:gd name="connsiteY34" fmla="*/ 11229 h 43904"/>
                <a:gd name="connsiteX35" fmla="*/ 2232 w 48786"/>
                <a:gd name="connsiteY35" fmla="*/ 18273 h 43904"/>
                <a:gd name="connsiteX36" fmla="*/ 2232 w 48786"/>
                <a:gd name="connsiteY36" fmla="*/ 27131 h 43904"/>
                <a:gd name="connsiteX37" fmla="*/ 2720 w 48786"/>
                <a:gd name="connsiteY37" fmla="*/ 30095 h 43904"/>
                <a:gd name="connsiteX38" fmla="*/ 5091 w 48786"/>
                <a:gd name="connsiteY38" fmla="*/ 30618 h 43904"/>
                <a:gd name="connsiteX39" fmla="*/ 22632 w 48786"/>
                <a:gd name="connsiteY39" fmla="*/ 30618 h 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8786" h="43904">
                  <a:moveTo>
                    <a:pt x="48787" y="43905"/>
                  </a:moveTo>
                  <a:lnTo>
                    <a:pt x="46590" y="43905"/>
                  </a:lnTo>
                  <a:lnTo>
                    <a:pt x="46590" y="42196"/>
                  </a:lnTo>
                  <a:cubicBezTo>
                    <a:pt x="46590" y="39615"/>
                    <a:pt x="46381" y="38034"/>
                    <a:pt x="45962" y="37453"/>
                  </a:cubicBezTo>
                  <a:cubicBezTo>
                    <a:pt x="45520" y="36848"/>
                    <a:pt x="44602" y="36546"/>
                    <a:pt x="43207" y="36546"/>
                  </a:cubicBezTo>
                  <a:lnTo>
                    <a:pt x="5580" y="36546"/>
                  </a:lnTo>
                  <a:cubicBezTo>
                    <a:pt x="4208" y="36546"/>
                    <a:pt x="3313" y="36848"/>
                    <a:pt x="2894" y="37453"/>
                  </a:cubicBezTo>
                  <a:cubicBezTo>
                    <a:pt x="2453" y="38057"/>
                    <a:pt x="2232" y="39639"/>
                    <a:pt x="2232" y="42196"/>
                  </a:cubicBezTo>
                  <a:lnTo>
                    <a:pt x="2232" y="43905"/>
                  </a:lnTo>
                  <a:lnTo>
                    <a:pt x="0" y="43905"/>
                  </a:lnTo>
                  <a:lnTo>
                    <a:pt x="0" y="17785"/>
                  </a:lnTo>
                  <a:cubicBezTo>
                    <a:pt x="0" y="13252"/>
                    <a:pt x="1221" y="9474"/>
                    <a:pt x="3662" y="6451"/>
                  </a:cubicBezTo>
                  <a:cubicBezTo>
                    <a:pt x="6079" y="3429"/>
                    <a:pt x="8881" y="1918"/>
                    <a:pt x="12066" y="1918"/>
                  </a:cubicBezTo>
                  <a:cubicBezTo>
                    <a:pt x="14693" y="1918"/>
                    <a:pt x="17053" y="3034"/>
                    <a:pt x="19145" y="5265"/>
                  </a:cubicBezTo>
                  <a:cubicBezTo>
                    <a:pt x="21237" y="7474"/>
                    <a:pt x="22621" y="10311"/>
                    <a:pt x="23295" y="13775"/>
                  </a:cubicBezTo>
                  <a:cubicBezTo>
                    <a:pt x="23713" y="9823"/>
                    <a:pt x="25120" y="6544"/>
                    <a:pt x="27514" y="3940"/>
                  </a:cubicBezTo>
                  <a:cubicBezTo>
                    <a:pt x="29886" y="1313"/>
                    <a:pt x="32618" y="0"/>
                    <a:pt x="35710" y="0"/>
                  </a:cubicBezTo>
                  <a:cubicBezTo>
                    <a:pt x="39197" y="0"/>
                    <a:pt x="42254" y="1499"/>
                    <a:pt x="44881" y="4499"/>
                  </a:cubicBezTo>
                  <a:cubicBezTo>
                    <a:pt x="47485" y="7498"/>
                    <a:pt x="48787" y="11299"/>
                    <a:pt x="48787" y="15902"/>
                  </a:cubicBezTo>
                  <a:lnTo>
                    <a:pt x="48787" y="43905"/>
                  </a:lnTo>
                  <a:moveTo>
                    <a:pt x="43730" y="30618"/>
                  </a:moveTo>
                  <a:cubicBezTo>
                    <a:pt x="44962" y="30618"/>
                    <a:pt x="45753" y="30444"/>
                    <a:pt x="46102" y="30095"/>
                  </a:cubicBezTo>
                  <a:cubicBezTo>
                    <a:pt x="46427" y="29746"/>
                    <a:pt x="46590" y="28758"/>
                    <a:pt x="46590" y="27131"/>
                  </a:cubicBezTo>
                  <a:lnTo>
                    <a:pt x="46590" y="18203"/>
                  </a:lnTo>
                  <a:cubicBezTo>
                    <a:pt x="46590" y="14786"/>
                    <a:pt x="45474" y="12089"/>
                    <a:pt x="43242" y="10113"/>
                  </a:cubicBezTo>
                  <a:cubicBezTo>
                    <a:pt x="40987" y="8137"/>
                    <a:pt x="38453" y="7149"/>
                    <a:pt x="35640" y="7149"/>
                  </a:cubicBezTo>
                  <a:cubicBezTo>
                    <a:pt x="32827" y="7149"/>
                    <a:pt x="30223" y="8020"/>
                    <a:pt x="27828" y="9764"/>
                  </a:cubicBezTo>
                  <a:cubicBezTo>
                    <a:pt x="25411" y="11484"/>
                    <a:pt x="24202" y="13960"/>
                    <a:pt x="24202" y="17192"/>
                  </a:cubicBezTo>
                  <a:lnTo>
                    <a:pt x="24202" y="30618"/>
                  </a:lnTo>
                  <a:lnTo>
                    <a:pt x="43730" y="30618"/>
                  </a:lnTo>
                  <a:moveTo>
                    <a:pt x="22632" y="30618"/>
                  </a:moveTo>
                  <a:lnTo>
                    <a:pt x="22632" y="20261"/>
                  </a:lnTo>
                  <a:cubicBezTo>
                    <a:pt x="22632" y="16587"/>
                    <a:pt x="21528" y="13774"/>
                    <a:pt x="19319" y="11822"/>
                  </a:cubicBezTo>
                  <a:cubicBezTo>
                    <a:pt x="17111" y="9845"/>
                    <a:pt x="14693" y="8857"/>
                    <a:pt x="12066" y="8857"/>
                  </a:cubicBezTo>
                  <a:cubicBezTo>
                    <a:pt x="9741" y="8857"/>
                    <a:pt x="7521" y="9648"/>
                    <a:pt x="5405" y="11229"/>
                  </a:cubicBezTo>
                  <a:cubicBezTo>
                    <a:pt x="3290" y="12786"/>
                    <a:pt x="2232" y="15134"/>
                    <a:pt x="2232" y="18273"/>
                  </a:cubicBezTo>
                  <a:lnTo>
                    <a:pt x="2232" y="27131"/>
                  </a:lnTo>
                  <a:cubicBezTo>
                    <a:pt x="2232" y="28758"/>
                    <a:pt x="2395" y="29746"/>
                    <a:pt x="2720" y="30095"/>
                  </a:cubicBezTo>
                  <a:cubicBezTo>
                    <a:pt x="3046" y="30444"/>
                    <a:pt x="3836" y="30618"/>
                    <a:pt x="5091" y="30618"/>
                  </a:cubicBezTo>
                  <a:lnTo>
                    <a:pt x="22632" y="30618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F9889C76-8084-C40D-93EB-9E9272C1BB79}"/>
                </a:ext>
              </a:extLst>
            </p:cNvPr>
            <p:cNvSpPr/>
            <p:nvPr/>
          </p:nvSpPr>
          <p:spPr>
            <a:xfrm>
              <a:off x="7191238" y="3090847"/>
              <a:ext cx="47775" cy="15274"/>
            </a:xfrm>
            <a:custGeom>
              <a:avLst/>
              <a:gdLst>
                <a:gd name="connsiteX0" fmla="*/ 47776 w 47775"/>
                <a:gd name="connsiteY0" fmla="*/ 15274 h 15274"/>
                <a:gd name="connsiteX1" fmla="*/ 45578 w 47775"/>
                <a:gd name="connsiteY1" fmla="*/ 15274 h 15274"/>
                <a:gd name="connsiteX2" fmla="*/ 45125 w 47775"/>
                <a:gd name="connsiteY2" fmla="*/ 10601 h 15274"/>
                <a:gd name="connsiteX3" fmla="*/ 42335 w 47775"/>
                <a:gd name="connsiteY3" fmla="*/ 9730 h 15274"/>
                <a:gd name="connsiteX4" fmla="*/ 23121 w 47775"/>
                <a:gd name="connsiteY4" fmla="*/ 9730 h 15274"/>
                <a:gd name="connsiteX5" fmla="*/ 19842 w 47775"/>
                <a:gd name="connsiteY5" fmla="*/ 10636 h 15274"/>
                <a:gd name="connsiteX6" fmla="*/ 19215 w 47775"/>
                <a:gd name="connsiteY6" fmla="*/ 14995 h 15274"/>
                <a:gd name="connsiteX7" fmla="*/ 16983 w 47775"/>
                <a:gd name="connsiteY7" fmla="*/ 14995 h 15274"/>
                <a:gd name="connsiteX8" fmla="*/ 16216 w 47775"/>
                <a:gd name="connsiteY8" fmla="*/ 5022 h 15274"/>
                <a:gd name="connsiteX9" fmla="*/ 42405 w 47775"/>
                <a:gd name="connsiteY9" fmla="*/ 5022 h 15274"/>
                <a:gd name="connsiteX10" fmla="*/ 45055 w 47775"/>
                <a:gd name="connsiteY10" fmla="*/ 4254 h 15274"/>
                <a:gd name="connsiteX11" fmla="*/ 45578 w 47775"/>
                <a:gd name="connsiteY11" fmla="*/ 0 h 15274"/>
                <a:gd name="connsiteX12" fmla="*/ 47776 w 47775"/>
                <a:gd name="connsiteY12" fmla="*/ 0 h 15274"/>
                <a:gd name="connsiteX13" fmla="*/ 47566 w 47775"/>
                <a:gd name="connsiteY13" fmla="*/ 7428 h 15274"/>
                <a:gd name="connsiteX14" fmla="*/ 47776 w 47775"/>
                <a:gd name="connsiteY14" fmla="*/ 15274 h 15274"/>
                <a:gd name="connsiteX15" fmla="*/ 3766 w 47775"/>
                <a:gd name="connsiteY15" fmla="*/ 12275 h 15274"/>
                <a:gd name="connsiteX16" fmla="*/ 1186 w 47775"/>
                <a:gd name="connsiteY16" fmla="*/ 11194 h 15274"/>
                <a:gd name="connsiteX17" fmla="*/ 0 w 47775"/>
                <a:gd name="connsiteY17" fmla="*/ 8509 h 15274"/>
                <a:gd name="connsiteX18" fmla="*/ 1081 w 47775"/>
                <a:gd name="connsiteY18" fmla="*/ 5824 h 15274"/>
                <a:gd name="connsiteX19" fmla="*/ 3801 w 47775"/>
                <a:gd name="connsiteY19" fmla="*/ 4708 h 15274"/>
                <a:gd name="connsiteX20" fmla="*/ 6521 w 47775"/>
                <a:gd name="connsiteY20" fmla="*/ 5824 h 15274"/>
                <a:gd name="connsiteX21" fmla="*/ 7567 w 47775"/>
                <a:gd name="connsiteY21" fmla="*/ 8509 h 15274"/>
                <a:gd name="connsiteX22" fmla="*/ 6417 w 47775"/>
                <a:gd name="connsiteY22" fmla="*/ 11229 h 15274"/>
                <a:gd name="connsiteX23" fmla="*/ 3766 w 47775"/>
                <a:gd name="connsiteY23" fmla="*/ 12275 h 1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7775" h="15274">
                  <a:moveTo>
                    <a:pt x="47776" y="15274"/>
                  </a:moveTo>
                  <a:lnTo>
                    <a:pt x="45578" y="15274"/>
                  </a:lnTo>
                  <a:cubicBezTo>
                    <a:pt x="45578" y="12740"/>
                    <a:pt x="45427" y="11183"/>
                    <a:pt x="45125" y="10601"/>
                  </a:cubicBezTo>
                  <a:cubicBezTo>
                    <a:pt x="44800" y="10020"/>
                    <a:pt x="43870" y="9730"/>
                    <a:pt x="42335" y="9730"/>
                  </a:cubicBezTo>
                  <a:lnTo>
                    <a:pt x="23121" y="9730"/>
                  </a:lnTo>
                  <a:cubicBezTo>
                    <a:pt x="21354" y="9730"/>
                    <a:pt x="20261" y="10032"/>
                    <a:pt x="19842" y="10636"/>
                  </a:cubicBezTo>
                  <a:cubicBezTo>
                    <a:pt x="19424" y="11218"/>
                    <a:pt x="19215" y="12670"/>
                    <a:pt x="19215" y="14995"/>
                  </a:cubicBezTo>
                  <a:lnTo>
                    <a:pt x="16983" y="14995"/>
                  </a:lnTo>
                  <a:lnTo>
                    <a:pt x="16216" y="5022"/>
                  </a:lnTo>
                  <a:lnTo>
                    <a:pt x="42405" y="5022"/>
                  </a:lnTo>
                  <a:cubicBezTo>
                    <a:pt x="43823" y="5022"/>
                    <a:pt x="44707" y="4766"/>
                    <a:pt x="45055" y="4254"/>
                  </a:cubicBezTo>
                  <a:cubicBezTo>
                    <a:pt x="45404" y="3743"/>
                    <a:pt x="45578" y="2325"/>
                    <a:pt x="45578" y="0"/>
                  </a:cubicBezTo>
                  <a:lnTo>
                    <a:pt x="47776" y="0"/>
                  </a:lnTo>
                  <a:cubicBezTo>
                    <a:pt x="47636" y="4859"/>
                    <a:pt x="47566" y="7335"/>
                    <a:pt x="47566" y="7428"/>
                  </a:cubicBezTo>
                  <a:cubicBezTo>
                    <a:pt x="47566" y="8079"/>
                    <a:pt x="47636" y="10694"/>
                    <a:pt x="47776" y="15274"/>
                  </a:cubicBezTo>
                  <a:moveTo>
                    <a:pt x="3766" y="12275"/>
                  </a:moveTo>
                  <a:cubicBezTo>
                    <a:pt x="2813" y="12275"/>
                    <a:pt x="1953" y="11915"/>
                    <a:pt x="1186" y="11194"/>
                  </a:cubicBezTo>
                  <a:cubicBezTo>
                    <a:pt x="395" y="10450"/>
                    <a:pt x="0" y="9555"/>
                    <a:pt x="0" y="8509"/>
                  </a:cubicBezTo>
                  <a:cubicBezTo>
                    <a:pt x="0" y="7463"/>
                    <a:pt x="360" y="6567"/>
                    <a:pt x="1081" y="5824"/>
                  </a:cubicBezTo>
                  <a:cubicBezTo>
                    <a:pt x="1779" y="5080"/>
                    <a:pt x="2685" y="4708"/>
                    <a:pt x="3801" y="4708"/>
                  </a:cubicBezTo>
                  <a:cubicBezTo>
                    <a:pt x="4894" y="4708"/>
                    <a:pt x="5801" y="5080"/>
                    <a:pt x="6521" y="5824"/>
                  </a:cubicBezTo>
                  <a:cubicBezTo>
                    <a:pt x="7219" y="6567"/>
                    <a:pt x="7567" y="7463"/>
                    <a:pt x="7567" y="8509"/>
                  </a:cubicBezTo>
                  <a:cubicBezTo>
                    <a:pt x="7567" y="9602"/>
                    <a:pt x="7184" y="10508"/>
                    <a:pt x="6417" y="11229"/>
                  </a:cubicBezTo>
                  <a:cubicBezTo>
                    <a:pt x="5649" y="11926"/>
                    <a:pt x="4766" y="12275"/>
                    <a:pt x="3766" y="1227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2C83A74-5D19-3C52-4939-A2059B192140}"/>
                </a:ext>
              </a:extLst>
            </p:cNvPr>
            <p:cNvSpPr/>
            <p:nvPr/>
          </p:nvSpPr>
          <p:spPr>
            <a:xfrm>
              <a:off x="7207453" y="3050048"/>
              <a:ext cx="31559" cy="35919"/>
            </a:xfrm>
            <a:custGeom>
              <a:avLst/>
              <a:gdLst>
                <a:gd name="connsiteX0" fmla="*/ 31560 w 31559"/>
                <a:gd name="connsiteY0" fmla="*/ 35919 h 35919"/>
                <a:gd name="connsiteX1" fmla="*/ 29363 w 31559"/>
                <a:gd name="connsiteY1" fmla="*/ 35919 h 35919"/>
                <a:gd name="connsiteX2" fmla="*/ 28909 w 31559"/>
                <a:gd name="connsiteY2" fmla="*/ 31246 h 35919"/>
                <a:gd name="connsiteX3" fmla="*/ 26120 w 31559"/>
                <a:gd name="connsiteY3" fmla="*/ 30374 h 35919"/>
                <a:gd name="connsiteX4" fmla="*/ 6975 w 31559"/>
                <a:gd name="connsiteY4" fmla="*/ 30374 h 35919"/>
                <a:gd name="connsiteX5" fmla="*/ 3662 w 31559"/>
                <a:gd name="connsiteY5" fmla="*/ 31316 h 35919"/>
                <a:gd name="connsiteX6" fmla="*/ 2999 w 31559"/>
                <a:gd name="connsiteY6" fmla="*/ 35919 h 35919"/>
                <a:gd name="connsiteX7" fmla="*/ 767 w 31559"/>
                <a:gd name="connsiteY7" fmla="*/ 35919 h 35919"/>
                <a:gd name="connsiteX8" fmla="*/ 0 w 31559"/>
                <a:gd name="connsiteY8" fmla="*/ 25876 h 35919"/>
                <a:gd name="connsiteX9" fmla="*/ 7498 w 31559"/>
                <a:gd name="connsiteY9" fmla="*/ 25876 h 35919"/>
                <a:gd name="connsiteX10" fmla="*/ 0 w 31559"/>
                <a:gd name="connsiteY10" fmla="*/ 15309 h 35919"/>
                <a:gd name="connsiteX11" fmla="*/ 2650 w 31559"/>
                <a:gd name="connsiteY11" fmla="*/ 7812 h 35919"/>
                <a:gd name="connsiteX12" fmla="*/ 6417 w 31559"/>
                <a:gd name="connsiteY12" fmla="*/ 5929 h 35919"/>
                <a:gd name="connsiteX13" fmla="*/ 13565 w 31559"/>
                <a:gd name="connsiteY13" fmla="*/ 5580 h 35919"/>
                <a:gd name="connsiteX14" fmla="*/ 27201 w 31559"/>
                <a:gd name="connsiteY14" fmla="*/ 5580 h 35919"/>
                <a:gd name="connsiteX15" fmla="*/ 29049 w 31559"/>
                <a:gd name="connsiteY15" fmla="*/ 4359 h 35919"/>
                <a:gd name="connsiteX16" fmla="*/ 29363 w 31559"/>
                <a:gd name="connsiteY16" fmla="*/ 0 h 35919"/>
                <a:gd name="connsiteX17" fmla="*/ 31560 w 31559"/>
                <a:gd name="connsiteY17" fmla="*/ 0 h 35919"/>
                <a:gd name="connsiteX18" fmla="*/ 31351 w 31559"/>
                <a:gd name="connsiteY18" fmla="*/ 8021 h 35919"/>
                <a:gd name="connsiteX19" fmla="*/ 31560 w 31559"/>
                <a:gd name="connsiteY19" fmla="*/ 16077 h 35919"/>
                <a:gd name="connsiteX20" fmla="*/ 29363 w 31559"/>
                <a:gd name="connsiteY20" fmla="*/ 16077 h 35919"/>
                <a:gd name="connsiteX21" fmla="*/ 28909 w 31559"/>
                <a:gd name="connsiteY21" fmla="*/ 11404 h 35919"/>
                <a:gd name="connsiteX22" fmla="*/ 26120 w 31559"/>
                <a:gd name="connsiteY22" fmla="*/ 10497 h 35919"/>
                <a:gd name="connsiteX23" fmla="*/ 9485 w 31559"/>
                <a:gd name="connsiteY23" fmla="*/ 10497 h 35919"/>
                <a:gd name="connsiteX24" fmla="*/ 3731 w 31559"/>
                <a:gd name="connsiteY24" fmla="*/ 11613 h 35919"/>
                <a:gd name="connsiteX25" fmla="*/ 1569 w 31559"/>
                <a:gd name="connsiteY25" fmla="*/ 15798 h 35919"/>
                <a:gd name="connsiteX26" fmla="*/ 4673 w 31559"/>
                <a:gd name="connsiteY26" fmla="*/ 22458 h 35919"/>
                <a:gd name="connsiteX27" fmla="*/ 13008 w 31559"/>
                <a:gd name="connsiteY27" fmla="*/ 25422 h 35919"/>
                <a:gd name="connsiteX28" fmla="*/ 26120 w 31559"/>
                <a:gd name="connsiteY28" fmla="*/ 25422 h 35919"/>
                <a:gd name="connsiteX29" fmla="*/ 28909 w 31559"/>
                <a:gd name="connsiteY29" fmla="*/ 24550 h 35919"/>
                <a:gd name="connsiteX30" fmla="*/ 29363 w 31559"/>
                <a:gd name="connsiteY30" fmla="*/ 19878 h 35919"/>
                <a:gd name="connsiteX31" fmla="*/ 31560 w 31559"/>
                <a:gd name="connsiteY31" fmla="*/ 19878 h 35919"/>
                <a:gd name="connsiteX32" fmla="*/ 31351 w 31559"/>
                <a:gd name="connsiteY32" fmla="*/ 27863 h 35919"/>
                <a:gd name="connsiteX33" fmla="*/ 31560 w 31559"/>
                <a:gd name="connsiteY33" fmla="*/ 35919 h 3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559" h="35919">
                  <a:moveTo>
                    <a:pt x="31560" y="35919"/>
                  </a:moveTo>
                  <a:lnTo>
                    <a:pt x="29363" y="35919"/>
                  </a:lnTo>
                  <a:cubicBezTo>
                    <a:pt x="29363" y="33385"/>
                    <a:pt x="29212" y="31827"/>
                    <a:pt x="28909" y="31246"/>
                  </a:cubicBezTo>
                  <a:cubicBezTo>
                    <a:pt x="28584" y="30664"/>
                    <a:pt x="27654" y="30374"/>
                    <a:pt x="26120" y="30374"/>
                  </a:cubicBezTo>
                  <a:lnTo>
                    <a:pt x="6975" y="30374"/>
                  </a:lnTo>
                  <a:cubicBezTo>
                    <a:pt x="5208" y="30374"/>
                    <a:pt x="4103" y="30688"/>
                    <a:pt x="3662" y="31316"/>
                  </a:cubicBezTo>
                  <a:cubicBezTo>
                    <a:pt x="3220" y="31920"/>
                    <a:pt x="2999" y="33455"/>
                    <a:pt x="2999" y="35919"/>
                  </a:cubicBezTo>
                  <a:lnTo>
                    <a:pt x="767" y="35919"/>
                  </a:lnTo>
                  <a:lnTo>
                    <a:pt x="0" y="25876"/>
                  </a:lnTo>
                  <a:lnTo>
                    <a:pt x="7498" y="25876"/>
                  </a:lnTo>
                  <a:cubicBezTo>
                    <a:pt x="2499" y="23644"/>
                    <a:pt x="0" y="20122"/>
                    <a:pt x="0" y="15309"/>
                  </a:cubicBezTo>
                  <a:cubicBezTo>
                    <a:pt x="0" y="11729"/>
                    <a:pt x="883" y="9230"/>
                    <a:pt x="2650" y="7812"/>
                  </a:cubicBezTo>
                  <a:cubicBezTo>
                    <a:pt x="3836" y="6766"/>
                    <a:pt x="5091" y="6138"/>
                    <a:pt x="6417" y="5929"/>
                  </a:cubicBezTo>
                  <a:cubicBezTo>
                    <a:pt x="7742" y="5696"/>
                    <a:pt x="10125" y="5580"/>
                    <a:pt x="13565" y="5580"/>
                  </a:cubicBezTo>
                  <a:lnTo>
                    <a:pt x="27201" y="5580"/>
                  </a:lnTo>
                  <a:cubicBezTo>
                    <a:pt x="28200" y="5533"/>
                    <a:pt x="28816" y="5127"/>
                    <a:pt x="29049" y="4359"/>
                  </a:cubicBezTo>
                  <a:cubicBezTo>
                    <a:pt x="29258" y="3592"/>
                    <a:pt x="29363" y="2139"/>
                    <a:pt x="29363" y="0"/>
                  </a:cubicBezTo>
                  <a:lnTo>
                    <a:pt x="31560" y="0"/>
                  </a:lnTo>
                  <a:cubicBezTo>
                    <a:pt x="31420" y="4859"/>
                    <a:pt x="31351" y="7533"/>
                    <a:pt x="31351" y="8021"/>
                  </a:cubicBezTo>
                  <a:cubicBezTo>
                    <a:pt x="31351" y="8393"/>
                    <a:pt x="31420" y="11078"/>
                    <a:pt x="31560" y="16077"/>
                  </a:cubicBezTo>
                  <a:lnTo>
                    <a:pt x="29363" y="16077"/>
                  </a:lnTo>
                  <a:cubicBezTo>
                    <a:pt x="29363" y="13543"/>
                    <a:pt x="29212" y="11985"/>
                    <a:pt x="28909" y="11404"/>
                  </a:cubicBezTo>
                  <a:cubicBezTo>
                    <a:pt x="28584" y="10799"/>
                    <a:pt x="27654" y="10497"/>
                    <a:pt x="26120" y="10497"/>
                  </a:cubicBezTo>
                  <a:lnTo>
                    <a:pt x="9485" y="10497"/>
                  </a:lnTo>
                  <a:cubicBezTo>
                    <a:pt x="7068" y="10497"/>
                    <a:pt x="5150" y="10869"/>
                    <a:pt x="3731" y="11613"/>
                  </a:cubicBezTo>
                  <a:cubicBezTo>
                    <a:pt x="2290" y="12357"/>
                    <a:pt x="1569" y="13752"/>
                    <a:pt x="1569" y="15798"/>
                  </a:cubicBezTo>
                  <a:cubicBezTo>
                    <a:pt x="1569" y="18262"/>
                    <a:pt x="2604" y="20482"/>
                    <a:pt x="4673" y="22458"/>
                  </a:cubicBezTo>
                  <a:cubicBezTo>
                    <a:pt x="6742" y="24434"/>
                    <a:pt x="9520" y="25422"/>
                    <a:pt x="13008" y="25422"/>
                  </a:cubicBezTo>
                  <a:lnTo>
                    <a:pt x="26120" y="25422"/>
                  </a:lnTo>
                  <a:cubicBezTo>
                    <a:pt x="27654" y="25422"/>
                    <a:pt x="28584" y="25132"/>
                    <a:pt x="28909" y="24550"/>
                  </a:cubicBezTo>
                  <a:cubicBezTo>
                    <a:pt x="29212" y="23946"/>
                    <a:pt x="29363" y="22389"/>
                    <a:pt x="29363" y="19878"/>
                  </a:cubicBezTo>
                  <a:lnTo>
                    <a:pt x="31560" y="19878"/>
                  </a:lnTo>
                  <a:cubicBezTo>
                    <a:pt x="31420" y="24737"/>
                    <a:pt x="31351" y="27398"/>
                    <a:pt x="31351" y="27863"/>
                  </a:cubicBezTo>
                  <a:cubicBezTo>
                    <a:pt x="31351" y="28235"/>
                    <a:pt x="31420" y="30921"/>
                    <a:pt x="31560" y="3591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800F90F-C850-58D2-13C7-5FEFCCCF6EEE}"/>
                </a:ext>
              </a:extLst>
            </p:cNvPr>
            <p:cNvSpPr/>
            <p:nvPr/>
          </p:nvSpPr>
          <p:spPr>
            <a:xfrm>
              <a:off x="7185449" y="3030168"/>
              <a:ext cx="71419" cy="16565"/>
            </a:xfrm>
            <a:custGeom>
              <a:avLst/>
              <a:gdLst>
                <a:gd name="connsiteX0" fmla="*/ 35710 w 71419"/>
                <a:gd name="connsiteY0" fmla="*/ 16565 h 16565"/>
                <a:gd name="connsiteX1" fmla="*/ 13914 w 71419"/>
                <a:gd name="connsiteY1" fmla="*/ 12066 h 16565"/>
                <a:gd name="connsiteX2" fmla="*/ 6417 w 71419"/>
                <a:gd name="connsiteY2" fmla="*/ 7463 h 16565"/>
                <a:gd name="connsiteX3" fmla="*/ 1500 w 71419"/>
                <a:gd name="connsiteY3" fmla="*/ 2999 h 16565"/>
                <a:gd name="connsiteX4" fmla="*/ 0 w 71419"/>
                <a:gd name="connsiteY4" fmla="*/ 733 h 16565"/>
                <a:gd name="connsiteX5" fmla="*/ 697 w 71419"/>
                <a:gd name="connsiteY5" fmla="*/ 0 h 16565"/>
                <a:gd name="connsiteX6" fmla="*/ 1918 w 71419"/>
                <a:gd name="connsiteY6" fmla="*/ 942 h 16565"/>
                <a:gd name="connsiteX7" fmla="*/ 35710 w 71419"/>
                <a:gd name="connsiteY7" fmla="*/ 12415 h 16565"/>
                <a:gd name="connsiteX8" fmla="*/ 69118 w 71419"/>
                <a:gd name="connsiteY8" fmla="*/ 1221 h 16565"/>
                <a:gd name="connsiteX9" fmla="*/ 70722 w 71419"/>
                <a:gd name="connsiteY9" fmla="*/ 0 h 16565"/>
                <a:gd name="connsiteX10" fmla="*/ 71419 w 71419"/>
                <a:gd name="connsiteY10" fmla="*/ 733 h 16565"/>
                <a:gd name="connsiteX11" fmla="*/ 69989 w 71419"/>
                <a:gd name="connsiteY11" fmla="*/ 2929 h 16565"/>
                <a:gd name="connsiteX12" fmla="*/ 65282 w 71419"/>
                <a:gd name="connsiteY12" fmla="*/ 7289 h 16565"/>
                <a:gd name="connsiteX13" fmla="*/ 57993 w 71419"/>
                <a:gd name="connsiteY13" fmla="*/ 11856 h 16565"/>
                <a:gd name="connsiteX14" fmla="*/ 35710 w 71419"/>
                <a:gd name="connsiteY14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19" h="16565">
                  <a:moveTo>
                    <a:pt x="35710" y="16565"/>
                  </a:moveTo>
                  <a:cubicBezTo>
                    <a:pt x="27666" y="16565"/>
                    <a:pt x="20401" y="15066"/>
                    <a:pt x="13914" y="12066"/>
                  </a:cubicBezTo>
                  <a:cubicBezTo>
                    <a:pt x="11194" y="10787"/>
                    <a:pt x="8695" y="9253"/>
                    <a:pt x="6417" y="7463"/>
                  </a:cubicBezTo>
                  <a:cubicBezTo>
                    <a:pt x="4138" y="5673"/>
                    <a:pt x="2499" y="4185"/>
                    <a:pt x="1500" y="2999"/>
                  </a:cubicBezTo>
                  <a:cubicBezTo>
                    <a:pt x="500" y="1813"/>
                    <a:pt x="0" y="1058"/>
                    <a:pt x="0" y="733"/>
                  </a:cubicBezTo>
                  <a:cubicBezTo>
                    <a:pt x="0" y="267"/>
                    <a:pt x="232" y="23"/>
                    <a:pt x="697" y="0"/>
                  </a:cubicBezTo>
                  <a:cubicBezTo>
                    <a:pt x="930" y="0"/>
                    <a:pt x="1337" y="314"/>
                    <a:pt x="1918" y="942"/>
                  </a:cubicBezTo>
                  <a:cubicBezTo>
                    <a:pt x="9730" y="8614"/>
                    <a:pt x="20993" y="12438"/>
                    <a:pt x="35710" y="12415"/>
                  </a:cubicBezTo>
                  <a:cubicBezTo>
                    <a:pt x="50472" y="12415"/>
                    <a:pt x="61608" y="8684"/>
                    <a:pt x="69118" y="1221"/>
                  </a:cubicBezTo>
                  <a:cubicBezTo>
                    <a:pt x="69931" y="407"/>
                    <a:pt x="70466" y="0"/>
                    <a:pt x="70722" y="0"/>
                  </a:cubicBezTo>
                  <a:cubicBezTo>
                    <a:pt x="71187" y="0"/>
                    <a:pt x="71419" y="244"/>
                    <a:pt x="71419" y="733"/>
                  </a:cubicBezTo>
                  <a:cubicBezTo>
                    <a:pt x="71419" y="1058"/>
                    <a:pt x="70943" y="1790"/>
                    <a:pt x="69989" y="2929"/>
                  </a:cubicBezTo>
                  <a:cubicBezTo>
                    <a:pt x="69036" y="4069"/>
                    <a:pt x="67467" y="5522"/>
                    <a:pt x="65282" y="7289"/>
                  </a:cubicBezTo>
                  <a:cubicBezTo>
                    <a:pt x="63096" y="9055"/>
                    <a:pt x="60667" y="10578"/>
                    <a:pt x="57993" y="11856"/>
                  </a:cubicBezTo>
                  <a:cubicBezTo>
                    <a:pt x="51507" y="14996"/>
                    <a:pt x="44079" y="16565"/>
                    <a:pt x="35710" y="1656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0B12465A-C157-CFBF-22EB-ADAB256177BF}"/>
                </a:ext>
              </a:extLst>
            </p:cNvPr>
            <p:cNvSpPr/>
            <p:nvPr/>
          </p:nvSpPr>
          <p:spPr>
            <a:xfrm>
              <a:off x="7207453" y="2991787"/>
              <a:ext cx="46206" cy="32954"/>
            </a:xfrm>
            <a:custGeom>
              <a:avLst/>
              <a:gdLst>
                <a:gd name="connsiteX0" fmla="*/ 2720 w 46206"/>
                <a:gd name="connsiteY0" fmla="*/ 0 h 32954"/>
                <a:gd name="connsiteX1" fmla="*/ 4359 w 46206"/>
                <a:gd name="connsiteY1" fmla="*/ 314 h 32954"/>
                <a:gd name="connsiteX2" fmla="*/ 31630 w 46206"/>
                <a:gd name="connsiteY2" fmla="*/ 7149 h 32954"/>
                <a:gd name="connsiteX3" fmla="*/ 41952 w 46206"/>
                <a:gd name="connsiteY3" fmla="*/ 13531 h 32954"/>
                <a:gd name="connsiteX4" fmla="*/ 46206 w 46206"/>
                <a:gd name="connsiteY4" fmla="*/ 23888 h 32954"/>
                <a:gd name="connsiteX5" fmla="*/ 44428 w 46206"/>
                <a:gd name="connsiteY5" fmla="*/ 29328 h 32954"/>
                <a:gd name="connsiteX6" fmla="*/ 39999 w 46206"/>
                <a:gd name="connsiteY6" fmla="*/ 31455 h 32954"/>
                <a:gd name="connsiteX7" fmla="*/ 36477 w 46206"/>
                <a:gd name="connsiteY7" fmla="*/ 30200 h 32954"/>
                <a:gd name="connsiteX8" fmla="*/ 35361 w 46206"/>
                <a:gd name="connsiteY8" fmla="*/ 27445 h 32954"/>
                <a:gd name="connsiteX9" fmla="*/ 35500 w 46206"/>
                <a:gd name="connsiteY9" fmla="*/ 26433 h 32954"/>
                <a:gd name="connsiteX10" fmla="*/ 36233 w 46206"/>
                <a:gd name="connsiteY10" fmla="*/ 25352 h 32954"/>
                <a:gd name="connsiteX11" fmla="*/ 37837 w 46206"/>
                <a:gd name="connsiteY11" fmla="*/ 24795 h 32954"/>
                <a:gd name="connsiteX12" fmla="*/ 40766 w 46206"/>
                <a:gd name="connsiteY12" fmla="*/ 26224 h 32954"/>
                <a:gd name="connsiteX13" fmla="*/ 41498 w 46206"/>
                <a:gd name="connsiteY13" fmla="*/ 27584 h 32954"/>
                <a:gd name="connsiteX14" fmla="*/ 41638 w 46206"/>
                <a:gd name="connsiteY14" fmla="*/ 29293 h 32954"/>
                <a:gd name="connsiteX15" fmla="*/ 43277 w 46206"/>
                <a:gd name="connsiteY15" fmla="*/ 28107 h 32954"/>
                <a:gd name="connsiteX16" fmla="*/ 44184 w 46206"/>
                <a:gd name="connsiteY16" fmla="*/ 26468 h 32954"/>
                <a:gd name="connsiteX17" fmla="*/ 44532 w 46206"/>
                <a:gd name="connsiteY17" fmla="*/ 25039 h 32954"/>
                <a:gd name="connsiteX18" fmla="*/ 44637 w 46206"/>
                <a:gd name="connsiteY18" fmla="*/ 23888 h 32954"/>
                <a:gd name="connsiteX19" fmla="*/ 40138 w 46206"/>
                <a:gd name="connsiteY19" fmla="*/ 16007 h 32954"/>
                <a:gd name="connsiteX20" fmla="*/ 37418 w 46206"/>
                <a:gd name="connsiteY20" fmla="*/ 14263 h 32954"/>
                <a:gd name="connsiteX21" fmla="*/ 34454 w 46206"/>
                <a:gd name="connsiteY21" fmla="*/ 12937 h 32954"/>
                <a:gd name="connsiteX22" fmla="*/ 31978 w 46206"/>
                <a:gd name="connsiteY22" fmla="*/ 12136 h 32954"/>
                <a:gd name="connsiteX23" fmla="*/ 29119 w 46206"/>
                <a:gd name="connsiteY23" fmla="*/ 11368 h 32954"/>
                <a:gd name="connsiteX24" fmla="*/ 32362 w 46206"/>
                <a:gd name="connsiteY24" fmla="*/ 18587 h 32954"/>
                <a:gd name="connsiteX25" fmla="*/ 31908 w 46206"/>
                <a:gd name="connsiteY25" fmla="*/ 21760 h 32954"/>
                <a:gd name="connsiteX26" fmla="*/ 30514 w 46206"/>
                <a:gd name="connsiteY26" fmla="*/ 24515 h 32954"/>
                <a:gd name="connsiteX27" fmla="*/ 27828 w 46206"/>
                <a:gd name="connsiteY27" fmla="*/ 26573 h 32954"/>
                <a:gd name="connsiteX28" fmla="*/ 23853 w 46206"/>
                <a:gd name="connsiteY28" fmla="*/ 27306 h 32954"/>
                <a:gd name="connsiteX29" fmla="*/ 18169 w 46206"/>
                <a:gd name="connsiteY29" fmla="*/ 26364 h 32954"/>
                <a:gd name="connsiteX30" fmla="*/ 8858 w 46206"/>
                <a:gd name="connsiteY30" fmla="*/ 23155 h 32954"/>
                <a:gd name="connsiteX31" fmla="*/ 3836 w 46206"/>
                <a:gd name="connsiteY31" fmla="*/ 21935 h 32954"/>
                <a:gd name="connsiteX32" fmla="*/ 2546 w 46206"/>
                <a:gd name="connsiteY32" fmla="*/ 22110 h 32954"/>
                <a:gd name="connsiteX33" fmla="*/ 1848 w 46206"/>
                <a:gd name="connsiteY33" fmla="*/ 22632 h 32954"/>
                <a:gd name="connsiteX34" fmla="*/ 1604 w 46206"/>
                <a:gd name="connsiteY34" fmla="*/ 23190 h 32954"/>
                <a:gd name="connsiteX35" fmla="*/ 1569 w 46206"/>
                <a:gd name="connsiteY35" fmla="*/ 23714 h 32954"/>
                <a:gd name="connsiteX36" fmla="*/ 3662 w 46206"/>
                <a:gd name="connsiteY36" fmla="*/ 27689 h 32954"/>
                <a:gd name="connsiteX37" fmla="*/ 10427 w 46206"/>
                <a:gd name="connsiteY37" fmla="*/ 30932 h 32954"/>
                <a:gd name="connsiteX38" fmla="*/ 11508 w 46206"/>
                <a:gd name="connsiteY38" fmla="*/ 31385 h 32954"/>
                <a:gd name="connsiteX39" fmla="*/ 11717 w 46206"/>
                <a:gd name="connsiteY39" fmla="*/ 32083 h 32954"/>
                <a:gd name="connsiteX40" fmla="*/ 10985 w 46206"/>
                <a:gd name="connsiteY40" fmla="*/ 32954 h 32954"/>
                <a:gd name="connsiteX41" fmla="*/ 9625 w 46206"/>
                <a:gd name="connsiteY41" fmla="*/ 32641 h 32954"/>
                <a:gd name="connsiteX42" fmla="*/ 6870 w 46206"/>
                <a:gd name="connsiteY42" fmla="*/ 31594 h 32954"/>
                <a:gd name="connsiteX43" fmla="*/ 3697 w 46206"/>
                <a:gd name="connsiteY43" fmla="*/ 29782 h 32954"/>
                <a:gd name="connsiteX44" fmla="*/ 1081 w 46206"/>
                <a:gd name="connsiteY44" fmla="*/ 27096 h 32954"/>
                <a:gd name="connsiteX45" fmla="*/ 0 w 46206"/>
                <a:gd name="connsiteY45" fmla="*/ 23504 h 32954"/>
                <a:gd name="connsiteX46" fmla="*/ 1709 w 46206"/>
                <a:gd name="connsiteY46" fmla="*/ 19284 h 32954"/>
                <a:gd name="connsiteX47" fmla="*/ 5859 w 46206"/>
                <a:gd name="connsiteY47" fmla="*/ 17646 h 32954"/>
                <a:gd name="connsiteX48" fmla="*/ 7777 w 46206"/>
                <a:gd name="connsiteY48" fmla="*/ 17924 h 32954"/>
                <a:gd name="connsiteX49" fmla="*/ 10985 w 46206"/>
                <a:gd name="connsiteY49" fmla="*/ 19075 h 32954"/>
                <a:gd name="connsiteX50" fmla="*/ 25004 w 46206"/>
                <a:gd name="connsiteY50" fmla="*/ 22737 h 32954"/>
                <a:gd name="connsiteX51" fmla="*/ 27061 w 46206"/>
                <a:gd name="connsiteY51" fmla="*/ 22563 h 32954"/>
                <a:gd name="connsiteX52" fmla="*/ 28875 w 46206"/>
                <a:gd name="connsiteY52" fmla="*/ 21900 h 32954"/>
                <a:gd name="connsiteX53" fmla="*/ 30269 w 46206"/>
                <a:gd name="connsiteY53" fmla="*/ 20540 h 32954"/>
                <a:gd name="connsiteX54" fmla="*/ 30758 w 46206"/>
                <a:gd name="connsiteY54" fmla="*/ 18308 h 32954"/>
                <a:gd name="connsiteX55" fmla="*/ 29990 w 46206"/>
                <a:gd name="connsiteY55" fmla="*/ 15135 h 32954"/>
                <a:gd name="connsiteX56" fmla="*/ 28107 w 46206"/>
                <a:gd name="connsiteY56" fmla="*/ 12589 h 32954"/>
                <a:gd name="connsiteX57" fmla="*/ 26120 w 46206"/>
                <a:gd name="connsiteY57" fmla="*/ 10985 h 32954"/>
                <a:gd name="connsiteX58" fmla="*/ 24690 w 46206"/>
                <a:gd name="connsiteY58" fmla="*/ 10218 h 32954"/>
                <a:gd name="connsiteX59" fmla="*/ 11857 w 46206"/>
                <a:gd name="connsiteY59" fmla="*/ 7010 h 32954"/>
                <a:gd name="connsiteX60" fmla="*/ 6138 w 46206"/>
                <a:gd name="connsiteY60" fmla="*/ 5580 h 32954"/>
                <a:gd name="connsiteX61" fmla="*/ 2267 w 46206"/>
                <a:gd name="connsiteY61" fmla="*/ 4604 h 32954"/>
                <a:gd name="connsiteX62" fmla="*/ 1151 w 46206"/>
                <a:gd name="connsiteY62" fmla="*/ 3453 h 32954"/>
                <a:gd name="connsiteX63" fmla="*/ 767 w 46206"/>
                <a:gd name="connsiteY63" fmla="*/ 2093 h 32954"/>
                <a:gd name="connsiteX64" fmla="*/ 1290 w 46206"/>
                <a:gd name="connsiteY64" fmla="*/ 628 h 32954"/>
                <a:gd name="connsiteX65" fmla="*/ 2720 w 46206"/>
                <a:gd name="connsiteY65" fmla="*/ 0 h 3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6206" h="32954">
                  <a:moveTo>
                    <a:pt x="2720" y="0"/>
                  </a:moveTo>
                  <a:cubicBezTo>
                    <a:pt x="3046" y="0"/>
                    <a:pt x="3592" y="105"/>
                    <a:pt x="4359" y="314"/>
                  </a:cubicBezTo>
                  <a:lnTo>
                    <a:pt x="31630" y="7149"/>
                  </a:lnTo>
                  <a:cubicBezTo>
                    <a:pt x="35675" y="8149"/>
                    <a:pt x="39115" y="10276"/>
                    <a:pt x="41952" y="13531"/>
                  </a:cubicBezTo>
                  <a:cubicBezTo>
                    <a:pt x="44788" y="16762"/>
                    <a:pt x="46206" y="20214"/>
                    <a:pt x="46206" y="23888"/>
                  </a:cubicBezTo>
                  <a:cubicBezTo>
                    <a:pt x="46206" y="26097"/>
                    <a:pt x="45614" y="27910"/>
                    <a:pt x="44428" y="29328"/>
                  </a:cubicBezTo>
                  <a:cubicBezTo>
                    <a:pt x="43265" y="30746"/>
                    <a:pt x="41789" y="31455"/>
                    <a:pt x="39999" y="31455"/>
                  </a:cubicBezTo>
                  <a:cubicBezTo>
                    <a:pt x="38418" y="31455"/>
                    <a:pt x="37244" y="31037"/>
                    <a:pt x="36477" y="30200"/>
                  </a:cubicBezTo>
                  <a:cubicBezTo>
                    <a:pt x="35733" y="29362"/>
                    <a:pt x="35361" y="28445"/>
                    <a:pt x="35361" y="27445"/>
                  </a:cubicBezTo>
                  <a:cubicBezTo>
                    <a:pt x="35361" y="27120"/>
                    <a:pt x="35407" y="26782"/>
                    <a:pt x="35500" y="26433"/>
                  </a:cubicBezTo>
                  <a:cubicBezTo>
                    <a:pt x="35593" y="26085"/>
                    <a:pt x="35837" y="25724"/>
                    <a:pt x="36233" y="25352"/>
                  </a:cubicBezTo>
                  <a:cubicBezTo>
                    <a:pt x="36628" y="24981"/>
                    <a:pt x="37163" y="24795"/>
                    <a:pt x="37837" y="24795"/>
                  </a:cubicBezTo>
                  <a:cubicBezTo>
                    <a:pt x="38930" y="24795"/>
                    <a:pt x="39906" y="25271"/>
                    <a:pt x="40766" y="26224"/>
                  </a:cubicBezTo>
                  <a:cubicBezTo>
                    <a:pt x="41161" y="26689"/>
                    <a:pt x="41406" y="27143"/>
                    <a:pt x="41498" y="27584"/>
                  </a:cubicBezTo>
                  <a:cubicBezTo>
                    <a:pt x="41591" y="28003"/>
                    <a:pt x="41638" y="28573"/>
                    <a:pt x="41638" y="29293"/>
                  </a:cubicBezTo>
                  <a:cubicBezTo>
                    <a:pt x="42289" y="29014"/>
                    <a:pt x="42835" y="28619"/>
                    <a:pt x="43277" y="28107"/>
                  </a:cubicBezTo>
                  <a:cubicBezTo>
                    <a:pt x="43719" y="27596"/>
                    <a:pt x="44021" y="27050"/>
                    <a:pt x="44184" y="26468"/>
                  </a:cubicBezTo>
                  <a:cubicBezTo>
                    <a:pt x="44370" y="25887"/>
                    <a:pt x="44486" y="25410"/>
                    <a:pt x="44532" y="25039"/>
                  </a:cubicBezTo>
                  <a:cubicBezTo>
                    <a:pt x="44602" y="24644"/>
                    <a:pt x="44637" y="24259"/>
                    <a:pt x="44637" y="23888"/>
                  </a:cubicBezTo>
                  <a:cubicBezTo>
                    <a:pt x="44637" y="20912"/>
                    <a:pt x="43137" y="18285"/>
                    <a:pt x="40138" y="16007"/>
                  </a:cubicBezTo>
                  <a:cubicBezTo>
                    <a:pt x="39232" y="15332"/>
                    <a:pt x="38325" y="14751"/>
                    <a:pt x="37418" y="14263"/>
                  </a:cubicBezTo>
                  <a:cubicBezTo>
                    <a:pt x="36535" y="13752"/>
                    <a:pt x="35547" y="13310"/>
                    <a:pt x="34454" y="12937"/>
                  </a:cubicBezTo>
                  <a:cubicBezTo>
                    <a:pt x="33385" y="12566"/>
                    <a:pt x="32559" y="12299"/>
                    <a:pt x="31978" y="12136"/>
                  </a:cubicBezTo>
                  <a:cubicBezTo>
                    <a:pt x="31397" y="11950"/>
                    <a:pt x="30444" y="11693"/>
                    <a:pt x="29119" y="11368"/>
                  </a:cubicBezTo>
                  <a:cubicBezTo>
                    <a:pt x="31281" y="13531"/>
                    <a:pt x="32362" y="15937"/>
                    <a:pt x="32362" y="18587"/>
                  </a:cubicBezTo>
                  <a:cubicBezTo>
                    <a:pt x="32362" y="19703"/>
                    <a:pt x="32211" y="20761"/>
                    <a:pt x="31908" y="21760"/>
                  </a:cubicBezTo>
                  <a:cubicBezTo>
                    <a:pt x="31606" y="22737"/>
                    <a:pt x="31141" y="23656"/>
                    <a:pt x="30514" y="24515"/>
                  </a:cubicBezTo>
                  <a:cubicBezTo>
                    <a:pt x="29863" y="25375"/>
                    <a:pt x="28968" y="26062"/>
                    <a:pt x="27828" y="26573"/>
                  </a:cubicBezTo>
                  <a:cubicBezTo>
                    <a:pt x="26689" y="27061"/>
                    <a:pt x="25364" y="27306"/>
                    <a:pt x="23853" y="27306"/>
                  </a:cubicBezTo>
                  <a:cubicBezTo>
                    <a:pt x="22249" y="27306"/>
                    <a:pt x="20354" y="26991"/>
                    <a:pt x="18169" y="26364"/>
                  </a:cubicBezTo>
                  <a:cubicBezTo>
                    <a:pt x="15983" y="25736"/>
                    <a:pt x="12880" y="24667"/>
                    <a:pt x="8858" y="23155"/>
                  </a:cubicBezTo>
                  <a:cubicBezTo>
                    <a:pt x="6603" y="22342"/>
                    <a:pt x="4929" y="21935"/>
                    <a:pt x="3836" y="21935"/>
                  </a:cubicBezTo>
                  <a:cubicBezTo>
                    <a:pt x="3301" y="21935"/>
                    <a:pt x="2871" y="21993"/>
                    <a:pt x="2546" y="22110"/>
                  </a:cubicBezTo>
                  <a:cubicBezTo>
                    <a:pt x="2197" y="22226"/>
                    <a:pt x="1964" y="22400"/>
                    <a:pt x="1848" y="22632"/>
                  </a:cubicBezTo>
                  <a:cubicBezTo>
                    <a:pt x="1709" y="22865"/>
                    <a:pt x="1627" y="23051"/>
                    <a:pt x="1604" y="23190"/>
                  </a:cubicBezTo>
                  <a:cubicBezTo>
                    <a:pt x="1581" y="23307"/>
                    <a:pt x="1569" y="23481"/>
                    <a:pt x="1569" y="23714"/>
                  </a:cubicBezTo>
                  <a:cubicBezTo>
                    <a:pt x="1569" y="25085"/>
                    <a:pt x="2267" y="26410"/>
                    <a:pt x="3662" y="27689"/>
                  </a:cubicBezTo>
                  <a:cubicBezTo>
                    <a:pt x="5057" y="28967"/>
                    <a:pt x="7312" y="30048"/>
                    <a:pt x="10427" y="30932"/>
                  </a:cubicBezTo>
                  <a:cubicBezTo>
                    <a:pt x="11008" y="31118"/>
                    <a:pt x="11369" y="31269"/>
                    <a:pt x="11508" y="31385"/>
                  </a:cubicBezTo>
                  <a:cubicBezTo>
                    <a:pt x="11647" y="31502"/>
                    <a:pt x="11717" y="31734"/>
                    <a:pt x="11717" y="32083"/>
                  </a:cubicBezTo>
                  <a:cubicBezTo>
                    <a:pt x="11694" y="32664"/>
                    <a:pt x="11450" y="32954"/>
                    <a:pt x="10985" y="32954"/>
                  </a:cubicBezTo>
                  <a:cubicBezTo>
                    <a:pt x="10799" y="32954"/>
                    <a:pt x="10346" y="32850"/>
                    <a:pt x="9625" y="32641"/>
                  </a:cubicBezTo>
                  <a:cubicBezTo>
                    <a:pt x="8881" y="32432"/>
                    <a:pt x="7963" y="32083"/>
                    <a:pt x="6870" y="31594"/>
                  </a:cubicBezTo>
                  <a:cubicBezTo>
                    <a:pt x="5754" y="31083"/>
                    <a:pt x="4696" y="30479"/>
                    <a:pt x="3697" y="29782"/>
                  </a:cubicBezTo>
                  <a:cubicBezTo>
                    <a:pt x="2674" y="29084"/>
                    <a:pt x="1802" y="28189"/>
                    <a:pt x="1081" y="27096"/>
                  </a:cubicBezTo>
                  <a:cubicBezTo>
                    <a:pt x="360" y="25980"/>
                    <a:pt x="0" y="24783"/>
                    <a:pt x="0" y="23504"/>
                  </a:cubicBezTo>
                  <a:cubicBezTo>
                    <a:pt x="0" y="21760"/>
                    <a:pt x="570" y="20354"/>
                    <a:pt x="1709" y="19284"/>
                  </a:cubicBezTo>
                  <a:cubicBezTo>
                    <a:pt x="2825" y="18192"/>
                    <a:pt x="4208" y="17646"/>
                    <a:pt x="5859" y="17646"/>
                  </a:cubicBezTo>
                  <a:cubicBezTo>
                    <a:pt x="6533" y="17646"/>
                    <a:pt x="7172" y="17739"/>
                    <a:pt x="7777" y="17924"/>
                  </a:cubicBezTo>
                  <a:cubicBezTo>
                    <a:pt x="8358" y="18087"/>
                    <a:pt x="9427" y="18471"/>
                    <a:pt x="10985" y="19075"/>
                  </a:cubicBezTo>
                  <a:cubicBezTo>
                    <a:pt x="17262" y="21516"/>
                    <a:pt x="21935" y="22737"/>
                    <a:pt x="25004" y="22737"/>
                  </a:cubicBezTo>
                  <a:cubicBezTo>
                    <a:pt x="25748" y="22737"/>
                    <a:pt x="26434" y="22679"/>
                    <a:pt x="27061" y="22563"/>
                  </a:cubicBezTo>
                  <a:cubicBezTo>
                    <a:pt x="27666" y="22424"/>
                    <a:pt x="28270" y="22203"/>
                    <a:pt x="28875" y="21900"/>
                  </a:cubicBezTo>
                  <a:cubicBezTo>
                    <a:pt x="29456" y="21598"/>
                    <a:pt x="29921" y="21145"/>
                    <a:pt x="30269" y="20540"/>
                  </a:cubicBezTo>
                  <a:cubicBezTo>
                    <a:pt x="30595" y="19913"/>
                    <a:pt x="30758" y="19168"/>
                    <a:pt x="30758" y="18308"/>
                  </a:cubicBezTo>
                  <a:cubicBezTo>
                    <a:pt x="30758" y="17216"/>
                    <a:pt x="30502" y="16158"/>
                    <a:pt x="29990" y="15135"/>
                  </a:cubicBezTo>
                  <a:cubicBezTo>
                    <a:pt x="29456" y="14089"/>
                    <a:pt x="28828" y="13240"/>
                    <a:pt x="28107" y="12589"/>
                  </a:cubicBezTo>
                  <a:cubicBezTo>
                    <a:pt x="27387" y="11915"/>
                    <a:pt x="26724" y="11380"/>
                    <a:pt x="26120" y="10985"/>
                  </a:cubicBezTo>
                  <a:cubicBezTo>
                    <a:pt x="25492" y="10566"/>
                    <a:pt x="25015" y="10311"/>
                    <a:pt x="24690" y="10218"/>
                  </a:cubicBezTo>
                  <a:lnTo>
                    <a:pt x="11857" y="7010"/>
                  </a:lnTo>
                  <a:lnTo>
                    <a:pt x="6138" y="5580"/>
                  </a:lnTo>
                  <a:cubicBezTo>
                    <a:pt x="4069" y="5138"/>
                    <a:pt x="2778" y="4813"/>
                    <a:pt x="2267" y="4604"/>
                  </a:cubicBezTo>
                  <a:cubicBezTo>
                    <a:pt x="1779" y="4324"/>
                    <a:pt x="1407" y="3940"/>
                    <a:pt x="1151" y="3453"/>
                  </a:cubicBezTo>
                  <a:cubicBezTo>
                    <a:pt x="895" y="2964"/>
                    <a:pt x="767" y="2511"/>
                    <a:pt x="767" y="2093"/>
                  </a:cubicBezTo>
                  <a:cubicBezTo>
                    <a:pt x="767" y="1511"/>
                    <a:pt x="942" y="1023"/>
                    <a:pt x="1290" y="628"/>
                  </a:cubicBezTo>
                  <a:cubicBezTo>
                    <a:pt x="1639" y="209"/>
                    <a:pt x="2116" y="0"/>
                    <a:pt x="272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7A5F631-7DCF-9D65-B7B4-2A1C6485799E}"/>
                </a:ext>
              </a:extLst>
            </p:cNvPr>
            <p:cNvSpPr/>
            <p:nvPr/>
          </p:nvSpPr>
          <p:spPr>
            <a:xfrm>
              <a:off x="7208290" y="2981661"/>
              <a:ext cx="44497" cy="8439"/>
            </a:xfrm>
            <a:custGeom>
              <a:avLst/>
              <a:gdLst>
                <a:gd name="connsiteX0" fmla="*/ 6347 w 44497"/>
                <a:gd name="connsiteY0" fmla="*/ 7359 h 8439"/>
                <a:gd name="connsiteX1" fmla="*/ 3697 w 44497"/>
                <a:gd name="connsiteY1" fmla="*/ 8440 h 8439"/>
                <a:gd name="connsiteX2" fmla="*/ 1116 w 44497"/>
                <a:gd name="connsiteY2" fmla="*/ 7359 h 8439"/>
                <a:gd name="connsiteX3" fmla="*/ 0 w 44497"/>
                <a:gd name="connsiteY3" fmla="*/ 4639 h 8439"/>
                <a:gd name="connsiteX4" fmla="*/ 1046 w 44497"/>
                <a:gd name="connsiteY4" fmla="*/ 2023 h 8439"/>
                <a:gd name="connsiteX5" fmla="*/ 3731 w 44497"/>
                <a:gd name="connsiteY5" fmla="*/ 942 h 8439"/>
                <a:gd name="connsiteX6" fmla="*/ 6451 w 44497"/>
                <a:gd name="connsiteY6" fmla="*/ 2093 h 8439"/>
                <a:gd name="connsiteX7" fmla="*/ 7498 w 44497"/>
                <a:gd name="connsiteY7" fmla="*/ 4639 h 8439"/>
                <a:gd name="connsiteX8" fmla="*/ 6347 w 44497"/>
                <a:gd name="connsiteY8" fmla="*/ 7359 h 8439"/>
                <a:gd name="connsiteX9" fmla="*/ 29572 w 44497"/>
                <a:gd name="connsiteY9" fmla="*/ 7359 h 8439"/>
                <a:gd name="connsiteX10" fmla="*/ 26922 w 44497"/>
                <a:gd name="connsiteY10" fmla="*/ 8370 h 8439"/>
                <a:gd name="connsiteX11" fmla="*/ 24306 w 44497"/>
                <a:gd name="connsiteY11" fmla="*/ 7394 h 8439"/>
                <a:gd name="connsiteX12" fmla="*/ 23155 w 44497"/>
                <a:gd name="connsiteY12" fmla="*/ 4569 h 8439"/>
                <a:gd name="connsiteX13" fmla="*/ 25213 w 44497"/>
                <a:gd name="connsiteY13" fmla="*/ 1221 h 8439"/>
                <a:gd name="connsiteX14" fmla="*/ 30653 w 44497"/>
                <a:gd name="connsiteY14" fmla="*/ 0 h 8439"/>
                <a:gd name="connsiteX15" fmla="*/ 37767 w 44497"/>
                <a:gd name="connsiteY15" fmla="*/ 1500 h 8439"/>
                <a:gd name="connsiteX16" fmla="*/ 42858 w 44497"/>
                <a:gd name="connsiteY16" fmla="*/ 4464 h 8439"/>
                <a:gd name="connsiteX17" fmla="*/ 44498 w 44497"/>
                <a:gd name="connsiteY17" fmla="*/ 6521 h 8439"/>
                <a:gd name="connsiteX18" fmla="*/ 43730 w 44497"/>
                <a:gd name="connsiteY18" fmla="*/ 7219 h 8439"/>
                <a:gd name="connsiteX19" fmla="*/ 42928 w 44497"/>
                <a:gd name="connsiteY19" fmla="*/ 6730 h 8439"/>
                <a:gd name="connsiteX20" fmla="*/ 30653 w 44497"/>
                <a:gd name="connsiteY20" fmla="*/ 1569 h 8439"/>
                <a:gd name="connsiteX21" fmla="*/ 29572 w 44497"/>
                <a:gd name="connsiteY21" fmla="*/ 1709 h 8439"/>
                <a:gd name="connsiteX22" fmla="*/ 29712 w 44497"/>
                <a:gd name="connsiteY22" fmla="*/ 1883 h 8439"/>
                <a:gd name="connsiteX23" fmla="*/ 30723 w 44497"/>
                <a:gd name="connsiteY23" fmla="*/ 4569 h 8439"/>
                <a:gd name="connsiteX24" fmla="*/ 29572 w 44497"/>
                <a:gd name="connsiteY24" fmla="*/ 7359 h 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97" h="8439">
                  <a:moveTo>
                    <a:pt x="6347" y="7359"/>
                  </a:moveTo>
                  <a:cubicBezTo>
                    <a:pt x="5580" y="8079"/>
                    <a:pt x="4696" y="8440"/>
                    <a:pt x="3697" y="8440"/>
                  </a:cubicBezTo>
                  <a:cubicBezTo>
                    <a:pt x="2697" y="8440"/>
                    <a:pt x="1837" y="8079"/>
                    <a:pt x="1116" y="7359"/>
                  </a:cubicBezTo>
                  <a:cubicBezTo>
                    <a:pt x="372" y="6638"/>
                    <a:pt x="0" y="5731"/>
                    <a:pt x="0" y="4639"/>
                  </a:cubicBezTo>
                  <a:cubicBezTo>
                    <a:pt x="0" y="3593"/>
                    <a:pt x="349" y="2720"/>
                    <a:pt x="1046" y="2023"/>
                  </a:cubicBezTo>
                  <a:cubicBezTo>
                    <a:pt x="1720" y="1302"/>
                    <a:pt x="2615" y="942"/>
                    <a:pt x="3731" y="942"/>
                  </a:cubicBezTo>
                  <a:cubicBezTo>
                    <a:pt x="4824" y="942"/>
                    <a:pt x="5731" y="1325"/>
                    <a:pt x="6451" y="2093"/>
                  </a:cubicBezTo>
                  <a:cubicBezTo>
                    <a:pt x="7149" y="2836"/>
                    <a:pt x="7498" y="3685"/>
                    <a:pt x="7498" y="4639"/>
                  </a:cubicBezTo>
                  <a:cubicBezTo>
                    <a:pt x="7498" y="5731"/>
                    <a:pt x="7114" y="6638"/>
                    <a:pt x="6347" y="7359"/>
                  </a:cubicBezTo>
                  <a:moveTo>
                    <a:pt x="29572" y="7359"/>
                  </a:moveTo>
                  <a:cubicBezTo>
                    <a:pt x="28805" y="8032"/>
                    <a:pt x="27921" y="8370"/>
                    <a:pt x="26922" y="8370"/>
                  </a:cubicBezTo>
                  <a:cubicBezTo>
                    <a:pt x="25922" y="8370"/>
                    <a:pt x="25050" y="8044"/>
                    <a:pt x="24306" y="7394"/>
                  </a:cubicBezTo>
                  <a:cubicBezTo>
                    <a:pt x="23539" y="6719"/>
                    <a:pt x="23155" y="5778"/>
                    <a:pt x="23155" y="4569"/>
                  </a:cubicBezTo>
                  <a:cubicBezTo>
                    <a:pt x="23155" y="3150"/>
                    <a:pt x="23841" y="2035"/>
                    <a:pt x="25213" y="1221"/>
                  </a:cubicBezTo>
                  <a:cubicBezTo>
                    <a:pt x="26561" y="407"/>
                    <a:pt x="28375" y="0"/>
                    <a:pt x="30653" y="0"/>
                  </a:cubicBezTo>
                  <a:cubicBezTo>
                    <a:pt x="33117" y="0"/>
                    <a:pt x="35489" y="500"/>
                    <a:pt x="37767" y="1500"/>
                  </a:cubicBezTo>
                  <a:cubicBezTo>
                    <a:pt x="40069" y="2500"/>
                    <a:pt x="41766" y="3488"/>
                    <a:pt x="42858" y="4464"/>
                  </a:cubicBezTo>
                  <a:cubicBezTo>
                    <a:pt x="43951" y="5440"/>
                    <a:pt x="44498" y="6126"/>
                    <a:pt x="44498" y="6521"/>
                  </a:cubicBezTo>
                  <a:cubicBezTo>
                    <a:pt x="44498" y="6986"/>
                    <a:pt x="44242" y="7219"/>
                    <a:pt x="43730" y="7219"/>
                  </a:cubicBezTo>
                  <a:cubicBezTo>
                    <a:pt x="43544" y="7219"/>
                    <a:pt x="43277" y="7056"/>
                    <a:pt x="42928" y="6730"/>
                  </a:cubicBezTo>
                  <a:cubicBezTo>
                    <a:pt x="39255" y="3313"/>
                    <a:pt x="35163" y="1592"/>
                    <a:pt x="30653" y="1569"/>
                  </a:cubicBezTo>
                  <a:cubicBezTo>
                    <a:pt x="29932" y="1569"/>
                    <a:pt x="29572" y="1616"/>
                    <a:pt x="29572" y="1709"/>
                  </a:cubicBezTo>
                  <a:lnTo>
                    <a:pt x="29712" y="1883"/>
                  </a:lnTo>
                  <a:cubicBezTo>
                    <a:pt x="30386" y="2697"/>
                    <a:pt x="30723" y="3593"/>
                    <a:pt x="30723" y="4569"/>
                  </a:cubicBezTo>
                  <a:cubicBezTo>
                    <a:pt x="30723" y="5754"/>
                    <a:pt x="30339" y="6684"/>
                    <a:pt x="29572" y="735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B1FE5A42-7F25-53F1-BC57-81304C8F43DF}"/>
                </a:ext>
              </a:extLst>
            </p:cNvPr>
            <p:cNvSpPr/>
            <p:nvPr/>
          </p:nvSpPr>
          <p:spPr>
            <a:xfrm>
              <a:off x="7207453" y="2920419"/>
              <a:ext cx="32361" cy="38708"/>
            </a:xfrm>
            <a:custGeom>
              <a:avLst/>
              <a:gdLst>
                <a:gd name="connsiteX0" fmla="*/ 21342 w 32361"/>
                <a:gd name="connsiteY0" fmla="*/ 0 h 38708"/>
                <a:gd name="connsiteX1" fmla="*/ 22702 w 32361"/>
                <a:gd name="connsiteY1" fmla="*/ 313 h 38708"/>
                <a:gd name="connsiteX2" fmla="*/ 25457 w 32361"/>
                <a:gd name="connsiteY2" fmla="*/ 1395 h 38708"/>
                <a:gd name="connsiteX3" fmla="*/ 28665 w 32361"/>
                <a:gd name="connsiteY3" fmla="*/ 3139 h 38708"/>
                <a:gd name="connsiteX4" fmla="*/ 31281 w 32361"/>
                <a:gd name="connsiteY4" fmla="*/ 5824 h 38708"/>
                <a:gd name="connsiteX5" fmla="*/ 32362 w 32361"/>
                <a:gd name="connsiteY5" fmla="*/ 9346 h 38708"/>
                <a:gd name="connsiteX6" fmla="*/ 30688 w 32361"/>
                <a:gd name="connsiteY6" fmla="*/ 13531 h 38708"/>
                <a:gd name="connsiteX7" fmla="*/ 26503 w 32361"/>
                <a:gd name="connsiteY7" fmla="*/ 15204 h 38708"/>
                <a:gd name="connsiteX8" fmla="*/ 23190 w 32361"/>
                <a:gd name="connsiteY8" fmla="*/ 14472 h 38708"/>
                <a:gd name="connsiteX9" fmla="*/ 6556 w 32361"/>
                <a:gd name="connsiteY9" fmla="*/ 9834 h 38708"/>
                <a:gd name="connsiteX10" fmla="*/ 1569 w 32361"/>
                <a:gd name="connsiteY10" fmla="*/ 13705 h 38708"/>
                <a:gd name="connsiteX11" fmla="*/ 2302 w 32361"/>
                <a:gd name="connsiteY11" fmla="*/ 17436 h 38708"/>
                <a:gd name="connsiteX12" fmla="*/ 3976 w 32361"/>
                <a:gd name="connsiteY12" fmla="*/ 20435 h 38708"/>
                <a:gd name="connsiteX13" fmla="*/ 6312 w 32361"/>
                <a:gd name="connsiteY13" fmla="*/ 22771 h 38708"/>
                <a:gd name="connsiteX14" fmla="*/ 8544 w 32361"/>
                <a:gd name="connsiteY14" fmla="*/ 24411 h 38708"/>
                <a:gd name="connsiteX15" fmla="*/ 10287 w 32361"/>
                <a:gd name="connsiteY15" fmla="*/ 25352 h 38708"/>
                <a:gd name="connsiteX16" fmla="*/ 13844 w 32361"/>
                <a:gd name="connsiteY16" fmla="*/ 26259 h 38708"/>
                <a:gd name="connsiteX17" fmla="*/ 18622 w 32361"/>
                <a:gd name="connsiteY17" fmla="*/ 27479 h 38708"/>
                <a:gd name="connsiteX18" fmla="*/ 25073 w 32361"/>
                <a:gd name="connsiteY18" fmla="*/ 29049 h 38708"/>
                <a:gd name="connsiteX19" fmla="*/ 30339 w 32361"/>
                <a:gd name="connsiteY19" fmla="*/ 30408 h 38708"/>
                <a:gd name="connsiteX20" fmla="*/ 31839 w 32361"/>
                <a:gd name="connsiteY20" fmla="*/ 31525 h 38708"/>
                <a:gd name="connsiteX21" fmla="*/ 32362 w 32361"/>
                <a:gd name="connsiteY21" fmla="*/ 33059 h 38708"/>
                <a:gd name="connsiteX22" fmla="*/ 31839 w 32361"/>
                <a:gd name="connsiteY22" fmla="*/ 34524 h 38708"/>
                <a:gd name="connsiteX23" fmla="*/ 30409 w 32361"/>
                <a:gd name="connsiteY23" fmla="*/ 35117 h 38708"/>
                <a:gd name="connsiteX24" fmla="*/ 29746 w 32361"/>
                <a:gd name="connsiteY24" fmla="*/ 35012 h 38708"/>
                <a:gd name="connsiteX25" fmla="*/ 28491 w 32361"/>
                <a:gd name="connsiteY25" fmla="*/ 34733 h 38708"/>
                <a:gd name="connsiteX26" fmla="*/ 27340 w 32361"/>
                <a:gd name="connsiteY26" fmla="*/ 34489 h 38708"/>
                <a:gd name="connsiteX27" fmla="*/ 10845 w 32361"/>
                <a:gd name="connsiteY27" fmla="*/ 30339 h 38708"/>
                <a:gd name="connsiteX28" fmla="*/ 6905 w 32361"/>
                <a:gd name="connsiteY28" fmla="*/ 29397 h 38708"/>
                <a:gd name="connsiteX29" fmla="*/ 4847 w 32361"/>
                <a:gd name="connsiteY29" fmla="*/ 29188 h 38708"/>
                <a:gd name="connsiteX30" fmla="*/ 1569 w 32361"/>
                <a:gd name="connsiteY30" fmla="*/ 31420 h 38708"/>
                <a:gd name="connsiteX31" fmla="*/ 3731 w 32361"/>
                <a:gd name="connsiteY31" fmla="*/ 34419 h 38708"/>
                <a:gd name="connsiteX32" fmla="*/ 10078 w 32361"/>
                <a:gd name="connsiteY32" fmla="*/ 36616 h 38708"/>
                <a:gd name="connsiteX33" fmla="*/ 11473 w 32361"/>
                <a:gd name="connsiteY33" fmla="*/ 37140 h 38708"/>
                <a:gd name="connsiteX34" fmla="*/ 11717 w 32361"/>
                <a:gd name="connsiteY34" fmla="*/ 37836 h 38708"/>
                <a:gd name="connsiteX35" fmla="*/ 10985 w 32361"/>
                <a:gd name="connsiteY35" fmla="*/ 38709 h 38708"/>
                <a:gd name="connsiteX36" fmla="*/ 9660 w 32361"/>
                <a:gd name="connsiteY36" fmla="*/ 38430 h 38708"/>
                <a:gd name="connsiteX37" fmla="*/ 6870 w 32361"/>
                <a:gd name="connsiteY37" fmla="*/ 37627 h 38708"/>
                <a:gd name="connsiteX38" fmla="*/ 4080 w 32361"/>
                <a:gd name="connsiteY38" fmla="*/ 36546 h 38708"/>
                <a:gd name="connsiteX39" fmla="*/ 2860 w 32361"/>
                <a:gd name="connsiteY39" fmla="*/ 35849 h 38708"/>
                <a:gd name="connsiteX40" fmla="*/ 1639 w 32361"/>
                <a:gd name="connsiteY40" fmla="*/ 34907 h 38708"/>
                <a:gd name="connsiteX41" fmla="*/ 419 w 32361"/>
                <a:gd name="connsiteY41" fmla="*/ 33303 h 38708"/>
                <a:gd name="connsiteX42" fmla="*/ 0 w 32361"/>
                <a:gd name="connsiteY42" fmla="*/ 31211 h 38708"/>
                <a:gd name="connsiteX43" fmla="*/ 1674 w 32361"/>
                <a:gd name="connsiteY43" fmla="*/ 26747 h 38708"/>
                <a:gd name="connsiteX44" fmla="*/ 6207 w 32361"/>
                <a:gd name="connsiteY44" fmla="*/ 24620 h 38708"/>
                <a:gd name="connsiteX45" fmla="*/ 0 w 32361"/>
                <a:gd name="connsiteY45" fmla="*/ 13496 h 38708"/>
                <a:gd name="connsiteX46" fmla="*/ 2023 w 32361"/>
                <a:gd name="connsiteY46" fmla="*/ 7463 h 38708"/>
                <a:gd name="connsiteX47" fmla="*/ 7637 w 32361"/>
                <a:gd name="connsiteY47" fmla="*/ 5265 h 38708"/>
                <a:gd name="connsiteX48" fmla="*/ 9555 w 32361"/>
                <a:gd name="connsiteY48" fmla="*/ 5440 h 38708"/>
                <a:gd name="connsiteX49" fmla="*/ 11926 w 32361"/>
                <a:gd name="connsiteY49" fmla="*/ 5928 h 38708"/>
                <a:gd name="connsiteX50" fmla="*/ 14263 w 32361"/>
                <a:gd name="connsiteY50" fmla="*/ 6521 h 38708"/>
                <a:gd name="connsiteX51" fmla="*/ 16913 w 32361"/>
                <a:gd name="connsiteY51" fmla="*/ 7358 h 38708"/>
                <a:gd name="connsiteX52" fmla="*/ 19215 w 32361"/>
                <a:gd name="connsiteY52" fmla="*/ 8160 h 38708"/>
                <a:gd name="connsiteX53" fmla="*/ 21551 w 32361"/>
                <a:gd name="connsiteY53" fmla="*/ 8997 h 38708"/>
                <a:gd name="connsiteX54" fmla="*/ 23330 w 32361"/>
                <a:gd name="connsiteY54" fmla="*/ 9625 h 38708"/>
                <a:gd name="connsiteX55" fmla="*/ 28421 w 32361"/>
                <a:gd name="connsiteY55" fmla="*/ 10915 h 38708"/>
                <a:gd name="connsiteX56" fmla="*/ 30200 w 32361"/>
                <a:gd name="connsiteY56" fmla="*/ 10531 h 38708"/>
                <a:gd name="connsiteX57" fmla="*/ 30758 w 32361"/>
                <a:gd name="connsiteY57" fmla="*/ 9206 h 38708"/>
                <a:gd name="connsiteX58" fmla="*/ 28351 w 32361"/>
                <a:gd name="connsiteY58" fmla="*/ 4952 h 38708"/>
                <a:gd name="connsiteX59" fmla="*/ 21935 w 32361"/>
                <a:gd name="connsiteY59" fmla="*/ 1918 h 38708"/>
                <a:gd name="connsiteX60" fmla="*/ 20854 w 32361"/>
                <a:gd name="connsiteY60" fmla="*/ 1499 h 38708"/>
                <a:gd name="connsiteX61" fmla="*/ 20645 w 32361"/>
                <a:gd name="connsiteY61" fmla="*/ 837 h 38708"/>
                <a:gd name="connsiteX62" fmla="*/ 21342 w 32361"/>
                <a:gd name="connsiteY62" fmla="*/ 0 h 3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2361" h="38708">
                  <a:moveTo>
                    <a:pt x="21342" y="0"/>
                  </a:moveTo>
                  <a:cubicBezTo>
                    <a:pt x="21528" y="0"/>
                    <a:pt x="21981" y="104"/>
                    <a:pt x="22702" y="313"/>
                  </a:cubicBezTo>
                  <a:cubicBezTo>
                    <a:pt x="23423" y="523"/>
                    <a:pt x="24341" y="884"/>
                    <a:pt x="25457" y="1395"/>
                  </a:cubicBezTo>
                  <a:cubicBezTo>
                    <a:pt x="26573" y="1883"/>
                    <a:pt x="27642" y="2464"/>
                    <a:pt x="28665" y="3139"/>
                  </a:cubicBezTo>
                  <a:cubicBezTo>
                    <a:pt x="29665" y="3812"/>
                    <a:pt x="30537" y="4708"/>
                    <a:pt x="31281" y="5824"/>
                  </a:cubicBezTo>
                  <a:cubicBezTo>
                    <a:pt x="32001" y="6916"/>
                    <a:pt x="32362" y="8090"/>
                    <a:pt x="32362" y="9346"/>
                  </a:cubicBezTo>
                  <a:cubicBezTo>
                    <a:pt x="32362" y="11020"/>
                    <a:pt x="31804" y="12415"/>
                    <a:pt x="30688" y="13531"/>
                  </a:cubicBezTo>
                  <a:cubicBezTo>
                    <a:pt x="29572" y="14647"/>
                    <a:pt x="28177" y="15204"/>
                    <a:pt x="26503" y="15204"/>
                  </a:cubicBezTo>
                  <a:cubicBezTo>
                    <a:pt x="25573" y="15204"/>
                    <a:pt x="24469" y="14960"/>
                    <a:pt x="23190" y="14472"/>
                  </a:cubicBezTo>
                  <a:cubicBezTo>
                    <a:pt x="14937" y="11380"/>
                    <a:pt x="9392" y="9834"/>
                    <a:pt x="6556" y="9834"/>
                  </a:cubicBezTo>
                  <a:cubicBezTo>
                    <a:pt x="3232" y="9834"/>
                    <a:pt x="1569" y="11124"/>
                    <a:pt x="1569" y="13705"/>
                  </a:cubicBezTo>
                  <a:cubicBezTo>
                    <a:pt x="1569" y="14983"/>
                    <a:pt x="1813" y="16227"/>
                    <a:pt x="2302" y="17436"/>
                  </a:cubicBezTo>
                  <a:cubicBezTo>
                    <a:pt x="2767" y="18622"/>
                    <a:pt x="3325" y="19622"/>
                    <a:pt x="3976" y="20435"/>
                  </a:cubicBezTo>
                  <a:cubicBezTo>
                    <a:pt x="4626" y="21249"/>
                    <a:pt x="5405" y="22028"/>
                    <a:pt x="6312" y="22771"/>
                  </a:cubicBezTo>
                  <a:cubicBezTo>
                    <a:pt x="7195" y="23493"/>
                    <a:pt x="7939" y="24039"/>
                    <a:pt x="8544" y="24411"/>
                  </a:cubicBezTo>
                  <a:cubicBezTo>
                    <a:pt x="9125" y="24760"/>
                    <a:pt x="9706" y="25073"/>
                    <a:pt x="10287" y="25352"/>
                  </a:cubicBezTo>
                  <a:lnTo>
                    <a:pt x="13844" y="26259"/>
                  </a:lnTo>
                  <a:cubicBezTo>
                    <a:pt x="14495" y="26398"/>
                    <a:pt x="16088" y="26805"/>
                    <a:pt x="18622" y="27479"/>
                  </a:cubicBezTo>
                  <a:lnTo>
                    <a:pt x="25073" y="29049"/>
                  </a:lnTo>
                  <a:cubicBezTo>
                    <a:pt x="28282" y="29793"/>
                    <a:pt x="30037" y="30246"/>
                    <a:pt x="30339" y="30408"/>
                  </a:cubicBezTo>
                  <a:cubicBezTo>
                    <a:pt x="30990" y="30641"/>
                    <a:pt x="31490" y="31014"/>
                    <a:pt x="31839" y="31525"/>
                  </a:cubicBezTo>
                  <a:cubicBezTo>
                    <a:pt x="32187" y="32036"/>
                    <a:pt x="32362" y="32548"/>
                    <a:pt x="32362" y="33059"/>
                  </a:cubicBezTo>
                  <a:cubicBezTo>
                    <a:pt x="32362" y="33641"/>
                    <a:pt x="32187" y="34128"/>
                    <a:pt x="31839" y="34524"/>
                  </a:cubicBezTo>
                  <a:cubicBezTo>
                    <a:pt x="31490" y="34919"/>
                    <a:pt x="31013" y="35117"/>
                    <a:pt x="30409" y="35117"/>
                  </a:cubicBezTo>
                  <a:cubicBezTo>
                    <a:pt x="30316" y="35117"/>
                    <a:pt x="30095" y="35082"/>
                    <a:pt x="29746" y="35012"/>
                  </a:cubicBezTo>
                  <a:cubicBezTo>
                    <a:pt x="29398" y="34942"/>
                    <a:pt x="28979" y="34849"/>
                    <a:pt x="28491" y="34733"/>
                  </a:cubicBezTo>
                  <a:cubicBezTo>
                    <a:pt x="28003" y="34617"/>
                    <a:pt x="27619" y="34535"/>
                    <a:pt x="27340" y="34489"/>
                  </a:cubicBezTo>
                  <a:lnTo>
                    <a:pt x="10845" y="30339"/>
                  </a:lnTo>
                  <a:cubicBezTo>
                    <a:pt x="8846" y="29828"/>
                    <a:pt x="7532" y="29514"/>
                    <a:pt x="6905" y="29397"/>
                  </a:cubicBezTo>
                  <a:cubicBezTo>
                    <a:pt x="6254" y="29258"/>
                    <a:pt x="5568" y="29188"/>
                    <a:pt x="4847" y="29188"/>
                  </a:cubicBezTo>
                  <a:cubicBezTo>
                    <a:pt x="2662" y="29188"/>
                    <a:pt x="1569" y="29932"/>
                    <a:pt x="1569" y="31420"/>
                  </a:cubicBezTo>
                  <a:cubicBezTo>
                    <a:pt x="1569" y="32629"/>
                    <a:pt x="2290" y="33629"/>
                    <a:pt x="3731" y="34419"/>
                  </a:cubicBezTo>
                  <a:cubicBezTo>
                    <a:pt x="5173" y="35209"/>
                    <a:pt x="7288" y="35942"/>
                    <a:pt x="10078" y="36616"/>
                  </a:cubicBezTo>
                  <a:cubicBezTo>
                    <a:pt x="10845" y="36825"/>
                    <a:pt x="11310" y="37000"/>
                    <a:pt x="11473" y="37140"/>
                  </a:cubicBezTo>
                  <a:cubicBezTo>
                    <a:pt x="11636" y="37256"/>
                    <a:pt x="11717" y="37488"/>
                    <a:pt x="11717" y="37836"/>
                  </a:cubicBezTo>
                  <a:cubicBezTo>
                    <a:pt x="11694" y="38418"/>
                    <a:pt x="11450" y="38709"/>
                    <a:pt x="10985" y="38709"/>
                  </a:cubicBezTo>
                  <a:cubicBezTo>
                    <a:pt x="10869" y="38709"/>
                    <a:pt x="10427" y="38616"/>
                    <a:pt x="9660" y="38430"/>
                  </a:cubicBezTo>
                  <a:cubicBezTo>
                    <a:pt x="8893" y="38243"/>
                    <a:pt x="7963" y="37976"/>
                    <a:pt x="6870" y="37627"/>
                  </a:cubicBezTo>
                  <a:cubicBezTo>
                    <a:pt x="5754" y="37256"/>
                    <a:pt x="4824" y="36895"/>
                    <a:pt x="4080" y="36546"/>
                  </a:cubicBezTo>
                  <a:cubicBezTo>
                    <a:pt x="3522" y="36244"/>
                    <a:pt x="3115" y="36012"/>
                    <a:pt x="2860" y="35849"/>
                  </a:cubicBezTo>
                  <a:cubicBezTo>
                    <a:pt x="2581" y="35663"/>
                    <a:pt x="2174" y="35349"/>
                    <a:pt x="1639" y="34907"/>
                  </a:cubicBezTo>
                  <a:cubicBezTo>
                    <a:pt x="1081" y="34442"/>
                    <a:pt x="674" y="33908"/>
                    <a:pt x="419" y="33303"/>
                  </a:cubicBezTo>
                  <a:cubicBezTo>
                    <a:pt x="140" y="32676"/>
                    <a:pt x="0" y="31978"/>
                    <a:pt x="0" y="31211"/>
                  </a:cubicBezTo>
                  <a:cubicBezTo>
                    <a:pt x="0" y="29490"/>
                    <a:pt x="558" y="28002"/>
                    <a:pt x="1674" y="26747"/>
                  </a:cubicBezTo>
                  <a:cubicBezTo>
                    <a:pt x="2767" y="25491"/>
                    <a:pt x="4278" y="24783"/>
                    <a:pt x="6207" y="24620"/>
                  </a:cubicBezTo>
                  <a:cubicBezTo>
                    <a:pt x="2069" y="21528"/>
                    <a:pt x="0" y="17820"/>
                    <a:pt x="0" y="13496"/>
                  </a:cubicBezTo>
                  <a:cubicBezTo>
                    <a:pt x="0" y="10939"/>
                    <a:pt x="674" y="8927"/>
                    <a:pt x="2023" y="7463"/>
                  </a:cubicBezTo>
                  <a:cubicBezTo>
                    <a:pt x="3371" y="5998"/>
                    <a:pt x="5243" y="5265"/>
                    <a:pt x="7637" y="5265"/>
                  </a:cubicBezTo>
                  <a:cubicBezTo>
                    <a:pt x="8195" y="5265"/>
                    <a:pt x="8834" y="5323"/>
                    <a:pt x="9555" y="5440"/>
                  </a:cubicBezTo>
                  <a:cubicBezTo>
                    <a:pt x="10253" y="5533"/>
                    <a:pt x="11043" y="5696"/>
                    <a:pt x="11926" y="5928"/>
                  </a:cubicBezTo>
                  <a:cubicBezTo>
                    <a:pt x="12810" y="6137"/>
                    <a:pt x="13589" y="6335"/>
                    <a:pt x="14263" y="6521"/>
                  </a:cubicBezTo>
                  <a:cubicBezTo>
                    <a:pt x="14937" y="6707"/>
                    <a:pt x="15821" y="6986"/>
                    <a:pt x="16913" y="7358"/>
                  </a:cubicBezTo>
                  <a:cubicBezTo>
                    <a:pt x="17983" y="7730"/>
                    <a:pt x="18750" y="7997"/>
                    <a:pt x="19215" y="8160"/>
                  </a:cubicBezTo>
                  <a:cubicBezTo>
                    <a:pt x="19680" y="8323"/>
                    <a:pt x="20459" y="8602"/>
                    <a:pt x="21551" y="8997"/>
                  </a:cubicBezTo>
                  <a:cubicBezTo>
                    <a:pt x="22621" y="9369"/>
                    <a:pt x="23214" y="9578"/>
                    <a:pt x="23330" y="9625"/>
                  </a:cubicBezTo>
                  <a:cubicBezTo>
                    <a:pt x="25492" y="10485"/>
                    <a:pt x="27189" y="10915"/>
                    <a:pt x="28421" y="10915"/>
                  </a:cubicBezTo>
                  <a:cubicBezTo>
                    <a:pt x="29235" y="10915"/>
                    <a:pt x="29828" y="10787"/>
                    <a:pt x="30200" y="10531"/>
                  </a:cubicBezTo>
                  <a:cubicBezTo>
                    <a:pt x="30572" y="10252"/>
                    <a:pt x="30758" y="9811"/>
                    <a:pt x="30758" y="9206"/>
                  </a:cubicBezTo>
                  <a:cubicBezTo>
                    <a:pt x="30758" y="7579"/>
                    <a:pt x="29956" y="6161"/>
                    <a:pt x="28351" y="4952"/>
                  </a:cubicBezTo>
                  <a:cubicBezTo>
                    <a:pt x="26724" y="3720"/>
                    <a:pt x="24585" y="2708"/>
                    <a:pt x="21935" y="1918"/>
                  </a:cubicBezTo>
                  <a:cubicBezTo>
                    <a:pt x="21354" y="1732"/>
                    <a:pt x="20993" y="1592"/>
                    <a:pt x="20854" y="1499"/>
                  </a:cubicBezTo>
                  <a:cubicBezTo>
                    <a:pt x="20714" y="1383"/>
                    <a:pt x="20645" y="1162"/>
                    <a:pt x="20645" y="837"/>
                  </a:cubicBezTo>
                  <a:cubicBezTo>
                    <a:pt x="20645" y="279"/>
                    <a:pt x="20877" y="0"/>
                    <a:pt x="21342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AA7415BF-21C9-84BC-88A3-7391CA2957BF}"/>
                </a:ext>
              </a:extLst>
            </p:cNvPr>
            <p:cNvSpPr/>
            <p:nvPr/>
          </p:nvSpPr>
          <p:spPr>
            <a:xfrm>
              <a:off x="7231446" y="2908347"/>
              <a:ext cx="21342" cy="8368"/>
            </a:xfrm>
            <a:custGeom>
              <a:avLst/>
              <a:gdLst>
                <a:gd name="connsiteX0" fmla="*/ 6417 w 21342"/>
                <a:gd name="connsiteY0" fmla="*/ 7358 h 8368"/>
                <a:gd name="connsiteX1" fmla="*/ 3766 w 21342"/>
                <a:gd name="connsiteY1" fmla="*/ 8369 h 8368"/>
                <a:gd name="connsiteX2" fmla="*/ 1151 w 21342"/>
                <a:gd name="connsiteY2" fmla="*/ 7393 h 8368"/>
                <a:gd name="connsiteX3" fmla="*/ 0 w 21342"/>
                <a:gd name="connsiteY3" fmla="*/ 4568 h 8368"/>
                <a:gd name="connsiteX4" fmla="*/ 2058 w 21342"/>
                <a:gd name="connsiteY4" fmla="*/ 1220 h 8368"/>
                <a:gd name="connsiteX5" fmla="*/ 7498 w 21342"/>
                <a:gd name="connsiteY5" fmla="*/ 0 h 8368"/>
                <a:gd name="connsiteX6" fmla="*/ 14612 w 21342"/>
                <a:gd name="connsiteY6" fmla="*/ 1499 h 8368"/>
                <a:gd name="connsiteX7" fmla="*/ 19703 w 21342"/>
                <a:gd name="connsiteY7" fmla="*/ 4464 h 8368"/>
                <a:gd name="connsiteX8" fmla="*/ 21342 w 21342"/>
                <a:gd name="connsiteY8" fmla="*/ 6521 h 8368"/>
                <a:gd name="connsiteX9" fmla="*/ 20575 w 21342"/>
                <a:gd name="connsiteY9" fmla="*/ 7218 h 8368"/>
                <a:gd name="connsiteX10" fmla="*/ 19773 w 21342"/>
                <a:gd name="connsiteY10" fmla="*/ 6730 h 8368"/>
                <a:gd name="connsiteX11" fmla="*/ 7498 w 21342"/>
                <a:gd name="connsiteY11" fmla="*/ 1569 h 8368"/>
                <a:gd name="connsiteX12" fmla="*/ 6417 w 21342"/>
                <a:gd name="connsiteY12" fmla="*/ 1708 h 8368"/>
                <a:gd name="connsiteX13" fmla="*/ 6556 w 21342"/>
                <a:gd name="connsiteY13" fmla="*/ 1883 h 8368"/>
                <a:gd name="connsiteX14" fmla="*/ 7567 w 21342"/>
                <a:gd name="connsiteY14" fmla="*/ 4568 h 8368"/>
                <a:gd name="connsiteX15" fmla="*/ 6417 w 21342"/>
                <a:gd name="connsiteY15" fmla="*/ 7358 h 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342" h="8368">
                  <a:moveTo>
                    <a:pt x="6417" y="7358"/>
                  </a:moveTo>
                  <a:cubicBezTo>
                    <a:pt x="5649" y="8032"/>
                    <a:pt x="4766" y="8369"/>
                    <a:pt x="3766" y="8369"/>
                  </a:cubicBezTo>
                  <a:cubicBezTo>
                    <a:pt x="2767" y="8369"/>
                    <a:pt x="1895" y="8044"/>
                    <a:pt x="1151" y="7393"/>
                  </a:cubicBezTo>
                  <a:cubicBezTo>
                    <a:pt x="384" y="6718"/>
                    <a:pt x="0" y="5777"/>
                    <a:pt x="0" y="4568"/>
                  </a:cubicBezTo>
                  <a:cubicBezTo>
                    <a:pt x="0" y="3150"/>
                    <a:pt x="686" y="2034"/>
                    <a:pt x="2058" y="1220"/>
                  </a:cubicBezTo>
                  <a:cubicBezTo>
                    <a:pt x="3406" y="406"/>
                    <a:pt x="5219" y="0"/>
                    <a:pt x="7498" y="0"/>
                  </a:cubicBezTo>
                  <a:cubicBezTo>
                    <a:pt x="9962" y="0"/>
                    <a:pt x="12333" y="500"/>
                    <a:pt x="14612" y="1499"/>
                  </a:cubicBezTo>
                  <a:cubicBezTo>
                    <a:pt x="16913" y="2499"/>
                    <a:pt x="18610" y="3487"/>
                    <a:pt x="19703" y="4464"/>
                  </a:cubicBezTo>
                  <a:cubicBezTo>
                    <a:pt x="20796" y="5440"/>
                    <a:pt x="21342" y="6126"/>
                    <a:pt x="21342" y="6521"/>
                  </a:cubicBezTo>
                  <a:cubicBezTo>
                    <a:pt x="21342" y="6986"/>
                    <a:pt x="21086" y="7218"/>
                    <a:pt x="20575" y="7218"/>
                  </a:cubicBezTo>
                  <a:cubicBezTo>
                    <a:pt x="20389" y="7218"/>
                    <a:pt x="20122" y="7056"/>
                    <a:pt x="19773" y="6730"/>
                  </a:cubicBezTo>
                  <a:cubicBezTo>
                    <a:pt x="16100" y="3313"/>
                    <a:pt x="12008" y="1592"/>
                    <a:pt x="7498" y="1569"/>
                  </a:cubicBezTo>
                  <a:cubicBezTo>
                    <a:pt x="6777" y="1569"/>
                    <a:pt x="6417" y="1615"/>
                    <a:pt x="6417" y="1708"/>
                  </a:cubicBezTo>
                  <a:lnTo>
                    <a:pt x="6556" y="1883"/>
                  </a:lnTo>
                  <a:cubicBezTo>
                    <a:pt x="7230" y="2696"/>
                    <a:pt x="7567" y="3592"/>
                    <a:pt x="7567" y="4568"/>
                  </a:cubicBezTo>
                  <a:cubicBezTo>
                    <a:pt x="7567" y="5754"/>
                    <a:pt x="7184" y="6683"/>
                    <a:pt x="6417" y="7358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9FF0973D-4F89-66B2-D9AD-6AF9EA4D445F}"/>
                </a:ext>
              </a:extLst>
            </p:cNvPr>
            <p:cNvSpPr/>
            <p:nvPr/>
          </p:nvSpPr>
          <p:spPr>
            <a:xfrm>
              <a:off x="7207453" y="2848498"/>
              <a:ext cx="45403" cy="37313"/>
            </a:xfrm>
            <a:custGeom>
              <a:avLst/>
              <a:gdLst>
                <a:gd name="connsiteX0" fmla="*/ 11403 w 45403"/>
                <a:gd name="connsiteY0" fmla="*/ 0 h 37313"/>
                <a:gd name="connsiteX1" fmla="*/ 21412 w 45403"/>
                <a:gd name="connsiteY1" fmla="*/ 2580 h 37313"/>
                <a:gd name="connsiteX2" fmla="*/ 29363 w 45403"/>
                <a:gd name="connsiteY2" fmla="*/ 9136 h 37313"/>
                <a:gd name="connsiteX3" fmla="*/ 32362 w 45403"/>
                <a:gd name="connsiteY3" fmla="*/ 17227 h 37313"/>
                <a:gd name="connsiteX4" fmla="*/ 31037 w 45403"/>
                <a:gd name="connsiteY4" fmla="*/ 21307 h 37313"/>
                <a:gd name="connsiteX5" fmla="*/ 27759 w 45403"/>
                <a:gd name="connsiteY5" fmla="*/ 23783 h 37313"/>
                <a:gd name="connsiteX6" fmla="*/ 35814 w 45403"/>
                <a:gd name="connsiteY6" fmla="*/ 25876 h 37313"/>
                <a:gd name="connsiteX7" fmla="*/ 42056 w 45403"/>
                <a:gd name="connsiteY7" fmla="*/ 27305 h 37313"/>
                <a:gd name="connsiteX8" fmla="*/ 42510 w 45403"/>
                <a:gd name="connsiteY8" fmla="*/ 27236 h 37313"/>
                <a:gd name="connsiteX9" fmla="*/ 42824 w 45403"/>
                <a:gd name="connsiteY9" fmla="*/ 26852 h 37313"/>
                <a:gd name="connsiteX10" fmla="*/ 43103 w 45403"/>
                <a:gd name="connsiteY10" fmla="*/ 25771 h 37313"/>
                <a:gd name="connsiteX11" fmla="*/ 43207 w 45403"/>
                <a:gd name="connsiteY11" fmla="*/ 23713 h 37313"/>
                <a:gd name="connsiteX12" fmla="*/ 43207 w 45403"/>
                <a:gd name="connsiteY12" fmla="*/ 22806 h 37313"/>
                <a:gd name="connsiteX13" fmla="*/ 43416 w 45403"/>
                <a:gd name="connsiteY13" fmla="*/ 22284 h 37313"/>
                <a:gd name="connsiteX14" fmla="*/ 43974 w 45403"/>
                <a:gd name="connsiteY14" fmla="*/ 22005 h 37313"/>
                <a:gd name="connsiteX15" fmla="*/ 45404 w 45403"/>
                <a:gd name="connsiteY15" fmla="*/ 23295 h 37313"/>
                <a:gd name="connsiteX16" fmla="*/ 45300 w 45403"/>
                <a:gd name="connsiteY16" fmla="*/ 26817 h 37313"/>
                <a:gd name="connsiteX17" fmla="*/ 45195 w 45403"/>
                <a:gd name="connsiteY17" fmla="*/ 30374 h 37313"/>
                <a:gd name="connsiteX18" fmla="*/ 45300 w 45403"/>
                <a:gd name="connsiteY18" fmla="*/ 33408 h 37313"/>
                <a:gd name="connsiteX19" fmla="*/ 45404 w 45403"/>
                <a:gd name="connsiteY19" fmla="*/ 36372 h 37313"/>
                <a:gd name="connsiteX20" fmla="*/ 44567 w 45403"/>
                <a:gd name="connsiteY20" fmla="*/ 37314 h 37313"/>
                <a:gd name="connsiteX21" fmla="*/ 43765 w 45403"/>
                <a:gd name="connsiteY21" fmla="*/ 37174 h 37313"/>
                <a:gd name="connsiteX22" fmla="*/ 43347 w 45403"/>
                <a:gd name="connsiteY22" fmla="*/ 36790 h 37313"/>
                <a:gd name="connsiteX23" fmla="*/ 43207 w 45403"/>
                <a:gd name="connsiteY23" fmla="*/ 36267 h 37313"/>
                <a:gd name="connsiteX24" fmla="*/ 43207 w 45403"/>
                <a:gd name="connsiteY24" fmla="*/ 35639 h 37313"/>
                <a:gd name="connsiteX25" fmla="*/ 42928 w 45403"/>
                <a:gd name="connsiteY25" fmla="*/ 33338 h 37313"/>
                <a:gd name="connsiteX26" fmla="*/ 42161 w 45403"/>
                <a:gd name="connsiteY26" fmla="*/ 32397 h 37313"/>
                <a:gd name="connsiteX27" fmla="*/ 40278 w 45403"/>
                <a:gd name="connsiteY27" fmla="*/ 31803 h 37313"/>
                <a:gd name="connsiteX28" fmla="*/ 8474 w 45403"/>
                <a:gd name="connsiteY28" fmla="*/ 23783 h 37313"/>
                <a:gd name="connsiteX29" fmla="*/ 4847 w 45403"/>
                <a:gd name="connsiteY29" fmla="*/ 23295 h 37313"/>
                <a:gd name="connsiteX30" fmla="*/ 2267 w 45403"/>
                <a:gd name="connsiteY30" fmla="*/ 23887 h 37313"/>
                <a:gd name="connsiteX31" fmla="*/ 1569 w 45403"/>
                <a:gd name="connsiteY31" fmla="*/ 25526 h 37313"/>
                <a:gd name="connsiteX32" fmla="*/ 3731 w 45403"/>
                <a:gd name="connsiteY32" fmla="*/ 28526 h 37313"/>
                <a:gd name="connsiteX33" fmla="*/ 10078 w 45403"/>
                <a:gd name="connsiteY33" fmla="*/ 30722 h 37313"/>
                <a:gd name="connsiteX34" fmla="*/ 11473 w 45403"/>
                <a:gd name="connsiteY34" fmla="*/ 31246 h 37313"/>
                <a:gd name="connsiteX35" fmla="*/ 11717 w 45403"/>
                <a:gd name="connsiteY35" fmla="*/ 31943 h 37313"/>
                <a:gd name="connsiteX36" fmla="*/ 10985 w 45403"/>
                <a:gd name="connsiteY36" fmla="*/ 32815 h 37313"/>
                <a:gd name="connsiteX37" fmla="*/ 9695 w 45403"/>
                <a:gd name="connsiteY37" fmla="*/ 32536 h 37313"/>
                <a:gd name="connsiteX38" fmla="*/ 6870 w 45403"/>
                <a:gd name="connsiteY38" fmla="*/ 31734 h 37313"/>
                <a:gd name="connsiteX39" fmla="*/ 4080 w 45403"/>
                <a:gd name="connsiteY39" fmla="*/ 30583 h 37313"/>
                <a:gd name="connsiteX40" fmla="*/ 2860 w 45403"/>
                <a:gd name="connsiteY40" fmla="*/ 29921 h 37313"/>
                <a:gd name="connsiteX41" fmla="*/ 1604 w 45403"/>
                <a:gd name="connsiteY41" fmla="*/ 28979 h 37313"/>
                <a:gd name="connsiteX42" fmla="*/ 419 w 45403"/>
                <a:gd name="connsiteY42" fmla="*/ 27375 h 37313"/>
                <a:gd name="connsiteX43" fmla="*/ 0 w 45403"/>
                <a:gd name="connsiteY43" fmla="*/ 25282 h 37313"/>
                <a:gd name="connsiteX44" fmla="*/ 1325 w 45403"/>
                <a:gd name="connsiteY44" fmla="*/ 21202 h 37313"/>
                <a:gd name="connsiteX45" fmla="*/ 5336 w 45403"/>
                <a:gd name="connsiteY45" fmla="*/ 18866 h 37313"/>
                <a:gd name="connsiteX46" fmla="*/ 1500 w 45403"/>
                <a:gd name="connsiteY46" fmla="*/ 14437 h 37313"/>
                <a:gd name="connsiteX47" fmla="*/ 0 w 45403"/>
                <a:gd name="connsiteY47" fmla="*/ 9520 h 37313"/>
                <a:gd name="connsiteX48" fmla="*/ 3208 w 45403"/>
                <a:gd name="connsiteY48" fmla="*/ 2720 h 37313"/>
                <a:gd name="connsiteX49" fmla="*/ 11403 w 45403"/>
                <a:gd name="connsiteY49" fmla="*/ 0 h 37313"/>
                <a:gd name="connsiteX50" fmla="*/ 8265 w 45403"/>
                <a:gd name="connsiteY50" fmla="*/ 5161 h 37313"/>
                <a:gd name="connsiteX51" fmla="*/ 3348 w 45403"/>
                <a:gd name="connsiteY51" fmla="*/ 6381 h 37313"/>
                <a:gd name="connsiteX52" fmla="*/ 1569 w 45403"/>
                <a:gd name="connsiteY52" fmla="*/ 9729 h 37313"/>
                <a:gd name="connsiteX53" fmla="*/ 4289 w 45403"/>
                <a:gd name="connsiteY53" fmla="*/ 15518 h 37313"/>
                <a:gd name="connsiteX54" fmla="*/ 9276 w 45403"/>
                <a:gd name="connsiteY54" fmla="*/ 19214 h 37313"/>
                <a:gd name="connsiteX55" fmla="*/ 23260 w 45403"/>
                <a:gd name="connsiteY55" fmla="*/ 22737 h 37313"/>
                <a:gd name="connsiteX56" fmla="*/ 24411 w 45403"/>
                <a:gd name="connsiteY56" fmla="*/ 22946 h 37313"/>
                <a:gd name="connsiteX57" fmla="*/ 25248 w 45403"/>
                <a:gd name="connsiteY57" fmla="*/ 22841 h 37313"/>
                <a:gd name="connsiteX58" fmla="*/ 26817 w 45403"/>
                <a:gd name="connsiteY58" fmla="*/ 22318 h 37313"/>
                <a:gd name="connsiteX59" fmla="*/ 28665 w 45403"/>
                <a:gd name="connsiteY59" fmla="*/ 21342 h 37313"/>
                <a:gd name="connsiteX60" fmla="*/ 30130 w 45403"/>
                <a:gd name="connsiteY60" fmla="*/ 19703 h 37313"/>
                <a:gd name="connsiteX61" fmla="*/ 30758 w 45403"/>
                <a:gd name="connsiteY61" fmla="*/ 17297 h 37313"/>
                <a:gd name="connsiteX62" fmla="*/ 28875 w 45403"/>
                <a:gd name="connsiteY62" fmla="*/ 12867 h 37313"/>
                <a:gd name="connsiteX63" fmla="*/ 23434 w 45403"/>
                <a:gd name="connsiteY63" fmla="*/ 8788 h 37313"/>
                <a:gd name="connsiteX64" fmla="*/ 16181 w 45403"/>
                <a:gd name="connsiteY64" fmla="*/ 6451 h 37313"/>
                <a:gd name="connsiteX65" fmla="*/ 8265 w 45403"/>
                <a:gd name="connsiteY65" fmla="*/ 5161 h 37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5403" h="37313">
                  <a:moveTo>
                    <a:pt x="11403" y="0"/>
                  </a:moveTo>
                  <a:cubicBezTo>
                    <a:pt x="14798" y="0"/>
                    <a:pt x="18134" y="860"/>
                    <a:pt x="21412" y="2580"/>
                  </a:cubicBezTo>
                  <a:cubicBezTo>
                    <a:pt x="24690" y="4277"/>
                    <a:pt x="27340" y="6463"/>
                    <a:pt x="29363" y="9136"/>
                  </a:cubicBezTo>
                  <a:cubicBezTo>
                    <a:pt x="31362" y="11810"/>
                    <a:pt x="32362" y="14507"/>
                    <a:pt x="32362" y="17227"/>
                  </a:cubicBezTo>
                  <a:cubicBezTo>
                    <a:pt x="32362" y="18854"/>
                    <a:pt x="31920" y="20214"/>
                    <a:pt x="31037" y="21307"/>
                  </a:cubicBezTo>
                  <a:cubicBezTo>
                    <a:pt x="30130" y="22377"/>
                    <a:pt x="29037" y="23202"/>
                    <a:pt x="27759" y="23783"/>
                  </a:cubicBezTo>
                  <a:cubicBezTo>
                    <a:pt x="29340" y="24224"/>
                    <a:pt x="32025" y="24922"/>
                    <a:pt x="35814" y="25876"/>
                  </a:cubicBezTo>
                  <a:cubicBezTo>
                    <a:pt x="39604" y="26828"/>
                    <a:pt x="41684" y="27305"/>
                    <a:pt x="42056" y="27305"/>
                  </a:cubicBezTo>
                  <a:cubicBezTo>
                    <a:pt x="42266" y="27305"/>
                    <a:pt x="42417" y="27282"/>
                    <a:pt x="42510" y="27236"/>
                  </a:cubicBezTo>
                  <a:cubicBezTo>
                    <a:pt x="42603" y="27189"/>
                    <a:pt x="42707" y="27061"/>
                    <a:pt x="42824" y="26852"/>
                  </a:cubicBezTo>
                  <a:cubicBezTo>
                    <a:pt x="42963" y="26642"/>
                    <a:pt x="43056" y="26282"/>
                    <a:pt x="43103" y="25771"/>
                  </a:cubicBezTo>
                  <a:cubicBezTo>
                    <a:pt x="43172" y="25259"/>
                    <a:pt x="43207" y="24573"/>
                    <a:pt x="43207" y="23713"/>
                  </a:cubicBezTo>
                  <a:cubicBezTo>
                    <a:pt x="43207" y="23272"/>
                    <a:pt x="43207" y="22969"/>
                    <a:pt x="43207" y="22806"/>
                  </a:cubicBezTo>
                  <a:cubicBezTo>
                    <a:pt x="43230" y="22620"/>
                    <a:pt x="43300" y="22446"/>
                    <a:pt x="43416" y="22284"/>
                  </a:cubicBezTo>
                  <a:cubicBezTo>
                    <a:pt x="43533" y="22098"/>
                    <a:pt x="43719" y="22005"/>
                    <a:pt x="43974" y="22005"/>
                  </a:cubicBezTo>
                  <a:cubicBezTo>
                    <a:pt x="44927" y="22005"/>
                    <a:pt x="45404" y="22435"/>
                    <a:pt x="45404" y="23295"/>
                  </a:cubicBezTo>
                  <a:cubicBezTo>
                    <a:pt x="45404" y="24062"/>
                    <a:pt x="45369" y="25236"/>
                    <a:pt x="45300" y="26817"/>
                  </a:cubicBezTo>
                  <a:cubicBezTo>
                    <a:pt x="45230" y="28398"/>
                    <a:pt x="45195" y="29584"/>
                    <a:pt x="45195" y="30374"/>
                  </a:cubicBezTo>
                  <a:cubicBezTo>
                    <a:pt x="45195" y="31048"/>
                    <a:pt x="45230" y="32060"/>
                    <a:pt x="45300" y="33408"/>
                  </a:cubicBezTo>
                  <a:cubicBezTo>
                    <a:pt x="45369" y="34756"/>
                    <a:pt x="45404" y="35744"/>
                    <a:pt x="45404" y="36372"/>
                  </a:cubicBezTo>
                  <a:cubicBezTo>
                    <a:pt x="45404" y="37000"/>
                    <a:pt x="45125" y="37314"/>
                    <a:pt x="44567" y="37314"/>
                  </a:cubicBezTo>
                  <a:cubicBezTo>
                    <a:pt x="44242" y="37314"/>
                    <a:pt x="43974" y="37267"/>
                    <a:pt x="43765" y="37174"/>
                  </a:cubicBezTo>
                  <a:cubicBezTo>
                    <a:pt x="43579" y="37104"/>
                    <a:pt x="43440" y="36976"/>
                    <a:pt x="43347" y="36790"/>
                  </a:cubicBezTo>
                  <a:cubicBezTo>
                    <a:pt x="43277" y="36604"/>
                    <a:pt x="43230" y="36430"/>
                    <a:pt x="43207" y="36267"/>
                  </a:cubicBezTo>
                  <a:cubicBezTo>
                    <a:pt x="43207" y="36128"/>
                    <a:pt x="43207" y="35919"/>
                    <a:pt x="43207" y="35639"/>
                  </a:cubicBezTo>
                  <a:cubicBezTo>
                    <a:pt x="43207" y="34570"/>
                    <a:pt x="43114" y="33803"/>
                    <a:pt x="42928" y="33338"/>
                  </a:cubicBezTo>
                  <a:cubicBezTo>
                    <a:pt x="42765" y="32873"/>
                    <a:pt x="42510" y="32560"/>
                    <a:pt x="42161" y="32397"/>
                  </a:cubicBezTo>
                  <a:cubicBezTo>
                    <a:pt x="41836" y="32211"/>
                    <a:pt x="41208" y="32013"/>
                    <a:pt x="40278" y="31803"/>
                  </a:cubicBezTo>
                  <a:lnTo>
                    <a:pt x="8474" y="23783"/>
                  </a:lnTo>
                  <a:cubicBezTo>
                    <a:pt x="7056" y="23458"/>
                    <a:pt x="5847" y="23295"/>
                    <a:pt x="4847" y="23295"/>
                  </a:cubicBezTo>
                  <a:cubicBezTo>
                    <a:pt x="3592" y="23295"/>
                    <a:pt x="2732" y="23492"/>
                    <a:pt x="2267" y="23887"/>
                  </a:cubicBezTo>
                  <a:cubicBezTo>
                    <a:pt x="1802" y="24282"/>
                    <a:pt x="1569" y="24829"/>
                    <a:pt x="1569" y="25526"/>
                  </a:cubicBezTo>
                  <a:cubicBezTo>
                    <a:pt x="1569" y="26735"/>
                    <a:pt x="2290" y="27735"/>
                    <a:pt x="3731" y="28526"/>
                  </a:cubicBezTo>
                  <a:cubicBezTo>
                    <a:pt x="5173" y="29316"/>
                    <a:pt x="7288" y="30049"/>
                    <a:pt x="10078" y="30722"/>
                  </a:cubicBezTo>
                  <a:cubicBezTo>
                    <a:pt x="10845" y="30932"/>
                    <a:pt x="11310" y="31107"/>
                    <a:pt x="11473" y="31246"/>
                  </a:cubicBezTo>
                  <a:cubicBezTo>
                    <a:pt x="11636" y="31362"/>
                    <a:pt x="11717" y="31594"/>
                    <a:pt x="11717" y="31943"/>
                  </a:cubicBezTo>
                  <a:cubicBezTo>
                    <a:pt x="11694" y="32525"/>
                    <a:pt x="11450" y="32815"/>
                    <a:pt x="10985" y="32815"/>
                  </a:cubicBezTo>
                  <a:cubicBezTo>
                    <a:pt x="10869" y="32815"/>
                    <a:pt x="10439" y="32722"/>
                    <a:pt x="9695" y="32536"/>
                  </a:cubicBezTo>
                  <a:cubicBezTo>
                    <a:pt x="8927" y="32350"/>
                    <a:pt x="7986" y="32083"/>
                    <a:pt x="6870" y="31734"/>
                  </a:cubicBezTo>
                  <a:cubicBezTo>
                    <a:pt x="5731" y="31362"/>
                    <a:pt x="4801" y="30979"/>
                    <a:pt x="4080" y="30583"/>
                  </a:cubicBezTo>
                  <a:cubicBezTo>
                    <a:pt x="3592" y="30350"/>
                    <a:pt x="3185" y="30130"/>
                    <a:pt x="2860" y="29921"/>
                  </a:cubicBezTo>
                  <a:cubicBezTo>
                    <a:pt x="2534" y="29712"/>
                    <a:pt x="2116" y="29397"/>
                    <a:pt x="1604" y="28979"/>
                  </a:cubicBezTo>
                  <a:cubicBezTo>
                    <a:pt x="1093" y="28538"/>
                    <a:pt x="697" y="28002"/>
                    <a:pt x="419" y="27375"/>
                  </a:cubicBezTo>
                  <a:cubicBezTo>
                    <a:pt x="140" y="26747"/>
                    <a:pt x="0" y="26050"/>
                    <a:pt x="0" y="25282"/>
                  </a:cubicBezTo>
                  <a:cubicBezTo>
                    <a:pt x="0" y="23794"/>
                    <a:pt x="442" y="22434"/>
                    <a:pt x="1325" y="21202"/>
                  </a:cubicBezTo>
                  <a:cubicBezTo>
                    <a:pt x="2209" y="19970"/>
                    <a:pt x="3545" y="19191"/>
                    <a:pt x="5336" y="18866"/>
                  </a:cubicBezTo>
                  <a:cubicBezTo>
                    <a:pt x="3778" y="17541"/>
                    <a:pt x="2499" y="16065"/>
                    <a:pt x="1500" y="14437"/>
                  </a:cubicBezTo>
                  <a:cubicBezTo>
                    <a:pt x="500" y="12809"/>
                    <a:pt x="0" y="11170"/>
                    <a:pt x="0" y="9520"/>
                  </a:cubicBezTo>
                  <a:cubicBezTo>
                    <a:pt x="0" y="6776"/>
                    <a:pt x="1069" y="4510"/>
                    <a:pt x="3208" y="2720"/>
                  </a:cubicBezTo>
                  <a:cubicBezTo>
                    <a:pt x="5324" y="907"/>
                    <a:pt x="8056" y="0"/>
                    <a:pt x="11403" y="0"/>
                  </a:cubicBezTo>
                  <a:moveTo>
                    <a:pt x="8265" y="5161"/>
                  </a:moveTo>
                  <a:cubicBezTo>
                    <a:pt x="6149" y="5161"/>
                    <a:pt x="4510" y="5568"/>
                    <a:pt x="3348" y="6381"/>
                  </a:cubicBezTo>
                  <a:cubicBezTo>
                    <a:pt x="2162" y="7172"/>
                    <a:pt x="1569" y="8288"/>
                    <a:pt x="1569" y="9729"/>
                  </a:cubicBezTo>
                  <a:cubicBezTo>
                    <a:pt x="1569" y="11519"/>
                    <a:pt x="2476" y="13449"/>
                    <a:pt x="4289" y="15518"/>
                  </a:cubicBezTo>
                  <a:cubicBezTo>
                    <a:pt x="6010" y="17564"/>
                    <a:pt x="7672" y="18796"/>
                    <a:pt x="9276" y="19214"/>
                  </a:cubicBezTo>
                  <a:lnTo>
                    <a:pt x="23260" y="22737"/>
                  </a:lnTo>
                  <a:lnTo>
                    <a:pt x="24411" y="22946"/>
                  </a:lnTo>
                  <a:cubicBezTo>
                    <a:pt x="24550" y="22946"/>
                    <a:pt x="24829" y="22911"/>
                    <a:pt x="25248" y="22841"/>
                  </a:cubicBezTo>
                  <a:cubicBezTo>
                    <a:pt x="25643" y="22748"/>
                    <a:pt x="26166" y="22574"/>
                    <a:pt x="26817" y="22318"/>
                  </a:cubicBezTo>
                  <a:cubicBezTo>
                    <a:pt x="27468" y="22039"/>
                    <a:pt x="28084" y="21713"/>
                    <a:pt x="28665" y="21342"/>
                  </a:cubicBezTo>
                  <a:cubicBezTo>
                    <a:pt x="29223" y="20947"/>
                    <a:pt x="29712" y="20400"/>
                    <a:pt x="30130" y="19703"/>
                  </a:cubicBezTo>
                  <a:cubicBezTo>
                    <a:pt x="30548" y="18982"/>
                    <a:pt x="30758" y="18180"/>
                    <a:pt x="30758" y="17297"/>
                  </a:cubicBezTo>
                  <a:cubicBezTo>
                    <a:pt x="30758" y="15879"/>
                    <a:pt x="30130" y="14402"/>
                    <a:pt x="28875" y="12867"/>
                  </a:cubicBezTo>
                  <a:cubicBezTo>
                    <a:pt x="27619" y="11310"/>
                    <a:pt x="25806" y="9950"/>
                    <a:pt x="23434" y="8788"/>
                  </a:cubicBezTo>
                  <a:cubicBezTo>
                    <a:pt x="21900" y="8067"/>
                    <a:pt x="19482" y="7288"/>
                    <a:pt x="16181" y="6451"/>
                  </a:cubicBezTo>
                  <a:cubicBezTo>
                    <a:pt x="12856" y="5591"/>
                    <a:pt x="10218" y="5161"/>
                    <a:pt x="8265" y="5161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0D1DEE0-11A3-537F-ED9D-ACCE7E254431}"/>
                </a:ext>
              </a:extLst>
            </p:cNvPr>
            <p:cNvSpPr/>
            <p:nvPr/>
          </p:nvSpPr>
          <p:spPr>
            <a:xfrm>
              <a:off x="7185449" y="2826813"/>
              <a:ext cx="71419" cy="16565"/>
            </a:xfrm>
            <a:custGeom>
              <a:avLst/>
              <a:gdLst>
                <a:gd name="connsiteX0" fmla="*/ 70722 w 71419"/>
                <a:gd name="connsiteY0" fmla="*/ 16565 h 16565"/>
                <a:gd name="connsiteX1" fmla="*/ 69501 w 71419"/>
                <a:gd name="connsiteY1" fmla="*/ 15658 h 16565"/>
                <a:gd name="connsiteX2" fmla="*/ 35710 w 71419"/>
                <a:gd name="connsiteY2" fmla="*/ 4150 h 16565"/>
                <a:gd name="connsiteX3" fmla="*/ 2371 w 71419"/>
                <a:gd name="connsiteY3" fmla="*/ 15205 h 16565"/>
                <a:gd name="connsiteX4" fmla="*/ 697 w 71419"/>
                <a:gd name="connsiteY4" fmla="*/ 16565 h 16565"/>
                <a:gd name="connsiteX5" fmla="*/ 0 w 71419"/>
                <a:gd name="connsiteY5" fmla="*/ 15867 h 16565"/>
                <a:gd name="connsiteX6" fmla="*/ 1430 w 71419"/>
                <a:gd name="connsiteY6" fmla="*/ 13670 h 16565"/>
                <a:gd name="connsiteX7" fmla="*/ 6138 w 71419"/>
                <a:gd name="connsiteY7" fmla="*/ 9311 h 16565"/>
                <a:gd name="connsiteX8" fmla="*/ 13426 w 71419"/>
                <a:gd name="connsiteY8" fmla="*/ 4708 h 16565"/>
                <a:gd name="connsiteX9" fmla="*/ 35710 w 71419"/>
                <a:gd name="connsiteY9" fmla="*/ 0 h 16565"/>
                <a:gd name="connsiteX10" fmla="*/ 57505 w 71419"/>
                <a:gd name="connsiteY10" fmla="*/ 4499 h 16565"/>
                <a:gd name="connsiteX11" fmla="*/ 65003 w 71419"/>
                <a:gd name="connsiteY11" fmla="*/ 9102 h 16565"/>
                <a:gd name="connsiteX12" fmla="*/ 69919 w 71419"/>
                <a:gd name="connsiteY12" fmla="*/ 13566 h 16565"/>
                <a:gd name="connsiteX13" fmla="*/ 71419 w 71419"/>
                <a:gd name="connsiteY13" fmla="*/ 15867 h 16565"/>
                <a:gd name="connsiteX14" fmla="*/ 70722 w 71419"/>
                <a:gd name="connsiteY14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19" h="16565">
                  <a:moveTo>
                    <a:pt x="70722" y="16565"/>
                  </a:moveTo>
                  <a:cubicBezTo>
                    <a:pt x="70489" y="16565"/>
                    <a:pt x="70082" y="16263"/>
                    <a:pt x="69501" y="15658"/>
                  </a:cubicBezTo>
                  <a:cubicBezTo>
                    <a:pt x="61690" y="7986"/>
                    <a:pt x="50426" y="4150"/>
                    <a:pt x="35710" y="4150"/>
                  </a:cubicBezTo>
                  <a:cubicBezTo>
                    <a:pt x="20947" y="4150"/>
                    <a:pt x="9834" y="7835"/>
                    <a:pt x="2371" y="15205"/>
                  </a:cubicBezTo>
                  <a:cubicBezTo>
                    <a:pt x="1511" y="16112"/>
                    <a:pt x="953" y="16565"/>
                    <a:pt x="697" y="16565"/>
                  </a:cubicBezTo>
                  <a:cubicBezTo>
                    <a:pt x="232" y="16565"/>
                    <a:pt x="0" y="16333"/>
                    <a:pt x="0" y="15867"/>
                  </a:cubicBezTo>
                  <a:cubicBezTo>
                    <a:pt x="0" y="15542"/>
                    <a:pt x="477" y="14810"/>
                    <a:pt x="1430" y="13670"/>
                  </a:cubicBezTo>
                  <a:cubicBezTo>
                    <a:pt x="2383" y="12508"/>
                    <a:pt x="3952" y="11055"/>
                    <a:pt x="6138" y="9311"/>
                  </a:cubicBezTo>
                  <a:cubicBezTo>
                    <a:pt x="8323" y="7545"/>
                    <a:pt x="10752" y="6010"/>
                    <a:pt x="13426" y="4708"/>
                  </a:cubicBezTo>
                  <a:cubicBezTo>
                    <a:pt x="19912" y="1569"/>
                    <a:pt x="27340" y="0"/>
                    <a:pt x="35710" y="0"/>
                  </a:cubicBezTo>
                  <a:cubicBezTo>
                    <a:pt x="43754" y="0"/>
                    <a:pt x="51019" y="1499"/>
                    <a:pt x="57505" y="4499"/>
                  </a:cubicBezTo>
                  <a:cubicBezTo>
                    <a:pt x="60225" y="5777"/>
                    <a:pt x="62724" y="7312"/>
                    <a:pt x="65003" y="9102"/>
                  </a:cubicBezTo>
                  <a:cubicBezTo>
                    <a:pt x="67281" y="10892"/>
                    <a:pt x="68920" y="12380"/>
                    <a:pt x="69919" y="13566"/>
                  </a:cubicBezTo>
                  <a:cubicBezTo>
                    <a:pt x="70919" y="14752"/>
                    <a:pt x="71419" y="15518"/>
                    <a:pt x="71419" y="15867"/>
                  </a:cubicBezTo>
                  <a:cubicBezTo>
                    <a:pt x="71419" y="16333"/>
                    <a:pt x="71187" y="16565"/>
                    <a:pt x="70722" y="1656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00B4F34-10F9-9365-2E88-EF03E5A13DE1}"/>
              </a:ext>
            </a:extLst>
          </p:cNvPr>
          <p:cNvGrpSpPr/>
          <p:nvPr/>
        </p:nvGrpSpPr>
        <p:grpSpPr>
          <a:xfrm>
            <a:off x="7517320" y="2519248"/>
            <a:ext cx="1329815" cy="935908"/>
            <a:chOff x="7517320" y="2519248"/>
            <a:chExt cx="1329815" cy="935908"/>
          </a:xfrm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784EE57-0FD5-8CB3-0C27-BE989E1834B1}"/>
                </a:ext>
              </a:extLst>
            </p:cNvPr>
            <p:cNvSpPr/>
            <p:nvPr/>
          </p:nvSpPr>
          <p:spPr>
            <a:xfrm>
              <a:off x="7517320" y="3286157"/>
              <a:ext cx="34540" cy="167511"/>
            </a:xfrm>
            <a:custGeom>
              <a:avLst/>
              <a:gdLst>
                <a:gd name="connsiteX0" fmla="*/ 0 w 34540"/>
                <a:gd name="connsiteY0" fmla="*/ 0 h 167511"/>
                <a:gd name="connsiteX1" fmla="*/ 0 w 34540"/>
                <a:gd name="connsiteY1" fmla="*/ 167511 h 167511"/>
                <a:gd name="connsiteX2" fmla="*/ 34541 w 34540"/>
                <a:gd name="connsiteY2" fmla="*/ 167511 h 167511"/>
                <a:gd name="connsiteX3" fmla="*/ 34541 w 34540"/>
                <a:gd name="connsiteY3" fmla="*/ 0 h 167511"/>
                <a:gd name="connsiteX4" fmla="*/ 0 w 34540"/>
                <a:gd name="connsiteY4" fmla="*/ 0 h 167511"/>
                <a:gd name="connsiteX5" fmla="*/ 0 w 34540"/>
                <a:gd name="connsiteY5" fmla="*/ 0 h 167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167511">
                  <a:moveTo>
                    <a:pt x="0" y="0"/>
                  </a:moveTo>
                  <a:lnTo>
                    <a:pt x="0" y="167511"/>
                  </a:lnTo>
                  <a:lnTo>
                    <a:pt x="34541" y="16751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0A37AA5F-F992-0F63-C3EE-5FC529918BDE}"/>
                </a:ext>
              </a:extLst>
            </p:cNvPr>
            <p:cNvSpPr/>
            <p:nvPr/>
          </p:nvSpPr>
          <p:spPr>
            <a:xfrm>
              <a:off x="7517320" y="3286157"/>
              <a:ext cx="34540" cy="167511"/>
            </a:xfrm>
            <a:custGeom>
              <a:avLst/>
              <a:gdLst>
                <a:gd name="connsiteX0" fmla="*/ 0 w 34540"/>
                <a:gd name="connsiteY0" fmla="*/ 0 h 167511"/>
                <a:gd name="connsiteX1" fmla="*/ 0 w 34540"/>
                <a:gd name="connsiteY1" fmla="*/ 167511 h 167511"/>
                <a:gd name="connsiteX2" fmla="*/ 34541 w 34540"/>
                <a:gd name="connsiteY2" fmla="*/ 167511 h 167511"/>
                <a:gd name="connsiteX3" fmla="*/ 34541 w 34540"/>
                <a:gd name="connsiteY3" fmla="*/ 0 h 167511"/>
                <a:gd name="connsiteX4" fmla="*/ 0 w 34540"/>
                <a:gd name="connsiteY4" fmla="*/ 0 h 167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167511">
                  <a:moveTo>
                    <a:pt x="0" y="0"/>
                  </a:moveTo>
                  <a:lnTo>
                    <a:pt x="0" y="167511"/>
                  </a:lnTo>
                  <a:lnTo>
                    <a:pt x="34541" y="16751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F6FE94F-762C-BEC2-B061-460D3604A844}"/>
                </a:ext>
              </a:extLst>
            </p:cNvPr>
            <p:cNvSpPr/>
            <p:nvPr/>
          </p:nvSpPr>
          <p:spPr>
            <a:xfrm>
              <a:off x="7560497" y="2895289"/>
              <a:ext cx="34540" cy="558378"/>
            </a:xfrm>
            <a:custGeom>
              <a:avLst/>
              <a:gdLst>
                <a:gd name="connsiteX0" fmla="*/ 0 w 34540"/>
                <a:gd name="connsiteY0" fmla="*/ 0 h 558378"/>
                <a:gd name="connsiteX1" fmla="*/ 0 w 34540"/>
                <a:gd name="connsiteY1" fmla="*/ 558379 h 558378"/>
                <a:gd name="connsiteX2" fmla="*/ 34541 w 34540"/>
                <a:gd name="connsiteY2" fmla="*/ 558379 h 558378"/>
                <a:gd name="connsiteX3" fmla="*/ 34541 w 34540"/>
                <a:gd name="connsiteY3" fmla="*/ 0 h 558378"/>
                <a:gd name="connsiteX4" fmla="*/ 0 w 34540"/>
                <a:gd name="connsiteY4" fmla="*/ 0 h 558378"/>
                <a:gd name="connsiteX5" fmla="*/ 0 w 34540"/>
                <a:gd name="connsiteY5" fmla="*/ 0 h 55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558378">
                  <a:moveTo>
                    <a:pt x="0" y="0"/>
                  </a:moveTo>
                  <a:lnTo>
                    <a:pt x="0" y="558379"/>
                  </a:lnTo>
                  <a:lnTo>
                    <a:pt x="34541" y="558379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8C5B0A55-6B95-E74D-5C48-3703864139FF}"/>
                </a:ext>
              </a:extLst>
            </p:cNvPr>
            <p:cNvSpPr/>
            <p:nvPr/>
          </p:nvSpPr>
          <p:spPr>
            <a:xfrm>
              <a:off x="7560497" y="2895289"/>
              <a:ext cx="34540" cy="558378"/>
            </a:xfrm>
            <a:custGeom>
              <a:avLst/>
              <a:gdLst>
                <a:gd name="connsiteX0" fmla="*/ 0 w 34540"/>
                <a:gd name="connsiteY0" fmla="*/ 0 h 558378"/>
                <a:gd name="connsiteX1" fmla="*/ 0 w 34540"/>
                <a:gd name="connsiteY1" fmla="*/ 558379 h 558378"/>
                <a:gd name="connsiteX2" fmla="*/ 34541 w 34540"/>
                <a:gd name="connsiteY2" fmla="*/ 558379 h 558378"/>
                <a:gd name="connsiteX3" fmla="*/ 34541 w 34540"/>
                <a:gd name="connsiteY3" fmla="*/ 0 h 558378"/>
                <a:gd name="connsiteX4" fmla="*/ 0 w 34540"/>
                <a:gd name="connsiteY4" fmla="*/ 0 h 55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558378">
                  <a:moveTo>
                    <a:pt x="0" y="0"/>
                  </a:moveTo>
                  <a:lnTo>
                    <a:pt x="0" y="558379"/>
                  </a:lnTo>
                  <a:lnTo>
                    <a:pt x="34541" y="558379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A474F22-ACE6-2E57-147E-993133E39479}"/>
                </a:ext>
              </a:extLst>
            </p:cNvPr>
            <p:cNvSpPr/>
            <p:nvPr/>
          </p:nvSpPr>
          <p:spPr>
            <a:xfrm>
              <a:off x="7603673" y="2554057"/>
              <a:ext cx="34540" cy="899611"/>
            </a:xfrm>
            <a:custGeom>
              <a:avLst/>
              <a:gdLst>
                <a:gd name="connsiteX0" fmla="*/ 0 w 34540"/>
                <a:gd name="connsiteY0" fmla="*/ 0 h 899611"/>
                <a:gd name="connsiteX1" fmla="*/ 0 w 34540"/>
                <a:gd name="connsiteY1" fmla="*/ 899612 h 899611"/>
                <a:gd name="connsiteX2" fmla="*/ 34541 w 34540"/>
                <a:gd name="connsiteY2" fmla="*/ 899612 h 899611"/>
                <a:gd name="connsiteX3" fmla="*/ 34541 w 34540"/>
                <a:gd name="connsiteY3" fmla="*/ 0 h 899611"/>
                <a:gd name="connsiteX4" fmla="*/ 0 w 34540"/>
                <a:gd name="connsiteY4" fmla="*/ 0 h 899611"/>
                <a:gd name="connsiteX5" fmla="*/ 0 w 34540"/>
                <a:gd name="connsiteY5" fmla="*/ 0 h 89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899611">
                  <a:moveTo>
                    <a:pt x="0" y="0"/>
                  </a:moveTo>
                  <a:lnTo>
                    <a:pt x="0" y="899612"/>
                  </a:lnTo>
                  <a:lnTo>
                    <a:pt x="34541" y="899612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B4C15E56-1B97-0BA5-453E-FF545E58E770}"/>
                </a:ext>
              </a:extLst>
            </p:cNvPr>
            <p:cNvSpPr/>
            <p:nvPr/>
          </p:nvSpPr>
          <p:spPr>
            <a:xfrm>
              <a:off x="7603673" y="2554057"/>
              <a:ext cx="34540" cy="899611"/>
            </a:xfrm>
            <a:custGeom>
              <a:avLst/>
              <a:gdLst>
                <a:gd name="connsiteX0" fmla="*/ 0 w 34540"/>
                <a:gd name="connsiteY0" fmla="*/ 0 h 899611"/>
                <a:gd name="connsiteX1" fmla="*/ 0 w 34540"/>
                <a:gd name="connsiteY1" fmla="*/ 899612 h 899611"/>
                <a:gd name="connsiteX2" fmla="*/ 34541 w 34540"/>
                <a:gd name="connsiteY2" fmla="*/ 899612 h 899611"/>
                <a:gd name="connsiteX3" fmla="*/ 34541 w 34540"/>
                <a:gd name="connsiteY3" fmla="*/ 0 h 899611"/>
                <a:gd name="connsiteX4" fmla="*/ 0 w 34540"/>
                <a:gd name="connsiteY4" fmla="*/ 0 h 89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899611">
                  <a:moveTo>
                    <a:pt x="0" y="0"/>
                  </a:moveTo>
                  <a:lnTo>
                    <a:pt x="0" y="899612"/>
                  </a:lnTo>
                  <a:lnTo>
                    <a:pt x="34541" y="899612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5B5AAD0-CCB0-7BA8-646D-D91D4A6EBE9F}"/>
                </a:ext>
              </a:extLst>
            </p:cNvPr>
            <p:cNvSpPr/>
            <p:nvPr/>
          </p:nvSpPr>
          <p:spPr>
            <a:xfrm>
              <a:off x="7646848" y="2520737"/>
              <a:ext cx="34540" cy="932930"/>
            </a:xfrm>
            <a:custGeom>
              <a:avLst/>
              <a:gdLst>
                <a:gd name="connsiteX0" fmla="*/ 0 w 34540"/>
                <a:gd name="connsiteY0" fmla="*/ 0 h 932930"/>
                <a:gd name="connsiteX1" fmla="*/ 0 w 34540"/>
                <a:gd name="connsiteY1" fmla="*/ 932931 h 932930"/>
                <a:gd name="connsiteX2" fmla="*/ 34541 w 34540"/>
                <a:gd name="connsiteY2" fmla="*/ 932931 h 932930"/>
                <a:gd name="connsiteX3" fmla="*/ 34541 w 34540"/>
                <a:gd name="connsiteY3" fmla="*/ 0 h 932930"/>
                <a:gd name="connsiteX4" fmla="*/ 0 w 34540"/>
                <a:gd name="connsiteY4" fmla="*/ 0 h 932930"/>
                <a:gd name="connsiteX5" fmla="*/ 0 w 34540"/>
                <a:gd name="connsiteY5" fmla="*/ 0 h 93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932930">
                  <a:moveTo>
                    <a:pt x="0" y="0"/>
                  </a:moveTo>
                  <a:lnTo>
                    <a:pt x="0" y="932931"/>
                  </a:lnTo>
                  <a:lnTo>
                    <a:pt x="34541" y="93293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6848C21C-F40A-7F33-2056-4EBB7ADF3821}"/>
                </a:ext>
              </a:extLst>
            </p:cNvPr>
            <p:cNvSpPr/>
            <p:nvPr/>
          </p:nvSpPr>
          <p:spPr>
            <a:xfrm>
              <a:off x="7646848" y="2520737"/>
              <a:ext cx="34540" cy="932930"/>
            </a:xfrm>
            <a:custGeom>
              <a:avLst/>
              <a:gdLst>
                <a:gd name="connsiteX0" fmla="*/ 0 w 34540"/>
                <a:gd name="connsiteY0" fmla="*/ 0 h 932930"/>
                <a:gd name="connsiteX1" fmla="*/ 0 w 34540"/>
                <a:gd name="connsiteY1" fmla="*/ 932931 h 932930"/>
                <a:gd name="connsiteX2" fmla="*/ 34541 w 34540"/>
                <a:gd name="connsiteY2" fmla="*/ 932931 h 932930"/>
                <a:gd name="connsiteX3" fmla="*/ 34541 w 34540"/>
                <a:gd name="connsiteY3" fmla="*/ 0 h 932930"/>
                <a:gd name="connsiteX4" fmla="*/ 0 w 34540"/>
                <a:gd name="connsiteY4" fmla="*/ 0 h 93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932930">
                  <a:moveTo>
                    <a:pt x="0" y="0"/>
                  </a:moveTo>
                  <a:lnTo>
                    <a:pt x="0" y="932931"/>
                  </a:lnTo>
                  <a:lnTo>
                    <a:pt x="34541" y="93293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E6C5DA7-51AE-8243-C10A-2FACFFA311E7}"/>
                </a:ext>
              </a:extLst>
            </p:cNvPr>
            <p:cNvSpPr/>
            <p:nvPr/>
          </p:nvSpPr>
          <p:spPr>
            <a:xfrm>
              <a:off x="7690024" y="2753970"/>
              <a:ext cx="34540" cy="699697"/>
            </a:xfrm>
            <a:custGeom>
              <a:avLst/>
              <a:gdLst>
                <a:gd name="connsiteX0" fmla="*/ 0 w 34540"/>
                <a:gd name="connsiteY0" fmla="*/ 0 h 699697"/>
                <a:gd name="connsiteX1" fmla="*/ 0 w 34540"/>
                <a:gd name="connsiteY1" fmla="*/ 699698 h 699697"/>
                <a:gd name="connsiteX2" fmla="*/ 34541 w 34540"/>
                <a:gd name="connsiteY2" fmla="*/ 699698 h 699697"/>
                <a:gd name="connsiteX3" fmla="*/ 34541 w 34540"/>
                <a:gd name="connsiteY3" fmla="*/ 0 h 699697"/>
                <a:gd name="connsiteX4" fmla="*/ 0 w 34540"/>
                <a:gd name="connsiteY4" fmla="*/ 0 h 699697"/>
                <a:gd name="connsiteX5" fmla="*/ 0 w 34540"/>
                <a:gd name="connsiteY5" fmla="*/ 0 h 69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699697">
                  <a:moveTo>
                    <a:pt x="0" y="0"/>
                  </a:moveTo>
                  <a:lnTo>
                    <a:pt x="0" y="699698"/>
                  </a:lnTo>
                  <a:lnTo>
                    <a:pt x="34541" y="699698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9721A88D-15AC-1E97-5D54-EED8DFBB39D8}"/>
                </a:ext>
              </a:extLst>
            </p:cNvPr>
            <p:cNvSpPr/>
            <p:nvPr/>
          </p:nvSpPr>
          <p:spPr>
            <a:xfrm>
              <a:off x="7690024" y="2753970"/>
              <a:ext cx="34540" cy="699697"/>
            </a:xfrm>
            <a:custGeom>
              <a:avLst/>
              <a:gdLst>
                <a:gd name="connsiteX0" fmla="*/ 0 w 34540"/>
                <a:gd name="connsiteY0" fmla="*/ 0 h 699697"/>
                <a:gd name="connsiteX1" fmla="*/ 0 w 34540"/>
                <a:gd name="connsiteY1" fmla="*/ 699698 h 699697"/>
                <a:gd name="connsiteX2" fmla="*/ 34541 w 34540"/>
                <a:gd name="connsiteY2" fmla="*/ 699698 h 699697"/>
                <a:gd name="connsiteX3" fmla="*/ 34541 w 34540"/>
                <a:gd name="connsiteY3" fmla="*/ 0 h 699697"/>
                <a:gd name="connsiteX4" fmla="*/ 0 w 34540"/>
                <a:gd name="connsiteY4" fmla="*/ 0 h 69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699697">
                  <a:moveTo>
                    <a:pt x="0" y="0"/>
                  </a:moveTo>
                  <a:lnTo>
                    <a:pt x="0" y="699698"/>
                  </a:lnTo>
                  <a:lnTo>
                    <a:pt x="34541" y="699698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FE94473-BCB0-F799-0D88-83A6C50C5E8B}"/>
                </a:ext>
              </a:extLst>
            </p:cNvPr>
            <p:cNvSpPr/>
            <p:nvPr/>
          </p:nvSpPr>
          <p:spPr>
            <a:xfrm>
              <a:off x="7733200" y="3049399"/>
              <a:ext cx="34540" cy="404268"/>
            </a:xfrm>
            <a:custGeom>
              <a:avLst/>
              <a:gdLst>
                <a:gd name="connsiteX0" fmla="*/ 0 w 34540"/>
                <a:gd name="connsiteY0" fmla="*/ 0 h 404268"/>
                <a:gd name="connsiteX1" fmla="*/ 0 w 34540"/>
                <a:gd name="connsiteY1" fmla="*/ 404269 h 404268"/>
                <a:gd name="connsiteX2" fmla="*/ 34541 w 34540"/>
                <a:gd name="connsiteY2" fmla="*/ 404269 h 404268"/>
                <a:gd name="connsiteX3" fmla="*/ 34541 w 34540"/>
                <a:gd name="connsiteY3" fmla="*/ 0 h 404268"/>
                <a:gd name="connsiteX4" fmla="*/ 0 w 34540"/>
                <a:gd name="connsiteY4" fmla="*/ 0 h 404268"/>
                <a:gd name="connsiteX5" fmla="*/ 0 w 34540"/>
                <a:gd name="connsiteY5" fmla="*/ 0 h 40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404268">
                  <a:moveTo>
                    <a:pt x="0" y="0"/>
                  </a:moveTo>
                  <a:lnTo>
                    <a:pt x="0" y="404269"/>
                  </a:lnTo>
                  <a:lnTo>
                    <a:pt x="34541" y="404269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0D631022-1C83-0CEF-7F34-D374B37AB68A}"/>
                </a:ext>
              </a:extLst>
            </p:cNvPr>
            <p:cNvSpPr/>
            <p:nvPr/>
          </p:nvSpPr>
          <p:spPr>
            <a:xfrm>
              <a:off x="7733200" y="3049399"/>
              <a:ext cx="34540" cy="404268"/>
            </a:xfrm>
            <a:custGeom>
              <a:avLst/>
              <a:gdLst>
                <a:gd name="connsiteX0" fmla="*/ 0 w 34540"/>
                <a:gd name="connsiteY0" fmla="*/ 0 h 404268"/>
                <a:gd name="connsiteX1" fmla="*/ 0 w 34540"/>
                <a:gd name="connsiteY1" fmla="*/ 404269 h 404268"/>
                <a:gd name="connsiteX2" fmla="*/ 34541 w 34540"/>
                <a:gd name="connsiteY2" fmla="*/ 404269 h 404268"/>
                <a:gd name="connsiteX3" fmla="*/ 34541 w 34540"/>
                <a:gd name="connsiteY3" fmla="*/ 0 h 404268"/>
                <a:gd name="connsiteX4" fmla="*/ 0 w 34540"/>
                <a:gd name="connsiteY4" fmla="*/ 0 h 40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404268">
                  <a:moveTo>
                    <a:pt x="0" y="0"/>
                  </a:moveTo>
                  <a:lnTo>
                    <a:pt x="0" y="404269"/>
                  </a:lnTo>
                  <a:lnTo>
                    <a:pt x="34541" y="404269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843D5E88-AB3B-18E8-201E-208862EB8A40}"/>
                </a:ext>
              </a:extLst>
            </p:cNvPr>
            <p:cNvSpPr/>
            <p:nvPr/>
          </p:nvSpPr>
          <p:spPr>
            <a:xfrm>
              <a:off x="7776375" y="3266512"/>
              <a:ext cx="34540" cy="187156"/>
            </a:xfrm>
            <a:custGeom>
              <a:avLst/>
              <a:gdLst>
                <a:gd name="connsiteX0" fmla="*/ 0 w 34540"/>
                <a:gd name="connsiteY0" fmla="*/ 0 h 187156"/>
                <a:gd name="connsiteX1" fmla="*/ 0 w 34540"/>
                <a:gd name="connsiteY1" fmla="*/ 187157 h 187156"/>
                <a:gd name="connsiteX2" fmla="*/ 34541 w 34540"/>
                <a:gd name="connsiteY2" fmla="*/ 187157 h 187156"/>
                <a:gd name="connsiteX3" fmla="*/ 34541 w 34540"/>
                <a:gd name="connsiteY3" fmla="*/ 0 h 187156"/>
                <a:gd name="connsiteX4" fmla="*/ 0 w 34540"/>
                <a:gd name="connsiteY4" fmla="*/ 0 h 187156"/>
                <a:gd name="connsiteX5" fmla="*/ 0 w 34540"/>
                <a:gd name="connsiteY5" fmla="*/ 0 h 187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187156">
                  <a:moveTo>
                    <a:pt x="0" y="0"/>
                  </a:moveTo>
                  <a:lnTo>
                    <a:pt x="0" y="187157"/>
                  </a:lnTo>
                  <a:lnTo>
                    <a:pt x="34541" y="187157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07D642A7-57DF-DEDB-A994-2B1B1FD1FF61}"/>
                </a:ext>
              </a:extLst>
            </p:cNvPr>
            <p:cNvSpPr/>
            <p:nvPr/>
          </p:nvSpPr>
          <p:spPr>
            <a:xfrm>
              <a:off x="7776375" y="3266512"/>
              <a:ext cx="34540" cy="187156"/>
            </a:xfrm>
            <a:custGeom>
              <a:avLst/>
              <a:gdLst>
                <a:gd name="connsiteX0" fmla="*/ 0 w 34540"/>
                <a:gd name="connsiteY0" fmla="*/ 0 h 187156"/>
                <a:gd name="connsiteX1" fmla="*/ 0 w 34540"/>
                <a:gd name="connsiteY1" fmla="*/ 187157 h 187156"/>
                <a:gd name="connsiteX2" fmla="*/ 34541 w 34540"/>
                <a:gd name="connsiteY2" fmla="*/ 187157 h 187156"/>
                <a:gd name="connsiteX3" fmla="*/ 34541 w 34540"/>
                <a:gd name="connsiteY3" fmla="*/ 0 h 187156"/>
                <a:gd name="connsiteX4" fmla="*/ 0 w 34540"/>
                <a:gd name="connsiteY4" fmla="*/ 0 h 187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187156">
                  <a:moveTo>
                    <a:pt x="0" y="0"/>
                  </a:moveTo>
                  <a:lnTo>
                    <a:pt x="0" y="187157"/>
                  </a:lnTo>
                  <a:lnTo>
                    <a:pt x="34541" y="187157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398E87E5-DC36-0EA1-EF55-8B8C3CFB3AFB}"/>
                </a:ext>
              </a:extLst>
            </p:cNvPr>
            <p:cNvSpPr/>
            <p:nvPr/>
          </p:nvSpPr>
          <p:spPr>
            <a:xfrm>
              <a:off x="7819551" y="3382367"/>
              <a:ext cx="34540" cy="71301"/>
            </a:xfrm>
            <a:custGeom>
              <a:avLst/>
              <a:gdLst>
                <a:gd name="connsiteX0" fmla="*/ 0 w 34540"/>
                <a:gd name="connsiteY0" fmla="*/ 0 h 71301"/>
                <a:gd name="connsiteX1" fmla="*/ 0 w 34540"/>
                <a:gd name="connsiteY1" fmla="*/ 71301 h 71301"/>
                <a:gd name="connsiteX2" fmla="*/ 34541 w 34540"/>
                <a:gd name="connsiteY2" fmla="*/ 71301 h 71301"/>
                <a:gd name="connsiteX3" fmla="*/ 34541 w 34540"/>
                <a:gd name="connsiteY3" fmla="*/ 0 h 71301"/>
                <a:gd name="connsiteX4" fmla="*/ 0 w 34540"/>
                <a:gd name="connsiteY4" fmla="*/ 0 h 71301"/>
                <a:gd name="connsiteX5" fmla="*/ 0 w 34540"/>
                <a:gd name="connsiteY5" fmla="*/ 0 h 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71301">
                  <a:moveTo>
                    <a:pt x="0" y="0"/>
                  </a:moveTo>
                  <a:lnTo>
                    <a:pt x="0" y="71301"/>
                  </a:lnTo>
                  <a:lnTo>
                    <a:pt x="34541" y="7130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FD36E922-C0CC-3451-D139-9A5AAA0AE82D}"/>
                </a:ext>
              </a:extLst>
            </p:cNvPr>
            <p:cNvSpPr/>
            <p:nvPr/>
          </p:nvSpPr>
          <p:spPr>
            <a:xfrm>
              <a:off x="7819551" y="3382367"/>
              <a:ext cx="34540" cy="71301"/>
            </a:xfrm>
            <a:custGeom>
              <a:avLst/>
              <a:gdLst>
                <a:gd name="connsiteX0" fmla="*/ 0 w 34540"/>
                <a:gd name="connsiteY0" fmla="*/ 0 h 71301"/>
                <a:gd name="connsiteX1" fmla="*/ 0 w 34540"/>
                <a:gd name="connsiteY1" fmla="*/ 71301 h 71301"/>
                <a:gd name="connsiteX2" fmla="*/ 34541 w 34540"/>
                <a:gd name="connsiteY2" fmla="*/ 71301 h 71301"/>
                <a:gd name="connsiteX3" fmla="*/ 34541 w 34540"/>
                <a:gd name="connsiteY3" fmla="*/ 0 h 71301"/>
                <a:gd name="connsiteX4" fmla="*/ 0 w 34540"/>
                <a:gd name="connsiteY4" fmla="*/ 0 h 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71301">
                  <a:moveTo>
                    <a:pt x="0" y="0"/>
                  </a:moveTo>
                  <a:lnTo>
                    <a:pt x="0" y="71301"/>
                  </a:lnTo>
                  <a:lnTo>
                    <a:pt x="34541" y="7130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8DE6CB0-01A9-A2B3-DE47-EDF4E7F94348}"/>
                </a:ext>
              </a:extLst>
            </p:cNvPr>
            <p:cNvSpPr/>
            <p:nvPr/>
          </p:nvSpPr>
          <p:spPr>
            <a:xfrm>
              <a:off x="7862727" y="3430896"/>
              <a:ext cx="34540" cy="22772"/>
            </a:xfrm>
            <a:custGeom>
              <a:avLst/>
              <a:gdLst>
                <a:gd name="connsiteX0" fmla="*/ 0 w 34540"/>
                <a:gd name="connsiteY0" fmla="*/ 0 h 22772"/>
                <a:gd name="connsiteX1" fmla="*/ 0 w 34540"/>
                <a:gd name="connsiteY1" fmla="*/ 22772 h 22772"/>
                <a:gd name="connsiteX2" fmla="*/ 34541 w 34540"/>
                <a:gd name="connsiteY2" fmla="*/ 22772 h 22772"/>
                <a:gd name="connsiteX3" fmla="*/ 34541 w 34540"/>
                <a:gd name="connsiteY3" fmla="*/ 0 h 22772"/>
                <a:gd name="connsiteX4" fmla="*/ 0 w 34540"/>
                <a:gd name="connsiteY4" fmla="*/ 0 h 22772"/>
                <a:gd name="connsiteX5" fmla="*/ 0 w 34540"/>
                <a:gd name="connsiteY5" fmla="*/ 0 h 2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22772">
                  <a:moveTo>
                    <a:pt x="0" y="0"/>
                  </a:moveTo>
                  <a:lnTo>
                    <a:pt x="0" y="22772"/>
                  </a:lnTo>
                  <a:lnTo>
                    <a:pt x="34541" y="22772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4BC60CDC-6931-4077-71F1-5870ACBE4198}"/>
                </a:ext>
              </a:extLst>
            </p:cNvPr>
            <p:cNvSpPr/>
            <p:nvPr/>
          </p:nvSpPr>
          <p:spPr>
            <a:xfrm>
              <a:off x="7862727" y="3430896"/>
              <a:ext cx="34540" cy="22772"/>
            </a:xfrm>
            <a:custGeom>
              <a:avLst/>
              <a:gdLst>
                <a:gd name="connsiteX0" fmla="*/ 0 w 34540"/>
                <a:gd name="connsiteY0" fmla="*/ 0 h 22772"/>
                <a:gd name="connsiteX1" fmla="*/ 0 w 34540"/>
                <a:gd name="connsiteY1" fmla="*/ 22772 h 22772"/>
                <a:gd name="connsiteX2" fmla="*/ 34541 w 34540"/>
                <a:gd name="connsiteY2" fmla="*/ 22772 h 22772"/>
                <a:gd name="connsiteX3" fmla="*/ 34541 w 34540"/>
                <a:gd name="connsiteY3" fmla="*/ 0 h 22772"/>
                <a:gd name="connsiteX4" fmla="*/ 0 w 34540"/>
                <a:gd name="connsiteY4" fmla="*/ 0 h 2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22772">
                  <a:moveTo>
                    <a:pt x="0" y="0"/>
                  </a:moveTo>
                  <a:lnTo>
                    <a:pt x="0" y="22772"/>
                  </a:lnTo>
                  <a:lnTo>
                    <a:pt x="34541" y="22772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F4A90A7E-3EAA-0338-ACCE-9332B9EA91DA}"/>
                </a:ext>
              </a:extLst>
            </p:cNvPr>
            <p:cNvSpPr/>
            <p:nvPr/>
          </p:nvSpPr>
          <p:spPr>
            <a:xfrm>
              <a:off x="7905903" y="3447482"/>
              <a:ext cx="34542" cy="6186"/>
            </a:xfrm>
            <a:custGeom>
              <a:avLst/>
              <a:gdLst>
                <a:gd name="connsiteX0" fmla="*/ 0 w 34542"/>
                <a:gd name="connsiteY0" fmla="*/ 0 h 6186"/>
                <a:gd name="connsiteX1" fmla="*/ 0 w 34542"/>
                <a:gd name="connsiteY1" fmla="*/ 6186 h 6186"/>
                <a:gd name="connsiteX2" fmla="*/ 34543 w 34542"/>
                <a:gd name="connsiteY2" fmla="*/ 6186 h 6186"/>
                <a:gd name="connsiteX3" fmla="*/ 34543 w 34542"/>
                <a:gd name="connsiteY3" fmla="*/ 0 h 6186"/>
                <a:gd name="connsiteX4" fmla="*/ 0 w 34542"/>
                <a:gd name="connsiteY4" fmla="*/ 0 h 6186"/>
                <a:gd name="connsiteX5" fmla="*/ 0 w 34542"/>
                <a:gd name="connsiteY5" fmla="*/ 0 h 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2" h="6186">
                  <a:moveTo>
                    <a:pt x="0" y="0"/>
                  </a:moveTo>
                  <a:lnTo>
                    <a:pt x="0" y="6186"/>
                  </a:lnTo>
                  <a:lnTo>
                    <a:pt x="34543" y="6186"/>
                  </a:lnTo>
                  <a:lnTo>
                    <a:pt x="3454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80C2BD76-11C1-36F2-FD83-9503C7FA62DD}"/>
                </a:ext>
              </a:extLst>
            </p:cNvPr>
            <p:cNvSpPr/>
            <p:nvPr/>
          </p:nvSpPr>
          <p:spPr>
            <a:xfrm>
              <a:off x="7905903" y="3447482"/>
              <a:ext cx="34542" cy="6186"/>
            </a:xfrm>
            <a:custGeom>
              <a:avLst/>
              <a:gdLst>
                <a:gd name="connsiteX0" fmla="*/ 0 w 34542"/>
                <a:gd name="connsiteY0" fmla="*/ 0 h 6186"/>
                <a:gd name="connsiteX1" fmla="*/ 0 w 34542"/>
                <a:gd name="connsiteY1" fmla="*/ 6186 h 6186"/>
                <a:gd name="connsiteX2" fmla="*/ 34543 w 34542"/>
                <a:gd name="connsiteY2" fmla="*/ 6186 h 6186"/>
                <a:gd name="connsiteX3" fmla="*/ 34543 w 34542"/>
                <a:gd name="connsiteY3" fmla="*/ 0 h 6186"/>
                <a:gd name="connsiteX4" fmla="*/ 0 w 34542"/>
                <a:gd name="connsiteY4" fmla="*/ 0 h 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2" h="6186">
                  <a:moveTo>
                    <a:pt x="0" y="0"/>
                  </a:moveTo>
                  <a:lnTo>
                    <a:pt x="0" y="6186"/>
                  </a:lnTo>
                  <a:lnTo>
                    <a:pt x="34543" y="6186"/>
                  </a:lnTo>
                  <a:lnTo>
                    <a:pt x="34543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7D089821-955C-ABF0-8F62-8DDF70A0DCF1}"/>
                </a:ext>
              </a:extLst>
            </p:cNvPr>
            <p:cNvSpPr/>
            <p:nvPr/>
          </p:nvSpPr>
          <p:spPr>
            <a:xfrm>
              <a:off x="7949081" y="3452224"/>
              <a:ext cx="34541" cy="1444"/>
            </a:xfrm>
            <a:custGeom>
              <a:avLst/>
              <a:gdLst>
                <a:gd name="connsiteX0" fmla="*/ 0 w 34541"/>
                <a:gd name="connsiteY0" fmla="*/ 0 h 1444"/>
                <a:gd name="connsiteX1" fmla="*/ 0 w 34541"/>
                <a:gd name="connsiteY1" fmla="*/ 1444 h 1444"/>
                <a:gd name="connsiteX2" fmla="*/ 34541 w 34541"/>
                <a:gd name="connsiteY2" fmla="*/ 1444 h 1444"/>
                <a:gd name="connsiteX3" fmla="*/ 34541 w 34541"/>
                <a:gd name="connsiteY3" fmla="*/ 0 h 1444"/>
                <a:gd name="connsiteX4" fmla="*/ 0 w 34541"/>
                <a:gd name="connsiteY4" fmla="*/ 0 h 1444"/>
                <a:gd name="connsiteX5" fmla="*/ 0 w 34541"/>
                <a:gd name="connsiteY5" fmla="*/ 0 h 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1444">
                  <a:moveTo>
                    <a:pt x="0" y="0"/>
                  </a:moveTo>
                  <a:lnTo>
                    <a:pt x="0" y="1444"/>
                  </a:lnTo>
                  <a:lnTo>
                    <a:pt x="34541" y="1444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13CA990B-7FE9-AC94-1F0E-00D9DD9ACFEC}"/>
                </a:ext>
              </a:extLst>
            </p:cNvPr>
            <p:cNvSpPr/>
            <p:nvPr/>
          </p:nvSpPr>
          <p:spPr>
            <a:xfrm>
              <a:off x="7949081" y="3452224"/>
              <a:ext cx="34541" cy="1444"/>
            </a:xfrm>
            <a:custGeom>
              <a:avLst/>
              <a:gdLst>
                <a:gd name="connsiteX0" fmla="*/ 0 w 34541"/>
                <a:gd name="connsiteY0" fmla="*/ 0 h 1444"/>
                <a:gd name="connsiteX1" fmla="*/ 0 w 34541"/>
                <a:gd name="connsiteY1" fmla="*/ 1444 h 1444"/>
                <a:gd name="connsiteX2" fmla="*/ 34541 w 34541"/>
                <a:gd name="connsiteY2" fmla="*/ 1444 h 1444"/>
                <a:gd name="connsiteX3" fmla="*/ 34541 w 34541"/>
                <a:gd name="connsiteY3" fmla="*/ 0 h 1444"/>
                <a:gd name="connsiteX4" fmla="*/ 0 w 34541"/>
                <a:gd name="connsiteY4" fmla="*/ 0 h 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1444">
                  <a:moveTo>
                    <a:pt x="0" y="0"/>
                  </a:moveTo>
                  <a:lnTo>
                    <a:pt x="0" y="1444"/>
                  </a:lnTo>
                  <a:lnTo>
                    <a:pt x="34541" y="1444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10A5C770-4EDF-FA13-58EE-037AEC7603B4}"/>
                </a:ext>
              </a:extLst>
            </p:cNvPr>
            <p:cNvSpPr/>
            <p:nvPr/>
          </p:nvSpPr>
          <p:spPr>
            <a:xfrm>
              <a:off x="7992258" y="3453378"/>
              <a:ext cx="34534" cy="290"/>
            </a:xfrm>
            <a:custGeom>
              <a:avLst/>
              <a:gdLst>
                <a:gd name="connsiteX0" fmla="*/ 0 w 34534"/>
                <a:gd name="connsiteY0" fmla="*/ 0 h 290"/>
                <a:gd name="connsiteX1" fmla="*/ 0 w 34534"/>
                <a:gd name="connsiteY1" fmla="*/ 290 h 290"/>
                <a:gd name="connsiteX2" fmla="*/ 34534 w 34534"/>
                <a:gd name="connsiteY2" fmla="*/ 290 h 290"/>
                <a:gd name="connsiteX3" fmla="*/ 34534 w 34534"/>
                <a:gd name="connsiteY3" fmla="*/ 0 h 290"/>
                <a:gd name="connsiteX4" fmla="*/ 0 w 34534"/>
                <a:gd name="connsiteY4" fmla="*/ 0 h 290"/>
                <a:gd name="connsiteX5" fmla="*/ 0 w 34534"/>
                <a:gd name="connsiteY5" fmla="*/ 0 h 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34" h="290">
                  <a:moveTo>
                    <a:pt x="0" y="0"/>
                  </a:moveTo>
                  <a:lnTo>
                    <a:pt x="0" y="290"/>
                  </a:lnTo>
                  <a:lnTo>
                    <a:pt x="34534" y="290"/>
                  </a:lnTo>
                  <a:lnTo>
                    <a:pt x="3453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6DE24CBD-C198-E8C6-6F31-7C59D1411724}"/>
                </a:ext>
              </a:extLst>
            </p:cNvPr>
            <p:cNvSpPr/>
            <p:nvPr/>
          </p:nvSpPr>
          <p:spPr>
            <a:xfrm>
              <a:off x="7992258" y="3453378"/>
              <a:ext cx="34534" cy="290"/>
            </a:xfrm>
            <a:custGeom>
              <a:avLst/>
              <a:gdLst>
                <a:gd name="connsiteX0" fmla="*/ 0 w 34534"/>
                <a:gd name="connsiteY0" fmla="*/ 0 h 290"/>
                <a:gd name="connsiteX1" fmla="*/ 0 w 34534"/>
                <a:gd name="connsiteY1" fmla="*/ 290 h 290"/>
                <a:gd name="connsiteX2" fmla="*/ 34534 w 34534"/>
                <a:gd name="connsiteY2" fmla="*/ 290 h 290"/>
                <a:gd name="connsiteX3" fmla="*/ 34534 w 34534"/>
                <a:gd name="connsiteY3" fmla="*/ 0 h 290"/>
                <a:gd name="connsiteX4" fmla="*/ 0 w 34534"/>
                <a:gd name="connsiteY4" fmla="*/ 0 h 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34" h="290">
                  <a:moveTo>
                    <a:pt x="0" y="0"/>
                  </a:moveTo>
                  <a:lnTo>
                    <a:pt x="0" y="290"/>
                  </a:lnTo>
                  <a:lnTo>
                    <a:pt x="34534" y="290"/>
                  </a:lnTo>
                  <a:lnTo>
                    <a:pt x="34534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6066474-8BB5-B259-BB03-B2CE05ACF6CB}"/>
                </a:ext>
              </a:extLst>
            </p:cNvPr>
            <p:cNvSpPr/>
            <p:nvPr/>
          </p:nvSpPr>
          <p:spPr>
            <a:xfrm>
              <a:off x="8035427" y="3453616"/>
              <a:ext cx="34541" cy="52"/>
            </a:xfrm>
            <a:custGeom>
              <a:avLst/>
              <a:gdLst>
                <a:gd name="connsiteX0" fmla="*/ 0 w 34541"/>
                <a:gd name="connsiteY0" fmla="*/ 0 h 52"/>
                <a:gd name="connsiteX1" fmla="*/ 0 w 34541"/>
                <a:gd name="connsiteY1" fmla="*/ 52 h 52"/>
                <a:gd name="connsiteX2" fmla="*/ 34541 w 34541"/>
                <a:gd name="connsiteY2" fmla="*/ 52 h 52"/>
                <a:gd name="connsiteX3" fmla="*/ 34541 w 34541"/>
                <a:gd name="connsiteY3" fmla="*/ 0 h 52"/>
                <a:gd name="connsiteX4" fmla="*/ 0 w 34541"/>
                <a:gd name="connsiteY4" fmla="*/ 0 h 52"/>
                <a:gd name="connsiteX5" fmla="*/ 0 w 34541"/>
                <a:gd name="connsiteY5" fmla="*/ 0 h 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52">
                  <a:moveTo>
                    <a:pt x="0" y="0"/>
                  </a:moveTo>
                  <a:lnTo>
                    <a:pt x="0" y="52"/>
                  </a:lnTo>
                  <a:lnTo>
                    <a:pt x="34541" y="52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A6B5B7F7-9683-D43F-6BB3-147722981A3F}"/>
                </a:ext>
              </a:extLst>
            </p:cNvPr>
            <p:cNvSpPr/>
            <p:nvPr/>
          </p:nvSpPr>
          <p:spPr>
            <a:xfrm>
              <a:off x="8035427" y="3453616"/>
              <a:ext cx="34541" cy="52"/>
            </a:xfrm>
            <a:custGeom>
              <a:avLst/>
              <a:gdLst>
                <a:gd name="connsiteX0" fmla="*/ 0 w 34541"/>
                <a:gd name="connsiteY0" fmla="*/ 0 h 52"/>
                <a:gd name="connsiteX1" fmla="*/ 0 w 34541"/>
                <a:gd name="connsiteY1" fmla="*/ 52 h 52"/>
                <a:gd name="connsiteX2" fmla="*/ 34541 w 34541"/>
                <a:gd name="connsiteY2" fmla="*/ 52 h 52"/>
                <a:gd name="connsiteX3" fmla="*/ 34541 w 34541"/>
                <a:gd name="connsiteY3" fmla="*/ 0 h 52"/>
                <a:gd name="connsiteX4" fmla="*/ 0 w 34541"/>
                <a:gd name="connsiteY4" fmla="*/ 0 h 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52">
                  <a:moveTo>
                    <a:pt x="0" y="0"/>
                  </a:moveTo>
                  <a:lnTo>
                    <a:pt x="0" y="52"/>
                  </a:lnTo>
                  <a:lnTo>
                    <a:pt x="34541" y="52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C17E75A4-187B-28EF-C2DD-3CD0F38C1E1C}"/>
                </a:ext>
              </a:extLst>
            </p:cNvPr>
            <p:cNvSpPr/>
            <p:nvPr/>
          </p:nvSpPr>
          <p:spPr>
            <a:xfrm>
              <a:off x="8078604" y="3453661"/>
              <a:ext cx="34541" cy="7"/>
            </a:xfrm>
            <a:custGeom>
              <a:avLst/>
              <a:gdLst>
                <a:gd name="connsiteX0" fmla="*/ 0 w 34541"/>
                <a:gd name="connsiteY0" fmla="*/ 0 h 7"/>
                <a:gd name="connsiteX1" fmla="*/ 0 w 34541"/>
                <a:gd name="connsiteY1" fmla="*/ 7 h 7"/>
                <a:gd name="connsiteX2" fmla="*/ 34541 w 34541"/>
                <a:gd name="connsiteY2" fmla="*/ 7 h 7"/>
                <a:gd name="connsiteX3" fmla="*/ 34541 w 34541"/>
                <a:gd name="connsiteY3" fmla="*/ 0 h 7"/>
                <a:gd name="connsiteX4" fmla="*/ 0 w 34541"/>
                <a:gd name="connsiteY4" fmla="*/ 0 h 7"/>
                <a:gd name="connsiteX5" fmla="*/ 0 w 34541"/>
                <a:gd name="connsiteY5" fmla="*/ 0 h 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">
                  <a:moveTo>
                    <a:pt x="0" y="0"/>
                  </a:moveTo>
                  <a:lnTo>
                    <a:pt x="0" y="7"/>
                  </a:lnTo>
                  <a:lnTo>
                    <a:pt x="34541" y="7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515318BE-D6A3-C733-F56D-7546FB4147D9}"/>
                </a:ext>
              </a:extLst>
            </p:cNvPr>
            <p:cNvSpPr/>
            <p:nvPr/>
          </p:nvSpPr>
          <p:spPr>
            <a:xfrm>
              <a:off x="8078604" y="3453661"/>
              <a:ext cx="34541" cy="7"/>
            </a:xfrm>
            <a:custGeom>
              <a:avLst/>
              <a:gdLst>
                <a:gd name="connsiteX0" fmla="*/ 0 w 34541"/>
                <a:gd name="connsiteY0" fmla="*/ 0 h 7"/>
                <a:gd name="connsiteX1" fmla="*/ 0 w 34541"/>
                <a:gd name="connsiteY1" fmla="*/ 7 h 7"/>
                <a:gd name="connsiteX2" fmla="*/ 34541 w 34541"/>
                <a:gd name="connsiteY2" fmla="*/ 7 h 7"/>
                <a:gd name="connsiteX3" fmla="*/ 34541 w 34541"/>
                <a:gd name="connsiteY3" fmla="*/ 0 h 7"/>
                <a:gd name="connsiteX4" fmla="*/ 0 w 34541"/>
                <a:gd name="connsiteY4" fmla="*/ 0 h 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">
                  <a:moveTo>
                    <a:pt x="0" y="0"/>
                  </a:moveTo>
                  <a:lnTo>
                    <a:pt x="0" y="7"/>
                  </a:lnTo>
                  <a:lnTo>
                    <a:pt x="34541" y="7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D41A6DBB-7083-5C5C-D26B-00A16A5DC951}"/>
                </a:ext>
              </a:extLst>
            </p:cNvPr>
            <p:cNvSpPr/>
            <p:nvPr/>
          </p:nvSpPr>
          <p:spPr>
            <a:xfrm>
              <a:off x="812178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6055A960-76F0-B947-0D0A-4C3B60EC5710}"/>
                </a:ext>
              </a:extLst>
            </p:cNvPr>
            <p:cNvSpPr/>
            <p:nvPr/>
          </p:nvSpPr>
          <p:spPr>
            <a:xfrm>
              <a:off x="812178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EE51FFF3-C049-5275-C574-7D93735A2147}"/>
                </a:ext>
              </a:extLst>
            </p:cNvPr>
            <p:cNvSpPr/>
            <p:nvPr/>
          </p:nvSpPr>
          <p:spPr>
            <a:xfrm>
              <a:off x="8164957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479903B-3B90-80D2-24E9-E32310A3E447}"/>
                </a:ext>
              </a:extLst>
            </p:cNvPr>
            <p:cNvSpPr/>
            <p:nvPr/>
          </p:nvSpPr>
          <p:spPr>
            <a:xfrm>
              <a:off x="8164957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D4F7AB30-BAEC-D736-9013-8D86B5C173D5}"/>
                </a:ext>
              </a:extLst>
            </p:cNvPr>
            <p:cNvSpPr/>
            <p:nvPr/>
          </p:nvSpPr>
          <p:spPr>
            <a:xfrm>
              <a:off x="820813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BBAB6E1B-DA63-D182-9B8C-87CEFF895356}"/>
                </a:ext>
              </a:extLst>
            </p:cNvPr>
            <p:cNvSpPr/>
            <p:nvPr/>
          </p:nvSpPr>
          <p:spPr>
            <a:xfrm>
              <a:off x="820813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EEF28167-812D-A4BB-E509-A7D518B45DC4}"/>
                </a:ext>
              </a:extLst>
            </p:cNvPr>
            <p:cNvSpPr/>
            <p:nvPr/>
          </p:nvSpPr>
          <p:spPr>
            <a:xfrm>
              <a:off x="825131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39B32F57-75E8-F6F5-513F-63E1C264C986}"/>
                </a:ext>
              </a:extLst>
            </p:cNvPr>
            <p:cNvSpPr/>
            <p:nvPr/>
          </p:nvSpPr>
          <p:spPr>
            <a:xfrm>
              <a:off x="825131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1C3E942A-7868-A765-3DD6-2D52DC2D0A8A}"/>
                </a:ext>
              </a:extLst>
            </p:cNvPr>
            <p:cNvSpPr/>
            <p:nvPr/>
          </p:nvSpPr>
          <p:spPr>
            <a:xfrm>
              <a:off x="829448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4B04374B-A022-60B7-2787-3F4A841BD552}"/>
                </a:ext>
              </a:extLst>
            </p:cNvPr>
            <p:cNvSpPr/>
            <p:nvPr/>
          </p:nvSpPr>
          <p:spPr>
            <a:xfrm>
              <a:off x="829448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BA0D8DB8-9EAF-D798-8B0C-E5C5F1410947}"/>
                </a:ext>
              </a:extLst>
            </p:cNvPr>
            <p:cNvSpPr/>
            <p:nvPr/>
          </p:nvSpPr>
          <p:spPr>
            <a:xfrm>
              <a:off x="8337657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8DA9AF78-25C3-AD76-FC47-975526B5ED61}"/>
                </a:ext>
              </a:extLst>
            </p:cNvPr>
            <p:cNvSpPr/>
            <p:nvPr/>
          </p:nvSpPr>
          <p:spPr>
            <a:xfrm>
              <a:off x="8337657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B9DBE5E7-AF60-49AF-2D91-291969C39D54}"/>
                </a:ext>
              </a:extLst>
            </p:cNvPr>
            <p:cNvSpPr/>
            <p:nvPr/>
          </p:nvSpPr>
          <p:spPr>
            <a:xfrm>
              <a:off x="838083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0F5743C7-A73D-5DB6-750A-77B084D7BFF3}"/>
                </a:ext>
              </a:extLst>
            </p:cNvPr>
            <p:cNvSpPr/>
            <p:nvPr/>
          </p:nvSpPr>
          <p:spPr>
            <a:xfrm>
              <a:off x="838083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699FFE51-8551-C145-B303-71E2D71DC881}"/>
                </a:ext>
              </a:extLst>
            </p:cNvPr>
            <p:cNvSpPr/>
            <p:nvPr/>
          </p:nvSpPr>
          <p:spPr>
            <a:xfrm>
              <a:off x="842401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C3FABCFA-2B7D-D586-77A4-571276C2B08C}"/>
                </a:ext>
              </a:extLst>
            </p:cNvPr>
            <p:cNvSpPr/>
            <p:nvPr/>
          </p:nvSpPr>
          <p:spPr>
            <a:xfrm>
              <a:off x="842401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62DDE91-8F56-D4B3-39A0-256BD69F2945}"/>
                </a:ext>
              </a:extLst>
            </p:cNvPr>
            <p:cNvSpPr/>
            <p:nvPr/>
          </p:nvSpPr>
          <p:spPr>
            <a:xfrm>
              <a:off x="846718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F3834040-2DAD-506B-2A98-CEE2E99AA060}"/>
                </a:ext>
              </a:extLst>
            </p:cNvPr>
            <p:cNvSpPr/>
            <p:nvPr/>
          </p:nvSpPr>
          <p:spPr>
            <a:xfrm>
              <a:off x="846718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0DAAE85E-BDB1-296F-7C38-7FC6DC5AEFEF}"/>
                </a:ext>
              </a:extLst>
            </p:cNvPr>
            <p:cNvSpPr/>
            <p:nvPr/>
          </p:nvSpPr>
          <p:spPr>
            <a:xfrm>
              <a:off x="851036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CC43DDFE-3E20-D8CA-193D-C77016C7ED78}"/>
                </a:ext>
              </a:extLst>
            </p:cNvPr>
            <p:cNvSpPr/>
            <p:nvPr/>
          </p:nvSpPr>
          <p:spPr>
            <a:xfrm>
              <a:off x="851036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F9EC5781-B3EE-2336-ECAE-F2E820665A79}"/>
                </a:ext>
              </a:extLst>
            </p:cNvPr>
            <p:cNvSpPr/>
            <p:nvPr/>
          </p:nvSpPr>
          <p:spPr>
            <a:xfrm>
              <a:off x="855354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BF9D8CA-9A68-7B53-C31D-EAB6E47DA683}"/>
                </a:ext>
              </a:extLst>
            </p:cNvPr>
            <p:cNvSpPr/>
            <p:nvPr/>
          </p:nvSpPr>
          <p:spPr>
            <a:xfrm>
              <a:off x="855354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89887198-368F-5975-3348-05EBAF4B10F1}"/>
                </a:ext>
              </a:extLst>
            </p:cNvPr>
            <p:cNvSpPr/>
            <p:nvPr/>
          </p:nvSpPr>
          <p:spPr>
            <a:xfrm>
              <a:off x="859671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7C6472D-51DA-23E5-52A5-C4A62D57240A}"/>
                </a:ext>
              </a:extLst>
            </p:cNvPr>
            <p:cNvSpPr/>
            <p:nvPr/>
          </p:nvSpPr>
          <p:spPr>
            <a:xfrm>
              <a:off x="859671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A45A0B4A-F68F-1EB2-BBBB-C61316BF4BCC}"/>
                </a:ext>
              </a:extLst>
            </p:cNvPr>
            <p:cNvSpPr/>
            <p:nvPr/>
          </p:nvSpPr>
          <p:spPr>
            <a:xfrm>
              <a:off x="8639895" y="3453668"/>
              <a:ext cx="34534" cy="744"/>
            </a:xfrm>
            <a:custGeom>
              <a:avLst/>
              <a:gdLst>
                <a:gd name="connsiteX0" fmla="*/ 0 w 34534"/>
                <a:gd name="connsiteY0" fmla="*/ 0 h 744"/>
                <a:gd name="connsiteX1" fmla="*/ 0 w 34534"/>
                <a:gd name="connsiteY1" fmla="*/ 0 h 744"/>
                <a:gd name="connsiteX2" fmla="*/ 34534 w 34534"/>
                <a:gd name="connsiteY2" fmla="*/ 0 h 744"/>
                <a:gd name="connsiteX3" fmla="*/ 34534 w 34534"/>
                <a:gd name="connsiteY3" fmla="*/ 0 h 744"/>
                <a:gd name="connsiteX4" fmla="*/ 0 w 34534"/>
                <a:gd name="connsiteY4" fmla="*/ 0 h 744"/>
                <a:gd name="connsiteX5" fmla="*/ 0 w 34534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34" h="744">
                  <a:moveTo>
                    <a:pt x="0" y="0"/>
                  </a:moveTo>
                  <a:lnTo>
                    <a:pt x="0" y="0"/>
                  </a:lnTo>
                  <a:lnTo>
                    <a:pt x="34534" y="0"/>
                  </a:lnTo>
                  <a:lnTo>
                    <a:pt x="3453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68A130BB-9689-CBA1-1BBC-03BD2FB75B7A}"/>
                </a:ext>
              </a:extLst>
            </p:cNvPr>
            <p:cNvSpPr/>
            <p:nvPr/>
          </p:nvSpPr>
          <p:spPr>
            <a:xfrm>
              <a:off x="8639895" y="3453668"/>
              <a:ext cx="34534" cy="744"/>
            </a:xfrm>
            <a:custGeom>
              <a:avLst/>
              <a:gdLst>
                <a:gd name="connsiteX0" fmla="*/ 0 w 34534"/>
                <a:gd name="connsiteY0" fmla="*/ 0 h 744"/>
                <a:gd name="connsiteX1" fmla="*/ 0 w 34534"/>
                <a:gd name="connsiteY1" fmla="*/ 0 h 744"/>
                <a:gd name="connsiteX2" fmla="*/ 34534 w 34534"/>
                <a:gd name="connsiteY2" fmla="*/ 0 h 744"/>
                <a:gd name="connsiteX3" fmla="*/ 0 w 34534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34" h="744">
                  <a:moveTo>
                    <a:pt x="0" y="0"/>
                  </a:moveTo>
                  <a:lnTo>
                    <a:pt x="0" y="0"/>
                  </a:lnTo>
                  <a:lnTo>
                    <a:pt x="34534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E2B553D-C5C4-FC2F-D2A2-FEBA3E6BDE18}"/>
                </a:ext>
              </a:extLst>
            </p:cNvPr>
            <p:cNvSpPr/>
            <p:nvPr/>
          </p:nvSpPr>
          <p:spPr>
            <a:xfrm>
              <a:off x="868306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2590AA6D-CC6F-F353-3BFD-6E266923DD65}"/>
                </a:ext>
              </a:extLst>
            </p:cNvPr>
            <p:cNvSpPr/>
            <p:nvPr/>
          </p:nvSpPr>
          <p:spPr>
            <a:xfrm>
              <a:off x="868306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0F7873DA-4024-B8D0-C6C6-4AE18ABDFF74}"/>
                </a:ext>
              </a:extLst>
            </p:cNvPr>
            <p:cNvSpPr/>
            <p:nvPr/>
          </p:nvSpPr>
          <p:spPr>
            <a:xfrm>
              <a:off x="872624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0667EB98-0081-6E1C-DE2F-A2A36430431C}"/>
                </a:ext>
              </a:extLst>
            </p:cNvPr>
            <p:cNvSpPr/>
            <p:nvPr/>
          </p:nvSpPr>
          <p:spPr>
            <a:xfrm>
              <a:off x="872624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23ABC4B5-839E-F5E1-E555-5C5432A71454}"/>
                </a:ext>
              </a:extLst>
            </p:cNvPr>
            <p:cNvSpPr/>
            <p:nvPr/>
          </p:nvSpPr>
          <p:spPr>
            <a:xfrm>
              <a:off x="876941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AB956AC8-EF10-C710-B1BC-20627ABB4D2E}"/>
                </a:ext>
              </a:extLst>
            </p:cNvPr>
            <p:cNvSpPr/>
            <p:nvPr/>
          </p:nvSpPr>
          <p:spPr>
            <a:xfrm>
              <a:off x="876941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E217587A-3194-A539-684A-A48ED2740858}"/>
                </a:ext>
              </a:extLst>
            </p:cNvPr>
            <p:cNvSpPr/>
            <p:nvPr/>
          </p:nvSpPr>
          <p:spPr>
            <a:xfrm>
              <a:off x="881259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D206DFC1-606A-1A6F-7621-A665D6ED6156}"/>
                </a:ext>
              </a:extLst>
            </p:cNvPr>
            <p:cNvSpPr/>
            <p:nvPr/>
          </p:nvSpPr>
          <p:spPr>
            <a:xfrm>
              <a:off x="881259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2FA95E6A-CA2C-2FEF-6F77-3FFDEDAFEDCB}"/>
                </a:ext>
              </a:extLst>
            </p:cNvPr>
            <p:cNvSpPr/>
            <p:nvPr/>
          </p:nvSpPr>
          <p:spPr>
            <a:xfrm>
              <a:off x="7533102" y="328466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2F829996-959E-A40B-76A9-FAC82ABD26F4}"/>
                </a:ext>
              </a:extLst>
            </p:cNvPr>
            <p:cNvSpPr/>
            <p:nvPr/>
          </p:nvSpPr>
          <p:spPr>
            <a:xfrm>
              <a:off x="7576278" y="2893801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18A2E1D1-7BBC-2DD6-4275-0AE9CFCF553F}"/>
                </a:ext>
              </a:extLst>
            </p:cNvPr>
            <p:cNvSpPr/>
            <p:nvPr/>
          </p:nvSpPr>
          <p:spPr>
            <a:xfrm>
              <a:off x="7619454" y="255256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22A33C7C-4223-6D30-BF48-0A6636DAB113}"/>
                </a:ext>
              </a:extLst>
            </p:cNvPr>
            <p:cNvSpPr/>
            <p:nvPr/>
          </p:nvSpPr>
          <p:spPr>
            <a:xfrm>
              <a:off x="7662630" y="251924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BD5DDBB4-B587-E562-CF21-7DA8673B53A2}"/>
                </a:ext>
              </a:extLst>
            </p:cNvPr>
            <p:cNvSpPr/>
            <p:nvPr/>
          </p:nvSpPr>
          <p:spPr>
            <a:xfrm>
              <a:off x="7705805" y="2752481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3D2C53E3-A51A-44EE-DE01-A8CDD8C02B56}"/>
                </a:ext>
              </a:extLst>
            </p:cNvPr>
            <p:cNvSpPr/>
            <p:nvPr/>
          </p:nvSpPr>
          <p:spPr>
            <a:xfrm>
              <a:off x="7748981" y="3047911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08E206F7-C264-1795-E728-91408AFAA91F}"/>
                </a:ext>
              </a:extLst>
            </p:cNvPr>
            <p:cNvSpPr/>
            <p:nvPr/>
          </p:nvSpPr>
          <p:spPr>
            <a:xfrm>
              <a:off x="7792157" y="326502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5AF2F73E-A08A-EAE3-B134-343E0617CFD6}"/>
                </a:ext>
              </a:extLst>
            </p:cNvPr>
            <p:cNvSpPr/>
            <p:nvPr/>
          </p:nvSpPr>
          <p:spPr>
            <a:xfrm>
              <a:off x="7835332" y="338087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C0F78FBD-A67B-CA99-10A0-003A8F984D15}"/>
                </a:ext>
              </a:extLst>
            </p:cNvPr>
            <p:cNvSpPr/>
            <p:nvPr/>
          </p:nvSpPr>
          <p:spPr>
            <a:xfrm>
              <a:off x="7878508" y="342940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FF2C53A6-0B86-EC78-3309-C37A5FEE6197}"/>
                </a:ext>
              </a:extLst>
            </p:cNvPr>
            <p:cNvSpPr/>
            <p:nvPr/>
          </p:nvSpPr>
          <p:spPr>
            <a:xfrm>
              <a:off x="7921686" y="344599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FA845F69-3A69-85AB-7158-2CAE9B6C110E}"/>
                </a:ext>
              </a:extLst>
            </p:cNvPr>
            <p:cNvSpPr/>
            <p:nvPr/>
          </p:nvSpPr>
          <p:spPr>
            <a:xfrm>
              <a:off x="7964863" y="3450735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99A2BB18-0658-A4BF-5649-5C9C771164F6}"/>
                </a:ext>
              </a:extLst>
            </p:cNvPr>
            <p:cNvSpPr/>
            <p:nvPr/>
          </p:nvSpPr>
          <p:spPr>
            <a:xfrm>
              <a:off x="8008040" y="345188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B538E752-9945-79FF-A6AE-F19E3802BC70}"/>
                </a:ext>
              </a:extLst>
            </p:cNvPr>
            <p:cNvSpPr/>
            <p:nvPr/>
          </p:nvSpPr>
          <p:spPr>
            <a:xfrm>
              <a:off x="8051209" y="345212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48D835B0-E89B-B724-41DC-B47EA9F342C8}"/>
                </a:ext>
              </a:extLst>
            </p:cNvPr>
            <p:cNvSpPr/>
            <p:nvPr/>
          </p:nvSpPr>
          <p:spPr>
            <a:xfrm>
              <a:off x="8094386" y="3452172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A34C54EF-CEF5-F5EC-249B-975D2E211D5F}"/>
                </a:ext>
              </a:extLst>
            </p:cNvPr>
            <p:cNvSpPr/>
            <p:nvPr/>
          </p:nvSpPr>
          <p:spPr>
            <a:xfrm>
              <a:off x="8137563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AABE0EAE-3E28-9229-06E0-3B11D2E3FD9B}"/>
                </a:ext>
              </a:extLst>
            </p:cNvPr>
            <p:cNvSpPr/>
            <p:nvPr/>
          </p:nvSpPr>
          <p:spPr>
            <a:xfrm>
              <a:off x="8180739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0F79B9A9-E33B-7006-8165-188F1DA3261C}"/>
                </a:ext>
              </a:extLst>
            </p:cNvPr>
            <p:cNvSpPr/>
            <p:nvPr/>
          </p:nvSpPr>
          <p:spPr>
            <a:xfrm>
              <a:off x="8223916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06B7030E-1890-5867-2EE8-5B3F8B1860D2}"/>
                </a:ext>
              </a:extLst>
            </p:cNvPr>
            <p:cNvSpPr/>
            <p:nvPr/>
          </p:nvSpPr>
          <p:spPr>
            <a:xfrm>
              <a:off x="8267093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5BE80B74-C430-B4F9-A9D1-E0B339CA078A}"/>
                </a:ext>
              </a:extLst>
            </p:cNvPr>
            <p:cNvSpPr/>
            <p:nvPr/>
          </p:nvSpPr>
          <p:spPr>
            <a:xfrm>
              <a:off x="8310270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CF01A243-4AA9-39EF-FA88-2AD368F3A51A}"/>
                </a:ext>
              </a:extLst>
            </p:cNvPr>
            <p:cNvSpPr/>
            <p:nvPr/>
          </p:nvSpPr>
          <p:spPr>
            <a:xfrm>
              <a:off x="8353439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0FCF2E7E-CBD1-C4A3-DE55-35F203844A44}"/>
                </a:ext>
              </a:extLst>
            </p:cNvPr>
            <p:cNvSpPr/>
            <p:nvPr/>
          </p:nvSpPr>
          <p:spPr>
            <a:xfrm>
              <a:off x="8396616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697D7844-F5BA-48B0-994E-A54365C964B5}"/>
                </a:ext>
              </a:extLst>
            </p:cNvPr>
            <p:cNvSpPr/>
            <p:nvPr/>
          </p:nvSpPr>
          <p:spPr>
            <a:xfrm>
              <a:off x="8439793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8D7990F0-8C4A-D9BE-B5C0-2B4C83B06D10}"/>
                </a:ext>
              </a:extLst>
            </p:cNvPr>
            <p:cNvSpPr/>
            <p:nvPr/>
          </p:nvSpPr>
          <p:spPr>
            <a:xfrm>
              <a:off x="8482969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01C6504C-996E-812B-DBBA-DC0E43D630AD}"/>
                </a:ext>
              </a:extLst>
            </p:cNvPr>
            <p:cNvSpPr/>
            <p:nvPr/>
          </p:nvSpPr>
          <p:spPr>
            <a:xfrm>
              <a:off x="8526146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F61209B2-E4B3-B2CE-A7E1-DF29225C3E8F}"/>
                </a:ext>
              </a:extLst>
            </p:cNvPr>
            <p:cNvSpPr/>
            <p:nvPr/>
          </p:nvSpPr>
          <p:spPr>
            <a:xfrm>
              <a:off x="8569323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00511CB1-4CE2-E222-39A6-633F54751331}"/>
                </a:ext>
              </a:extLst>
            </p:cNvPr>
            <p:cNvSpPr/>
            <p:nvPr/>
          </p:nvSpPr>
          <p:spPr>
            <a:xfrm>
              <a:off x="8612500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516FA48F-9DC2-67B7-8DC1-CD391EB5DE1D}"/>
                </a:ext>
              </a:extLst>
            </p:cNvPr>
            <p:cNvSpPr/>
            <p:nvPr/>
          </p:nvSpPr>
          <p:spPr>
            <a:xfrm>
              <a:off x="8655669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4012CE2B-CC97-8CD4-B61D-C84EA3808143}"/>
                </a:ext>
              </a:extLst>
            </p:cNvPr>
            <p:cNvSpPr/>
            <p:nvPr/>
          </p:nvSpPr>
          <p:spPr>
            <a:xfrm>
              <a:off x="8698846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672C4FE2-87F8-16F5-55AE-11F02E57806E}"/>
                </a:ext>
              </a:extLst>
            </p:cNvPr>
            <p:cNvSpPr/>
            <p:nvPr/>
          </p:nvSpPr>
          <p:spPr>
            <a:xfrm>
              <a:off x="8742023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28C6ACE8-251D-13B4-7180-30555111E005}"/>
                </a:ext>
              </a:extLst>
            </p:cNvPr>
            <p:cNvSpPr/>
            <p:nvPr/>
          </p:nvSpPr>
          <p:spPr>
            <a:xfrm>
              <a:off x="8785200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EBE2832B-E1BD-D8F7-B871-916C3814CCBD}"/>
                </a:ext>
              </a:extLst>
            </p:cNvPr>
            <p:cNvSpPr/>
            <p:nvPr/>
          </p:nvSpPr>
          <p:spPr>
            <a:xfrm>
              <a:off x="8828376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5DEBA4-C9DD-8437-2B01-4AE86553C1BA}"/>
                  </a:ext>
                </a:extLst>
              </p:cNvPr>
              <p:cNvSpPr txBox="1"/>
              <p:nvPr/>
            </p:nvSpPr>
            <p:spPr bwMode="gray">
              <a:xfrm>
                <a:off x="7235360" y="2296772"/>
                <a:ext cx="1671630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9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US" sz="9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30,0.1</m:t>
                          </m:r>
                        </m:e>
                      </m:d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5DEBA4-C9DD-8437-2B01-4AE86553C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35360" y="2296772"/>
                <a:ext cx="1671630" cy="202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838D73-FB6D-F1A7-4B78-3EE9F5CED0A3}"/>
                  </a:ext>
                </a:extLst>
              </p:cNvPr>
              <p:cNvSpPr txBox="1"/>
              <p:nvPr/>
            </p:nvSpPr>
            <p:spPr bwMode="gray">
              <a:xfrm>
                <a:off x="7235360" y="3648664"/>
                <a:ext cx="1671630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9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US" sz="9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30,0.2</m:t>
                          </m:r>
                        </m:e>
                      </m:d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838D73-FB6D-F1A7-4B78-3EE9F5CED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35360" y="3648664"/>
                <a:ext cx="1671630" cy="2029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2D9AC9AA-492E-2A67-0A70-EC3C9A22A956}"/>
              </a:ext>
            </a:extLst>
          </p:cNvPr>
          <p:cNvCxnSpPr>
            <a:cxnSpLocks/>
          </p:cNvCxnSpPr>
          <p:nvPr/>
        </p:nvCxnSpPr>
        <p:spPr bwMode="gray">
          <a:xfrm flipV="1">
            <a:off x="6588224" y="3360090"/>
            <a:ext cx="915451" cy="1254937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500AAD38-47BE-625A-8A96-22465D0AA187}"/>
              </a:ext>
            </a:extLst>
          </p:cNvPr>
          <p:cNvCxnSpPr>
            <a:cxnSpLocks/>
          </p:cNvCxnSpPr>
          <p:nvPr/>
        </p:nvCxnSpPr>
        <p:spPr bwMode="gray">
          <a:xfrm>
            <a:off x="6914903" y="4694550"/>
            <a:ext cx="680119" cy="28906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761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Punktschätzer und Intervallschätzer</a:t>
            </a:r>
          </a:p>
          <a:p>
            <a:r>
              <a:rPr lang="de-DE" dirty="0">
                <a:solidFill>
                  <a:schemeClr val="accent5"/>
                </a:solidFill>
              </a:rPr>
              <a:t>Konfidenzintervalle unter Normalverteilungsannahme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den Erwartungswert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die Varianz</a:t>
            </a:r>
          </a:p>
          <a:p>
            <a:r>
              <a:rPr lang="de-DE" dirty="0"/>
              <a:t>Approximative Konfidenzintervalle</a:t>
            </a:r>
          </a:p>
          <a:p>
            <a:pPr lvl="1"/>
            <a:r>
              <a:rPr lang="de-DE" b="1" dirty="0"/>
              <a:t>Approximation über Normalverteilung</a:t>
            </a:r>
          </a:p>
          <a:p>
            <a:pPr lvl="1"/>
            <a:r>
              <a:rPr lang="de-DE" dirty="0"/>
              <a:t>Approximation über Ungleichungen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71839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382D972-2E17-1B17-706D-F259864FBC2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5" y="1239837"/>
                <a:ext cx="7211749" cy="3563938"/>
              </a:xfrm>
            </p:spPr>
            <p:txBody>
              <a:bodyPr/>
              <a:lstStyle/>
              <a:p>
                <a:r>
                  <a:rPr lang="de-DE" b="1" dirty="0"/>
                  <a:t>Idee</a:t>
                </a:r>
                <a:r>
                  <a:rPr lang="de-DE" dirty="0"/>
                  <a:t>: Wenn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groß ist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≥30</m:t>
                    </m:r>
                  </m:oMath>
                </a14:m>
                <a:r>
                  <a:rPr lang="de-DE" dirty="0"/>
                  <a:t>), dann gilt nach dem zentralen Grenzwertsatz, dass die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approximativ normalverteilt ist mit den Parametern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b="1" dirty="0"/>
                  <a:t>Konstruktion von approximativen Konfidenzintervallen</a:t>
                </a:r>
                <a:r>
                  <a:rPr lang="de-DE" dirty="0"/>
                  <a:t>. Für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de-DE" dirty="0"/>
                  <a:t>, wähle via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de-DE" dirty="0"/>
                  <a:t> ein symmetrisches Intervall um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de-DE" dirty="0"/>
                  <a:t> mit Wahrscheinlichkeit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382D972-2E17-1B17-706D-F259864FB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5" y="1239837"/>
                <a:ext cx="7211749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2ED23F7-66A0-E83C-0BC1-5B312EC1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Approximatives Konfidenzintervall</a:t>
            </a:r>
          </a:p>
        </p:txBody>
      </p: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20E95897-9C2C-3510-7260-78A6FE497C85}"/>
              </a:ext>
            </a:extLst>
          </p:cNvPr>
          <p:cNvGrpSpPr/>
          <p:nvPr/>
        </p:nvGrpSpPr>
        <p:grpSpPr>
          <a:xfrm>
            <a:off x="4499992" y="2248243"/>
            <a:ext cx="2192400" cy="1461600"/>
            <a:chOff x="4499992" y="2288322"/>
            <a:chExt cx="2192400" cy="1461600"/>
          </a:xfrm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ED6C8B1E-EEAA-8A66-B480-68C76F4618AD}"/>
                </a:ext>
              </a:extLst>
            </p:cNvPr>
            <p:cNvSpPr/>
            <p:nvPr/>
          </p:nvSpPr>
          <p:spPr>
            <a:xfrm>
              <a:off x="4499992" y="2288322"/>
              <a:ext cx="2192400" cy="1461600"/>
            </a:xfrm>
            <a:custGeom>
              <a:avLst/>
              <a:gdLst>
                <a:gd name="connsiteX0" fmla="*/ 0 w 2192400"/>
                <a:gd name="connsiteY0" fmla="*/ 1461600 h 1461600"/>
                <a:gd name="connsiteX1" fmla="*/ 2192400 w 2192400"/>
                <a:gd name="connsiteY1" fmla="*/ 1461600 h 1461600"/>
                <a:gd name="connsiteX2" fmla="*/ 2192400 w 2192400"/>
                <a:gd name="connsiteY2" fmla="*/ 0 h 1461600"/>
                <a:gd name="connsiteX3" fmla="*/ 0 w 2192400"/>
                <a:gd name="connsiteY3" fmla="*/ 0 h 146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2400" h="1461600">
                  <a:moveTo>
                    <a:pt x="0" y="1461600"/>
                  </a:moveTo>
                  <a:lnTo>
                    <a:pt x="2192400" y="1461600"/>
                  </a:lnTo>
                  <a:lnTo>
                    <a:pt x="219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3D7EA341-FDB1-E1F0-8399-6F332148AB3C}"/>
                </a:ext>
              </a:extLst>
            </p:cNvPr>
            <p:cNvSpPr/>
            <p:nvPr/>
          </p:nvSpPr>
          <p:spPr>
            <a:xfrm>
              <a:off x="4815700" y="2331479"/>
              <a:ext cx="1833537" cy="1213507"/>
            </a:xfrm>
            <a:custGeom>
              <a:avLst/>
              <a:gdLst>
                <a:gd name="connsiteX0" fmla="*/ 0 w 1833537"/>
                <a:gd name="connsiteY0" fmla="*/ 1213508 h 1213507"/>
                <a:gd name="connsiteX1" fmla="*/ 1833538 w 1833537"/>
                <a:gd name="connsiteY1" fmla="*/ 1213508 h 1213507"/>
                <a:gd name="connsiteX2" fmla="*/ 1833538 w 1833537"/>
                <a:gd name="connsiteY2" fmla="*/ 0 h 1213507"/>
                <a:gd name="connsiteX3" fmla="*/ 0 w 1833537"/>
                <a:gd name="connsiteY3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3537" h="1213507">
                  <a:moveTo>
                    <a:pt x="0" y="1213508"/>
                  </a:moveTo>
                  <a:lnTo>
                    <a:pt x="1833538" y="1213508"/>
                  </a:lnTo>
                  <a:lnTo>
                    <a:pt x="18335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AA0F6F69-EAA0-70DE-524A-BEC138CA372A}"/>
                </a:ext>
              </a:extLst>
            </p:cNvPr>
            <p:cNvSpPr/>
            <p:nvPr/>
          </p:nvSpPr>
          <p:spPr>
            <a:xfrm>
              <a:off x="4937741" y="2331479"/>
              <a:ext cx="913" cy="1213507"/>
            </a:xfrm>
            <a:custGeom>
              <a:avLst/>
              <a:gdLst>
                <a:gd name="connsiteX0" fmla="*/ 0 w 913"/>
                <a:gd name="connsiteY0" fmla="*/ 1213508 h 1213507"/>
                <a:gd name="connsiteX1" fmla="*/ 0 w 913"/>
                <a:gd name="connsiteY1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213507">
                  <a:moveTo>
                    <a:pt x="0" y="1213508"/>
                  </a:moveTo>
                  <a:lnTo>
                    <a:pt x="0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18A05683-9192-9FDB-7241-0FA0B05CA1F1}"/>
                </a:ext>
              </a:extLst>
            </p:cNvPr>
            <p:cNvSpPr/>
            <p:nvPr/>
          </p:nvSpPr>
          <p:spPr>
            <a:xfrm>
              <a:off x="5467562" y="2331479"/>
              <a:ext cx="913" cy="1213507"/>
            </a:xfrm>
            <a:custGeom>
              <a:avLst/>
              <a:gdLst>
                <a:gd name="connsiteX0" fmla="*/ 0 w 913"/>
                <a:gd name="connsiteY0" fmla="*/ 1213508 h 1213507"/>
                <a:gd name="connsiteX1" fmla="*/ 0 w 913"/>
                <a:gd name="connsiteY1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213507">
                  <a:moveTo>
                    <a:pt x="0" y="1213508"/>
                  </a:moveTo>
                  <a:lnTo>
                    <a:pt x="0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4649020C-52ED-C246-3054-46F4B114C8E4}"/>
                </a:ext>
              </a:extLst>
            </p:cNvPr>
            <p:cNvSpPr/>
            <p:nvPr/>
          </p:nvSpPr>
          <p:spPr>
            <a:xfrm>
              <a:off x="5997373" y="2331479"/>
              <a:ext cx="913" cy="1213507"/>
            </a:xfrm>
            <a:custGeom>
              <a:avLst/>
              <a:gdLst>
                <a:gd name="connsiteX0" fmla="*/ 0 w 913"/>
                <a:gd name="connsiteY0" fmla="*/ 1213508 h 1213507"/>
                <a:gd name="connsiteX1" fmla="*/ 0 w 913"/>
                <a:gd name="connsiteY1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213507">
                  <a:moveTo>
                    <a:pt x="0" y="1213508"/>
                  </a:moveTo>
                  <a:lnTo>
                    <a:pt x="0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B03A1C56-B78A-AACC-139F-C9E21AD111A7}"/>
                </a:ext>
              </a:extLst>
            </p:cNvPr>
            <p:cNvSpPr/>
            <p:nvPr/>
          </p:nvSpPr>
          <p:spPr>
            <a:xfrm>
              <a:off x="6527194" y="2331479"/>
              <a:ext cx="913" cy="1213507"/>
            </a:xfrm>
            <a:custGeom>
              <a:avLst/>
              <a:gdLst>
                <a:gd name="connsiteX0" fmla="*/ 0 w 913"/>
                <a:gd name="connsiteY0" fmla="*/ 1213508 h 1213507"/>
                <a:gd name="connsiteX1" fmla="*/ 0 w 913"/>
                <a:gd name="connsiteY1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213507">
                  <a:moveTo>
                    <a:pt x="0" y="1213508"/>
                  </a:moveTo>
                  <a:lnTo>
                    <a:pt x="0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09A6AD4F-6772-4D8F-848B-163743DB4112}"/>
                </a:ext>
              </a:extLst>
            </p:cNvPr>
            <p:cNvSpPr/>
            <p:nvPr/>
          </p:nvSpPr>
          <p:spPr>
            <a:xfrm>
              <a:off x="4815700" y="3544987"/>
              <a:ext cx="1833537" cy="913"/>
            </a:xfrm>
            <a:custGeom>
              <a:avLst/>
              <a:gdLst>
                <a:gd name="connsiteX0" fmla="*/ 0 w 1833537"/>
                <a:gd name="connsiteY0" fmla="*/ 0 h 913"/>
                <a:gd name="connsiteX1" fmla="*/ 1833538 w 1833537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3537" h="913">
                  <a:moveTo>
                    <a:pt x="0" y="0"/>
                  </a:moveTo>
                  <a:lnTo>
                    <a:pt x="1833538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E89E46E8-994D-2D01-ECA6-1159F95006C0}"/>
                </a:ext>
              </a:extLst>
            </p:cNvPr>
            <p:cNvSpPr/>
            <p:nvPr/>
          </p:nvSpPr>
          <p:spPr>
            <a:xfrm>
              <a:off x="4937741" y="3527722"/>
              <a:ext cx="913" cy="17265"/>
            </a:xfrm>
            <a:custGeom>
              <a:avLst/>
              <a:gdLst>
                <a:gd name="connsiteX0" fmla="*/ 0 w 913"/>
                <a:gd name="connsiteY0" fmla="*/ 17265 h 17265"/>
                <a:gd name="connsiteX1" fmla="*/ 0 w 913"/>
                <a:gd name="connsiteY1" fmla="*/ 0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7265">
                  <a:moveTo>
                    <a:pt x="0" y="17265"/>
                  </a:move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318C7237-9362-B033-C558-104AE78FB5A0}"/>
                </a:ext>
              </a:extLst>
            </p:cNvPr>
            <p:cNvSpPr/>
            <p:nvPr/>
          </p:nvSpPr>
          <p:spPr>
            <a:xfrm>
              <a:off x="5467562" y="3527722"/>
              <a:ext cx="913" cy="17265"/>
            </a:xfrm>
            <a:custGeom>
              <a:avLst/>
              <a:gdLst>
                <a:gd name="connsiteX0" fmla="*/ 0 w 913"/>
                <a:gd name="connsiteY0" fmla="*/ 17265 h 17265"/>
                <a:gd name="connsiteX1" fmla="*/ 0 w 913"/>
                <a:gd name="connsiteY1" fmla="*/ 0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7265">
                  <a:moveTo>
                    <a:pt x="0" y="17265"/>
                  </a:move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89851414-45A5-5E5C-5EE5-E66B41B69438}"/>
                </a:ext>
              </a:extLst>
            </p:cNvPr>
            <p:cNvSpPr/>
            <p:nvPr/>
          </p:nvSpPr>
          <p:spPr>
            <a:xfrm>
              <a:off x="5997373" y="3527722"/>
              <a:ext cx="913" cy="17265"/>
            </a:xfrm>
            <a:custGeom>
              <a:avLst/>
              <a:gdLst>
                <a:gd name="connsiteX0" fmla="*/ 0 w 913"/>
                <a:gd name="connsiteY0" fmla="*/ 17265 h 17265"/>
                <a:gd name="connsiteX1" fmla="*/ 0 w 913"/>
                <a:gd name="connsiteY1" fmla="*/ 0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7265">
                  <a:moveTo>
                    <a:pt x="0" y="17265"/>
                  </a:move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BFC370AE-80FC-A1CF-DC41-A8595D2812A4}"/>
                </a:ext>
              </a:extLst>
            </p:cNvPr>
            <p:cNvSpPr/>
            <p:nvPr/>
          </p:nvSpPr>
          <p:spPr>
            <a:xfrm>
              <a:off x="6527194" y="3527722"/>
              <a:ext cx="913" cy="17265"/>
            </a:xfrm>
            <a:custGeom>
              <a:avLst/>
              <a:gdLst>
                <a:gd name="connsiteX0" fmla="*/ 0 w 913"/>
                <a:gd name="connsiteY0" fmla="*/ 17265 h 17265"/>
                <a:gd name="connsiteX1" fmla="*/ 0 w 913"/>
                <a:gd name="connsiteY1" fmla="*/ 0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7265">
                  <a:moveTo>
                    <a:pt x="0" y="17265"/>
                  </a:move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D1AE5CAF-4C33-87C0-AC4A-40D76802A850}"/>
                </a:ext>
              </a:extLst>
            </p:cNvPr>
            <p:cNvSpPr/>
            <p:nvPr/>
          </p:nvSpPr>
          <p:spPr>
            <a:xfrm>
              <a:off x="4918646" y="3575343"/>
              <a:ext cx="38189" cy="57312"/>
            </a:xfrm>
            <a:custGeom>
              <a:avLst/>
              <a:gdLst>
                <a:gd name="connsiteX0" fmla="*/ 19095 w 38189"/>
                <a:gd name="connsiteY0" fmla="*/ 5919 h 57312"/>
                <a:gd name="connsiteX1" fmla="*/ 10398 w 38189"/>
                <a:gd name="connsiteY1" fmla="*/ 11620 h 57312"/>
                <a:gd name="connsiteX2" fmla="*/ 7513 w 38189"/>
                <a:gd name="connsiteY2" fmla="*/ 28675 h 57312"/>
                <a:gd name="connsiteX3" fmla="*/ 10398 w 38189"/>
                <a:gd name="connsiteY3" fmla="*/ 45739 h 57312"/>
                <a:gd name="connsiteX4" fmla="*/ 19095 w 38189"/>
                <a:gd name="connsiteY4" fmla="*/ 51394 h 57312"/>
                <a:gd name="connsiteX5" fmla="*/ 27790 w 38189"/>
                <a:gd name="connsiteY5" fmla="*/ 45739 h 57312"/>
                <a:gd name="connsiteX6" fmla="*/ 30715 w 38189"/>
                <a:gd name="connsiteY6" fmla="*/ 28675 h 57312"/>
                <a:gd name="connsiteX7" fmla="*/ 27790 w 38189"/>
                <a:gd name="connsiteY7" fmla="*/ 11620 h 57312"/>
                <a:gd name="connsiteX8" fmla="*/ 19095 w 38189"/>
                <a:gd name="connsiteY8" fmla="*/ 5919 h 57312"/>
                <a:gd name="connsiteX9" fmla="*/ 19095 w 38189"/>
                <a:gd name="connsiteY9" fmla="*/ 0 h 57312"/>
                <a:gd name="connsiteX10" fmla="*/ 33268 w 38189"/>
                <a:gd name="connsiteY10" fmla="*/ 7363 h 57312"/>
                <a:gd name="connsiteX11" fmla="*/ 38190 w 38189"/>
                <a:gd name="connsiteY11" fmla="*/ 28675 h 57312"/>
                <a:gd name="connsiteX12" fmla="*/ 33268 w 38189"/>
                <a:gd name="connsiteY12" fmla="*/ 49987 h 57312"/>
                <a:gd name="connsiteX13" fmla="*/ 19095 w 38189"/>
                <a:gd name="connsiteY13" fmla="*/ 57313 h 57312"/>
                <a:gd name="connsiteX14" fmla="*/ 4884 w 38189"/>
                <a:gd name="connsiteY14" fmla="*/ 49987 h 57312"/>
                <a:gd name="connsiteX15" fmla="*/ 0 w 38189"/>
                <a:gd name="connsiteY15" fmla="*/ 28675 h 57312"/>
                <a:gd name="connsiteX16" fmla="*/ 4884 w 38189"/>
                <a:gd name="connsiteY16" fmla="*/ 7363 h 57312"/>
                <a:gd name="connsiteX17" fmla="*/ 19095 w 38189"/>
                <a:gd name="connsiteY17" fmla="*/ 0 h 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9" h="57312">
                  <a:moveTo>
                    <a:pt x="19095" y="5919"/>
                  </a:moveTo>
                  <a:cubicBezTo>
                    <a:pt x="15246" y="5919"/>
                    <a:pt x="12347" y="7820"/>
                    <a:pt x="10398" y="11620"/>
                  </a:cubicBezTo>
                  <a:cubicBezTo>
                    <a:pt x="8475" y="15392"/>
                    <a:pt x="7513" y="21074"/>
                    <a:pt x="7513" y="28675"/>
                  </a:cubicBezTo>
                  <a:cubicBezTo>
                    <a:pt x="7513" y="36248"/>
                    <a:pt x="8475" y="41939"/>
                    <a:pt x="10398" y="45739"/>
                  </a:cubicBezTo>
                  <a:cubicBezTo>
                    <a:pt x="12347" y="49512"/>
                    <a:pt x="15246" y="51394"/>
                    <a:pt x="19095" y="51394"/>
                  </a:cubicBezTo>
                  <a:cubicBezTo>
                    <a:pt x="22968" y="51394"/>
                    <a:pt x="25867" y="49512"/>
                    <a:pt x="27790" y="45739"/>
                  </a:cubicBezTo>
                  <a:cubicBezTo>
                    <a:pt x="29740" y="41939"/>
                    <a:pt x="30715" y="36248"/>
                    <a:pt x="30715" y="28675"/>
                  </a:cubicBezTo>
                  <a:cubicBezTo>
                    <a:pt x="30715" y="21074"/>
                    <a:pt x="29740" y="15392"/>
                    <a:pt x="27790" y="11620"/>
                  </a:cubicBezTo>
                  <a:cubicBezTo>
                    <a:pt x="25867" y="7820"/>
                    <a:pt x="22968" y="5919"/>
                    <a:pt x="19095" y="5919"/>
                  </a:cubicBezTo>
                  <a:moveTo>
                    <a:pt x="19095" y="0"/>
                  </a:moveTo>
                  <a:cubicBezTo>
                    <a:pt x="25288" y="0"/>
                    <a:pt x="30011" y="2457"/>
                    <a:pt x="33268" y="7363"/>
                  </a:cubicBezTo>
                  <a:cubicBezTo>
                    <a:pt x="36549" y="12250"/>
                    <a:pt x="38190" y="19348"/>
                    <a:pt x="38190" y="28675"/>
                  </a:cubicBezTo>
                  <a:cubicBezTo>
                    <a:pt x="38190" y="37974"/>
                    <a:pt x="36549" y="45081"/>
                    <a:pt x="33268" y="49987"/>
                  </a:cubicBezTo>
                  <a:cubicBezTo>
                    <a:pt x="30011" y="54874"/>
                    <a:pt x="25288" y="57313"/>
                    <a:pt x="19095" y="57313"/>
                  </a:cubicBezTo>
                  <a:cubicBezTo>
                    <a:pt x="12902" y="57313"/>
                    <a:pt x="8166" y="54874"/>
                    <a:pt x="4884" y="49987"/>
                  </a:cubicBezTo>
                  <a:cubicBezTo>
                    <a:pt x="1628" y="45081"/>
                    <a:pt x="0" y="37974"/>
                    <a:pt x="0" y="28675"/>
                  </a:cubicBezTo>
                  <a:cubicBezTo>
                    <a:pt x="0" y="19348"/>
                    <a:pt x="1628" y="12250"/>
                    <a:pt x="4884" y="7363"/>
                  </a:cubicBezTo>
                  <a:cubicBezTo>
                    <a:pt x="8166" y="2457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B6576224-BABA-8FFC-C121-B18D34D45712}"/>
                </a:ext>
              </a:extLst>
            </p:cNvPr>
            <p:cNvSpPr/>
            <p:nvPr/>
          </p:nvSpPr>
          <p:spPr>
            <a:xfrm>
              <a:off x="5426025" y="3576338"/>
              <a:ext cx="32895" cy="55248"/>
            </a:xfrm>
            <a:custGeom>
              <a:avLst/>
              <a:gdLst>
                <a:gd name="connsiteX0" fmla="*/ 1069 w 32895"/>
                <a:gd name="connsiteY0" fmla="*/ 48954 h 55248"/>
                <a:gd name="connsiteX1" fmla="*/ 13282 w 32895"/>
                <a:gd name="connsiteY1" fmla="*/ 48954 h 55248"/>
                <a:gd name="connsiteX2" fmla="*/ 13282 w 32895"/>
                <a:gd name="connsiteY2" fmla="*/ 6806 h 55248"/>
                <a:gd name="connsiteX3" fmla="*/ 0 w 32895"/>
                <a:gd name="connsiteY3" fmla="*/ 9473 h 55248"/>
                <a:gd name="connsiteX4" fmla="*/ 0 w 32895"/>
                <a:gd name="connsiteY4" fmla="*/ 2667 h 55248"/>
                <a:gd name="connsiteX5" fmla="*/ 13209 w 32895"/>
                <a:gd name="connsiteY5" fmla="*/ 0 h 55248"/>
                <a:gd name="connsiteX6" fmla="*/ 20682 w 32895"/>
                <a:gd name="connsiteY6" fmla="*/ 0 h 55248"/>
                <a:gd name="connsiteX7" fmla="*/ 20682 w 32895"/>
                <a:gd name="connsiteY7" fmla="*/ 48954 h 55248"/>
                <a:gd name="connsiteX8" fmla="*/ 32895 w 32895"/>
                <a:gd name="connsiteY8" fmla="*/ 48954 h 55248"/>
                <a:gd name="connsiteX9" fmla="*/ 32895 w 32895"/>
                <a:gd name="connsiteY9" fmla="*/ 55248 h 55248"/>
                <a:gd name="connsiteX10" fmla="*/ 1069 w 32895"/>
                <a:gd name="connsiteY10" fmla="*/ 55248 h 55248"/>
                <a:gd name="connsiteX11" fmla="*/ 1069 w 32895"/>
                <a:gd name="connsiteY11" fmla="*/ 48954 h 5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895" h="55248">
                  <a:moveTo>
                    <a:pt x="1069" y="48954"/>
                  </a:moveTo>
                  <a:lnTo>
                    <a:pt x="13282" y="48954"/>
                  </a:lnTo>
                  <a:lnTo>
                    <a:pt x="13282" y="6806"/>
                  </a:lnTo>
                  <a:lnTo>
                    <a:pt x="0" y="9473"/>
                  </a:lnTo>
                  <a:lnTo>
                    <a:pt x="0" y="2667"/>
                  </a:lnTo>
                  <a:lnTo>
                    <a:pt x="13209" y="0"/>
                  </a:lnTo>
                  <a:lnTo>
                    <a:pt x="20682" y="0"/>
                  </a:lnTo>
                  <a:lnTo>
                    <a:pt x="20682" y="48954"/>
                  </a:lnTo>
                  <a:lnTo>
                    <a:pt x="32895" y="48954"/>
                  </a:lnTo>
                  <a:lnTo>
                    <a:pt x="32895" y="55248"/>
                  </a:lnTo>
                  <a:lnTo>
                    <a:pt x="1069" y="55248"/>
                  </a:lnTo>
                  <a:lnTo>
                    <a:pt x="1069" y="48954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1DB26F2F-6495-7FE1-75AD-1A86DB198F17}"/>
                </a:ext>
              </a:extLst>
            </p:cNvPr>
            <p:cNvSpPr/>
            <p:nvPr/>
          </p:nvSpPr>
          <p:spPr>
            <a:xfrm>
              <a:off x="5470905" y="3575343"/>
              <a:ext cx="38193" cy="57312"/>
            </a:xfrm>
            <a:custGeom>
              <a:avLst/>
              <a:gdLst>
                <a:gd name="connsiteX0" fmla="*/ 19101 w 38193"/>
                <a:gd name="connsiteY0" fmla="*/ 5919 h 57312"/>
                <a:gd name="connsiteX1" fmla="*/ 10405 w 38193"/>
                <a:gd name="connsiteY1" fmla="*/ 11620 h 57312"/>
                <a:gd name="connsiteX2" fmla="*/ 7518 w 38193"/>
                <a:gd name="connsiteY2" fmla="*/ 28675 h 57312"/>
                <a:gd name="connsiteX3" fmla="*/ 10405 w 38193"/>
                <a:gd name="connsiteY3" fmla="*/ 45739 h 57312"/>
                <a:gd name="connsiteX4" fmla="*/ 19101 w 38193"/>
                <a:gd name="connsiteY4" fmla="*/ 51394 h 57312"/>
                <a:gd name="connsiteX5" fmla="*/ 27789 w 38193"/>
                <a:gd name="connsiteY5" fmla="*/ 45739 h 57312"/>
                <a:gd name="connsiteX6" fmla="*/ 30712 w 38193"/>
                <a:gd name="connsiteY6" fmla="*/ 28675 h 57312"/>
                <a:gd name="connsiteX7" fmla="*/ 27789 w 38193"/>
                <a:gd name="connsiteY7" fmla="*/ 11620 h 57312"/>
                <a:gd name="connsiteX8" fmla="*/ 19101 w 38193"/>
                <a:gd name="connsiteY8" fmla="*/ 5919 h 57312"/>
                <a:gd name="connsiteX9" fmla="*/ 19101 w 38193"/>
                <a:gd name="connsiteY9" fmla="*/ 0 h 57312"/>
                <a:gd name="connsiteX10" fmla="*/ 33270 w 38193"/>
                <a:gd name="connsiteY10" fmla="*/ 7363 h 57312"/>
                <a:gd name="connsiteX11" fmla="*/ 38193 w 38193"/>
                <a:gd name="connsiteY11" fmla="*/ 28675 h 57312"/>
                <a:gd name="connsiteX12" fmla="*/ 33270 w 38193"/>
                <a:gd name="connsiteY12" fmla="*/ 49987 h 57312"/>
                <a:gd name="connsiteX13" fmla="*/ 19101 w 38193"/>
                <a:gd name="connsiteY13" fmla="*/ 57313 h 57312"/>
                <a:gd name="connsiteX14" fmla="*/ 4887 w 38193"/>
                <a:gd name="connsiteY14" fmla="*/ 49987 h 57312"/>
                <a:gd name="connsiteX15" fmla="*/ 0 w 38193"/>
                <a:gd name="connsiteY15" fmla="*/ 28675 h 57312"/>
                <a:gd name="connsiteX16" fmla="*/ 4887 w 38193"/>
                <a:gd name="connsiteY16" fmla="*/ 7363 h 57312"/>
                <a:gd name="connsiteX17" fmla="*/ 19101 w 38193"/>
                <a:gd name="connsiteY17" fmla="*/ 0 h 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93" h="57312">
                  <a:moveTo>
                    <a:pt x="19101" y="5919"/>
                  </a:moveTo>
                  <a:cubicBezTo>
                    <a:pt x="15256" y="5919"/>
                    <a:pt x="12351" y="7820"/>
                    <a:pt x="10405" y="11620"/>
                  </a:cubicBezTo>
                  <a:cubicBezTo>
                    <a:pt x="8477" y="15392"/>
                    <a:pt x="7518" y="21074"/>
                    <a:pt x="7518" y="28675"/>
                  </a:cubicBezTo>
                  <a:cubicBezTo>
                    <a:pt x="7518" y="36248"/>
                    <a:pt x="8477" y="41939"/>
                    <a:pt x="10405" y="45739"/>
                  </a:cubicBezTo>
                  <a:cubicBezTo>
                    <a:pt x="12351" y="49512"/>
                    <a:pt x="15256" y="51394"/>
                    <a:pt x="19101" y="51394"/>
                  </a:cubicBezTo>
                  <a:cubicBezTo>
                    <a:pt x="22975" y="51394"/>
                    <a:pt x="25870" y="49512"/>
                    <a:pt x="27789" y="45739"/>
                  </a:cubicBezTo>
                  <a:cubicBezTo>
                    <a:pt x="29734" y="41939"/>
                    <a:pt x="30712" y="36248"/>
                    <a:pt x="30712" y="28675"/>
                  </a:cubicBezTo>
                  <a:cubicBezTo>
                    <a:pt x="30712" y="21074"/>
                    <a:pt x="29734" y="15392"/>
                    <a:pt x="27789" y="11620"/>
                  </a:cubicBezTo>
                  <a:cubicBezTo>
                    <a:pt x="25870" y="7820"/>
                    <a:pt x="22975" y="5919"/>
                    <a:pt x="19101" y="5919"/>
                  </a:cubicBezTo>
                  <a:moveTo>
                    <a:pt x="19101" y="0"/>
                  </a:moveTo>
                  <a:cubicBezTo>
                    <a:pt x="25286" y="0"/>
                    <a:pt x="30008" y="2457"/>
                    <a:pt x="33270" y="7363"/>
                  </a:cubicBezTo>
                  <a:cubicBezTo>
                    <a:pt x="36549" y="12250"/>
                    <a:pt x="38193" y="19348"/>
                    <a:pt x="38193" y="28675"/>
                  </a:cubicBezTo>
                  <a:cubicBezTo>
                    <a:pt x="38193" y="37974"/>
                    <a:pt x="36549" y="45081"/>
                    <a:pt x="33270" y="49987"/>
                  </a:cubicBezTo>
                  <a:cubicBezTo>
                    <a:pt x="30008" y="54874"/>
                    <a:pt x="25286" y="57313"/>
                    <a:pt x="19101" y="57313"/>
                  </a:cubicBezTo>
                  <a:cubicBezTo>
                    <a:pt x="12908" y="57313"/>
                    <a:pt x="8167" y="54874"/>
                    <a:pt x="4887" y="49987"/>
                  </a:cubicBezTo>
                  <a:cubicBezTo>
                    <a:pt x="1626" y="45081"/>
                    <a:pt x="0" y="37974"/>
                    <a:pt x="0" y="28675"/>
                  </a:cubicBezTo>
                  <a:cubicBezTo>
                    <a:pt x="0" y="19348"/>
                    <a:pt x="1626" y="12250"/>
                    <a:pt x="4887" y="7363"/>
                  </a:cubicBezTo>
                  <a:cubicBezTo>
                    <a:pt x="8167" y="2457"/>
                    <a:pt x="12908" y="0"/>
                    <a:pt x="19101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E3155660-E0A1-F936-D97D-F0AF7F7B904E}"/>
                </a:ext>
              </a:extLst>
            </p:cNvPr>
            <p:cNvSpPr/>
            <p:nvPr/>
          </p:nvSpPr>
          <p:spPr>
            <a:xfrm>
              <a:off x="5954448" y="3575343"/>
              <a:ext cx="35087" cy="56244"/>
            </a:xfrm>
            <a:custGeom>
              <a:avLst/>
              <a:gdLst>
                <a:gd name="connsiteX0" fmla="*/ 8998 w 35087"/>
                <a:gd name="connsiteY0" fmla="*/ 49950 h 56244"/>
                <a:gd name="connsiteX1" fmla="*/ 35087 w 35087"/>
                <a:gd name="connsiteY1" fmla="*/ 49950 h 56244"/>
                <a:gd name="connsiteX2" fmla="*/ 35087 w 35087"/>
                <a:gd name="connsiteY2" fmla="*/ 56244 h 56244"/>
                <a:gd name="connsiteX3" fmla="*/ 0 w 35087"/>
                <a:gd name="connsiteY3" fmla="*/ 56244 h 56244"/>
                <a:gd name="connsiteX4" fmla="*/ 0 w 35087"/>
                <a:gd name="connsiteY4" fmla="*/ 49950 h 56244"/>
                <a:gd name="connsiteX5" fmla="*/ 11583 w 35087"/>
                <a:gd name="connsiteY5" fmla="*/ 38148 h 56244"/>
                <a:gd name="connsiteX6" fmla="*/ 20837 w 35087"/>
                <a:gd name="connsiteY6" fmla="*/ 28565 h 56244"/>
                <a:gd name="connsiteX7" fmla="*/ 25834 w 35087"/>
                <a:gd name="connsiteY7" fmla="*/ 21760 h 56244"/>
                <a:gd name="connsiteX8" fmla="*/ 27277 w 35087"/>
                <a:gd name="connsiteY8" fmla="*/ 16242 h 56244"/>
                <a:gd name="connsiteX9" fmla="*/ 24162 w 35087"/>
                <a:gd name="connsiteY9" fmla="*/ 9062 h 56244"/>
                <a:gd name="connsiteX10" fmla="*/ 16132 w 35087"/>
                <a:gd name="connsiteY10" fmla="*/ 6285 h 56244"/>
                <a:gd name="connsiteX11" fmla="*/ 8696 w 35087"/>
                <a:gd name="connsiteY11" fmla="*/ 7509 h 56244"/>
                <a:gd name="connsiteX12" fmla="*/ 374 w 35087"/>
                <a:gd name="connsiteY12" fmla="*/ 11209 h 56244"/>
                <a:gd name="connsiteX13" fmla="*/ 374 w 35087"/>
                <a:gd name="connsiteY13" fmla="*/ 3663 h 56244"/>
                <a:gd name="connsiteX14" fmla="*/ 8806 w 35087"/>
                <a:gd name="connsiteY14" fmla="*/ 923 h 56244"/>
                <a:gd name="connsiteX15" fmla="*/ 15986 w 35087"/>
                <a:gd name="connsiteY15" fmla="*/ 0 h 56244"/>
                <a:gd name="connsiteX16" fmla="*/ 29680 w 35087"/>
                <a:gd name="connsiteY16" fmla="*/ 4293 h 56244"/>
                <a:gd name="connsiteX17" fmla="*/ 34786 w 35087"/>
                <a:gd name="connsiteY17" fmla="*/ 15758 h 56244"/>
                <a:gd name="connsiteX18" fmla="*/ 33489 w 35087"/>
                <a:gd name="connsiteY18" fmla="*/ 22235 h 56244"/>
                <a:gd name="connsiteX19" fmla="*/ 28867 w 35087"/>
                <a:gd name="connsiteY19" fmla="*/ 29415 h 56244"/>
                <a:gd name="connsiteX20" fmla="*/ 22984 w 35087"/>
                <a:gd name="connsiteY20" fmla="*/ 35636 h 56244"/>
                <a:gd name="connsiteX21" fmla="*/ 8998 w 35087"/>
                <a:gd name="connsiteY21" fmla="*/ 49950 h 5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087" h="56244">
                  <a:moveTo>
                    <a:pt x="8998" y="49950"/>
                  </a:moveTo>
                  <a:lnTo>
                    <a:pt x="35087" y="49950"/>
                  </a:lnTo>
                  <a:lnTo>
                    <a:pt x="35087" y="56244"/>
                  </a:lnTo>
                  <a:lnTo>
                    <a:pt x="0" y="56244"/>
                  </a:lnTo>
                  <a:lnTo>
                    <a:pt x="0" y="49950"/>
                  </a:lnTo>
                  <a:cubicBezTo>
                    <a:pt x="2841" y="47018"/>
                    <a:pt x="6696" y="43081"/>
                    <a:pt x="11583" y="38148"/>
                  </a:cubicBezTo>
                  <a:cubicBezTo>
                    <a:pt x="16489" y="33187"/>
                    <a:pt x="19576" y="29999"/>
                    <a:pt x="20837" y="28565"/>
                  </a:cubicBezTo>
                  <a:cubicBezTo>
                    <a:pt x="23230" y="25870"/>
                    <a:pt x="24893" y="23605"/>
                    <a:pt x="25834" y="21760"/>
                  </a:cubicBezTo>
                  <a:cubicBezTo>
                    <a:pt x="26793" y="19887"/>
                    <a:pt x="27277" y="18042"/>
                    <a:pt x="27277" y="16242"/>
                  </a:cubicBezTo>
                  <a:cubicBezTo>
                    <a:pt x="27277" y="13310"/>
                    <a:pt x="26236" y="10916"/>
                    <a:pt x="24162" y="9062"/>
                  </a:cubicBezTo>
                  <a:cubicBezTo>
                    <a:pt x="22116" y="7208"/>
                    <a:pt x="19439" y="6285"/>
                    <a:pt x="16132" y="6285"/>
                  </a:cubicBezTo>
                  <a:cubicBezTo>
                    <a:pt x="13794" y="6285"/>
                    <a:pt x="11318" y="6696"/>
                    <a:pt x="8696" y="7509"/>
                  </a:cubicBezTo>
                  <a:cubicBezTo>
                    <a:pt x="6111" y="8322"/>
                    <a:pt x="3334" y="9555"/>
                    <a:pt x="374" y="11209"/>
                  </a:cubicBezTo>
                  <a:lnTo>
                    <a:pt x="374" y="3663"/>
                  </a:lnTo>
                  <a:cubicBezTo>
                    <a:pt x="3380" y="2448"/>
                    <a:pt x="6193" y="1535"/>
                    <a:pt x="8806" y="923"/>
                  </a:cubicBezTo>
                  <a:cubicBezTo>
                    <a:pt x="11428" y="311"/>
                    <a:pt x="13821" y="0"/>
                    <a:pt x="15986" y="0"/>
                  </a:cubicBezTo>
                  <a:cubicBezTo>
                    <a:pt x="21714" y="0"/>
                    <a:pt x="26272" y="1434"/>
                    <a:pt x="29680" y="4293"/>
                  </a:cubicBezTo>
                  <a:cubicBezTo>
                    <a:pt x="33087" y="7153"/>
                    <a:pt x="34786" y="10971"/>
                    <a:pt x="34786" y="15758"/>
                  </a:cubicBezTo>
                  <a:cubicBezTo>
                    <a:pt x="34786" y="18032"/>
                    <a:pt x="34357" y="20188"/>
                    <a:pt x="33489" y="22235"/>
                  </a:cubicBezTo>
                  <a:cubicBezTo>
                    <a:pt x="32658" y="24253"/>
                    <a:pt x="31114" y="26647"/>
                    <a:pt x="28867" y="29415"/>
                  </a:cubicBezTo>
                  <a:cubicBezTo>
                    <a:pt x="28254" y="30136"/>
                    <a:pt x="26290" y="32210"/>
                    <a:pt x="22984" y="35636"/>
                  </a:cubicBezTo>
                  <a:cubicBezTo>
                    <a:pt x="19677" y="39043"/>
                    <a:pt x="15018" y="43811"/>
                    <a:pt x="8998" y="4995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1AB3800B-42F7-ADA7-E881-3CB4E955B41D}"/>
                </a:ext>
              </a:extLst>
            </p:cNvPr>
            <p:cNvSpPr/>
            <p:nvPr/>
          </p:nvSpPr>
          <p:spPr>
            <a:xfrm>
              <a:off x="6002114" y="3575343"/>
              <a:ext cx="38184" cy="57312"/>
            </a:xfrm>
            <a:custGeom>
              <a:avLst/>
              <a:gdLst>
                <a:gd name="connsiteX0" fmla="*/ 19092 w 38184"/>
                <a:gd name="connsiteY0" fmla="*/ 5919 h 57312"/>
                <a:gd name="connsiteX1" fmla="*/ 10396 w 38184"/>
                <a:gd name="connsiteY1" fmla="*/ 11620 h 57312"/>
                <a:gd name="connsiteX2" fmla="*/ 7509 w 38184"/>
                <a:gd name="connsiteY2" fmla="*/ 28675 h 57312"/>
                <a:gd name="connsiteX3" fmla="*/ 10396 w 38184"/>
                <a:gd name="connsiteY3" fmla="*/ 45739 h 57312"/>
                <a:gd name="connsiteX4" fmla="*/ 19092 w 38184"/>
                <a:gd name="connsiteY4" fmla="*/ 51394 h 57312"/>
                <a:gd name="connsiteX5" fmla="*/ 27789 w 38184"/>
                <a:gd name="connsiteY5" fmla="*/ 45739 h 57312"/>
                <a:gd name="connsiteX6" fmla="*/ 30712 w 38184"/>
                <a:gd name="connsiteY6" fmla="*/ 28675 h 57312"/>
                <a:gd name="connsiteX7" fmla="*/ 27789 w 38184"/>
                <a:gd name="connsiteY7" fmla="*/ 11620 h 57312"/>
                <a:gd name="connsiteX8" fmla="*/ 19092 w 38184"/>
                <a:gd name="connsiteY8" fmla="*/ 5919 h 57312"/>
                <a:gd name="connsiteX9" fmla="*/ 19092 w 38184"/>
                <a:gd name="connsiteY9" fmla="*/ 0 h 57312"/>
                <a:gd name="connsiteX10" fmla="*/ 33270 w 38184"/>
                <a:gd name="connsiteY10" fmla="*/ 7363 h 57312"/>
                <a:gd name="connsiteX11" fmla="*/ 38184 w 38184"/>
                <a:gd name="connsiteY11" fmla="*/ 28675 h 57312"/>
                <a:gd name="connsiteX12" fmla="*/ 33270 w 38184"/>
                <a:gd name="connsiteY12" fmla="*/ 49987 h 57312"/>
                <a:gd name="connsiteX13" fmla="*/ 19092 w 38184"/>
                <a:gd name="connsiteY13" fmla="*/ 57313 h 57312"/>
                <a:gd name="connsiteX14" fmla="*/ 4887 w 38184"/>
                <a:gd name="connsiteY14" fmla="*/ 49987 h 57312"/>
                <a:gd name="connsiteX15" fmla="*/ 0 w 38184"/>
                <a:gd name="connsiteY15" fmla="*/ 28675 h 57312"/>
                <a:gd name="connsiteX16" fmla="*/ 4887 w 38184"/>
                <a:gd name="connsiteY16" fmla="*/ 7363 h 57312"/>
                <a:gd name="connsiteX17" fmla="*/ 19092 w 38184"/>
                <a:gd name="connsiteY17" fmla="*/ 0 h 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4" h="57312">
                  <a:moveTo>
                    <a:pt x="19092" y="5919"/>
                  </a:moveTo>
                  <a:cubicBezTo>
                    <a:pt x="15246" y="5919"/>
                    <a:pt x="12341" y="7820"/>
                    <a:pt x="10396" y="11620"/>
                  </a:cubicBezTo>
                  <a:cubicBezTo>
                    <a:pt x="8468" y="15392"/>
                    <a:pt x="7509" y="21074"/>
                    <a:pt x="7509" y="28675"/>
                  </a:cubicBezTo>
                  <a:cubicBezTo>
                    <a:pt x="7509" y="36248"/>
                    <a:pt x="8468" y="41939"/>
                    <a:pt x="10396" y="45739"/>
                  </a:cubicBezTo>
                  <a:cubicBezTo>
                    <a:pt x="12341" y="49512"/>
                    <a:pt x="15246" y="51394"/>
                    <a:pt x="19092" y="51394"/>
                  </a:cubicBezTo>
                  <a:cubicBezTo>
                    <a:pt x="22965" y="51394"/>
                    <a:pt x="25861" y="49512"/>
                    <a:pt x="27789" y="45739"/>
                  </a:cubicBezTo>
                  <a:cubicBezTo>
                    <a:pt x="29734" y="41939"/>
                    <a:pt x="30712" y="36248"/>
                    <a:pt x="30712" y="28675"/>
                  </a:cubicBezTo>
                  <a:cubicBezTo>
                    <a:pt x="30712" y="21074"/>
                    <a:pt x="29734" y="15392"/>
                    <a:pt x="27789" y="11620"/>
                  </a:cubicBezTo>
                  <a:cubicBezTo>
                    <a:pt x="25861" y="7820"/>
                    <a:pt x="22965" y="5919"/>
                    <a:pt x="19092" y="5919"/>
                  </a:cubicBezTo>
                  <a:moveTo>
                    <a:pt x="19092" y="0"/>
                  </a:moveTo>
                  <a:cubicBezTo>
                    <a:pt x="25286" y="0"/>
                    <a:pt x="30008" y="2457"/>
                    <a:pt x="33270" y="7363"/>
                  </a:cubicBezTo>
                  <a:cubicBezTo>
                    <a:pt x="36549" y="12250"/>
                    <a:pt x="38184" y="19348"/>
                    <a:pt x="38184" y="28675"/>
                  </a:cubicBezTo>
                  <a:cubicBezTo>
                    <a:pt x="38184" y="37974"/>
                    <a:pt x="36549" y="45081"/>
                    <a:pt x="33270" y="49987"/>
                  </a:cubicBezTo>
                  <a:cubicBezTo>
                    <a:pt x="30008" y="54874"/>
                    <a:pt x="25286" y="57313"/>
                    <a:pt x="19092" y="57313"/>
                  </a:cubicBezTo>
                  <a:cubicBezTo>
                    <a:pt x="12899" y="57313"/>
                    <a:pt x="8167" y="54874"/>
                    <a:pt x="4887" y="49987"/>
                  </a:cubicBezTo>
                  <a:cubicBezTo>
                    <a:pt x="1626" y="45081"/>
                    <a:pt x="0" y="37974"/>
                    <a:pt x="0" y="28675"/>
                  </a:cubicBezTo>
                  <a:cubicBezTo>
                    <a:pt x="0" y="19348"/>
                    <a:pt x="1626" y="12250"/>
                    <a:pt x="4887" y="7363"/>
                  </a:cubicBezTo>
                  <a:cubicBezTo>
                    <a:pt x="8167" y="2457"/>
                    <a:pt x="12899" y="0"/>
                    <a:pt x="19092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CBF8A4EB-82D8-A368-B946-73DEC43B5937}"/>
                </a:ext>
              </a:extLst>
            </p:cNvPr>
            <p:cNvSpPr/>
            <p:nvPr/>
          </p:nvSpPr>
          <p:spPr>
            <a:xfrm>
              <a:off x="6484378" y="3575343"/>
              <a:ext cx="36375" cy="57312"/>
            </a:xfrm>
            <a:custGeom>
              <a:avLst/>
              <a:gdLst>
                <a:gd name="connsiteX0" fmla="*/ 24975 w 36375"/>
                <a:gd name="connsiteY0" fmla="*/ 26455 h 57312"/>
                <a:gd name="connsiteX1" fmla="*/ 33343 w 36375"/>
                <a:gd name="connsiteY1" fmla="*/ 31233 h 57312"/>
                <a:gd name="connsiteX2" fmla="*/ 36376 w 36375"/>
                <a:gd name="connsiteY2" fmla="*/ 40185 h 57312"/>
                <a:gd name="connsiteX3" fmla="*/ 30748 w 36375"/>
                <a:gd name="connsiteY3" fmla="*/ 52837 h 57312"/>
                <a:gd name="connsiteX4" fmla="*/ 14762 w 36375"/>
                <a:gd name="connsiteY4" fmla="*/ 57313 h 57312"/>
                <a:gd name="connsiteX5" fmla="*/ 7582 w 36375"/>
                <a:gd name="connsiteY5" fmla="*/ 56610 h 57312"/>
                <a:gd name="connsiteX6" fmla="*/ 0 w 36375"/>
                <a:gd name="connsiteY6" fmla="*/ 54582 h 57312"/>
                <a:gd name="connsiteX7" fmla="*/ 0 w 36375"/>
                <a:gd name="connsiteY7" fmla="*/ 47365 h 57312"/>
                <a:gd name="connsiteX8" fmla="*/ 6806 w 36375"/>
                <a:gd name="connsiteY8" fmla="*/ 50105 h 57312"/>
                <a:gd name="connsiteX9" fmla="*/ 14543 w 36375"/>
                <a:gd name="connsiteY9" fmla="*/ 51028 h 57312"/>
                <a:gd name="connsiteX10" fmla="*/ 25240 w 36375"/>
                <a:gd name="connsiteY10" fmla="*/ 48251 h 57312"/>
                <a:gd name="connsiteX11" fmla="*/ 28940 w 36375"/>
                <a:gd name="connsiteY11" fmla="*/ 40185 h 57312"/>
                <a:gd name="connsiteX12" fmla="*/ 25496 w 36375"/>
                <a:gd name="connsiteY12" fmla="*/ 32557 h 57312"/>
                <a:gd name="connsiteX13" fmla="*/ 15986 w 36375"/>
                <a:gd name="connsiteY13" fmla="*/ 29789 h 57312"/>
                <a:gd name="connsiteX14" fmla="*/ 9546 w 36375"/>
                <a:gd name="connsiteY14" fmla="*/ 29789 h 57312"/>
                <a:gd name="connsiteX15" fmla="*/ 9546 w 36375"/>
                <a:gd name="connsiteY15" fmla="*/ 23641 h 57312"/>
                <a:gd name="connsiteX16" fmla="*/ 16279 w 36375"/>
                <a:gd name="connsiteY16" fmla="*/ 23641 h 57312"/>
                <a:gd name="connsiteX17" fmla="*/ 24719 w 36375"/>
                <a:gd name="connsiteY17" fmla="*/ 21458 h 57312"/>
                <a:gd name="connsiteX18" fmla="*/ 27643 w 36375"/>
                <a:gd name="connsiteY18" fmla="*/ 15091 h 57312"/>
                <a:gd name="connsiteX19" fmla="*/ 24610 w 36375"/>
                <a:gd name="connsiteY19" fmla="*/ 8578 h 57312"/>
                <a:gd name="connsiteX20" fmla="*/ 15986 w 36375"/>
                <a:gd name="connsiteY20" fmla="*/ 6285 h 57312"/>
                <a:gd name="connsiteX21" fmla="*/ 9400 w 36375"/>
                <a:gd name="connsiteY21" fmla="*/ 6952 h 57312"/>
                <a:gd name="connsiteX22" fmla="*/ 1663 w 36375"/>
                <a:gd name="connsiteY22" fmla="*/ 9025 h 57312"/>
                <a:gd name="connsiteX23" fmla="*/ 1663 w 36375"/>
                <a:gd name="connsiteY23" fmla="*/ 2366 h 57312"/>
                <a:gd name="connsiteX24" fmla="*/ 9619 w 36375"/>
                <a:gd name="connsiteY24" fmla="*/ 585 h 57312"/>
                <a:gd name="connsiteX25" fmla="*/ 16653 w 36375"/>
                <a:gd name="connsiteY25" fmla="*/ 0 h 57312"/>
                <a:gd name="connsiteX26" fmla="*/ 30118 w 36375"/>
                <a:gd name="connsiteY26" fmla="*/ 3882 h 57312"/>
                <a:gd name="connsiteX27" fmla="*/ 35078 w 36375"/>
                <a:gd name="connsiteY27" fmla="*/ 14315 h 57312"/>
                <a:gd name="connsiteX28" fmla="*/ 32457 w 36375"/>
                <a:gd name="connsiteY28" fmla="*/ 22088 h 57312"/>
                <a:gd name="connsiteX29" fmla="*/ 24975 w 36375"/>
                <a:gd name="connsiteY29" fmla="*/ 26455 h 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6375" h="57312">
                  <a:moveTo>
                    <a:pt x="24975" y="26455"/>
                  </a:moveTo>
                  <a:cubicBezTo>
                    <a:pt x="28556" y="27222"/>
                    <a:pt x="31342" y="28812"/>
                    <a:pt x="33343" y="31233"/>
                  </a:cubicBezTo>
                  <a:cubicBezTo>
                    <a:pt x="35362" y="33653"/>
                    <a:pt x="36376" y="36631"/>
                    <a:pt x="36376" y="40185"/>
                  </a:cubicBezTo>
                  <a:cubicBezTo>
                    <a:pt x="36376" y="45638"/>
                    <a:pt x="34503" y="49850"/>
                    <a:pt x="30748" y="52837"/>
                  </a:cubicBezTo>
                  <a:cubicBezTo>
                    <a:pt x="27003" y="55824"/>
                    <a:pt x="21677" y="57313"/>
                    <a:pt x="14762" y="57313"/>
                  </a:cubicBezTo>
                  <a:cubicBezTo>
                    <a:pt x="12451" y="57313"/>
                    <a:pt x="10058" y="57075"/>
                    <a:pt x="7582" y="56610"/>
                  </a:cubicBezTo>
                  <a:cubicBezTo>
                    <a:pt x="5143" y="56171"/>
                    <a:pt x="2612" y="55495"/>
                    <a:pt x="0" y="54582"/>
                  </a:cubicBezTo>
                  <a:lnTo>
                    <a:pt x="0" y="47365"/>
                  </a:lnTo>
                  <a:cubicBezTo>
                    <a:pt x="2074" y="48571"/>
                    <a:pt x="4339" y="49484"/>
                    <a:pt x="6806" y="50105"/>
                  </a:cubicBezTo>
                  <a:cubicBezTo>
                    <a:pt x="9281" y="50718"/>
                    <a:pt x="11857" y="51028"/>
                    <a:pt x="14543" y="51028"/>
                  </a:cubicBezTo>
                  <a:cubicBezTo>
                    <a:pt x="19229" y="51028"/>
                    <a:pt x="22801" y="50105"/>
                    <a:pt x="25240" y="48251"/>
                  </a:cubicBezTo>
                  <a:cubicBezTo>
                    <a:pt x="27707" y="46397"/>
                    <a:pt x="28940" y="43711"/>
                    <a:pt x="28940" y="40185"/>
                  </a:cubicBezTo>
                  <a:cubicBezTo>
                    <a:pt x="28940" y="36924"/>
                    <a:pt x="27789" y="34384"/>
                    <a:pt x="25496" y="32557"/>
                  </a:cubicBezTo>
                  <a:cubicBezTo>
                    <a:pt x="23221" y="30712"/>
                    <a:pt x="20051" y="29789"/>
                    <a:pt x="15986" y="29789"/>
                  </a:cubicBezTo>
                  <a:lnTo>
                    <a:pt x="9546" y="29789"/>
                  </a:lnTo>
                  <a:lnTo>
                    <a:pt x="9546" y="23641"/>
                  </a:lnTo>
                  <a:lnTo>
                    <a:pt x="16279" y="23641"/>
                  </a:lnTo>
                  <a:cubicBezTo>
                    <a:pt x="19960" y="23641"/>
                    <a:pt x="22773" y="22911"/>
                    <a:pt x="24719" y="21458"/>
                  </a:cubicBezTo>
                  <a:cubicBezTo>
                    <a:pt x="26665" y="19978"/>
                    <a:pt x="27643" y="17859"/>
                    <a:pt x="27643" y="15091"/>
                  </a:cubicBezTo>
                  <a:cubicBezTo>
                    <a:pt x="27643" y="12259"/>
                    <a:pt x="26628" y="10085"/>
                    <a:pt x="24610" y="8578"/>
                  </a:cubicBezTo>
                  <a:cubicBezTo>
                    <a:pt x="22609" y="7052"/>
                    <a:pt x="19741" y="6285"/>
                    <a:pt x="15986" y="6285"/>
                  </a:cubicBezTo>
                  <a:cubicBezTo>
                    <a:pt x="13940" y="6285"/>
                    <a:pt x="11747" y="6504"/>
                    <a:pt x="9400" y="6952"/>
                  </a:cubicBezTo>
                  <a:cubicBezTo>
                    <a:pt x="7052" y="7399"/>
                    <a:pt x="4476" y="8084"/>
                    <a:pt x="1663" y="9025"/>
                  </a:cubicBezTo>
                  <a:lnTo>
                    <a:pt x="1663" y="2366"/>
                  </a:lnTo>
                  <a:cubicBezTo>
                    <a:pt x="4503" y="1571"/>
                    <a:pt x="7153" y="977"/>
                    <a:pt x="9619" y="585"/>
                  </a:cubicBezTo>
                  <a:cubicBezTo>
                    <a:pt x="12113" y="192"/>
                    <a:pt x="14452" y="0"/>
                    <a:pt x="16653" y="0"/>
                  </a:cubicBezTo>
                  <a:cubicBezTo>
                    <a:pt x="22326" y="0"/>
                    <a:pt x="26820" y="1297"/>
                    <a:pt x="30118" y="3882"/>
                  </a:cubicBezTo>
                  <a:cubicBezTo>
                    <a:pt x="33425" y="6449"/>
                    <a:pt x="35078" y="9921"/>
                    <a:pt x="35078" y="14315"/>
                  </a:cubicBezTo>
                  <a:cubicBezTo>
                    <a:pt x="35078" y="17375"/>
                    <a:pt x="34201" y="19969"/>
                    <a:pt x="32457" y="22088"/>
                  </a:cubicBezTo>
                  <a:cubicBezTo>
                    <a:pt x="30703" y="24180"/>
                    <a:pt x="28209" y="25642"/>
                    <a:pt x="24975" y="26455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905198C2-F7E9-4884-AC39-3E80A71DEC6E}"/>
                </a:ext>
              </a:extLst>
            </p:cNvPr>
            <p:cNvSpPr/>
            <p:nvPr/>
          </p:nvSpPr>
          <p:spPr>
            <a:xfrm>
              <a:off x="6531816" y="3575343"/>
              <a:ext cx="38193" cy="57312"/>
            </a:xfrm>
            <a:custGeom>
              <a:avLst/>
              <a:gdLst>
                <a:gd name="connsiteX0" fmla="*/ 19101 w 38193"/>
                <a:gd name="connsiteY0" fmla="*/ 5919 h 57312"/>
                <a:gd name="connsiteX1" fmla="*/ 10405 w 38193"/>
                <a:gd name="connsiteY1" fmla="*/ 11620 h 57312"/>
                <a:gd name="connsiteX2" fmla="*/ 7518 w 38193"/>
                <a:gd name="connsiteY2" fmla="*/ 28675 h 57312"/>
                <a:gd name="connsiteX3" fmla="*/ 10405 w 38193"/>
                <a:gd name="connsiteY3" fmla="*/ 45739 h 57312"/>
                <a:gd name="connsiteX4" fmla="*/ 19101 w 38193"/>
                <a:gd name="connsiteY4" fmla="*/ 51394 h 57312"/>
                <a:gd name="connsiteX5" fmla="*/ 27798 w 38193"/>
                <a:gd name="connsiteY5" fmla="*/ 45739 h 57312"/>
                <a:gd name="connsiteX6" fmla="*/ 30721 w 38193"/>
                <a:gd name="connsiteY6" fmla="*/ 28675 h 57312"/>
                <a:gd name="connsiteX7" fmla="*/ 27798 w 38193"/>
                <a:gd name="connsiteY7" fmla="*/ 11620 h 57312"/>
                <a:gd name="connsiteX8" fmla="*/ 19101 w 38193"/>
                <a:gd name="connsiteY8" fmla="*/ 5919 h 57312"/>
                <a:gd name="connsiteX9" fmla="*/ 19101 w 38193"/>
                <a:gd name="connsiteY9" fmla="*/ 0 h 57312"/>
                <a:gd name="connsiteX10" fmla="*/ 33270 w 38193"/>
                <a:gd name="connsiteY10" fmla="*/ 7363 h 57312"/>
                <a:gd name="connsiteX11" fmla="*/ 38193 w 38193"/>
                <a:gd name="connsiteY11" fmla="*/ 28675 h 57312"/>
                <a:gd name="connsiteX12" fmla="*/ 33270 w 38193"/>
                <a:gd name="connsiteY12" fmla="*/ 49987 h 57312"/>
                <a:gd name="connsiteX13" fmla="*/ 19101 w 38193"/>
                <a:gd name="connsiteY13" fmla="*/ 57313 h 57312"/>
                <a:gd name="connsiteX14" fmla="*/ 4887 w 38193"/>
                <a:gd name="connsiteY14" fmla="*/ 49987 h 57312"/>
                <a:gd name="connsiteX15" fmla="*/ 0 w 38193"/>
                <a:gd name="connsiteY15" fmla="*/ 28675 h 57312"/>
                <a:gd name="connsiteX16" fmla="*/ 4887 w 38193"/>
                <a:gd name="connsiteY16" fmla="*/ 7363 h 57312"/>
                <a:gd name="connsiteX17" fmla="*/ 19101 w 38193"/>
                <a:gd name="connsiteY17" fmla="*/ 0 h 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93" h="57312">
                  <a:moveTo>
                    <a:pt x="19101" y="5919"/>
                  </a:moveTo>
                  <a:cubicBezTo>
                    <a:pt x="15255" y="5919"/>
                    <a:pt x="12351" y="7820"/>
                    <a:pt x="10405" y="11620"/>
                  </a:cubicBezTo>
                  <a:cubicBezTo>
                    <a:pt x="8477" y="15392"/>
                    <a:pt x="7518" y="21074"/>
                    <a:pt x="7518" y="28675"/>
                  </a:cubicBezTo>
                  <a:cubicBezTo>
                    <a:pt x="7518" y="36248"/>
                    <a:pt x="8477" y="41939"/>
                    <a:pt x="10405" y="45739"/>
                  </a:cubicBezTo>
                  <a:cubicBezTo>
                    <a:pt x="12351" y="49512"/>
                    <a:pt x="15255" y="51394"/>
                    <a:pt x="19101" y="51394"/>
                  </a:cubicBezTo>
                  <a:cubicBezTo>
                    <a:pt x="22975" y="51394"/>
                    <a:pt x="25870" y="49512"/>
                    <a:pt x="27798" y="45739"/>
                  </a:cubicBezTo>
                  <a:cubicBezTo>
                    <a:pt x="29744" y="41939"/>
                    <a:pt x="30721" y="36248"/>
                    <a:pt x="30721" y="28675"/>
                  </a:cubicBezTo>
                  <a:cubicBezTo>
                    <a:pt x="30721" y="21074"/>
                    <a:pt x="29744" y="15392"/>
                    <a:pt x="27798" y="11620"/>
                  </a:cubicBezTo>
                  <a:cubicBezTo>
                    <a:pt x="25870" y="7820"/>
                    <a:pt x="22975" y="5919"/>
                    <a:pt x="19101" y="5919"/>
                  </a:cubicBezTo>
                  <a:moveTo>
                    <a:pt x="19101" y="0"/>
                  </a:moveTo>
                  <a:cubicBezTo>
                    <a:pt x="25286" y="0"/>
                    <a:pt x="30009" y="2457"/>
                    <a:pt x="33270" y="7363"/>
                  </a:cubicBezTo>
                  <a:cubicBezTo>
                    <a:pt x="36549" y="12250"/>
                    <a:pt x="38193" y="19348"/>
                    <a:pt x="38193" y="28675"/>
                  </a:cubicBezTo>
                  <a:cubicBezTo>
                    <a:pt x="38193" y="37974"/>
                    <a:pt x="36549" y="45081"/>
                    <a:pt x="33270" y="49987"/>
                  </a:cubicBezTo>
                  <a:cubicBezTo>
                    <a:pt x="30009" y="54874"/>
                    <a:pt x="25286" y="57313"/>
                    <a:pt x="19101" y="57313"/>
                  </a:cubicBezTo>
                  <a:cubicBezTo>
                    <a:pt x="12908" y="57313"/>
                    <a:pt x="8167" y="54874"/>
                    <a:pt x="4887" y="49987"/>
                  </a:cubicBezTo>
                  <a:cubicBezTo>
                    <a:pt x="1626" y="45081"/>
                    <a:pt x="0" y="37974"/>
                    <a:pt x="0" y="28675"/>
                  </a:cubicBezTo>
                  <a:cubicBezTo>
                    <a:pt x="0" y="19348"/>
                    <a:pt x="1626" y="12250"/>
                    <a:pt x="4887" y="7363"/>
                  </a:cubicBezTo>
                  <a:cubicBezTo>
                    <a:pt x="8167" y="2457"/>
                    <a:pt x="12908" y="0"/>
                    <a:pt x="19101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06EDEE18-4C76-2EB8-45CD-D3FB17CA8116}"/>
                </a:ext>
              </a:extLst>
            </p:cNvPr>
            <p:cNvSpPr/>
            <p:nvPr/>
          </p:nvSpPr>
          <p:spPr>
            <a:xfrm>
              <a:off x="5711210" y="3670182"/>
              <a:ext cx="40440" cy="56701"/>
            </a:xfrm>
            <a:custGeom>
              <a:avLst/>
              <a:gdLst>
                <a:gd name="connsiteX0" fmla="*/ 40441 w 40440"/>
                <a:gd name="connsiteY0" fmla="*/ 3334 h 56701"/>
                <a:gd name="connsiteX1" fmla="*/ 40057 w 40440"/>
                <a:gd name="connsiteY1" fmla="*/ 5344 h 56701"/>
                <a:gd name="connsiteX2" fmla="*/ 31671 w 40440"/>
                <a:gd name="connsiteY2" fmla="*/ 38815 h 56701"/>
                <a:gd name="connsiteX3" fmla="*/ 23842 w 40440"/>
                <a:gd name="connsiteY3" fmla="*/ 51476 h 56701"/>
                <a:gd name="connsiteX4" fmla="*/ 11126 w 40440"/>
                <a:gd name="connsiteY4" fmla="*/ 56701 h 56701"/>
                <a:gd name="connsiteX5" fmla="*/ 4449 w 40440"/>
                <a:gd name="connsiteY5" fmla="*/ 54518 h 56701"/>
                <a:gd name="connsiteX6" fmla="*/ 1845 w 40440"/>
                <a:gd name="connsiteY6" fmla="*/ 49082 h 56701"/>
                <a:gd name="connsiteX7" fmla="*/ 3380 w 40440"/>
                <a:gd name="connsiteY7" fmla="*/ 44762 h 56701"/>
                <a:gd name="connsiteX8" fmla="*/ 6760 w 40440"/>
                <a:gd name="connsiteY8" fmla="*/ 43391 h 56701"/>
                <a:gd name="connsiteX9" fmla="*/ 8002 w 40440"/>
                <a:gd name="connsiteY9" fmla="*/ 43565 h 56701"/>
                <a:gd name="connsiteX10" fmla="*/ 9336 w 40440"/>
                <a:gd name="connsiteY10" fmla="*/ 44460 h 56701"/>
                <a:gd name="connsiteX11" fmla="*/ 10012 w 40440"/>
                <a:gd name="connsiteY11" fmla="*/ 46424 h 56701"/>
                <a:gd name="connsiteX12" fmla="*/ 8258 w 40440"/>
                <a:gd name="connsiteY12" fmla="*/ 50023 h 56701"/>
                <a:gd name="connsiteX13" fmla="*/ 6595 w 40440"/>
                <a:gd name="connsiteY13" fmla="*/ 50918 h 56701"/>
                <a:gd name="connsiteX14" fmla="*/ 4494 w 40440"/>
                <a:gd name="connsiteY14" fmla="*/ 51092 h 56701"/>
                <a:gd name="connsiteX15" fmla="*/ 5947 w 40440"/>
                <a:gd name="connsiteY15" fmla="*/ 53102 h 56701"/>
                <a:gd name="connsiteX16" fmla="*/ 7966 w 40440"/>
                <a:gd name="connsiteY16" fmla="*/ 54216 h 56701"/>
                <a:gd name="connsiteX17" fmla="*/ 9720 w 40440"/>
                <a:gd name="connsiteY17" fmla="*/ 54646 h 56701"/>
                <a:gd name="connsiteX18" fmla="*/ 11126 w 40440"/>
                <a:gd name="connsiteY18" fmla="*/ 54774 h 56701"/>
                <a:gd name="connsiteX19" fmla="*/ 20800 w 40440"/>
                <a:gd name="connsiteY19" fmla="*/ 49256 h 56701"/>
                <a:gd name="connsiteX20" fmla="*/ 22938 w 40440"/>
                <a:gd name="connsiteY20" fmla="*/ 45913 h 56701"/>
                <a:gd name="connsiteX21" fmla="*/ 24564 w 40440"/>
                <a:gd name="connsiteY21" fmla="*/ 42277 h 56701"/>
                <a:gd name="connsiteX22" fmla="*/ 25551 w 40440"/>
                <a:gd name="connsiteY22" fmla="*/ 39235 h 56701"/>
                <a:gd name="connsiteX23" fmla="*/ 26492 w 40440"/>
                <a:gd name="connsiteY23" fmla="*/ 35727 h 56701"/>
                <a:gd name="connsiteX24" fmla="*/ 17630 w 40440"/>
                <a:gd name="connsiteY24" fmla="*/ 39710 h 56701"/>
                <a:gd name="connsiteX25" fmla="*/ 13739 w 40440"/>
                <a:gd name="connsiteY25" fmla="*/ 39153 h 56701"/>
                <a:gd name="connsiteX26" fmla="*/ 10359 w 40440"/>
                <a:gd name="connsiteY26" fmla="*/ 37444 h 56701"/>
                <a:gd name="connsiteX27" fmla="*/ 7838 w 40440"/>
                <a:gd name="connsiteY27" fmla="*/ 34147 h 56701"/>
                <a:gd name="connsiteX28" fmla="*/ 6933 w 40440"/>
                <a:gd name="connsiteY28" fmla="*/ 29269 h 56701"/>
                <a:gd name="connsiteX29" fmla="*/ 8094 w 40440"/>
                <a:gd name="connsiteY29" fmla="*/ 22289 h 56701"/>
                <a:gd name="connsiteX30" fmla="*/ 12031 w 40440"/>
                <a:gd name="connsiteY30" fmla="*/ 10871 h 56701"/>
                <a:gd name="connsiteX31" fmla="*/ 13529 w 40440"/>
                <a:gd name="connsiteY31" fmla="*/ 4705 h 56701"/>
                <a:gd name="connsiteX32" fmla="*/ 13310 w 40440"/>
                <a:gd name="connsiteY32" fmla="*/ 3124 h 56701"/>
                <a:gd name="connsiteX33" fmla="*/ 12670 w 40440"/>
                <a:gd name="connsiteY33" fmla="*/ 2265 h 56701"/>
                <a:gd name="connsiteX34" fmla="*/ 11985 w 40440"/>
                <a:gd name="connsiteY34" fmla="*/ 1964 h 56701"/>
                <a:gd name="connsiteX35" fmla="*/ 11346 w 40440"/>
                <a:gd name="connsiteY35" fmla="*/ 1927 h 56701"/>
                <a:gd name="connsiteX36" fmla="*/ 6468 w 40440"/>
                <a:gd name="connsiteY36" fmla="*/ 4494 h 56701"/>
                <a:gd name="connsiteX37" fmla="*/ 2485 w 40440"/>
                <a:gd name="connsiteY37" fmla="*/ 12789 h 56701"/>
                <a:gd name="connsiteX38" fmla="*/ 1927 w 40440"/>
                <a:gd name="connsiteY38" fmla="*/ 14123 h 56701"/>
                <a:gd name="connsiteX39" fmla="*/ 1069 w 40440"/>
                <a:gd name="connsiteY39" fmla="*/ 14378 h 56701"/>
                <a:gd name="connsiteX40" fmla="*/ 0 w 40440"/>
                <a:gd name="connsiteY40" fmla="*/ 13474 h 56701"/>
                <a:gd name="connsiteX41" fmla="*/ 384 w 40440"/>
                <a:gd name="connsiteY41" fmla="*/ 11812 h 56701"/>
                <a:gd name="connsiteX42" fmla="*/ 1672 w 40440"/>
                <a:gd name="connsiteY42" fmla="*/ 8432 h 56701"/>
                <a:gd name="connsiteX43" fmla="*/ 3901 w 40440"/>
                <a:gd name="connsiteY43" fmla="*/ 4531 h 56701"/>
                <a:gd name="connsiteX44" fmla="*/ 7189 w 40440"/>
                <a:gd name="connsiteY44" fmla="*/ 1325 h 56701"/>
                <a:gd name="connsiteX45" fmla="*/ 11601 w 40440"/>
                <a:gd name="connsiteY45" fmla="*/ 0 h 56701"/>
                <a:gd name="connsiteX46" fmla="*/ 16781 w 40440"/>
                <a:gd name="connsiteY46" fmla="*/ 2092 h 56701"/>
                <a:gd name="connsiteX47" fmla="*/ 18791 w 40440"/>
                <a:gd name="connsiteY47" fmla="*/ 7189 h 56701"/>
                <a:gd name="connsiteX48" fmla="*/ 18444 w 40440"/>
                <a:gd name="connsiteY48" fmla="*/ 9537 h 56701"/>
                <a:gd name="connsiteX49" fmla="*/ 17037 w 40440"/>
                <a:gd name="connsiteY49" fmla="*/ 13474 h 56701"/>
                <a:gd name="connsiteX50" fmla="*/ 12542 w 40440"/>
                <a:gd name="connsiteY50" fmla="*/ 30685 h 56701"/>
                <a:gd name="connsiteX51" fmla="*/ 12752 w 40440"/>
                <a:gd name="connsiteY51" fmla="*/ 33206 h 56701"/>
                <a:gd name="connsiteX52" fmla="*/ 13565 w 40440"/>
                <a:gd name="connsiteY52" fmla="*/ 35426 h 56701"/>
                <a:gd name="connsiteX53" fmla="*/ 15237 w 40440"/>
                <a:gd name="connsiteY53" fmla="*/ 37143 h 56701"/>
                <a:gd name="connsiteX54" fmla="*/ 17978 w 40440"/>
                <a:gd name="connsiteY54" fmla="*/ 37737 h 56701"/>
                <a:gd name="connsiteX55" fmla="*/ 21869 w 40440"/>
                <a:gd name="connsiteY55" fmla="*/ 36796 h 56701"/>
                <a:gd name="connsiteX56" fmla="*/ 24993 w 40440"/>
                <a:gd name="connsiteY56" fmla="*/ 34485 h 56701"/>
                <a:gd name="connsiteX57" fmla="*/ 26967 w 40440"/>
                <a:gd name="connsiteY57" fmla="*/ 32046 h 56701"/>
                <a:gd name="connsiteX58" fmla="*/ 27907 w 40440"/>
                <a:gd name="connsiteY58" fmla="*/ 30292 h 56701"/>
                <a:gd name="connsiteX59" fmla="*/ 31845 w 40440"/>
                <a:gd name="connsiteY59" fmla="*/ 14543 h 56701"/>
                <a:gd name="connsiteX60" fmla="*/ 33598 w 40440"/>
                <a:gd name="connsiteY60" fmla="*/ 7527 h 56701"/>
                <a:gd name="connsiteX61" fmla="*/ 34795 w 40440"/>
                <a:gd name="connsiteY61" fmla="*/ 2777 h 56701"/>
                <a:gd name="connsiteX62" fmla="*/ 36202 w 40440"/>
                <a:gd name="connsiteY62" fmla="*/ 1407 h 56701"/>
                <a:gd name="connsiteX63" fmla="*/ 37874 w 40440"/>
                <a:gd name="connsiteY63" fmla="*/ 941 h 56701"/>
                <a:gd name="connsiteX64" fmla="*/ 39673 w 40440"/>
                <a:gd name="connsiteY64" fmla="*/ 1580 h 56701"/>
                <a:gd name="connsiteX65" fmla="*/ 40441 w 40440"/>
                <a:gd name="connsiteY65" fmla="*/ 3334 h 56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0440" h="56701">
                  <a:moveTo>
                    <a:pt x="40441" y="3334"/>
                  </a:moveTo>
                  <a:cubicBezTo>
                    <a:pt x="40441" y="3736"/>
                    <a:pt x="40313" y="4403"/>
                    <a:pt x="40057" y="5344"/>
                  </a:cubicBezTo>
                  <a:lnTo>
                    <a:pt x="31671" y="38815"/>
                  </a:lnTo>
                  <a:cubicBezTo>
                    <a:pt x="30438" y="43775"/>
                    <a:pt x="27834" y="47995"/>
                    <a:pt x="23842" y="51476"/>
                  </a:cubicBezTo>
                  <a:cubicBezTo>
                    <a:pt x="19869" y="54956"/>
                    <a:pt x="15630" y="56701"/>
                    <a:pt x="11126" y="56701"/>
                  </a:cubicBezTo>
                  <a:cubicBezTo>
                    <a:pt x="8413" y="56701"/>
                    <a:pt x="6193" y="55970"/>
                    <a:pt x="4449" y="54518"/>
                  </a:cubicBezTo>
                  <a:cubicBezTo>
                    <a:pt x="2713" y="53093"/>
                    <a:pt x="1845" y="51284"/>
                    <a:pt x="1845" y="49082"/>
                  </a:cubicBezTo>
                  <a:cubicBezTo>
                    <a:pt x="1845" y="47137"/>
                    <a:pt x="2357" y="45702"/>
                    <a:pt x="3380" y="44762"/>
                  </a:cubicBezTo>
                  <a:cubicBezTo>
                    <a:pt x="4412" y="43848"/>
                    <a:pt x="5536" y="43391"/>
                    <a:pt x="6760" y="43391"/>
                  </a:cubicBezTo>
                  <a:cubicBezTo>
                    <a:pt x="7162" y="43391"/>
                    <a:pt x="7573" y="43446"/>
                    <a:pt x="8002" y="43565"/>
                  </a:cubicBezTo>
                  <a:cubicBezTo>
                    <a:pt x="8432" y="43674"/>
                    <a:pt x="8879" y="43976"/>
                    <a:pt x="9336" y="44460"/>
                  </a:cubicBezTo>
                  <a:cubicBezTo>
                    <a:pt x="9784" y="44944"/>
                    <a:pt x="10012" y="45602"/>
                    <a:pt x="10012" y="46424"/>
                  </a:cubicBezTo>
                  <a:cubicBezTo>
                    <a:pt x="10012" y="47767"/>
                    <a:pt x="9427" y="48973"/>
                    <a:pt x="8258" y="50023"/>
                  </a:cubicBezTo>
                  <a:cubicBezTo>
                    <a:pt x="7692" y="50507"/>
                    <a:pt x="7134" y="50809"/>
                    <a:pt x="6595" y="50918"/>
                  </a:cubicBezTo>
                  <a:cubicBezTo>
                    <a:pt x="6075" y="51037"/>
                    <a:pt x="5381" y="51092"/>
                    <a:pt x="4494" y="51092"/>
                  </a:cubicBezTo>
                  <a:cubicBezTo>
                    <a:pt x="4832" y="51887"/>
                    <a:pt x="5317" y="52563"/>
                    <a:pt x="5947" y="53102"/>
                  </a:cubicBezTo>
                  <a:cubicBezTo>
                    <a:pt x="6577" y="53641"/>
                    <a:pt x="7244" y="54015"/>
                    <a:pt x="7966" y="54216"/>
                  </a:cubicBezTo>
                  <a:cubicBezTo>
                    <a:pt x="8678" y="54445"/>
                    <a:pt x="9263" y="54582"/>
                    <a:pt x="9720" y="54646"/>
                  </a:cubicBezTo>
                  <a:cubicBezTo>
                    <a:pt x="10204" y="54728"/>
                    <a:pt x="10670" y="54774"/>
                    <a:pt x="11126" y="54774"/>
                  </a:cubicBezTo>
                  <a:cubicBezTo>
                    <a:pt x="14780" y="54774"/>
                    <a:pt x="18005" y="52937"/>
                    <a:pt x="20800" y="49256"/>
                  </a:cubicBezTo>
                  <a:cubicBezTo>
                    <a:pt x="21632" y="48142"/>
                    <a:pt x="22344" y="47027"/>
                    <a:pt x="22938" y="45913"/>
                  </a:cubicBezTo>
                  <a:cubicBezTo>
                    <a:pt x="23568" y="44826"/>
                    <a:pt x="24107" y="43620"/>
                    <a:pt x="24564" y="42277"/>
                  </a:cubicBezTo>
                  <a:cubicBezTo>
                    <a:pt x="25021" y="40971"/>
                    <a:pt x="25350" y="39956"/>
                    <a:pt x="25551" y="39235"/>
                  </a:cubicBezTo>
                  <a:cubicBezTo>
                    <a:pt x="25779" y="38522"/>
                    <a:pt x="26090" y="37353"/>
                    <a:pt x="26492" y="35727"/>
                  </a:cubicBezTo>
                  <a:cubicBezTo>
                    <a:pt x="23833" y="38385"/>
                    <a:pt x="20883" y="39710"/>
                    <a:pt x="17630" y="39710"/>
                  </a:cubicBezTo>
                  <a:cubicBezTo>
                    <a:pt x="16260" y="39710"/>
                    <a:pt x="14963" y="39527"/>
                    <a:pt x="13739" y="39153"/>
                  </a:cubicBezTo>
                  <a:cubicBezTo>
                    <a:pt x="12542" y="38778"/>
                    <a:pt x="11410" y="38212"/>
                    <a:pt x="10359" y="37444"/>
                  </a:cubicBezTo>
                  <a:cubicBezTo>
                    <a:pt x="9309" y="36640"/>
                    <a:pt x="8468" y="35544"/>
                    <a:pt x="7838" y="34147"/>
                  </a:cubicBezTo>
                  <a:cubicBezTo>
                    <a:pt x="7235" y="32749"/>
                    <a:pt x="6933" y="31123"/>
                    <a:pt x="6933" y="29269"/>
                  </a:cubicBezTo>
                  <a:cubicBezTo>
                    <a:pt x="6933" y="27305"/>
                    <a:pt x="7317" y="24975"/>
                    <a:pt x="8094" y="22289"/>
                  </a:cubicBezTo>
                  <a:cubicBezTo>
                    <a:pt x="8861" y="19613"/>
                    <a:pt x="10176" y="15804"/>
                    <a:pt x="12031" y="10871"/>
                  </a:cubicBezTo>
                  <a:cubicBezTo>
                    <a:pt x="13027" y="8103"/>
                    <a:pt x="13529" y="6047"/>
                    <a:pt x="13529" y="4705"/>
                  </a:cubicBezTo>
                  <a:cubicBezTo>
                    <a:pt x="13529" y="4047"/>
                    <a:pt x="13456" y="3517"/>
                    <a:pt x="13310" y="3124"/>
                  </a:cubicBezTo>
                  <a:cubicBezTo>
                    <a:pt x="13173" y="2695"/>
                    <a:pt x="12953" y="2403"/>
                    <a:pt x="12670" y="2265"/>
                  </a:cubicBezTo>
                  <a:cubicBezTo>
                    <a:pt x="12387" y="2092"/>
                    <a:pt x="12159" y="1991"/>
                    <a:pt x="11985" y="1964"/>
                  </a:cubicBezTo>
                  <a:cubicBezTo>
                    <a:pt x="11848" y="1937"/>
                    <a:pt x="11629" y="1927"/>
                    <a:pt x="11346" y="1927"/>
                  </a:cubicBezTo>
                  <a:cubicBezTo>
                    <a:pt x="9656" y="1927"/>
                    <a:pt x="8030" y="2786"/>
                    <a:pt x="6468" y="4494"/>
                  </a:cubicBezTo>
                  <a:cubicBezTo>
                    <a:pt x="4896" y="6203"/>
                    <a:pt x="3572" y="8971"/>
                    <a:pt x="2485" y="12789"/>
                  </a:cubicBezTo>
                  <a:cubicBezTo>
                    <a:pt x="2256" y="13502"/>
                    <a:pt x="2074" y="13949"/>
                    <a:pt x="1927" y="14123"/>
                  </a:cubicBezTo>
                  <a:cubicBezTo>
                    <a:pt x="1790" y="14296"/>
                    <a:pt x="1498" y="14378"/>
                    <a:pt x="1069" y="14378"/>
                  </a:cubicBezTo>
                  <a:cubicBezTo>
                    <a:pt x="356" y="14351"/>
                    <a:pt x="0" y="14050"/>
                    <a:pt x="0" y="13474"/>
                  </a:cubicBezTo>
                  <a:cubicBezTo>
                    <a:pt x="0" y="13246"/>
                    <a:pt x="128" y="12698"/>
                    <a:pt x="384" y="11812"/>
                  </a:cubicBezTo>
                  <a:cubicBezTo>
                    <a:pt x="649" y="10898"/>
                    <a:pt x="1078" y="9775"/>
                    <a:pt x="1672" y="8432"/>
                  </a:cubicBezTo>
                  <a:cubicBezTo>
                    <a:pt x="2302" y="7061"/>
                    <a:pt x="3042" y="5764"/>
                    <a:pt x="3901" y="4531"/>
                  </a:cubicBezTo>
                  <a:cubicBezTo>
                    <a:pt x="4750" y="3280"/>
                    <a:pt x="5846" y="2211"/>
                    <a:pt x="7189" y="1325"/>
                  </a:cubicBezTo>
                  <a:cubicBezTo>
                    <a:pt x="8559" y="438"/>
                    <a:pt x="10030" y="0"/>
                    <a:pt x="11601" y="0"/>
                  </a:cubicBezTo>
                  <a:cubicBezTo>
                    <a:pt x="13739" y="0"/>
                    <a:pt x="15465" y="694"/>
                    <a:pt x="16781" y="2092"/>
                  </a:cubicBezTo>
                  <a:cubicBezTo>
                    <a:pt x="18124" y="3462"/>
                    <a:pt x="18791" y="5161"/>
                    <a:pt x="18791" y="7189"/>
                  </a:cubicBezTo>
                  <a:cubicBezTo>
                    <a:pt x="18791" y="8021"/>
                    <a:pt x="18672" y="8797"/>
                    <a:pt x="18444" y="9537"/>
                  </a:cubicBezTo>
                  <a:cubicBezTo>
                    <a:pt x="18252" y="10250"/>
                    <a:pt x="17777" y="11565"/>
                    <a:pt x="17037" y="13474"/>
                  </a:cubicBezTo>
                  <a:cubicBezTo>
                    <a:pt x="14040" y="21175"/>
                    <a:pt x="12542" y="26912"/>
                    <a:pt x="12542" y="30685"/>
                  </a:cubicBezTo>
                  <a:cubicBezTo>
                    <a:pt x="12542" y="31589"/>
                    <a:pt x="12615" y="32429"/>
                    <a:pt x="12752" y="33206"/>
                  </a:cubicBezTo>
                  <a:cubicBezTo>
                    <a:pt x="12926" y="33946"/>
                    <a:pt x="13191" y="34686"/>
                    <a:pt x="13565" y="35426"/>
                  </a:cubicBezTo>
                  <a:cubicBezTo>
                    <a:pt x="13940" y="36147"/>
                    <a:pt x="14497" y="36714"/>
                    <a:pt x="15237" y="37143"/>
                  </a:cubicBezTo>
                  <a:cubicBezTo>
                    <a:pt x="16005" y="37536"/>
                    <a:pt x="16918" y="37737"/>
                    <a:pt x="17978" y="37737"/>
                  </a:cubicBezTo>
                  <a:cubicBezTo>
                    <a:pt x="19321" y="37737"/>
                    <a:pt x="20618" y="37426"/>
                    <a:pt x="21869" y="36796"/>
                  </a:cubicBezTo>
                  <a:cubicBezTo>
                    <a:pt x="23157" y="36147"/>
                    <a:pt x="24199" y="35371"/>
                    <a:pt x="24993" y="34485"/>
                  </a:cubicBezTo>
                  <a:cubicBezTo>
                    <a:pt x="25825" y="33599"/>
                    <a:pt x="26482" y="32786"/>
                    <a:pt x="26967" y="32046"/>
                  </a:cubicBezTo>
                  <a:cubicBezTo>
                    <a:pt x="27478" y="31278"/>
                    <a:pt x="27789" y="30694"/>
                    <a:pt x="27907" y="30292"/>
                  </a:cubicBezTo>
                  <a:lnTo>
                    <a:pt x="31845" y="14543"/>
                  </a:lnTo>
                  <a:lnTo>
                    <a:pt x="33598" y="7527"/>
                  </a:lnTo>
                  <a:cubicBezTo>
                    <a:pt x="34137" y="4988"/>
                    <a:pt x="34539" y="3407"/>
                    <a:pt x="34795" y="2777"/>
                  </a:cubicBezTo>
                  <a:cubicBezTo>
                    <a:pt x="35133" y="2183"/>
                    <a:pt x="35608" y="1727"/>
                    <a:pt x="36202" y="1407"/>
                  </a:cubicBezTo>
                  <a:cubicBezTo>
                    <a:pt x="36805" y="1096"/>
                    <a:pt x="37362" y="941"/>
                    <a:pt x="37874" y="941"/>
                  </a:cubicBezTo>
                  <a:cubicBezTo>
                    <a:pt x="38586" y="941"/>
                    <a:pt x="39189" y="1151"/>
                    <a:pt x="39673" y="1580"/>
                  </a:cubicBezTo>
                  <a:cubicBezTo>
                    <a:pt x="40185" y="2010"/>
                    <a:pt x="40441" y="2594"/>
                    <a:pt x="40441" y="3334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F4ED29F0-95C6-A85D-5094-4ADDA1046E85}"/>
                </a:ext>
              </a:extLst>
            </p:cNvPr>
            <p:cNvSpPr/>
            <p:nvPr/>
          </p:nvSpPr>
          <p:spPr>
            <a:xfrm>
              <a:off x="4815700" y="3510639"/>
              <a:ext cx="1833537" cy="913"/>
            </a:xfrm>
            <a:custGeom>
              <a:avLst/>
              <a:gdLst>
                <a:gd name="connsiteX0" fmla="*/ 0 w 1833537"/>
                <a:gd name="connsiteY0" fmla="*/ 0 h 913"/>
                <a:gd name="connsiteX1" fmla="*/ 1833538 w 1833537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3537" h="913">
                  <a:moveTo>
                    <a:pt x="0" y="0"/>
                  </a:moveTo>
                  <a:lnTo>
                    <a:pt x="1833538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CB25B97C-E935-313B-5FC2-440712BFF019}"/>
                </a:ext>
              </a:extLst>
            </p:cNvPr>
            <p:cNvSpPr/>
            <p:nvPr/>
          </p:nvSpPr>
          <p:spPr>
            <a:xfrm>
              <a:off x="4815700" y="3196277"/>
              <a:ext cx="1833537" cy="913"/>
            </a:xfrm>
            <a:custGeom>
              <a:avLst/>
              <a:gdLst>
                <a:gd name="connsiteX0" fmla="*/ 0 w 1833537"/>
                <a:gd name="connsiteY0" fmla="*/ 0 h 913"/>
                <a:gd name="connsiteX1" fmla="*/ 1833538 w 1833537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3537" h="913">
                  <a:moveTo>
                    <a:pt x="0" y="0"/>
                  </a:moveTo>
                  <a:lnTo>
                    <a:pt x="1833538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16C63510-2AA0-13F5-1634-0C0585D4D129}"/>
                </a:ext>
              </a:extLst>
            </p:cNvPr>
            <p:cNvSpPr/>
            <p:nvPr/>
          </p:nvSpPr>
          <p:spPr>
            <a:xfrm>
              <a:off x="4815700" y="2881910"/>
              <a:ext cx="1833537" cy="913"/>
            </a:xfrm>
            <a:custGeom>
              <a:avLst/>
              <a:gdLst>
                <a:gd name="connsiteX0" fmla="*/ 0 w 1833537"/>
                <a:gd name="connsiteY0" fmla="*/ 0 h 913"/>
                <a:gd name="connsiteX1" fmla="*/ 1833538 w 1833537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3537" h="913">
                  <a:moveTo>
                    <a:pt x="0" y="0"/>
                  </a:moveTo>
                  <a:lnTo>
                    <a:pt x="1833538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7627001-2CA9-49C1-8E26-7A9AAA2BF06D}"/>
                </a:ext>
              </a:extLst>
            </p:cNvPr>
            <p:cNvSpPr/>
            <p:nvPr/>
          </p:nvSpPr>
          <p:spPr>
            <a:xfrm>
              <a:off x="4815700" y="2567545"/>
              <a:ext cx="1833537" cy="913"/>
            </a:xfrm>
            <a:custGeom>
              <a:avLst/>
              <a:gdLst>
                <a:gd name="connsiteX0" fmla="*/ 0 w 1833537"/>
                <a:gd name="connsiteY0" fmla="*/ 0 h 913"/>
                <a:gd name="connsiteX1" fmla="*/ 1833538 w 1833537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3537" h="913">
                  <a:moveTo>
                    <a:pt x="0" y="0"/>
                  </a:moveTo>
                  <a:lnTo>
                    <a:pt x="1833538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E91977FE-A7D5-A20D-38E0-03B4C2A1A5B7}"/>
                </a:ext>
              </a:extLst>
            </p:cNvPr>
            <p:cNvSpPr/>
            <p:nvPr/>
          </p:nvSpPr>
          <p:spPr>
            <a:xfrm>
              <a:off x="4815700" y="2331479"/>
              <a:ext cx="913" cy="1213507"/>
            </a:xfrm>
            <a:custGeom>
              <a:avLst/>
              <a:gdLst>
                <a:gd name="connsiteX0" fmla="*/ 0 w 913"/>
                <a:gd name="connsiteY0" fmla="*/ 1213508 h 1213507"/>
                <a:gd name="connsiteX1" fmla="*/ 0 w 913"/>
                <a:gd name="connsiteY1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213507">
                  <a:moveTo>
                    <a:pt x="0" y="1213508"/>
                  </a:move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A6D29480-0703-A8D4-635D-8D9AF16D5F45}"/>
                </a:ext>
              </a:extLst>
            </p:cNvPr>
            <p:cNvSpPr/>
            <p:nvPr/>
          </p:nvSpPr>
          <p:spPr>
            <a:xfrm>
              <a:off x="4815700" y="3510639"/>
              <a:ext cx="17263" cy="913"/>
            </a:xfrm>
            <a:custGeom>
              <a:avLst/>
              <a:gdLst>
                <a:gd name="connsiteX0" fmla="*/ 0 w 17263"/>
                <a:gd name="connsiteY0" fmla="*/ 0 h 913"/>
                <a:gd name="connsiteX1" fmla="*/ 17263 w 17263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63" h="913">
                  <a:moveTo>
                    <a:pt x="0" y="0"/>
                  </a:moveTo>
                  <a:lnTo>
                    <a:pt x="17263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3958A527-9169-53C7-68F7-0B8135D0E180}"/>
                </a:ext>
              </a:extLst>
            </p:cNvPr>
            <p:cNvSpPr/>
            <p:nvPr/>
          </p:nvSpPr>
          <p:spPr>
            <a:xfrm>
              <a:off x="4815700" y="3196277"/>
              <a:ext cx="17263" cy="913"/>
            </a:xfrm>
            <a:custGeom>
              <a:avLst/>
              <a:gdLst>
                <a:gd name="connsiteX0" fmla="*/ 0 w 17263"/>
                <a:gd name="connsiteY0" fmla="*/ 0 h 913"/>
                <a:gd name="connsiteX1" fmla="*/ 17263 w 17263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63" h="913">
                  <a:moveTo>
                    <a:pt x="0" y="0"/>
                  </a:moveTo>
                  <a:lnTo>
                    <a:pt x="17263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AAE5BFE3-94FC-84F4-E526-606DAE89489C}"/>
                </a:ext>
              </a:extLst>
            </p:cNvPr>
            <p:cNvSpPr/>
            <p:nvPr/>
          </p:nvSpPr>
          <p:spPr>
            <a:xfrm>
              <a:off x="4815700" y="2881910"/>
              <a:ext cx="17263" cy="913"/>
            </a:xfrm>
            <a:custGeom>
              <a:avLst/>
              <a:gdLst>
                <a:gd name="connsiteX0" fmla="*/ 0 w 17263"/>
                <a:gd name="connsiteY0" fmla="*/ 0 h 913"/>
                <a:gd name="connsiteX1" fmla="*/ 17263 w 17263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63" h="913">
                  <a:moveTo>
                    <a:pt x="0" y="0"/>
                  </a:moveTo>
                  <a:lnTo>
                    <a:pt x="17263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D2E167D5-311A-035A-8DC1-C543F9EE3D2D}"/>
                </a:ext>
              </a:extLst>
            </p:cNvPr>
            <p:cNvSpPr/>
            <p:nvPr/>
          </p:nvSpPr>
          <p:spPr>
            <a:xfrm>
              <a:off x="4815700" y="2567545"/>
              <a:ext cx="17263" cy="913"/>
            </a:xfrm>
            <a:custGeom>
              <a:avLst/>
              <a:gdLst>
                <a:gd name="connsiteX0" fmla="*/ 0 w 17263"/>
                <a:gd name="connsiteY0" fmla="*/ 0 h 913"/>
                <a:gd name="connsiteX1" fmla="*/ 17263 w 17263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63" h="913">
                  <a:moveTo>
                    <a:pt x="0" y="0"/>
                  </a:moveTo>
                  <a:lnTo>
                    <a:pt x="17263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B17294F1-6256-7D92-BEF8-5D3D0CB7981F}"/>
                </a:ext>
              </a:extLst>
            </p:cNvPr>
            <p:cNvSpPr/>
            <p:nvPr/>
          </p:nvSpPr>
          <p:spPr>
            <a:xfrm>
              <a:off x="4624100" y="3482019"/>
              <a:ext cx="38188" cy="57322"/>
            </a:xfrm>
            <a:custGeom>
              <a:avLst/>
              <a:gdLst>
                <a:gd name="connsiteX0" fmla="*/ 19095 w 38188"/>
                <a:gd name="connsiteY0" fmla="*/ 5919 h 57322"/>
                <a:gd name="connsiteX1" fmla="*/ 10398 w 38188"/>
                <a:gd name="connsiteY1" fmla="*/ 11620 h 57322"/>
                <a:gd name="connsiteX2" fmla="*/ 7512 w 38188"/>
                <a:gd name="connsiteY2" fmla="*/ 28675 h 57322"/>
                <a:gd name="connsiteX3" fmla="*/ 10398 w 38188"/>
                <a:gd name="connsiteY3" fmla="*/ 45739 h 57322"/>
                <a:gd name="connsiteX4" fmla="*/ 19095 w 38188"/>
                <a:gd name="connsiteY4" fmla="*/ 51403 h 57322"/>
                <a:gd name="connsiteX5" fmla="*/ 27790 w 38188"/>
                <a:gd name="connsiteY5" fmla="*/ 45739 h 57322"/>
                <a:gd name="connsiteX6" fmla="*/ 30715 w 38188"/>
                <a:gd name="connsiteY6" fmla="*/ 28675 h 57322"/>
                <a:gd name="connsiteX7" fmla="*/ 27790 w 38188"/>
                <a:gd name="connsiteY7" fmla="*/ 11620 h 57322"/>
                <a:gd name="connsiteX8" fmla="*/ 19095 w 38188"/>
                <a:gd name="connsiteY8" fmla="*/ 5919 h 57322"/>
                <a:gd name="connsiteX9" fmla="*/ 19095 w 38188"/>
                <a:gd name="connsiteY9" fmla="*/ 0 h 57322"/>
                <a:gd name="connsiteX10" fmla="*/ 33268 w 38188"/>
                <a:gd name="connsiteY10" fmla="*/ 7363 h 57322"/>
                <a:gd name="connsiteX11" fmla="*/ 38189 w 38188"/>
                <a:gd name="connsiteY11" fmla="*/ 28675 h 57322"/>
                <a:gd name="connsiteX12" fmla="*/ 33268 w 38188"/>
                <a:gd name="connsiteY12" fmla="*/ 49996 h 57322"/>
                <a:gd name="connsiteX13" fmla="*/ 19095 w 38188"/>
                <a:gd name="connsiteY13" fmla="*/ 57322 h 57322"/>
                <a:gd name="connsiteX14" fmla="*/ 4884 w 38188"/>
                <a:gd name="connsiteY14" fmla="*/ 49996 h 57322"/>
                <a:gd name="connsiteX15" fmla="*/ 0 w 38188"/>
                <a:gd name="connsiteY15" fmla="*/ 28675 h 57322"/>
                <a:gd name="connsiteX16" fmla="*/ 4884 w 38188"/>
                <a:gd name="connsiteY16" fmla="*/ 7363 h 57322"/>
                <a:gd name="connsiteX17" fmla="*/ 19095 w 38188"/>
                <a:gd name="connsiteY17" fmla="*/ 0 h 5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2">
                  <a:moveTo>
                    <a:pt x="19095" y="5919"/>
                  </a:moveTo>
                  <a:cubicBezTo>
                    <a:pt x="15246" y="5919"/>
                    <a:pt x="12347" y="7820"/>
                    <a:pt x="10398" y="11620"/>
                  </a:cubicBezTo>
                  <a:cubicBezTo>
                    <a:pt x="8474" y="15392"/>
                    <a:pt x="7512" y="21084"/>
                    <a:pt x="7512" y="28675"/>
                  </a:cubicBezTo>
                  <a:cubicBezTo>
                    <a:pt x="7512" y="36248"/>
                    <a:pt x="8474" y="41939"/>
                    <a:pt x="10398" y="45739"/>
                  </a:cubicBezTo>
                  <a:cubicBezTo>
                    <a:pt x="12347" y="49512"/>
                    <a:pt x="15246" y="51403"/>
                    <a:pt x="19095" y="51403"/>
                  </a:cubicBezTo>
                  <a:cubicBezTo>
                    <a:pt x="22968" y="51403"/>
                    <a:pt x="25867" y="49512"/>
                    <a:pt x="27790" y="45739"/>
                  </a:cubicBezTo>
                  <a:cubicBezTo>
                    <a:pt x="29740" y="41939"/>
                    <a:pt x="30715" y="36248"/>
                    <a:pt x="30715" y="28675"/>
                  </a:cubicBezTo>
                  <a:cubicBezTo>
                    <a:pt x="30715" y="21084"/>
                    <a:pt x="29740" y="15392"/>
                    <a:pt x="27790" y="11620"/>
                  </a:cubicBezTo>
                  <a:cubicBezTo>
                    <a:pt x="25867" y="7820"/>
                    <a:pt x="22968" y="5919"/>
                    <a:pt x="19095" y="5919"/>
                  </a:cubicBezTo>
                  <a:moveTo>
                    <a:pt x="19095" y="0"/>
                  </a:moveTo>
                  <a:cubicBezTo>
                    <a:pt x="25288" y="0"/>
                    <a:pt x="30011" y="2457"/>
                    <a:pt x="33268" y="7363"/>
                  </a:cubicBezTo>
                  <a:cubicBezTo>
                    <a:pt x="36548" y="12250"/>
                    <a:pt x="38189" y="19348"/>
                    <a:pt x="38189" y="28675"/>
                  </a:cubicBezTo>
                  <a:cubicBezTo>
                    <a:pt x="38189" y="37983"/>
                    <a:pt x="36548" y="45090"/>
                    <a:pt x="33268" y="49996"/>
                  </a:cubicBezTo>
                  <a:cubicBezTo>
                    <a:pt x="30011" y="54883"/>
                    <a:pt x="25288" y="57322"/>
                    <a:pt x="19095" y="57322"/>
                  </a:cubicBezTo>
                  <a:cubicBezTo>
                    <a:pt x="12902" y="57322"/>
                    <a:pt x="8166" y="54883"/>
                    <a:pt x="4884" y="49996"/>
                  </a:cubicBezTo>
                  <a:cubicBezTo>
                    <a:pt x="1628" y="45090"/>
                    <a:pt x="0" y="37983"/>
                    <a:pt x="0" y="28675"/>
                  </a:cubicBezTo>
                  <a:cubicBezTo>
                    <a:pt x="0" y="19348"/>
                    <a:pt x="1628" y="12250"/>
                    <a:pt x="4884" y="7363"/>
                  </a:cubicBezTo>
                  <a:cubicBezTo>
                    <a:pt x="8166" y="2457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713774D8-CA25-C2C5-2F9E-36DFC281C924}"/>
                </a:ext>
              </a:extLst>
            </p:cNvPr>
            <p:cNvSpPr/>
            <p:nvPr/>
          </p:nvSpPr>
          <p:spPr>
            <a:xfrm>
              <a:off x="4675426" y="3528864"/>
              <a:ext cx="7808" cy="9399"/>
            </a:xfrm>
            <a:custGeom>
              <a:avLst/>
              <a:gdLst>
                <a:gd name="connsiteX0" fmla="*/ 0 w 7808"/>
                <a:gd name="connsiteY0" fmla="*/ 0 h 9399"/>
                <a:gd name="connsiteX1" fmla="*/ 7809 w 7808"/>
                <a:gd name="connsiteY1" fmla="*/ 0 h 9399"/>
                <a:gd name="connsiteX2" fmla="*/ 7809 w 7808"/>
                <a:gd name="connsiteY2" fmla="*/ 9400 h 9399"/>
                <a:gd name="connsiteX3" fmla="*/ 0 w 7808"/>
                <a:gd name="connsiteY3" fmla="*/ 9400 h 9399"/>
                <a:gd name="connsiteX4" fmla="*/ 0 w 7808"/>
                <a:gd name="connsiteY4" fmla="*/ 0 h 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8" h="9399">
                  <a:moveTo>
                    <a:pt x="0" y="0"/>
                  </a:moveTo>
                  <a:lnTo>
                    <a:pt x="7809" y="0"/>
                  </a:lnTo>
                  <a:lnTo>
                    <a:pt x="7809" y="9400"/>
                  </a:lnTo>
                  <a:lnTo>
                    <a:pt x="0" y="9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506FBD21-C926-B091-F995-D22589016364}"/>
                </a:ext>
              </a:extLst>
            </p:cNvPr>
            <p:cNvSpPr/>
            <p:nvPr/>
          </p:nvSpPr>
          <p:spPr>
            <a:xfrm>
              <a:off x="4696408" y="3482019"/>
              <a:ext cx="38188" cy="57322"/>
            </a:xfrm>
            <a:custGeom>
              <a:avLst/>
              <a:gdLst>
                <a:gd name="connsiteX0" fmla="*/ 19094 w 38188"/>
                <a:gd name="connsiteY0" fmla="*/ 5919 h 57322"/>
                <a:gd name="connsiteX1" fmla="*/ 10398 w 38188"/>
                <a:gd name="connsiteY1" fmla="*/ 11620 h 57322"/>
                <a:gd name="connsiteX2" fmla="*/ 7512 w 38188"/>
                <a:gd name="connsiteY2" fmla="*/ 28675 h 57322"/>
                <a:gd name="connsiteX3" fmla="*/ 10398 w 38188"/>
                <a:gd name="connsiteY3" fmla="*/ 45739 h 57322"/>
                <a:gd name="connsiteX4" fmla="*/ 19094 w 38188"/>
                <a:gd name="connsiteY4" fmla="*/ 51403 h 57322"/>
                <a:gd name="connsiteX5" fmla="*/ 27790 w 38188"/>
                <a:gd name="connsiteY5" fmla="*/ 45739 h 57322"/>
                <a:gd name="connsiteX6" fmla="*/ 30714 w 38188"/>
                <a:gd name="connsiteY6" fmla="*/ 28675 h 57322"/>
                <a:gd name="connsiteX7" fmla="*/ 27790 w 38188"/>
                <a:gd name="connsiteY7" fmla="*/ 11620 h 57322"/>
                <a:gd name="connsiteX8" fmla="*/ 19094 w 38188"/>
                <a:gd name="connsiteY8" fmla="*/ 5919 h 57322"/>
                <a:gd name="connsiteX9" fmla="*/ 19094 w 38188"/>
                <a:gd name="connsiteY9" fmla="*/ 0 h 57322"/>
                <a:gd name="connsiteX10" fmla="*/ 33267 w 38188"/>
                <a:gd name="connsiteY10" fmla="*/ 7363 h 57322"/>
                <a:gd name="connsiteX11" fmla="*/ 38189 w 38188"/>
                <a:gd name="connsiteY11" fmla="*/ 28675 h 57322"/>
                <a:gd name="connsiteX12" fmla="*/ 33267 w 38188"/>
                <a:gd name="connsiteY12" fmla="*/ 49996 h 57322"/>
                <a:gd name="connsiteX13" fmla="*/ 19094 w 38188"/>
                <a:gd name="connsiteY13" fmla="*/ 57322 h 57322"/>
                <a:gd name="connsiteX14" fmla="*/ 4884 w 38188"/>
                <a:gd name="connsiteY14" fmla="*/ 49996 h 57322"/>
                <a:gd name="connsiteX15" fmla="*/ 0 w 38188"/>
                <a:gd name="connsiteY15" fmla="*/ 28675 h 57322"/>
                <a:gd name="connsiteX16" fmla="*/ 4884 w 38188"/>
                <a:gd name="connsiteY16" fmla="*/ 7363 h 57322"/>
                <a:gd name="connsiteX17" fmla="*/ 19094 w 38188"/>
                <a:gd name="connsiteY17" fmla="*/ 0 h 5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2">
                  <a:moveTo>
                    <a:pt x="19094" y="5919"/>
                  </a:moveTo>
                  <a:cubicBezTo>
                    <a:pt x="15245" y="5919"/>
                    <a:pt x="12347" y="7820"/>
                    <a:pt x="10398" y="11620"/>
                  </a:cubicBezTo>
                  <a:cubicBezTo>
                    <a:pt x="8474" y="15392"/>
                    <a:pt x="7512" y="21084"/>
                    <a:pt x="7512" y="28675"/>
                  </a:cubicBezTo>
                  <a:cubicBezTo>
                    <a:pt x="7512" y="36248"/>
                    <a:pt x="8474" y="41939"/>
                    <a:pt x="10398" y="45739"/>
                  </a:cubicBezTo>
                  <a:cubicBezTo>
                    <a:pt x="12347" y="49512"/>
                    <a:pt x="15245" y="51403"/>
                    <a:pt x="19094" y="51403"/>
                  </a:cubicBezTo>
                  <a:cubicBezTo>
                    <a:pt x="22967" y="51403"/>
                    <a:pt x="25866" y="49512"/>
                    <a:pt x="27790" y="45739"/>
                  </a:cubicBezTo>
                  <a:cubicBezTo>
                    <a:pt x="29739" y="41939"/>
                    <a:pt x="30714" y="36248"/>
                    <a:pt x="30714" y="28675"/>
                  </a:cubicBezTo>
                  <a:cubicBezTo>
                    <a:pt x="30714" y="21084"/>
                    <a:pt x="29739" y="15392"/>
                    <a:pt x="27790" y="11620"/>
                  </a:cubicBezTo>
                  <a:cubicBezTo>
                    <a:pt x="25866" y="7820"/>
                    <a:pt x="22967" y="5919"/>
                    <a:pt x="19094" y="5919"/>
                  </a:cubicBezTo>
                  <a:moveTo>
                    <a:pt x="19094" y="0"/>
                  </a:moveTo>
                  <a:cubicBezTo>
                    <a:pt x="25287" y="0"/>
                    <a:pt x="30010" y="2457"/>
                    <a:pt x="33267" y="7363"/>
                  </a:cubicBezTo>
                  <a:cubicBezTo>
                    <a:pt x="36548" y="12250"/>
                    <a:pt x="38189" y="19348"/>
                    <a:pt x="38189" y="28675"/>
                  </a:cubicBezTo>
                  <a:cubicBezTo>
                    <a:pt x="38189" y="37983"/>
                    <a:pt x="36548" y="45090"/>
                    <a:pt x="33267" y="49996"/>
                  </a:cubicBezTo>
                  <a:cubicBezTo>
                    <a:pt x="30010" y="54883"/>
                    <a:pt x="25287" y="57322"/>
                    <a:pt x="19094" y="57322"/>
                  </a:cubicBezTo>
                  <a:cubicBezTo>
                    <a:pt x="12902" y="57322"/>
                    <a:pt x="8166" y="54883"/>
                    <a:pt x="4884" y="49996"/>
                  </a:cubicBezTo>
                  <a:cubicBezTo>
                    <a:pt x="1628" y="45090"/>
                    <a:pt x="0" y="37983"/>
                    <a:pt x="0" y="28675"/>
                  </a:cubicBezTo>
                  <a:cubicBezTo>
                    <a:pt x="0" y="19348"/>
                    <a:pt x="1628" y="12250"/>
                    <a:pt x="4884" y="7363"/>
                  </a:cubicBezTo>
                  <a:cubicBezTo>
                    <a:pt x="8166" y="2457"/>
                    <a:pt x="12902" y="0"/>
                    <a:pt x="19094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11B909FE-51CD-93A3-79A8-2B0C773D6273}"/>
                </a:ext>
              </a:extLst>
            </p:cNvPr>
            <p:cNvSpPr/>
            <p:nvPr/>
          </p:nvSpPr>
          <p:spPr>
            <a:xfrm>
              <a:off x="4744625" y="3482019"/>
              <a:ext cx="38188" cy="57322"/>
            </a:xfrm>
            <a:custGeom>
              <a:avLst/>
              <a:gdLst>
                <a:gd name="connsiteX0" fmla="*/ 19095 w 38188"/>
                <a:gd name="connsiteY0" fmla="*/ 5919 h 57322"/>
                <a:gd name="connsiteX1" fmla="*/ 10398 w 38188"/>
                <a:gd name="connsiteY1" fmla="*/ 11620 h 57322"/>
                <a:gd name="connsiteX2" fmla="*/ 7512 w 38188"/>
                <a:gd name="connsiteY2" fmla="*/ 28675 h 57322"/>
                <a:gd name="connsiteX3" fmla="*/ 10398 w 38188"/>
                <a:gd name="connsiteY3" fmla="*/ 45739 h 57322"/>
                <a:gd name="connsiteX4" fmla="*/ 19095 w 38188"/>
                <a:gd name="connsiteY4" fmla="*/ 51403 h 57322"/>
                <a:gd name="connsiteX5" fmla="*/ 27790 w 38188"/>
                <a:gd name="connsiteY5" fmla="*/ 45739 h 57322"/>
                <a:gd name="connsiteX6" fmla="*/ 30715 w 38188"/>
                <a:gd name="connsiteY6" fmla="*/ 28675 h 57322"/>
                <a:gd name="connsiteX7" fmla="*/ 27790 w 38188"/>
                <a:gd name="connsiteY7" fmla="*/ 11620 h 57322"/>
                <a:gd name="connsiteX8" fmla="*/ 19095 w 38188"/>
                <a:gd name="connsiteY8" fmla="*/ 5919 h 57322"/>
                <a:gd name="connsiteX9" fmla="*/ 19095 w 38188"/>
                <a:gd name="connsiteY9" fmla="*/ 0 h 57322"/>
                <a:gd name="connsiteX10" fmla="*/ 33268 w 38188"/>
                <a:gd name="connsiteY10" fmla="*/ 7363 h 57322"/>
                <a:gd name="connsiteX11" fmla="*/ 38189 w 38188"/>
                <a:gd name="connsiteY11" fmla="*/ 28675 h 57322"/>
                <a:gd name="connsiteX12" fmla="*/ 33268 w 38188"/>
                <a:gd name="connsiteY12" fmla="*/ 49996 h 57322"/>
                <a:gd name="connsiteX13" fmla="*/ 19095 w 38188"/>
                <a:gd name="connsiteY13" fmla="*/ 57322 h 57322"/>
                <a:gd name="connsiteX14" fmla="*/ 4884 w 38188"/>
                <a:gd name="connsiteY14" fmla="*/ 49996 h 57322"/>
                <a:gd name="connsiteX15" fmla="*/ 0 w 38188"/>
                <a:gd name="connsiteY15" fmla="*/ 28675 h 57322"/>
                <a:gd name="connsiteX16" fmla="*/ 4884 w 38188"/>
                <a:gd name="connsiteY16" fmla="*/ 7363 h 57322"/>
                <a:gd name="connsiteX17" fmla="*/ 19095 w 38188"/>
                <a:gd name="connsiteY17" fmla="*/ 0 h 5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2">
                  <a:moveTo>
                    <a:pt x="19095" y="5919"/>
                  </a:moveTo>
                  <a:cubicBezTo>
                    <a:pt x="15246" y="5919"/>
                    <a:pt x="12347" y="7820"/>
                    <a:pt x="10398" y="11620"/>
                  </a:cubicBezTo>
                  <a:cubicBezTo>
                    <a:pt x="8474" y="15392"/>
                    <a:pt x="7512" y="21084"/>
                    <a:pt x="7512" y="28675"/>
                  </a:cubicBezTo>
                  <a:cubicBezTo>
                    <a:pt x="7512" y="36248"/>
                    <a:pt x="8474" y="41939"/>
                    <a:pt x="10398" y="45739"/>
                  </a:cubicBezTo>
                  <a:cubicBezTo>
                    <a:pt x="12347" y="49512"/>
                    <a:pt x="15246" y="51403"/>
                    <a:pt x="19095" y="51403"/>
                  </a:cubicBezTo>
                  <a:cubicBezTo>
                    <a:pt x="22968" y="51403"/>
                    <a:pt x="25867" y="49512"/>
                    <a:pt x="27790" y="45739"/>
                  </a:cubicBezTo>
                  <a:cubicBezTo>
                    <a:pt x="29740" y="41939"/>
                    <a:pt x="30715" y="36248"/>
                    <a:pt x="30715" y="28675"/>
                  </a:cubicBezTo>
                  <a:cubicBezTo>
                    <a:pt x="30715" y="21084"/>
                    <a:pt x="29740" y="15392"/>
                    <a:pt x="27790" y="11620"/>
                  </a:cubicBezTo>
                  <a:cubicBezTo>
                    <a:pt x="25867" y="7820"/>
                    <a:pt x="22968" y="5919"/>
                    <a:pt x="19095" y="5919"/>
                  </a:cubicBezTo>
                  <a:moveTo>
                    <a:pt x="19095" y="0"/>
                  </a:moveTo>
                  <a:cubicBezTo>
                    <a:pt x="25288" y="0"/>
                    <a:pt x="30011" y="2457"/>
                    <a:pt x="33268" y="7363"/>
                  </a:cubicBezTo>
                  <a:cubicBezTo>
                    <a:pt x="36548" y="12250"/>
                    <a:pt x="38189" y="19348"/>
                    <a:pt x="38189" y="28675"/>
                  </a:cubicBezTo>
                  <a:cubicBezTo>
                    <a:pt x="38189" y="37983"/>
                    <a:pt x="36548" y="45090"/>
                    <a:pt x="33268" y="49996"/>
                  </a:cubicBezTo>
                  <a:cubicBezTo>
                    <a:pt x="30011" y="54883"/>
                    <a:pt x="25288" y="57322"/>
                    <a:pt x="19095" y="57322"/>
                  </a:cubicBezTo>
                  <a:cubicBezTo>
                    <a:pt x="12902" y="57322"/>
                    <a:pt x="8166" y="54883"/>
                    <a:pt x="4884" y="49996"/>
                  </a:cubicBezTo>
                  <a:cubicBezTo>
                    <a:pt x="1628" y="45090"/>
                    <a:pt x="0" y="37983"/>
                    <a:pt x="0" y="28675"/>
                  </a:cubicBezTo>
                  <a:cubicBezTo>
                    <a:pt x="0" y="19348"/>
                    <a:pt x="1628" y="12250"/>
                    <a:pt x="4884" y="7363"/>
                  </a:cubicBezTo>
                  <a:cubicBezTo>
                    <a:pt x="8166" y="2457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9207C99C-9DB9-DC7B-6992-F16BFE321A0E}"/>
                </a:ext>
              </a:extLst>
            </p:cNvPr>
            <p:cNvSpPr/>
            <p:nvPr/>
          </p:nvSpPr>
          <p:spPr>
            <a:xfrm>
              <a:off x="4625691" y="3167653"/>
              <a:ext cx="38188" cy="57316"/>
            </a:xfrm>
            <a:custGeom>
              <a:avLst/>
              <a:gdLst>
                <a:gd name="connsiteX0" fmla="*/ 19095 w 38188"/>
                <a:gd name="connsiteY0" fmla="*/ 5920 h 57316"/>
                <a:gd name="connsiteX1" fmla="*/ 10398 w 38188"/>
                <a:gd name="connsiteY1" fmla="*/ 11620 h 57316"/>
                <a:gd name="connsiteX2" fmla="*/ 7512 w 38188"/>
                <a:gd name="connsiteY2" fmla="*/ 28678 h 57316"/>
                <a:gd name="connsiteX3" fmla="*/ 10398 w 38188"/>
                <a:gd name="connsiteY3" fmla="*/ 45743 h 57316"/>
                <a:gd name="connsiteX4" fmla="*/ 19095 w 38188"/>
                <a:gd name="connsiteY4" fmla="*/ 51397 h 57316"/>
                <a:gd name="connsiteX5" fmla="*/ 27790 w 38188"/>
                <a:gd name="connsiteY5" fmla="*/ 45743 h 57316"/>
                <a:gd name="connsiteX6" fmla="*/ 30715 w 38188"/>
                <a:gd name="connsiteY6" fmla="*/ 28678 h 57316"/>
                <a:gd name="connsiteX7" fmla="*/ 27790 w 38188"/>
                <a:gd name="connsiteY7" fmla="*/ 11620 h 57316"/>
                <a:gd name="connsiteX8" fmla="*/ 19095 w 38188"/>
                <a:gd name="connsiteY8" fmla="*/ 5920 h 57316"/>
                <a:gd name="connsiteX9" fmla="*/ 19095 w 38188"/>
                <a:gd name="connsiteY9" fmla="*/ 0 h 57316"/>
                <a:gd name="connsiteX10" fmla="*/ 33268 w 38188"/>
                <a:gd name="connsiteY10" fmla="*/ 7364 h 57316"/>
                <a:gd name="connsiteX11" fmla="*/ 38189 w 38188"/>
                <a:gd name="connsiteY11" fmla="*/ 28678 h 57316"/>
                <a:gd name="connsiteX12" fmla="*/ 33268 w 38188"/>
                <a:gd name="connsiteY12" fmla="*/ 49990 h 57316"/>
                <a:gd name="connsiteX13" fmla="*/ 19095 w 38188"/>
                <a:gd name="connsiteY13" fmla="*/ 57317 h 57316"/>
                <a:gd name="connsiteX14" fmla="*/ 4884 w 38188"/>
                <a:gd name="connsiteY14" fmla="*/ 49990 h 57316"/>
                <a:gd name="connsiteX15" fmla="*/ 0 w 38188"/>
                <a:gd name="connsiteY15" fmla="*/ 28678 h 57316"/>
                <a:gd name="connsiteX16" fmla="*/ 4884 w 38188"/>
                <a:gd name="connsiteY16" fmla="*/ 7364 h 57316"/>
                <a:gd name="connsiteX17" fmla="*/ 19095 w 38188"/>
                <a:gd name="connsiteY17" fmla="*/ 0 h 5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16">
                  <a:moveTo>
                    <a:pt x="19095" y="5920"/>
                  </a:moveTo>
                  <a:cubicBezTo>
                    <a:pt x="15246" y="5920"/>
                    <a:pt x="12347" y="7820"/>
                    <a:pt x="10398" y="11620"/>
                  </a:cubicBezTo>
                  <a:cubicBezTo>
                    <a:pt x="8474" y="15394"/>
                    <a:pt x="7512" y="21081"/>
                    <a:pt x="7512" y="28678"/>
                  </a:cubicBezTo>
                  <a:cubicBezTo>
                    <a:pt x="7512" y="36251"/>
                    <a:pt x="8474" y="41942"/>
                    <a:pt x="10398" y="45743"/>
                  </a:cubicBezTo>
                  <a:cubicBezTo>
                    <a:pt x="12347" y="49515"/>
                    <a:pt x="15246" y="51397"/>
                    <a:pt x="19095" y="51397"/>
                  </a:cubicBezTo>
                  <a:cubicBezTo>
                    <a:pt x="22968" y="51397"/>
                    <a:pt x="25867" y="49515"/>
                    <a:pt x="27790" y="45743"/>
                  </a:cubicBezTo>
                  <a:cubicBezTo>
                    <a:pt x="29740" y="41942"/>
                    <a:pt x="30715" y="36251"/>
                    <a:pt x="30715" y="28678"/>
                  </a:cubicBezTo>
                  <a:cubicBezTo>
                    <a:pt x="30715" y="21081"/>
                    <a:pt x="29740" y="15394"/>
                    <a:pt x="27790" y="11620"/>
                  </a:cubicBezTo>
                  <a:cubicBezTo>
                    <a:pt x="25867" y="7820"/>
                    <a:pt x="22968" y="5920"/>
                    <a:pt x="19095" y="5920"/>
                  </a:cubicBezTo>
                  <a:moveTo>
                    <a:pt x="19095" y="0"/>
                  </a:moveTo>
                  <a:cubicBezTo>
                    <a:pt x="25287" y="0"/>
                    <a:pt x="30011" y="2455"/>
                    <a:pt x="33268" y="7364"/>
                  </a:cubicBezTo>
                  <a:cubicBezTo>
                    <a:pt x="36548" y="12248"/>
                    <a:pt x="38189" y="19353"/>
                    <a:pt x="38189" y="28678"/>
                  </a:cubicBezTo>
                  <a:cubicBezTo>
                    <a:pt x="38189" y="37978"/>
                    <a:pt x="36548" y="45085"/>
                    <a:pt x="33268" y="49990"/>
                  </a:cubicBezTo>
                  <a:cubicBezTo>
                    <a:pt x="30011" y="54878"/>
                    <a:pt x="25287" y="57317"/>
                    <a:pt x="19095" y="57317"/>
                  </a:cubicBezTo>
                  <a:cubicBezTo>
                    <a:pt x="12902" y="57317"/>
                    <a:pt x="8166" y="54878"/>
                    <a:pt x="4884" y="49990"/>
                  </a:cubicBezTo>
                  <a:cubicBezTo>
                    <a:pt x="1628" y="45085"/>
                    <a:pt x="0" y="37978"/>
                    <a:pt x="0" y="28678"/>
                  </a:cubicBezTo>
                  <a:cubicBezTo>
                    <a:pt x="0" y="19353"/>
                    <a:pt x="1628" y="12248"/>
                    <a:pt x="4884" y="7364"/>
                  </a:cubicBezTo>
                  <a:cubicBezTo>
                    <a:pt x="8166" y="2455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CC4286B-9F29-7C3B-B32A-41E8569020EF}"/>
                </a:ext>
              </a:extLst>
            </p:cNvPr>
            <p:cNvSpPr/>
            <p:nvPr/>
          </p:nvSpPr>
          <p:spPr>
            <a:xfrm>
              <a:off x="4677017" y="3214501"/>
              <a:ext cx="7807" cy="9399"/>
            </a:xfrm>
            <a:custGeom>
              <a:avLst/>
              <a:gdLst>
                <a:gd name="connsiteX0" fmla="*/ 0 w 7807"/>
                <a:gd name="connsiteY0" fmla="*/ 0 h 9399"/>
                <a:gd name="connsiteX1" fmla="*/ 7808 w 7807"/>
                <a:gd name="connsiteY1" fmla="*/ 0 h 9399"/>
                <a:gd name="connsiteX2" fmla="*/ 7808 w 7807"/>
                <a:gd name="connsiteY2" fmla="*/ 9400 h 9399"/>
                <a:gd name="connsiteX3" fmla="*/ 0 w 7807"/>
                <a:gd name="connsiteY3" fmla="*/ 9400 h 9399"/>
                <a:gd name="connsiteX4" fmla="*/ 0 w 7807"/>
                <a:gd name="connsiteY4" fmla="*/ 0 h 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7" h="9399">
                  <a:moveTo>
                    <a:pt x="0" y="0"/>
                  </a:moveTo>
                  <a:lnTo>
                    <a:pt x="7808" y="0"/>
                  </a:lnTo>
                  <a:lnTo>
                    <a:pt x="7808" y="9400"/>
                  </a:lnTo>
                  <a:lnTo>
                    <a:pt x="0" y="9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3D042023-6FCA-74BC-3B7D-F2C35F5A9AA7}"/>
                </a:ext>
              </a:extLst>
            </p:cNvPr>
            <p:cNvSpPr/>
            <p:nvPr/>
          </p:nvSpPr>
          <p:spPr>
            <a:xfrm>
              <a:off x="4697999" y="3167653"/>
              <a:ext cx="38188" cy="57316"/>
            </a:xfrm>
            <a:custGeom>
              <a:avLst/>
              <a:gdLst>
                <a:gd name="connsiteX0" fmla="*/ 19094 w 38188"/>
                <a:gd name="connsiteY0" fmla="*/ 5920 h 57316"/>
                <a:gd name="connsiteX1" fmla="*/ 10398 w 38188"/>
                <a:gd name="connsiteY1" fmla="*/ 11620 h 57316"/>
                <a:gd name="connsiteX2" fmla="*/ 7512 w 38188"/>
                <a:gd name="connsiteY2" fmla="*/ 28678 h 57316"/>
                <a:gd name="connsiteX3" fmla="*/ 10398 w 38188"/>
                <a:gd name="connsiteY3" fmla="*/ 45743 h 57316"/>
                <a:gd name="connsiteX4" fmla="*/ 19094 w 38188"/>
                <a:gd name="connsiteY4" fmla="*/ 51397 h 57316"/>
                <a:gd name="connsiteX5" fmla="*/ 27790 w 38188"/>
                <a:gd name="connsiteY5" fmla="*/ 45743 h 57316"/>
                <a:gd name="connsiteX6" fmla="*/ 30714 w 38188"/>
                <a:gd name="connsiteY6" fmla="*/ 28678 h 57316"/>
                <a:gd name="connsiteX7" fmla="*/ 27790 w 38188"/>
                <a:gd name="connsiteY7" fmla="*/ 11620 h 57316"/>
                <a:gd name="connsiteX8" fmla="*/ 19094 w 38188"/>
                <a:gd name="connsiteY8" fmla="*/ 5920 h 57316"/>
                <a:gd name="connsiteX9" fmla="*/ 19094 w 38188"/>
                <a:gd name="connsiteY9" fmla="*/ 0 h 57316"/>
                <a:gd name="connsiteX10" fmla="*/ 33267 w 38188"/>
                <a:gd name="connsiteY10" fmla="*/ 7364 h 57316"/>
                <a:gd name="connsiteX11" fmla="*/ 38189 w 38188"/>
                <a:gd name="connsiteY11" fmla="*/ 28678 h 57316"/>
                <a:gd name="connsiteX12" fmla="*/ 33267 w 38188"/>
                <a:gd name="connsiteY12" fmla="*/ 49990 h 57316"/>
                <a:gd name="connsiteX13" fmla="*/ 19094 w 38188"/>
                <a:gd name="connsiteY13" fmla="*/ 57317 h 57316"/>
                <a:gd name="connsiteX14" fmla="*/ 4884 w 38188"/>
                <a:gd name="connsiteY14" fmla="*/ 49990 h 57316"/>
                <a:gd name="connsiteX15" fmla="*/ 0 w 38188"/>
                <a:gd name="connsiteY15" fmla="*/ 28678 h 57316"/>
                <a:gd name="connsiteX16" fmla="*/ 4884 w 38188"/>
                <a:gd name="connsiteY16" fmla="*/ 7364 h 57316"/>
                <a:gd name="connsiteX17" fmla="*/ 19094 w 38188"/>
                <a:gd name="connsiteY17" fmla="*/ 0 h 5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16">
                  <a:moveTo>
                    <a:pt x="19094" y="5920"/>
                  </a:moveTo>
                  <a:cubicBezTo>
                    <a:pt x="15245" y="5920"/>
                    <a:pt x="12347" y="7820"/>
                    <a:pt x="10398" y="11620"/>
                  </a:cubicBezTo>
                  <a:cubicBezTo>
                    <a:pt x="8474" y="15394"/>
                    <a:pt x="7512" y="21081"/>
                    <a:pt x="7512" y="28678"/>
                  </a:cubicBezTo>
                  <a:cubicBezTo>
                    <a:pt x="7512" y="36251"/>
                    <a:pt x="8474" y="41942"/>
                    <a:pt x="10398" y="45743"/>
                  </a:cubicBezTo>
                  <a:cubicBezTo>
                    <a:pt x="12347" y="49515"/>
                    <a:pt x="15245" y="51397"/>
                    <a:pt x="19094" y="51397"/>
                  </a:cubicBezTo>
                  <a:cubicBezTo>
                    <a:pt x="22967" y="51397"/>
                    <a:pt x="25866" y="49515"/>
                    <a:pt x="27790" y="45743"/>
                  </a:cubicBezTo>
                  <a:cubicBezTo>
                    <a:pt x="29739" y="41942"/>
                    <a:pt x="30714" y="36251"/>
                    <a:pt x="30714" y="28678"/>
                  </a:cubicBezTo>
                  <a:cubicBezTo>
                    <a:pt x="30714" y="21081"/>
                    <a:pt x="29739" y="15394"/>
                    <a:pt x="27790" y="11620"/>
                  </a:cubicBezTo>
                  <a:cubicBezTo>
                    <a:pt x="25866" y="7820"/>
                    <a:pt x="22967" y="5920"/>
                    <a:pt x="19094" y="5920"/>
                  </a:cubicBezTo>
                  <a:moveTo>
                    <a:pt x="19094" y="0"/>
                  </a:moveTo>
                  <a:cubicBezTo>
                    <a:pt x="25287" y="0"/>
                    <a:pt x="30010" y="2455"/>
                    <a:pt x="33267" y="7364"/>
                  </a:cubicBezTo>
                  <a:cubicBezTo>
                    <a:pt x="36548" y="12248"/>
                    <a:pt x="38189" y="19353"/>
                    <a:pt x="38189" y="28678"/>
                  </a:cubicBezTo>
                  <a:cubicBezTo>
                    <a:pt x="38189" y="37978"/>
                    <a:pt x="36548" y="45085"/>
                    <a:pt x="33267" y="49990"/>
                  </a:cubicBezTo>
                  <a:cubicBezTo>
                    <a:pt x="30010" y="54878"/>
                    <a:pt x="25287" y="57317"/>
                    <a:pt x="19094" y="57317"/>
                  </a:cubicBezTo>
                  <a:cubicBezTo>
                    <a:pt x="12902" y="57317"/>
                    <a:pt x="8166" y="54878"/>
                    <a:pt x="4884" y="49990"/>
                  </a:cubicBezTo>
                  <a:cubicBezTo>
                    <a:pt x="1628" y="45085"/>
                    <a:pt x="0" y="37978"/>
                    <a:pt x="0" y="28678"/>
                  </a:cubicBezTo>
                  <a:cubicBezTo>
                    <a:pt x="0" y="19353"/>
                    <a:pt x="1628" y="12248"/>
                    <a:pt x="4884" y="7364"/>
                  </a:cubicBezTo>
                  <a:cubicBezTo>
                    <a:pt x="8166" y="2455"/>
                    <a:pt x="12902" y="0"/>
                    <a:pt x="19094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2B0FACDA-51CE-9F7A-D545-13E4626D5E31}"/>
                </a:ext>
              </a:extLst>
            </p:cNvPr>
            <p:cNvSpPr/>
            <p:nvPr/>
          </p:nvSpPr>
          <p:spPr>
            <a:xfrm>
              <a:off x="4747068" y="3168652"/>
              <a:ext cx="35746" cy="56317"/>
            </a:xfrm>
            <a:custGeom>
              <a:avLst/>
              <a:gdLst>
                <a:gd name="connsiteX0" fmla="*/ 2331 w 35746"/>
                <a:gd name="connsiteY0" fmla="*/ 0 h 56317"/>
                <a:gd name="connsiteX1" fmla="*/ 31676 w 35746"/>
                <a:gd name="connsiteY1" fmla="*/ 0 h 56317"/>
                <a:gd name="connsiteX2" fmla="*/ 31676 w 35746"/>
                <a:gd name="connsiteY2" fmla="*/ 6290 h 56317"/>
                <a:gd name="connsiteX3" fmla="*/ 9177 w 35746"/>
                <a:gd name="connsiteY3" fmla="*/ 6290 h 56317"/>
                <a:gd name="connsiteX4" fmla="*/ 9177 w 35746"/>
                <a:gd name="connsiteY4" fmla="*/ 19835 h 56317"/>
                <a:gd name="connsiteX5" fmla="*/ 12434 w 35746"/>
                <a:gd name="connsiteY5" fmla="*/ 19020 h 56317"/>
                <a:gd name="connsiteX6" fmla="*/ 15690 w 35746"/>
                <a:gd name="connsiteY6" fmla="*/ 18724 h 56317"/>
                <a:gd name="connsiteX7" fmla="*/ 30344 w 35746"/>
                <a:gd name="connsiteY7" fmla="*/ 23794 h 56317"/>
                <a:gd name="connsiteX8" fmla="*/ 35746 w 35746"/>
                <a:gd name="connsiteY8" fmla="*/ 37527 h 56317"/>
                <a:gd name="connsiteX9" fmla="*/ 30196 w 35746"/>
                <a:gd name="connsiteY9" fmla="*/ 51403 h 56317"/>
                <a:gd name="connsiteX10" fmla="*/ 14543 w 35746"/>
                <a:gd name="connsiteY10" fmla="*/ 56317 h 56317"/>
                <a:gd name="connsiteX11" fmla="*/ 7438 w 35746"/>
                <a:gd name="connsiteY11" fmla="*/ 55733 h 56317"/>
                <a:gd name="connsiteX12" fmla="*/ 0 w 35746"/>
                <a:gd name="connsiteY12" fmla="*/ 53951 h 56317"/>
                <a:gd name="connsiteX13" fmla="*/ 0 w 35746"/>
                <a:gd name="connsiteY13" fmla="*/ 46442 h 56317"/>
                <a:gd name="connsiteX14" fmla="*/ 6882 w 35746"/>
                <a:gd name="connsiteY14" fmla="*/ 49146 h 56317"/>
                <a:gd name="connsiteX15" fmla="*/ 14395 w 35746"/>
                <a:gd name="connsiteY15" fmla="*/ 50032 h 56317"/>
                <a:gd name="connsiteX16" fmla="*/ 24534 w 35746"/>
                <a:gd name="connsiteY16" fmla="*/ 46662 h 56317"/>
                <a:gd name="connsiteX17" fmla="*/ 28272 w 35746"/>
                <a:gd name="connsiteY17" fmla="*/ 37527 h 56317"/>
                <a:gd name="connsiteX18" fmla="*/ 24534 w 35746"/>
                <a:gd name="connsiteY18" fmla="*/ 28382 h 56317"/>
                <a:gd name="connsiteX19" fmla="*/ 14395 w 35746"/>
                <a:gd name="connsiteY19" fmla="*/ 25015 h 56317"/>
                <a:gd name="connsiteX20" fmla="*/ 8400 w 35746"/>
                <a:gd name="connsiteY20" fmla="*/ 25681 h 56317"/>
                <a:gd name="connsiteX21" fmla="*/ 2331 w 35746"/>
                <a:gd name="connsiteY21" fmla="*/ 27753 h 56317"/>
                <a:gd name="connsiteX22" fmla="*/ 2331 w 35746"/>
                <a:gd name="connsiteY22" fmla="*/ 0 h 56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746" h="56317">
                  <a:moveTo>
                    <a:pt x="2331" y="0"/>
                  </a:moveTo>
                  <a:lnTo>
                    <a:pt x="31676" y="0"/>
                  </a:lnTo>
                  <a:lnTo>
                    <a:pt x="31676" y="6290"/>
                  </a:lnTo>
                  <a:lnTo>
                    <a:pt x="9177" y="6290"/>
                  </a:lnTo>
                  <a:lnTo>
                    <a:pt x="9177" y="19835"/>
                  </a:lnTo>
                  <a:cubicBezTo>
                    <a:pt x="10262" y="19465"/>
                    <a:pt x="11348" y="19193"/>
                    <a:pt x="12434" y="19020"/>
                  </a:cubicBezTo>
                  <a:cubicBezTo>
                    <a:pt x="13519" y="18823"/>
                    <a:pt x="14604" y="18724"/>
                    <a:pt x="15690" y="18724"/>
                  </a:cubicBezTo>
                  <a:cubicBezTo>
                    <a:pt x="21857" y="18724"/>
                    <a:pt x="26742" y="20414"/>
                    <a:pt x="30344" y="23794"/>
                  </a:cubicBezTo>
                  <a:cubicBezTo>
                    <a:pt x="33946" y="27174"/>
                    <a:pt x="35746" y="31751"/>
                    <a:pt x="35746" y="37527"/>
                  </a:cubicBezTo>
                  <a:cubicBezTo>
                    <a:pt x="35746" y="43473"/>
                    <a:pt x="33896" y="48096"/>
                    <a:pt x="30196" y="51403"/>
                  </a:cubicBezTo>
                  <a:cubicBezTo>
                    <a:pt x="26495" y="54682"/>
                    <a:pt x="21278" y="56317"/>
                    <a:pt x="14543" y="56317"/>
                  </a:cubicBezTo>
                  <a:cubicBezTo>
                    <a:pt x="12224" y="56317"/>
                    <a:pt x="9856" y="56125"/>
                    <a:pt x="7438" y="55733"/>
                  </a:cubicBezTo>
                  <a:cubicBezTo>
                    <a:pt x="5045" y="55340"/>
                    <a:pt x="2566" y="54746"/>
                    <a:pt x="0" y="53951"/>
                  </a:cubicBezTo>
                  <a:lnTo>
                    <a:pt x="0" y="46442"/>
                  </a:lnTo>
                  <a:cubicBezTo>
                    <a:pt x="2221" y="47648"/>
                    <a:pt x="4515" y="48553"/>
                    <a:pt x="6882" y="49146"/>
                  </a:cubicBezTo>
                  <a:cubicBezTo>
                    <a:pt x="9251" y="49740"/>
                    <a:pt x="11755" y="50032"/>
                    <a:pt x="14395" y="50032"/>
                  </a:cubicBezTo>
                  <a:cubicBezTo>
                    <a:pt x="18663" y="50032"/>
                    <a:pt x="22043" y="48909"/>
                    <a:pt x="24534" y="46662"/>
                  </a:cubicBezTo>
                  <a:cubicBezTo>
                    <a:pt x="27026" y="44424"/>
                    <a:pt x="28272" y="41372"/>
                    <a:pt x="28272" y="37527"/>
                  </a:cubicBezTo>
                  <a:cubicBezTo>
                    <a:pt x="28272" y="33672"/>
                    <a:pt x="27026" y="30627"/>
                    <a:pt x="24534" y="28382"/>
                  </a:cubicBezTo>
                  <a:cubicBezTo>
                    <a:pt x="22043" y="26138"/>
                    <a:pt x="18663" y="25015"/>
                    <a:pt x="14395" y="25015"/>
                  </a:cubicBezTo>
                  <a:cubicBezTo>
                    <a:pt x="12396" y="25015"/>
                    <a:pt x="10397" y="25237"/>
                    <a:pt x="8400" y="25681"/>
                  </a:cubicBezTo>
                  <a:cubicBezTo>
                    <a:pt x="6426" y="26125"/>
                    <a:pt x="4404" y="26816"/>
                    <a:pt x="2331" y="27753"/>
                  </a:cubicBezTo>
                  <a:lnTo>
                    <a:pt x="2331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F318D1F6-3FDA-8056-1B64-E536267B2221}"/>
                </a:ext>
              </a:extLst>
            </p:cNvPr>
            <p:cNvSpPr/>
            <p:nvPr/>
          </p:nvSpPr>
          <p:spPr>
            <a:xfrm>
              <a:off x="4624100" y="2853287"/>
              <a:ext cx="38188" cy="57321"/>
            </a:xfrm>
            <a:custGeom>
              <a:avLst/>
              <a:gdLst>
                <a:gd name="connsiteX0" fmla="*/ 19095 w 38188"/>
                <a:gd name="connsiteY0" fmla="*/ 5921 h 57321"/>
                <a:gd name="connsiteX1" fmla="*/ 10398 w 38188"/>
                <a:gd name="connsiteY1" fmla="*/ 11620 h 57321"/>
                <a:gd name="connsiteX2" fmla="*/ 7512 w 38188"/>
                <a:gd name="connsiteY2" fmla="*/ 28679 h 57321"/>
                <a:gd name="connsiteX3" fmla="*/ 10398 w 38188"/>
                <a:gd name="connsiteY3" fmla="*/ 45739 h 57321"/>
                <a:gd name="connsiteX4" fmla="*/ 19095 w 38188"/>
                <a:gd name="connsiteY4" fmla="*/ 51401 h 57321"/>
                <a:gd name="connsiteX5" fmla="*/ 27790 w 38188"/>
                <a:gd name="connsiteY5" fmla="*/ 45739 h 57321"/>
                <a:gd name="connsiteX6" fmla="*/ 30715 w 38188"/>
                <a:gd name="connsiteY6" fmla="*/ 28679 h 57321"/>
                <a:gd name="connsiteX7" fmla="*/ 27790 w 38188"/>
                <a:gd name="connsiteY7" fmla="*/ 11620 h 57321"/>
                <a:gd name="connsiteX8" fmla="*/ 19095 w 38188"/>
                <a:gd name="connsiteY8" fmla="*/ 5921 h 57321"/>
                <a:gd name="connsiteX9" fmla="*/ 19095 w 38188"/>
                <a:gd name="connsiteY9" fmla="*/ 0 h 57321"/>
                <a:gd name="connsiteX10" fmla="*/ 33268 w 38188"/>
                <a:gd name="connsiteY10" fmla="*/ 7365 h 57321"/>
                <a:gd name="connsiteX11" fmla="*/ 38189 w 38188"/>
                <a:gd name="connsiteY11" fmla="*/ 28679 h 57321"/>
                <a:gd name="connsiteX12" fmla="*/ 33268 w 38188"/>
                <a:gd name="connsiteY12" fmla="*/ 49994 h 57321"/>
                <a:gd name="connsiteX13" fmla="*/ 19095 w 38188"/>
                <a:gd name="connsiteY13" fmla="*/ 57321 h 57321"/>
                <a:gd name="connsiteX14" fmla="*/ 4884 w 38188"/>
                <a:gd name="connsiteY14" fmla="*/ 49994 h 57321"/>
                <a:gd name="connsiteX15" fmla="*/ 0 w 38188"/>
                <a:gd name="connsiteY15" fmla="*/ 28679 h 57321"/>
                <a:gd name="connsiteX16" fmla="*/ 4884 w 38188"/>
                <a:gd name="connsiteY16" fmla="*/ 7365 h 57321"/>
                <a:gd name="connsiteX17" fmla="*/ 19095 w 38188"/>
                <a:gd name="connsiteY17" fmla="*/ 0 h 5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1">
                  <a:moveTo>
                    <a:pt x="19095" y="5921"/>
                  </a:moveTo>
                  <a:cubicBezTo>
                    <a:pt x="15246" y="5921"/>
                    <a:pt x="12347" y="7821"/>
                    <a:pt x="10398" y="11620"/>
                  </a:cubicBezTo>
                  <a:cubicBezTo>
                    <a:pt x="8474" y="15394"/>
                    <a:pt x="7512" y="21081"/>
                    <a:pt x="7512" y="28679"/>
                  </a:cubicBezTo>
                  <a:cubicBezTo>
                    <a:pt x="7512" y="36253"/>
                    <a:pt x="8474" y="41940"/>
                    <a:pt x="10398" y="45739"/>
                  </a:cubicBezTo>
                  <a:cubicBezTo>
                    <a:pt x="12347" y="49514"/>
                    <a:pt x="15246" y="51401"/>
                    <a:pt x="19095" y="51401"/>
                  </a:cubicBezTo>
                  <a:cubicBezTo>
                    <a:pt x="22968" y="51401"/>
                    <a:pt x="25867" y="49514"/>
                    <a:pt x="27790" y="45739"/>
                  </a:cubicBezTo>
                  <a:cubicBezTo>
                    <a:pt x="29740" y="41940"/>
                    <a:pt x="30715" y="36253"/>
                    <a:pt x="30715" y="28679"/>
                  </a:cubicBezTo>
                  <a:cubicBezTo>
                    <a:pt x="30715" y="21081"/>
                    <a:pt x="29740" y="15394"/>
                    <a:pt x="27790" y="11620"/>
                  </a:cubicBezTo>
                  <a:cubicBezTo>
                    <a:pt x="25867" y="7821"/>
                    <a:pt x="22968" y="5921"/>
                    <a:pt x="19095" y="5921"/>
                  </a:cubicBezTo>
                  <a:moveTo>
                    <a:pt x="19095" y="0"/>
                  </a:moveTo>
                  <a:cubicBezTo>
                    <a:pt x="25288" y="0"/>
                    <a:pt x="30011" y="2455"/>
                    <a:pt x="33268" y="7365"/>
                  </a:cubicBezTo>
                  <a:cubicBezTo>
                    <a:pt x="36548" y="12249"/>
                    <a:pt x="38189" y="19354"/>
                    <a:pt x="38189" y="28679"/>
                  </a:cubicBezTo>
                  <a:cubicBezTo>
                    <a:pt x="38189" y="37980"/>
                    <a:pt x="36548" y="45085"/>
                    <a:pt x="33268" y="49994"/>
                  </a:cubicBezTo>
                  <a:cubicBezTo>
                    <a:pt x="30011" y="54879"/>
                    <a:pt x="25288" y="57321"/>
                    <a:pt x="19095" y="57321"/>
                  </a:cubicBezTo>
                  <a:cubicBezTo>
                    <a:pt x="12902" y="57321"/>
                    <a:pt x="8166" y="54879"/>
                    <a:pt x="4884" y="49994"/>
                  </a:cubicBezTo>
                  <a:cubicBezTo>
                    <a:pt x="1628" y="45085"/>
                    <a:pt x="0" y="37980"/>
                    <a:pt x="0" y="28679"/>
                  </a:cubicBezTo>
                  <a:cubicBezTo>
                    <a:pt x="0" y="19354"/>
                    <a:pt x="1628" y="12249"/>
                    <a:pt x="4884" y="7365"/>
                  </a:cubicBezTo>
                  <a:cubicBezTo>
                    <a:pt x="8166" y="2455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80E9FBAA-4E5F-C9D1-F5D5-4E8EE5849C83}"/>
                </a:ext>
              </a:extLst>
            </p:cNvPr>
            <p:cNvSpPr/>
            <p:nvPr/>
          </p:nvSpPr>
          <p:spPr>
            <a:xfrm>
              <a:off x="4675426" y="2900135"/>
              <a:ext cx="7808" cy="9399"/>
            </a:xfrm>
            <a:custGeom>
              <a:avLst/>
              <a:gdLst>
                <a:gd name="connsiteX0" fmla="*/ 0 w 7808"/>
                <a:gd name="connsiteY0" fmla="*/ 0 h 9399"/>
                <a:gd name="connsiteX1" fmla="*/ 7809 w 7808"/>
                <a:gd name="connsiteY1" fmla="*/ 0 h 9399"/>
                <a:gd name="connsiteX2" fmla="*/ 7809 w 7808"/>
                <a:gd name="connsiteY2" fmla="*/ 9399 h 9399"/>
                <a:gd name="connsiteX3" fmla="*/ 0 w 7808"/>
                <a:gd name="connsiteY3" fmla="*/ 9399 h 9399"/>
                <a:gd name="connsiteX4" fmla="*/ 0 w 7808"/>
                <a:gd name="connsiteY4" fmla="*/ 0 h 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8" h="9399">
                  <a:moveTo>
                    <a:pt x="0" y="0"/>
                  </a:moveTo>
                  <a:lnTo>
                    <a:pt x="7809" y="0"/>
                  </a:lnTo>
                  <a:lnTo>
                    <a:pt x="7809" y="9399"/>
                  </a:lnTo>
                  <a:lnTo>
                    <a:pt x="0" y="9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3E3633DA-AAD4-A5EF-F9E5-C6B6F4787C8A}"/>
                </a:ext>
              </a:extLst>
            </p:cNvPr>
            <p:cNvSpPr/>
            <p:nvPr/>
          </p:nvSpPr>
          <p:spPr>
            <a:xfrm>
              <a:off x="4699738" y="2854286"/>
              <a:ext cx="32896" cy="55248"/>
            </a:xfrm>
            <a:custGeom>
              <a:avLst/>
              <a:gdLst>
                <a:gd name="connsiteX0" fmla="*/ 1072 w 32896"/>
                <a:gd name="connsiteY0" fmla="*/ 48958 h 55248"/>
                <a:gd name="connsiteX1" fmla="*/ 13284 w 32896"/>
                <a:gd name="connsiteY1" fmla="*/ 48958 h 55248"/>
                <a:gd name="connsiteX2" fmla="*/ 13284 w 32896"/>
                <a:gd name="connsiteY2" fmla="*/ 6809 h 55248"/>
                <a:gd name="connsiteX3" fmla="*/ 0 w 32896"/>
                <a:gd name="connsiteY3" fmla="*/ 9474 h 55248"/>
                <a:gd name="connsiteX4" fmla="*/ 0 w 32896"/>
                <a:gd name="connsiteY4" fmla="*/ 2665 h 55248"/>
                <a:gd name="connsiteX5" fmla="*/ 13210 w 32896"/>
                <a:gd name="connsiteY5" fmla="*/ 0 h 55248"/>
                <a:gd name="connsiteX6" fmla="*/ 20685 w 32896"/>
                <a:gd name="connsiteY6" fmla="*/ 0 h 55248"/>
                <a:gd name="connsiteX7" fmla="*/ 20685 w 32896"/>
                <a:gd name="connsiteY7" fmla="*/ 48958 h 55248"/>
                <a:gd name="connsiteX8" fmla="*/ 32897 w 32896"/>
                <a:gd name="connsiteY8" fmla="*/ 48958 h 55248"/>
                <a:gd name="connsiteX9" fmla="*/ 32897 w 32896"/>
                <a:gd name="connsiteY9" fmla="*/ 55248 h 55248"/>
                <a:gd name="connsiteX10" fmla="*/ 1072 w 32896"/>
                <a:gd name="connsiteY10" fmla="*/ 55248 h 55248"/>
                <a:gd name="connsiteX11" fmla="*/ 1072 w 32896"/>
                <a:gd name="connsiteY11" fmla="*/ 48958 h 5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896" h="55248">
                  <a:moveTo>
                    <a:pt x="1072" y="48958"/>
                  </a:moveTo>
                  <a:lnTo>
                    <a:pt x="13284" y="48958"/>
                  </a:lnTo>
                  <a:lnTo>
                    <a:pt x="13284" y="6809"/>
                  </a:lnTo>
                  <a:lnTo>
                    <a:pt x="0" y="9474"/>
                  </a:lnTo>
                  <a:lnTo>
                    <a:pt x="0" y="2665"/>
                  </a:lnTo>
                  <a:lnTo>
                    <a:pt x="13210" y="0"/>
                  </a:lnTo>
                  <a:lnTo>
                    <a:pt x="20685" y="0"/>
                  </a:lnTo>
                  <a:lnTo>
                    <a:pt x="20685" y="48958"/>
                  </a:lnTo>
                  <a:lnTo>
                    <a:pt x="32897" y="48958"/>
                  </a:lnTo>
                  <a:lnTo>
                    <a:pt x="32897" y="55248"/>
                  </a:lnTo>
                  <a:lnTo>
                    <a:pt x="1072" y="55248"/>
                  </a:lnTo>
                  <a:lnTo>
                    <a:pt x="1072" y="48958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217EB421-F8CA-5A02-1A18-6B9CAA5F66AF}"/>
                </a:ext>
              </a:extLst>
            </p:cNvPr>
            <p:cNvSpPr/>
            <p:nvPr/>
          </p:nvSpPr>
          <p:spPr>
            <a:xfrm>
              <a:off x="4744625" y="2853287"/>
              <a:ext cx="38188" cy="57321"/>
            </a:xfrm>
            <a:custGeom>
              <a:avLst/>
              <a:gdLst>
                <a:gd name="connsiteX0" fmla="*/ 19095 w 38188"/>
                <a:gd name="connsiteY0" fmla="*/ 5921 h 57321"/>
                <a:gd name="connsiteX1" fmla="*/ 10398 w 38188"/>
                <a:gd name="connsiteY1" fmla="*/ 11620 h 57321"/>
                <a:gd name="connsiteX2" fmla="*/ 7512 w 38188"/>
                <a:gd name="connsiteY2" fmla="*/ 28679 h 57321"/>
                <a:gd name="connsiteX3" fmla="*/ 10398 w 38188"/>
                <a:gd name="connsiteY3" fmla="*/ 45739 h 57321"/>
                <a:gd name="connsiteX4" fmla="*/ 19095 w 38188"/>
                <a:gd name="connsiteY4" fmla="*/ 51401 h 57321"/>
                <a:gd name="connsiteX5" fmla="*/ 27790 w 38188"/>
                <a:gd name="connsiteY5" fmla="*/ 45739 h 57321"/>
                <a:gd name="connsiteX6" fmla="*/ 30715 w 38188"/>
                <a:gd name="connsiteY6" fmla="*/ 28679 h 57321"/>
                <a:gd name="connsiteX7" fmla="*/ 27790 w 38188"/>
                <a:gd name="connsiteY7" fmla="*/ 11620 h 57321"/>
                <a:gd name="connsiteX8" fmla="*/ 19095 w 38188"/>
                <a:gd name="connsiteY8" fmla="*/ 5921 h 57321"/>
                <a:gd name="connsiteX9" fmla="*/ 19095 w 38188"/>
                <a:gd name="connsiteY9" fmla="*/ 0 h 57321"/>
                <a:gd name="connsiteX10" fmla="*/ 33268 w 38188"/>
                <a:gd name="connsiteY10" fmla="*/ 7365 h 57321"/>
                <a:gd name="connsiteX11" fmla="*/ 38189 w 38188"/>
                <a:gd name="connsiteY11" fmla="*/ 28679 h 57321"/>
                <a:gd name="connsiteX12" fmla="*/ 33268 w 38188"/>
                <a:gd name="connsiteY12" fmla="*/ 49994 h 57321"/>
                <a:gd name="connsiteX13" fmla="*/ 19095 w 38188"/>
                <a:gd name="connsiteY13" fmla="*/ 57321 h 57321"/>
                <a:gd name="connsiteX14" fmla="*/ 4884 w 38188"/>
                <a:gd name="connsiteY14" fmla="*/ 49994 h 57321"/>
                <a:gd name="connsiteX15" fmla="*/ 0 w 38188"/>
                <a:gd name="connsiteY15" fmla="*/ 28679 h 57321"/>
                <a:gd name="connsiteX16" fmla="*/ 4884 w 38188"/>
                <a:gd name="connsiteY16" fmla="*/ 7365 h 57321"/>
                <a:gd name="connsiteX17" fmla="*/ 19095 w 38188"/>
                <a:gd name="connsiteY17" fmla="*/ 0 h 5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1">
                  <a:moveTo>
                    <a:pt x="19095" y="5921"/>
                  </a:moveTo>
                  <a:cubicBezTo>
                    <a:pt x="15246" y="5921"/>
                    <a:pt x="12347" y="7821"/>
                    <a:pt x="10398" y="11620"/>
                  </a:cubicBezTo>
                  <a:cubicBezTo>
                    <a:pt x="8474" y="15394"/>
                    <a:pt x="7512" y="21081"/>
                    <a:pt x="7512" y="28679"/>
                  </a:cubicBezTo>
                  <a:cubicBezTo>
                    <a:pt x="7512" y="36253"/>
                    <a:pt x="8474" y="41940"/>
                    <a:pt x="10398" y="45739"/>
                  </a:cubicBezTo>
                  <a:cubicBezTo>
                    <a:pt x="12347" y="49514"/>
                    <a:pt x="15246" y="51401"/>
                    <a:pt x="19095" y="51401"/>
                  </a:cubicBezTo>
                  <a:cubicBezTo>
                    <a:pt x="22968" y="51401"/>
                    <a:pt x="25867" y="49514"/>
                    <a:pt x="27790" y="45739"/>
                  </a:cubicBezTo>
                  <a:cubicBezTo>
                    <a:pt x="29740" y="41940"/>
                    <a:pt x="30715" y="36253"/>
                    <a:pt x="30715" y="28679"/>
                  </a:cubicBezTo>
                  <a:cubicBezTo>
                    <a:pt x="30715" y="21081"/>
                    <a:pt x="29740" y="15394"/>
                    <a:pt x="27790" y="11620"/>
                  </a:cubicBezTo>
                  <a:cubicBezTo>
                    <a:pt x="25867" y="7821"/>
                    <a:pt x="22968" y="5921"/>
                    <a:pt x="19095" y="5921"/>
                  </a:cubicBezTo>
                  <a:moveTo>
                    <a:pt x="19095" y="0"/>
                  </a:moveTo>
                  <a:cubicBezTo>
                    <a:pt x="25288" y="0"/>
                    <a:pt x="30011" y="2455"/>
                    <a:pt x="33268" y="7365"/>
                  </a:cubicBezTo>
                  <a:cubicBezTo>
                    <a:pt x="36548" y="12249"/>
                    <a:pt x="38189" y="19354"/>
                    <a:pt x="38189" y="28679"/>
                  </a:cubicBezTo>
                  <a:cubicBezTo>
                    <a:pt x="38189" y="37980"/>
                    <a:pt x="36548" y="45085"/>
                    <a:pt x="33268" y="49994"/>
                  </a:cubicBezTo>
                  <a:cubicBezTo>
                    <a:pt x="30011" y="54879"/>
                    <a:pt x="25288" y="57321"/>
                    <a:pt x="19095" y="57321"/>
                  </a:cubicBezTo>
                  <a:cubicBezTo>
                    <a:pt x="12902" y="57321"/>
                    <a:pt x="8166" y="54879"/>
                    <a:pt x="4884" y="49994"/>
                  </a:cubicBezTo>
                  <a:cubicBezTo>
                    <a:pt x="1628" y="45085"/>
                    <a:pt x="0" y="37980"/>
                    <a:pt x="0" y="28679"/>
                  </a:cubicBezTo>
                  <a:cubicBezTo>
                    <a:pt x="0" y="19354"/>
                    <a:pt x="1628" y="12249"/>
                    <a:pt x="4884" y="7365"/>
                  </a:cubicBezTo>
                  <a:cubicBezTo>
                    <a:pt x="8166" y="2455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A87C1BC6-60A8-AE30-54EA-E32B98C5234E}"/>
                </a:ext>
              </a:extLst>
            </p:cNvPr>
            <p:cNvSpPr/>
            <p:nvPr/>
          </p:nvSpPr>
          <p:spPr>
            <a:xfrm>
              <a:off x="4625691" y="2538921"/>
              <a:ext cx="38188" cy="57320"/>
            </a:xfrm>
            <a:custGeom>
              <a:avLst/>
              <a:gdLst>
                <a:gd name="connsiteX0" fmla="*/ 19095 w 38188"/>
                <a:gd name="connsiteY0" fmla="*/ 5920 h 57320"/>
                <a:gd name="connsiteX1" fmla="*/ 10398 w 38188"/>
                <a:gd name="connsiteY1" fmla="*/ 11620 h 57320"/>
                <a:gd name="connsiteX2" fmla="*/ 7512 w 38188"/>
                <a:gd name="connsiteY2" fmla="*/ 28678 h 57320"/>
                <a:gd name="connsiteX3" fmla="*/ 10398 w 38188"/>
                <a:gd name="connsiteY3" fmla="*/ 45738 h 57320"/>
                <a:gd name="connsiteX4" fmla="*/ 19095 w 38188"/>
                <a:gd name="connsiteY4" fmla="*/ 51400 h 57320"/>
                <a:gd name="connsiteX5" fmla="*/ 27790 w 38188"/>
                <a:gd name="connsiteY5" fmla="*/ 45738 h 57320"/>
                <a:gd name="connsiteX6" fmla="*/ 30715 w 38188"/>
                <a:gd name="connsiteY6" fmla="*/ 28678 h 57320"/>
                <a:gd name="connsiteX7" fmla="*/ 27790 w 38188"/>
                <a:gd name="connsiteY7" fmla="*/ 11620 h 57320"/>
                <a:gd name="connsiteX8" fmla="*/ 19095 w 38188"/>
                <a:gd name="connsiteY8" fmla="*/ 5920 h 57320"/>
                <a:gd name="connsiteX9" fmla="*/ 19095 w 38188"/>
                <a:gd name="connsiteY9" fmla="*/ 0 h 57320"/>
                <a:gd name="connsiteX10" fmla="*/ 33268 w 38188"/>
                <a:gd name="connsiteY10" fmla="*/ 7364 h 57320"/>
                <a:gd name="connsiteX11" fmla="*/ 38189 w 38188"/>
                <a:gd name="connsiteY11" fmla="*/ 28678 h 57320"/>
                <a:gd name="connsiteX12" fmla="*/ 33268 w 38188"/>
                <a:gd name="connsiteY12" fmla="*/ 49994 h 57320"/>
                <a:gd name="connsiteX13" fmla="*/ 19095 w 38188"/>
                <a:gd name="connsiteY13" fmla="*/ 57320 h 57320"/>
                <a:gd name="connsiteX14" fmla="*/ 4884 w 38188"/>
                <a:gd name="connsiteY14" fmla="*/ 49994 h 57320"/>
                <a:gd name="connsiteX15" fmla="*/ 0 w 38188"/>
                <a:gd name="connsiteY15" fmla="*/ 28678 h 57320"/>
                <a:gd name="connsiteX16" fmla="*/ 4884 w 38188"/>
                <a:gd name="connsiteY16" fmla="*/ 7364 h 57320"/>
                <a:gd name="connsiteX17" fmla="*/ 19095 w 38188"/>
                <a:gd name="connsiteY17" fmla="*/ 0 h 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0">
                  <a:moveTo>
                    <a:pt x="19095" y="5920"/>
                  </a:moveTo>
                  <a:cubicBezTo>
                    <a:pt x="15246" y="5920"/>
                    <a:pt x="12347" y="7820"/>
                    <a:pt x="10398" y="11620"/>
                  </a:cubicBezTo>
                  <a:cubicBezTo>
                    <a:pt x="8474" y="15394"/>
                    <a:pt x="7512" y="21081"/>
                    <a:pt x="7512" y="28678"/>
                  </a:cubicBezTo>
                  <a:cubicBezTo>
                    <a:pt x="7512" y="36252"/>
                    <a:pt x="8474" y="41939"/>
                    <a:pt x="10398" y="45738"/>
                  </a:cubicBezTo>
                  <a:cubicBezTo>
                    <a:pt x="12347" y="49513"/>
                    <a:pt x="15246" y="51400"/>
                    <a:pt x="19095" y="51400"/>
                  </a:cubicBezTo>
                  <a:cubicBezTo>
                    <a:pt x="22968" y="51400"/>
                    <a:pt x="25867" y="49513"/>
                    <a:pt x="27790" y="45738"/>
                  </a:cubicBezTo>
                  <a:cubicBezTo>
                    <a:pt x="29740" y="41939"/>
                    <a:pt x="30715" y="36252"/>
                    <a:pt x="30715" y="28678"/>
                  </a:cubicBezTo>
                  <a:cubicBezTo>
                    <a:pt x="30715" y="21081"/>
                    <a:pt x="29740" y="15394"/>
                    <a:pt x="27790" y="11620"/>
                  </a:cubicBezTo>
                  <a:cubicBezTo>
                    <a:pt x="25867" y="7820"/>
                    <a:pt x="22968" y="5920"/>
                    <a:pt x="19095" y="5920"/>
                  </a:cubicBezTo>
                  <a:moveTo>
                    <a:pt x="19095" y="0"/>
                  </a:moveTo>
                  <a:cubicBezTo>
                    <a:pt x="25287" y="0"/>
                    <a:pt x="30011" y="2455"/>
                    <a:pt x="33268" y="7364"/>
                  </a:cubicBezTo>
                  <a:cubicBezTo>
                    <a:pt x="36548" y="12248"/>
                    <a:pt x="38189" y="19353"/>
                    <a:pt x="38189" y="28678"/>
                  </a:cubicBezTo>
                  <a:cubicBezTo>
                    <a:pt x="38189" y="37979"/>
                    <a:pt x="36548" y="45084"/>
                    <a:pt x="33268" y="49994"/>
                  </a:cubicBezTo>
                  <a:cubicBezTo>
                    <a:pt x="30011" y="54878"/>
                    <a:pt x="25287" y="57320"/>
                    <a:pt x="19095" y="57320"/>
                  </a:cubicBezTo>
                  <a:cubicBezTo>
                    <a:pt x="12902" y="57320"/>
                    <a:pt x="8166" y="54878"/>
                    <a:pt x="4884" y="49994"/>
                  </a:cubicBezTo>
                  <a:cubicBezTo>
                    <a:pt x="1628" y="45084"/>
                    <a:pt x="0" y="37979"/>
                    <a:pt x="0" y="28678"/>
                  </a:cubicBezTo>
                  <a:cubicBezTo>
                    <a:pt x="0" y="19353"/>
                    <a:pt x="1628" y="12248"/>
                    <a:pt x="4884" y="7364"/>
                  </a:cubicBezTo>
                  <a:cubicBezTo>
                    <a:pt x="8166" y="2455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B47CDA68-A66F-C478-18A5-CBCE0E551ADA}"/>
                </a:ext>
              </a:extLst>
            </p:cNvPr>
            <p:cNvSpPr/>
            <p:nvPr/>
          </p:nvSpPr>
          <p:spPr>
            <a:xfrm>
              <a:off x="4677017" y="2585769"/>
              <a:ext cx="7807" cy="9399"/>
            </a:xfrm>
            <a:custGeom>
              <a:avLst/>
              <a:gdLst>
                <a:gd name="connsiteX0" fmla="*/ 0 w 7807"/>
                <a:gd name="connsiteY0" fmla="*/ 0 h 9399"/>
                <a:gd name="connsiteX1" fmla="*/ 7808 w 7807"/>
                <a:gd name="connsiteY1" fmla="*/ 0 h 9399"/>
                <a:gd name="connsiteX2" fmla="*/ 7808 w 7807"/>
                <a:gd name="connsiteY2" fmla="*/ 9400 h 9399"/>
                <a:gd name="connsiteX3" fmla="*/ 0 w 7807"/>
                <a:gd name="connsiteY3" fmla="*/ 9400 h 9399"/>
                <a:gd name="connsiteX4" fmla="*/ 0 w 7807"/>
                <a:gd name="connsiteY4" fmla="*/ 0 h 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7" h="9399">
                  <a:moveTo>
                    <a:pt x="0" y="0"/>
                  </a:moveTo>
                  <a:lnTo>
                    <a:pt x="7808" y="0"/>
                  </a:lnTo>
                  <a:lnTo>
                    <a:pt x="7808" y="9400"/>
                  </a:lnTo>
                  <a:lnTo>
                    <a:pt x="0" y="9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293D39E7-5336-7EC0-BFE4-5E8321D24044}"/>
                </a:ext>
              </a:extLst>
            </p:cNvPr>
            <p:cNvSpPr/>
            <p:nvPr/>
          </p:nvSpPr>
          <p:spPr>
            <a:xfrm>
              <a:off x="4701330" y="2539920"/>
              <a:ext cx="32896" cy="55248"/>
            </a:xfrm>
            <a:custGeom>
              <a:avLst/>
              <a:gdLst>
                <a:gd name="connsiteX0" fmla="*/ 1072 w 32896"/>
                <a:gd name="connsiteY0" fmla="*/ 48957 h 55248"/>
                <a:gd name="connsiteX1" fmla="*/ 13284 w 32896"/>
                <a:gd name="connsiteY1" fmla="*/ 48957 h 55248"/>
                <a:gd name="connsiteX2" fmla="*/ 13284 w 32896"/>
                <a:gd name="connsiteY2" fmla="*/ 6808 h 55248"/>
                <a:gd name="connsiteX3" fmla="*/ 0 w 32896"/>
                <a:gd name="connsiteY3" fmla="*/ 9473 h 55248"/>
                <a:gd name="connsiteX4" fmla="*/ 0 w 32896"/>
                <a:gd name="connsiteY4" fmla="*/ 2664 h 55248"/>
                <a:gd name="connsiteX5" fmla="*/ 13210 w 32896"/>
                <a:gd name="connsiteY5" fmla="*/ 0 h 55248"/>
                <a:gd name="connsiteX6" fmla="*/ 20685 w 32896"/>
                <a:gd name="connsiteY6" fmla="*/ 0 h 55248"/>
                <a:gd name="connsiteX7" fmla="*/ 20685 w 32896"/>
                <a:gd name="connsiteY7" fmla="*/ 48957 h 55248"/>
                <a:gd name="connsiteX8" fmla="*/ 32897 w 32896"/>
                <a:gd name="connsiteY8" fmla="*/ 48957 h 55248"/>
                <a:gd name="connsiteX9" fmla="*/ 32897 w 32896"/>
                <a:gd name="connsiteY9" fmla="*/ 55248 h 55248"/>
                <a:gd name="connsiteX10" fmla="*/ 1072 w 32896"/>
                <a:gd name="connsiteY10" fmla="*/ 55248 h 55248"/>
                <a:gd name="connsiteX11" fmla="*/ 1072 w 32896"/>
                <a:gd name="connsiteY11" fmla="*/ 48957 h 5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896" h="55248">
                  <a:moveTo>
                    <a:pt x="1072" y="48957"/>
                  </a:moveTo>
                  <a:lnTo>
                    <a:pt x="13284" y="48957"/>
                  </a:lnTo>
                  <a:lnTo>
                    <a:pt x="13284" y="6808"/>
                  </a:lnTo>
                  <a:lnTo>
                    <a:pt x="0" y="9473"/>
                  </a:lnTo>
                  <a:lnTo>
                    <a:pt x="0" y="2664"/>
                  </a:lnTo>
                  <a:lnTo>
                    <a:pt x="13210" y="0"/>
                  </a:lnTo>
                  <a:lnTo>
                    <a:pt x="20685" y="0"/>
                  </a:lnTo>
                  <a:lnTo>
                    <a:pt x="20685" y="48957"/>
                  </a:lnTo>
                  <a:lnTo>
                    <a:pt x="32897" y="48957"/>
                  </a:lnTo>
                  <a:lnTo>
                    <a:pt x="32897" y="55248"/>
                  </a:lnTo>
                  <a:lnTo>
                    <a:pt x="1072" y="55248"/>
                  </a:lnTo>
                  <a:lnTo>
                    <a:pt x="1072" y="48957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9DD8CED6-185A-4437-A169-5439BEDB7862}"/>
                </a:ext>
              </a:extLst>
            </p:cNvPr>
            <p:cNvSpPr/>
            <p:nvPr/>
          </p:nvSpPr>
          <p:spPr>
            <a:xfrm>
              <a:off x="4747068" y="2539920"/>
              <a:ext cx="35746" cy="56320"/>
            </a:xfrm>
            <a:custGeom>
              <a:avLst/>
              <a:gdLst>
                <a:gd name="connsiteX0" fmla="*/ 2331 w 35746"/>
                <a:gd name="connsiteY0" fmla="*/ 0 h 56320"/>
                <a:gd name="connsiteX1" fmla="*/ 31676 w 35746"/>
                <a:gd name="connsiteY1" fmla="*/ 0 h 56320"/>
                <a:gd name="connsiteX2" fmla="*/ 31676 w 35746"/>
                <a:gd name="connsiteY2" fmla="*/ 6290 h 56320"/>
                <a:gd name="connsiteX3" fmla="*/ 9177 w 35746"/>
                <a:gd name="connsiteY3" fmla="*/ 6290 h 56320"/>
                <a:gd name="connsiteX4" fmla="*/ 9177 w 35746"/>
                <a:gd name="connsiteY4" fmla="*/ 19835 h 56320"/>
                <a:gd name="connsiteX5" fmla="*/ 12434 w 35746"/>
                <a:gd name="connsiteY5" fmla="*/ 19020 h 56320"/>
                <a:gd name="connsiteX6" fmla="*/ 15690 w 35746"/>
                <a:gd name="connsiteY6" fmla="*/ 18724 h 56320"/>
                <a:gd name="connsiteX7" fmla="*/ 30344 w 35746"/>
                <a:gd name="connsiteY7" fmla="*/ 23794 h 56320"/>
                <a:gd name="connsiteX8" fmla="*/ 35746 w 35746"/>
                <a:gd name="connsiteY8" fmla="*/ 37523 h 56320"/>
                <a:gd name="connsiteX9" fmla="*/ 30196 w 35746"/>
                <a:gd name="connsiteY9" fmla="*/ 51400 h 56320"/>
                <a:gd name="connsiteX10" fmla="*/ 14543 w 35746"/>
                <a:gd name="connsiteY10" fmla="*/ 56321 h 56320"/>
                <a:gd name="connsiteX11" fmla="*/ 7438 w 35746"/>
                <a:gd name="connsiteY11" fmla="*/ 55729 h 56320"/>
                <a:gd name="connsiteX12" fmla="*/ 0 w 35746"/>
                <a:gd name="connsiteY12" fmla="*/ 53953 h 56320"/>
                <a:gd name="connsiteX13" fmla="*/ 0 w 35746"/>
                <a:gd name="connsiteY13" fmla="*/ 46441 h 56320"/>
                <a:gd name="connsiteX14" fmla="*/ 6882 w 35746"/>
                <a:gd name="connsiteY14" fmla="*/ 49143 h 56320"/>
                <a:gd name="connsiteX15" fmla="*/ 14395 w 35746"/>
                <a:gd name="connsiteY15" fmla="*/ 50031 h 56320"/>
                <a:gd name="connsiteX16" fmla="*/ 24534 w 35746"/>
                <a:gd name="connsiteY16" fmla="*/ 46663 h 56320"/>
                <a:gd name="connsiteX17" fmla="*/ 28272 w 35746"/>
                <a:gd name="connsiteY17" fmla="*/ 37523 h 56320"/>
                <a:gd name="connsiteX18" fmla="*/ 24534 w 35746"/>
                <a:gd name="connsiteY18" fmla="*/ 28382 h 56320"/>
                <a:gd name="connsiteX19" fmla="*/ 14395 w 35746"/>
                <a:gd name="connsiteY19" fmla="*/ 25015 h 56320"/>
                <a:gd name="connsiteX20" fmla="*/ 8400 w 35746"/>
                <a:gd name="connsiteY20" fmla="*/ 25681 h 56320"/>
                <a:gd name="connsiteX21" fmla="*/ 2331 w 35746"/>
                <a:gd name="connsiteY21" fmla="*/ 27754 h 56320"/>
                <a:gd name="connsiteX22" fmla="*/ 2331 w 35746"/>
                <a:gd name="connsiteY22" fmla="*/ 0 h 5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746" h="56320">
                  <a:moveTo>
                    <a:pt x="2331" y="0"/>
                  </a:moveTo>
                  <a:lnTo>
                    <a:pt x="31676" y="0"/>
                  </a:lnTo>
                  <a:lnTo>
                    <a:pt x="31676" y="6290"/>
                  </a:lnTo>
                  <a:lnTo>
                    <a:pt x="9177" y="6290"/>
                  </a:lnTo>
                  <a:lnTo>
                    <a:pt x="9177" y="19835"/>
                  </a:lnTo>
                  <a:cubicBezTo>
                    <a:pt x="10262" y="19465"/>
                    <a:pt x="11348" y="19193"/>
                    <a:pt x="12434" y="19020"/>
                  </a:cubicBezTo>
                  <a:cubicBezTo>
                    <a:pt x="13519" y="18823"/>
                    <a:pt x="14604" y="18724"/>
                    <a:pt x="15690" y="18724"/>
                  </a:cubicBezTo>
                  <a:cubicBezTo>
                    <a:pt x="21857" y="18724"/>
                    <a:pt x="26742" y="20414"/>
                    <a:pt x="30344" y="23794"/>
                  </a:cubicBezTo>
                  <a:cubicBezTo>
                    <a:pt x="33946" y="27174"/>
                    <a:pt x="35746" y="31751"/>
                    <a:pt x="35746" y="37523"/>
                  </a:cubicBezTo>
                  <a:cubicBezTo>
                    <a:pt x="35746" y="43469"/>
                    <a:pt x="33896" y="48094"/>
                    <a:pt x="30196" y="51400"/>
                  </a:cubicBezTo>
                  <a:cubicBezTo>
                    <a:pt x="26495" y="54680"/>
                    <a:pt x="21278" y="56321"/>
                    <a:pt x="14543" y="56321"/>
                  </a:cubicBezTo>
                  <a:cubicBezTo>
                    <a:pt x="12224" y="56321"/>
                    <a:pt x="9856" y="56124"/>
                    <a:pt x="7438" y="55729"/>
                  </a:cubicBezTo>
                  <a:cubicBezTo>
                    <a:pt x="5045" y="55334"/>
                    <a:pt x="2566" y="54742"/>
                    <a:pt x="0" y="53953"/>
                  </a:cubicBezTo>
                  <a:lnTo>
                    <a:pt x="0" y="46441"/>
                  </a:lnTo>
                  <a:cubicBezTo>
                    <a:pt x="2221" y="47650"/>
                    <a:pt x="4515" y="48551"/>
                    <a:pt x="6882" y="49143"/>
                  </a:cubicBezTo>
                  <a:cubicBezTo>
                    <a:pt x="9251" y="49735"/>
                    <a:pt x="11755" y="50031"/>
                    <a:pt x="14395" y="50031"/>
                  </a:cubicBezTo>
                  <a:cubicBezTo>
                    <a:pt x="18663" y="50031"/>
                    <a:pt x="22043" y="48908"/>
                    <a:pt x="24534" y="46663"/>
                  </a:cubicBezTo>
                  <a:cubicBezTo>
                    <a:pt x="27026" y="44418"/>
                    <a:pt x="28272" y="41372"/>
                    <a:pt x="28272" y="37523"/>
                  </a:cubicBezTo>
                  <a:cubicBezTo>
                    <a:pt x="28272" y="33674"/>
                    <a:pt x="27026" y="30627"/>
                    <a:pt x="24534" y="28382"/>
                  </a:cubicBezTo>
                  <a:cubicBezTo>
                    <a:pt x="22043" y="26138"/>
                    <a:pt x="18663" y="25015"/>
                    <a:pt x="14395" y="25015"/>
                  </a:cubicBezTo>
                  <a:cubicBezTo>
                    <a:pt x="12396" y="25015"/>
                    <a:pt x="10397" y="25237"/>
                    <a:pt x="8400" y="25681"/>
                  </a:cubicBezTo>
                  <a:cubicBezTo>
                    <a:pt x="6426" y="26125"/>
                    <a:pt x="4404" y="26816"/>
                    <a:pt x="2331" y="27754"/>
                  </a:cubicBezTo>
                  <a:lnTo>
                    <a:pt x="2331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77209E1E-7706-3DB7-06EC-2AC8BAC13740}"/>
                </a:ext>
              </a:extLst>
            </p:cNvPr>
            <p:cNvSpPr/>
            <p:nvPr/>
          </p:nvSpPr>
          <p:spPr>
            <a:xfrm>
              <a:off x="4515165" y="3094499"/>
              <a:ext cx="59867" cy="53876"/>
            </a:xfrm>
            <a:custGeom>
              <a:avLst/>
              <a:gdLst>
                <a:gd name="connsiteX0" fmla="*/ 59867 w 59867"/>
                <a:gd name="connsiteY0" fmla="*/ 53876 h 53876"/>
                <a:gd name="connsiteX1" fmla="*/ 57171 w 59867"/>
                <a:gd name="connsiteY1" fmla="*/ 53876 h 53876"/>
                <a:gd name="connsiteX2" fmla="*/ 57171 w 59867"/>
                <a:gd name="connsiteY2" fmla="*/ 51779 h 53876"/>
                <a:gd name="connsiteX3" fmla="*/ 56401 w 59867"/>
                <a:gd name="connsiteY3" fmla="*/ 45959 h 53876"/>
                <a:gd name="connsiteX4" fmla="*/ 53020 w 59867"/>
                <a:gd name="connsiteY4" fmla="*/ 44846 h 53876"/>
                <a:gd name="connsiteX5" fmla="*/ 6847 w 59867"/>
                <a:gd name="connsiteY5" fmla="*/ 44846 h 53876"/>
                <a:gd name="connsiteX6" fmla="*/ 3552 w 59867"/>
                <a:gd name="connsiteY6" fmla="*/ 45959 h 53876"/>
                <a:gd name="connsiteX7" fmla="*/ 2739 w 59867"/>
                <a:gd name="connsiteY7" fmla="*/ 51779 h 53876"/>
                <a:gd name="connsiteX8" fmla="*/ 2739 w 59867"/>
                <a:gd name="connsiteY8" fmla="*/ 53876 h 53876"/>
                <a:gd name="connsiteX9" fmla="*/ 0 w 59867"/>
                <a:gd name="connsiteY9" fmla="*/ 53876 h 53876"/>
                <a:gd name="connsiteX10" fmla="*/ 0 w 59867"/>
                <a:gd name="connsiteY10" fmla="*/ 21824 h 53876"/>
                <a:gd name="connsiteX11" fmla="*/ 4493 w 59867"/>
                <a:gd name="connsiteY11" fmla="*/ 7916 h 53876"/>
                <a:gd name="connsiteX12" fmla="*/ 14806 w 59867"/>
                <a:gd name="connsiteY12" fmla="*/ 2353 h 53876"/>
                <a:gd name="connsiteX13" fmla="*/ 23493 w 59867"/>
                <a:gd name="connsiteY13" fmla="*/ 6461 h 53876"/>
                <a:gd name="connsiteX14" fmla="*/ 28586 w 59867"/>
                <a:gd name="connsiteY14" fmla="*/ 16903 h 53876"/>
                <a:gd name="connsiteX15" fmla="*/ 33764 w 59867"/>
                <a:gd name="connsiteY15" fmla="*/ 4835 h 53876"/>
                <a:gd name="connsiteX16" fmla="*/ 43820 w 59867"/>
                <a:gd name="connsiteY16" fmla="*/ 0 h 53876"/>
                <a:gd name="connsiteX17" fmla="*/ 55074 w 59867"/>
                <a:gd name="connsiteY17" fmla="*/ 5520 h 53876"/>
                <a:gd name="connsiteX18" fmla="*/ 59867 w 59867"/>
                <a:gd name="connsiteY18" fmla="*/ 19513 h 53876"/>
                <a:gd name="connsiteX19" fmla="*/ 59867 w 59867"/>
                <a:gd name="connsiteY19" fmla="*/ 53876 h 53876"/>
                <a:gd name="connsiteX20" fmla="*/ 53662 w 59867"/>
                <a:gd name="connsiteY20" fmla="*/ 37572 h 53876"/>
                <a:gd name="connsiteX21" fmla="*/ 56572 w 59867"/>
                <a:gd name="connsiteY21" fmla="*/ 36930 h 53876"/>
                <a:gd name="connsiteX22" fmla="*/ 57171 w 59867"/>
                <a:gd name="connsiteY22" fmla="*/ 33293 h 53876"/>
                <a:gd name="connsiteX23" fmla="*/ 57171 w 59867"/>
                <a:gd name="connsiteY23" fmla="*/ 22338 h 53876"/>
                <a:gd name="connsiteX24" fmla="*/ 53063 w 59867"/>
                <a:gd name="connsiteY24" fmla="*/ 12410 h 53876"/>
                <a:gd name="connsiteX25" fmla="*/ 43734 w 59867"/>
                <a:gd name="connsiteY25" fmla="*/ 8772 h 53876"/>
                <a:gd name="connsiteX26" fmla="*/ 34149 w 59867"/>
                <a:gd name="connsiteY26" fmla="*/ 11981 h 53876"/>
                <a:gd name="connsiteX27" fmla="*/ 29698 w 59867"/>
                <a:gd name="connsiteY27" fmla="*/ 21096 h 53876"/>
                <a:gd name="connsiteX28" fmla="*/ 29698 w 59867"/>
                <a:gd name="connsiteY28" fmla="*/ 37572 h 53876"/>
                <a:gd name="connsiteX29" fmla="*/ 53662 w 59867"/>
                <a:gd name="connsiteY29" fmla="*/ 37572 h 53876"/>
                <a:gd name="connsiteX30" fmla="*/ 27773 w 59867"/>
                <a:gd name="connsiteY30" fmla="*/ 37572 h 53876"/>
                <a:gd name="connsiteX31" fmla="*/ 27773 w 59867"/>
                <a:gd name="connsiteY31" fmla="*/ 24863 h 53876"/>
                <a:gd name="connsiteX32" fmla="*/ 23707 w 59867"/>
                <a:gd name="connsiteY32" fmla="*/ 14506 h 53876"/>
                <a:gd name="connsiteX33" fmla="*/ 14806 w 59867"/>
                <a:gd name="connsiteY33" fmla="*/ 10869 h 53876"/>
                <a:gd name="connsiteX34" fmla="*/ 6633 w 59867"/>
                <a:gd name="connsiteY34" fmla="*/ 13779 h 53876"/>
                <a:gd name="connsiteX35" fmla="*/ 2739 w 59867"/>
                <a:gd name="connsiteY35" fmla="*/ 22424 h 53876"/>
                <a:gd name="connsiteX36" fmla="*/ 2739 w 59867"/>
                <a:gd name="connsiteY36" fmla="*/ 33293 h 53876"/>
                <a:gd name="connsiteX37" fmla="*/ 3338 w 59867"/>
                <a:gd name="connsiteY37" fmla="*/ 36930 h 53876"/>
                <a:gd name="connsiteX38" fmla="*/ 6248 w 59867"/>
                <a:gd name="connsiteY38" fmla="*/ 37572 h 53876"/>
                <a:gd name="connsiteX39" fmla="*/ 27773 w 59867"/>
                <a:gd name="connsiteY39" fmla="*/ 37572 h 5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9867" h="53876">
                  <a:moveTo>
                    <a:pt x="59867" y="53876"/>
                  </a:moveTo>
                  <a:lnTo>
                    <a:pt x="57171" y="53876"/>
                  </a:lnTo>
                  <a:lnTo>
                    <a:pt x="57171" y="51779"/>
                  </a:lnTo>
                  <a:cubicBezTo>
                    <a:pt x="57171" y="48612"/>
                    <a:pt x="56914" y="46673"/>
                    <a:pt x="56401" y="45959"/>
                  </a:cubicBezTo>
                  <a:cubicBezTo>
                    <a:pt x="55859" y="45217"/>
                    <a:pt x="54732" y="44846"/>
                    <a:pt x="53020" y="44846"/>
                  </a:cubicBezTo>
                  <a:lnTo>
                    <a:pt x="6847" y="44846"/>
                  </a:lnTo>
                  <a:cubicBezTo>
                    <a:pt x="5164" y="44846"/>
                    <a:pt x="4065" y="45217"/>
                    <a:pt x="3552" y="45959"/>
                  </a:cubicBezTo>
                  <a:cubicBezTo>
                    <a:pt x="3010" y="46701"/>
                    <a:pt x="2739" y="48641"/>
                    <a:pt x="2739" y="51779"/>
                  </a:cubicBezTo>
                  <a:lnTo>
                    <a:pt x="2739" y="53876"/>
                  </a:lnTo>
                  <a:lnTo>
                    <a:pt x="0" y="53876"/>
                  </a:lnTo>
                  <a:lnTo>
                    <a:pt x="0" y="21824"/>
                  </a:lnTo>
                  <a:cubicBezTo>
                    <a:pt x="0" y="16261"/>
                    <a:pt x="1498" y="11625"/>
                    <a:pt x="4493" y="7916"/>
                  </a:cubicBezTo>
                  <a:cubicBezTo>
                    <a:pt x="7460" y="4208"/>
                    <a:pt x="10898" y="2353"/>
                    <a:pt x="14806" y="2353"/>
                  </a:cubicBezTo>
                  <a:cubicBezTo>
                    <a:pt x="18030" y="2353"/>
                    <a:pt x="20926" y="3723"/>
                    <a:pt x="23493" y="6461"/>
                  </a:cubicBezTo>
                  <a:cubicBezTo>
                    <a:pt x="26061" y="9172"/>
                    <a:pt x="27758" y="12653"/>
                    <a:pt x="28586" y="16903"/>
                  </a:cubicBezTo>
                  <a:cubicBezTo>
                    <a:pt x="29099" y="12054"/>
                    <a:pt x="30825" y="8031"/>
                    <a:pt x="33764" y="4835"/>
                  </a:cubicBezTo>
                  <a:cubicBezTo>
                    <a:pt x="36673" y="1611"/>
                    <a:pt x="40026" y="0"/>
                    <a:pt x="43820" y="0"/>
                  </a:cubicBezTo>
                  <a:cubicBezTo>
                    <a:pt x="48099" y="0"/>
                    <a:pt x="51851" y="1840"/>
                    <a:pt x="55074" y="5520"/>
                  </a:cubicBezTo>
                  <a:cubicBezTo>
                    <a:pt x="58270" y="9201"/>
                    <a:pt x="59867" y="13865"/>
                    <a:pt x="59867" y="19513"/>
                  </a:cubicBezTo>
                  <a:lnTo>
                    <a:pt x="59867" y="53876"/>
                  </a:lnTo>
                  <a:moveTo>
                    <a:pt x="53662" y="37572"/>
                  </a:moveTo>
                  <a:cubicBezTo>
                    <a:pt x="55174" y="37572"/>
                    <a:pt x="56144" y="37358"/>
                    <a:pt x="56572" y="36930"/>
                  </a:cubicBezTo>
                  <a:cubicBezTo>
                    <a:pt x="56971" y="36502"/>
                    <a:pt x="57171" y="35289"/>
                    <a:pt x="57171" y="33293"/>
                  </a:cubicBezTo>
                  <a:lnTo>
                    <a:pt x="57171" y="22338"/>
                  </a:lnTo>
                  <a:cubicBezTo>
                    <a:pt x="57171" y="18144"/>
                    <a:pt x="55802" y="14835"/>
                    <a:pt x="53063" y="12410"/>
                  </a:cubicBezTo>
                  <a:cubicBezTo>
                    <a:pt x="50296" y="9985"/>
                    <a:pt x="47186" y="8772"/>
                    <a:pt x="43734" y="8772"/>
                  </a:cubicBezTo>
                  <a:cubicBezTo>
                    <a:pt x="40282" y="8772"/>
                    <a:pt x="37087" y="9842"/>
                    <a:pt x="34149" y="11981"/>
                  </a:cubicBezTo>
                  <a:cubicBezTo>
                    <a:pt x="31182" y="14093"/>
                    <a:pt x="29698" y="17131"/>
                    <a:pt x="29698" y="21096"/>
                  </a:cubicBezTo>
                  <a:lnTo>
                    <a:pt x="29698" y="37572"/>
                  </a:lnTo>
                  <a:lnTo>
                    <a:pt x="53662" y="37572"/>
                  </a:lnTo>
                  <a:moveTo>
                    <a:pt x="27773" y="37572"/>
                  </a:moveTo>
                  <a:lnTo>
                    <a:pt x="27773" y="24863"/>
                  </a:lnTo>
                  <a:cubicBezTo>
                    <a:pt x="27773" y="20355"/>
                    <a:pt x="26417" y="16902"/>
                    <a:pt x="23707" y="14506"/>
                  </a:cubicBezTo>
                  <a:cubicBezTo>
                    <a:pt x="20997" y="12081"/>
                    <a:pt x="18030" y="10869"/>
                    <a:pt x="14806" y="10869"/>
                  </a:cubicBezTo>
                  <a:cubicBezTo>
                    <a:pt x="11953" y="10869"/>
                    <a:pt x="9229" y="11839"/>
                    <a:pt x="6633" y="13779"/>
                  </a:cubicBezTo>
                  <a:cubicBezTo>
                    <a:pt x="4037" y="15690"/>
                    <a:pt x="2739" y="18571"/>
                    <a:pt x="2739" y="22424"/>
                  </a:cubicBezTo>
                  <a:lnTo>
                    <a:pt x="2739" y="33293"/>
                  </a:lnTo>
                  <a:cubicBezTo>
                    <a:pt x="2739" y="35289"/>
                    <a:pt x="2938" y="36502"/>
                    <a:pt x="3338" y="36930"/>
                  </a:cubicBezTo>
                  <a:cubicBezTo>
                    <a:pt x="3737" y="37358"/>
                    <a:pt x="4707" y="37572"/>
                    <a:pt x="6248" y="37572"/>
                  </a:cubicBezTo>
                  <a:lnTo>
                    <a:pt x="27773" y="37572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01FD9E83-C025-D51C-1A4F-F69074F2867D}"/>
                </a:ext>
              </a:extLst>
            </p:cNvPr>
            <p:cNvSpPr/>
            <p:nvPr/>
          </p:nvSpPr>
          <p:spPr>
            <a:xfrm>
              <a:off x="4516406" y="3065415"/>
              <a:ext cx="58626" cy="18743"/>
            </a:xfrm>
            <a:custGeom>
              <a:avLst/>
              <a:gdLst>
                <a:gd name="connsiteX0" fmla="*/ 58626 w 58626"/>
                <a:gd name="connsiteY0" fmla="*/ 18743 h 18743"/>
                <a:gd name="connsiteX1" fmla="*/ 55930 w 58626"/>
                <a:gd name="connsiteY1" fmla="*/ 18743 h 18743"/>
                <a:gd name="connsiteX2" fmla="*/ 55374 w 58626"/>
                <a:gd name="connsiteY2" fmla="*/ 13009 h 18743"/>
                <a:gd name="connsiteX3" fmla="*/ 51950 w 58626"/>
                <a:gd name="connsiteY3" fmla="*/ 11939 h 18743"/>
                <a:gd name="connsiteX4" fmla="*/ 28372 w 58626"/>
                <a:gd name="connsiteY4" fmla="*/ 11939 h 18743"/>
                <a:gd name="connsiteX5" fmla="*/ 24349 w 58626"/>
                <a:gd name="connsiteY5" fmla="*/ 13052 h 18743"/>
                <a:gd name="connsiteX6" fmla="*/ 23579 w 58626"/>
                <a:gd name="connsiteY6" fmla="*/ 18401 h 18743"/>
                <a:gd name="connsiteX7" fmla="*/ 20840 w 58626"/>
                <a:gd name="connsiteY7" fmla="*/ 18401 h 18743"/>
                <a:gd name="connsiteX8" fmla="*/ 19899 w 58626"/>
                <a:gd name="connsiteY8" fmla="*/ 6162 h 18743"/>
                <a:gd name="connsiteX9" fmla="*/ 52036 w 58626"/>
                <a:gd name="connsiteY9" fmla="*/ 6162 h 18743"/>
                <a:gd name="connsiteX10" fmla="*/ 55288 w 58626"/>
                <a:gd name="connsiteY10" fmla="*/ 5221 h 18743"/>
                <a:gd name="connsiteX11" fmla="*/ 55930 w 58626"/>
                <a:gd name="connsiteY11" fmla="*/ 0 h 18743"/>
                <a:gd name="connsiteX12" fmla="*/ 58626 w 58626"/>
                <a:gd name="connsiteY12" fmla="*/ 0 h 18743"/>
                <a:gd name="connsiteX13" fmla="*/ 58369 w 58626"/>
                <a:gd name="connsiteY13" fmla="*/ 9115 h 18743"/>
                <a:gd name="connsiteX14" fmla="*/ 58626 w 58626"/>
                <a:gd name="connsiteY14" fmla="*/ 18743 h 18743"/>
                <a:gd name="connsiteX15" fmla="*/ 4622 w 58626"/>
                <a:gd name="connsiteY15" fmla="*/ 15063 h 18743"/>
                <a:gd name="connsiteX16" fmla="*/ 1455 w 58626"/>
                <a:gd name="connsiteY16" fmla="*/ 13736 h 18743"/>
                <a:gd name="connsiteX17" fmla="*/ 0 w 58626"/>
                <a:gd name="connsiteY17" fmla="*/ 10441 h 18743"/>
                <a:gd name="connsiteX18" fmla="*/ 1327 w 58626"/>
                <a:gd name="connsiteY18" fmla="*/ 7146 h 18743"/>
                <a:gd name="connsiteX19" fmla="*/ 4664 w 58626"/>
                <a:gd name="connsiteY19" fmla="*/ 5777 h 18743"/>
                <a:gd name="connsiteX20" fmla="*/ 8002 w 58626"/>
                <a:gd name="connsiteY20" fmla="*/ 7146 h 18743"/>
                <a:gd name="connsiteX21" fmla="*/ 9286 w 58626"/>
                <a:gd name="connsiteY21" fmla="*/ 10441 h 18743"/>
                <a:gd name="connsiteX22" fmla="*/ 7874 w 58626"/>
                <a:gd name="connsiteY22" fmla="*/ 13779 h 18743"/>
                <a:gd name="connsiteX23" fmla="*/ 4622 w 58626"/>
                <a:gd name="connsiteY23" fmla="*/ 15063 h 1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626" h="18743">
                  <a:moveTo>
                    <a:pt x="58626" y="18743"/>
                  </a:moveTo>
                  <a:lnTo>
                    <a:pt x="55930" y="18743"/>
                  </a:lnTo>
                  <a:cubicBezTo>
                    <a:pt x="55930" y="15634"/>
                    <a:pt x="55745" y="13723"/>
                    <a:pt x="55374" y="13009"/>
                  </a:cubicBezTo>
                  <a:cubicBezTo>
                    <a:pt x="54974" y="12296"/>
                    <a:pt x="53833" y="11939"/>
                    <a:pt x="51950" y="11939"/>
                  </a:cubicBezTo>
                  <a:lnTo>
                    <a:pt x="28372" y="11939"/>
                  </a:lnTo>
                  <a:cubicBezTo>
                    <a:pt x="26203" y="11939"/>
                    <a:pt x="24863" y="12310"/>
                    <a:pt x="24349" y="13052"/>
                  </a:cubicBezTo>
                  <a:cubicBezTo>
                    <a:pt x="23836" y="13766"/>
                    <a:pt x="23579" y="15548"/>
                    <a:pt x="23579" y="18401"/>
                  </a:cubicBezTo>
                  <a:lnTo>
                    <a:pt x="20840" y="18401"/>
                  </a:lnTo>
                  <a:lnTo>
                    <a:pt x="19899" y="6162"/>
                  </a:lnTo>
                  <a:lnTo>
                    <a:pt x="52036" y="6162"/>
                  </a:lnTo>
                  <a:cubicBezTo>
                    <a:pt x="53776" y="6162"/>
                    <a:pt x="54860" y="5848"/>
                    <a:pt x="55288" y="5221"/>
                  </a:cubicBezTo>
                  <a:cubicBezTo>
                    <a:pt x="55716" y="4593"/>
                    <a:pt x="55930" y="2853"/>
                    <a:pt x="55930" y="0"/>
                  </a:cubicBezTo>
                  <a:lnTo>
                    <a:pt x="58626" y="0"/>
                  </a:lnTo>
                  <a:cubicBezTo>
                    <a:pt x="58455" y="5962"/>
                    <a:pt x="58369" y="9001"/>
                    <a:pt x="58369" y="9115"/>
                  </a:cubicBezTo>
                  <a:cubicBezTo>
                    <a:pt x="58369" y="9914"/>
                    <a:pt x="58455" y="13123"/>
                    <a:pt x="58626" y="18743"/>
                  </a:cubicBezTo>
                  <a:moveTo>
                    <a:pt x="4622" y="15063"/>
                  </a:moveTo>
                  <a:cubicBezTo>
                    <a:pt x="3452" y="15063"/>
                    <a:pt x="2396" y="14621"/>
                    <a:pt x="1455" y="13736"/>
                  </a:cubicBezTo>
                  <a:cubicBezTo>
                    <a:pt x="485" y="12824"/>
                    <a:pt x="0" y="11725"/>
                    <a:pt x="0" y="10441"/>
                  </a:cubicBezTo>
                  <a:cubicBezTo>
                    <a:pt x="0" y="9158"/>
                    <a:pt x="442" y="8059"/>
                    <a:pt x="1327" y="7146"/>
                  </a:cubicBezTo>
                  <a:cubicBezTo>
                    <a:pt x="2182" y="6234"/>
                    <a:pt x="3295" y="5777"/>
                    <a:pt x="4664" y="5777"/>
                  </a:cubicBezTo>
                  <a:cubicBezTo>
                    <a:pt x="6005" y="5777"/>
                    <a:pt x="7118" y="6234"/>
                    <a:pt x="8002" y="7146"/>
                  </a:cubicBezTo>
                  <a:cubicBezTo>
                    <a:pt x="8858" y="8059"/>
                    <a:pt x="9286" y="9158"/>
                    <a:pt x="9286" y="10441"/>
                  </a:cubicBezTo>
                  <a:cubicBezTo>
                    <a:pt x="9286" y="11782"/>
                    <a:pt x="8815" y="12895"/>
                    <a:pt x="7874" y="13779"/>
                  </a:cubicBezTo>
                  <a:cubicBezTo>
                    <a:pt x="6932" y="14635"/>
                    <a:pt x="5848" y="15063"/>
                    <a:pt x="4622" y="15063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138BAB7D-AD8A-EFE1-FFDE-8B0FC33AB62B}"/>
                </a:ext>
              </a:extLst>
            </p:cNvPr>
            <p:cNvSpPr/>
            <p:nvPr/>
          </p:nvSpPr>
          <p:spPr>
            <a:xfrm>
              <a:off x="4536304" y="3015350"/>
              <a:ext cx="38727" cy="44077"/>
            </a:xfrm>
            <a:custGeom>
              <a:avLst/>
              <a:gdLst>
                <a:gd name="connsiteX0" fmla="*/ 38728 w 38727"/>
                <a:gd name="connsiteY0" fmla="*/ 44077 h 44077"/>
                <a:gd name="connsiteX1" fmla="*/ 36032 w 38727"/>
                <a:gd name="connsiteY1" fmla="*/ 44077 h 44077"/>
                <a:gd name="connsiteX2" fmla="*/ 35475 w 38727"/>
                <a:gd name="connsiteY2" fmla="*/ 38342 h 44077"/>
                <a:gd name="connsiteX3" fmla="*/ 32052 w 38727"/>
                <a:gd name="connsiteY3" fmla="*/ 37273 h 44077"/>
                <a:gd name="connsiteX4" fmla="*/ 8559 w 38727"/>
                <a:gd name="connsiteY4" fmla="*/ 37273 h 44077"/>
                <a:gd name="connsiteX5" fmla="*/ 4493 w 38727"/>
                <a:gd name="connsiteY5" fmla="*/ 38428 h 44077"/>
                <a:gd name="connsiteX6" fmla="*/ 3680 w 38727"/>
                <a:gd name="connsiteY6" fmla="*/ 44077 h 44077"/>
                <a:gd name="connsiteX7" fmla="*/ 941 w 38727"/>
                <a:gd name="connsiteY7" fmla="*/ 44077 h 44077"/>
                <a:gd name="connsiteX8" fmla="*/ 0 w 38727"/>
                <a:gd name="connsiteY8" fmla="*/ 31752 h 44077"/>
                <a:gd name="connsiteX9" fmla="*/ 9200 w 38727"/>
                <a:gd name="connsiteY9" fmla="*/ 31752 h 44077"/>
                <a:gd name="connsiteX10" fmla="*/ 0 w 38727"/>
                <a:gd name="connsiteY10" fmla="*/ 18786 h 44077"/>
                <a:gd name="connsiteX11" fmla="*/ 3252 w 38727"/>
                <a:gd name="connsiteY11" fmla="*/ 9586 h 44077"/>
                <a:gd name="connsiteX12" fmla="*/ 7874 w 38727"/>
                <a:gd name="connsiteY12" fmla="*/ 7275 h 44077"/>
                <a:gd name="connsiteX13" fmla="*/ 16646 w 38727"/>
                <a:gd name="connsiteY13" fmla="*/ 6847 h 44077"/>
                <a:gd name="connsiteX14" fmla="*/ 33378 w 38727"/>
                <a:gd name="connsiteY14" fmla="*/ 6847 h 44077"/>
                <a:gd name="connsiteX15" fmla="*/ 35646 w 38727"/>
                <a:gd name="connsiteY15" fmla="*/ 5349 h 44077"/>
                <a:gd name="connsiteX16" fmla="*/ 36032 w 38727"/>
                <a:gd name="connsiteY16" fmla="*/ 0 h 44077"/>
                <a:gd name="connsiteX17" fmla="*/ 38728 w 38727"/>
                <a:gd name="connsiteY17" fmla="*/ 0 h 44077"/>
                <a:gd name="connsiteX18" fmla="*/ 38471 w 38727"/>
                <a:gd name="connsiteY18" fmla="*/ 9843 h 44077"/>
                <a:gd name="connsiteX19" fmla="*/ 38728 w 38727"/>
                <a:gd name="connsiteY19" fmla="*/ 19728 h 44077"/>
                <a:gd name="connsiteX20" fmla="*/ 36032 w 38727"/>
                <a:gd name="connsiteY20" fmla="*/ 19728 h 44077"/>
                <a:gd name="connsiteX21" fmla="*/ 35475 w 38727"/>
                <a:gd name="connsiteY21" fmla="*/ 13994 h 44077"/>
                <a:gd name="connsiteX22" fmla="*/ 32052 w 38727"/>
                <a:gd name="connsiteY22" fmla="*/ 12881 h 44077"/>
                <a:gd name="connsiteX23" fmla="*/ 11640 w 38727"/>
                <a:gd name="connsiteY23" fmla="*/ 12881 h 44077"/>
                <a:gd name="connsiteX24" fmla="*/ 4579 w 38727"/>
                <a:gd name="connsiteY24" fmla="*/ 14251 h 44077"/>
                <a:gd name="connsiteX25" fmla="*/ 1926 w 38727"/>
                <a:gd name="connsiteY25" fmla="*/ 19385 h 44077"/>
                <a:gd name="connsiteX26" fmla="*/ 5734 w 38727"/>
                <a:gd name="connsiteY26" fmla="*/ 27558 h 44077"/>
                <a:gd name="connsiteX27" fmla="*/ 15962 w 38727"/>
                <a:gd name="connsiteY27" fmla="*/ 31196 h 44077"/>
                <a:gd name="connsiteX28" fmla="*/ 32052 w 38727"/>
                <a:gd name="connsiteY28" fmla="*/ 31196 h 44077"/>
                <a:gd name="connsiteX29" fmla="*/ 35475 w 38727"/>
                <a:gd name="connsiteY29" fmla="*/ 30126 h 44077"/>
                <a:gd name="connsiteX30" fmla="*/ 36032 w 38727"/>
                <a:gd name="connsiteY30" fmla="*/ 24392 h 44077"/>
                <a:gd name="connsiteX31" fmla="*/ 38728 w 38727"/>
                <a:gd name="connsiteY31" fmla="*/ 24392 h 44077"/>
                <a:gd name="connsiteX32" fmla="*/ 38471 w 38727"/>
                <a:gd name="connsiteY32" fmla="*/ 34191 h 44077"/>
                <a:gd name="connsiteX33" fmla="*/ 38728 w 38727"/>
                <a:gd name="connsiteY33" fmla="*/ 44077 h 4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8727" h="44077">
                  <a:moveTo>
                    <a:pt x="38728" y="44077"/>
                  </a:moveTo>
                  <a:lnTo>
                    <a:pt x="36032" y="44077"/>
                  </a:lnTo>
                  <a:cubicBezTo>
                    <a:pt x="36032" y="40967"/>
                    <a:pt x="35846" y="39056"/>
                    <a:pt x="35475" y="38342"/>
                  </a:cubicBezTo>
                  <a:cubicBezTo>
                    <a:pt x="35076" y="37629"/>
                    <a:pt x="33935" y="37273"/>
                    <a:pt x="32052" y="37273"/>
                  </a:cubicBezTo>
                  <a:lnTo>
                    <a:pt x="8559" y="37273"/>
                  </a:lnTo>
                  <a:cubicBezTo>
                    <a:pt x="6390" y="37273"/>
                    <a:pt x="5035" y="37658"/>
                    <a:pt x="4493" y="38428"/>
                  </a:cubicBezTo>
                  <a:cubicBezTo>
                    <a:pt x="3951" y="39170"/>
                    <a:pt x="3680" y="41053"/>
                    <a:pt x="3680" y="44077"/>
                  </a:cubicBezTo>
                  <a:lnTo>
                    <a:pt x="941" y="44077"/>
                  </a:lnTo>
                  <a:lnTo>
                    <a:pt x="0" y="31752"/>
                  </a:lnTo>
                  <a:lnTo>
                    <a:pt x="9200" y="31752"/>
                  </a:lnTo>
                  <a:cubicBezTo>
                    <a:pt x="3067" y="29014"/>
                    <a:pt x="0" y="24692"/>
                    <a:pt x="0" y="18786"/>
                  </a:cubicBezTo>
                  <a:cubicBezTo>
                    <a:pt x="0" y="14393"/>
                    <a:pt x="1084" y="11327"/>
                    <a:pt x="3252" y="9586"/>
                  </a:cubicBezTo>
                  <a:cubicBezTo>
                    <a:pt x="4707" y="8303"/>
                    <a:pt x="6248" y="7532"/>
                    <a:pt x="7874" y="7275"/>
                  </a:cubicBezTo>
                  <a:cubicBezTo>
                    <a:pt x="9500" y="6989"/>
                    <a:pt x="12424" y="6847"/>
                    <a:pt x="16646" y="6847"/>
                  </a:cubicBezTo>
                  <a:lnTo>
                    <a:pt x="33378" y="6847"/>
                  </a:lnTo>
                  <a:cubicBezTo>
                    <a:pt x="34605" y="6790"/>
                    <a:pt x="35361" y="6291"/>
                    <a:pt x="35646" y="5349"/>
                  </a:cubicBezTo>
                  <a:cubicBezTo>
                    <a:pt x="35903" y="4408"/>
                    <a:pt x="36032" y="2625"/>
                    <a:pt x="36032" y="0"/>
                  </a:cubicBezTo>
                  <a:lnTo>
                    <a:pt x="38728" y="0"/>
                  </a:lnTo>
                  <a:cubicBezTo>
                    <a:pt x="38556" y="5962"/>
                    <a:pt x="38471" y="9244"/>
                    <a:pt x="38471" y="9843"/>
                  </a:cubicBezTo>
                  <a:cubicBezTo>
                    <a:pt x="38471" y="10299"/>
                    <a:pt x="38556" y="13594"/>
                    <a:pt x="38728" y="19728"/>
                  </a:cubicBezTo>
                  <a:lnTo>
                    <a:pt x="36032" y="19728"/>
                  </a:lnTo>
                  <a:cubicBezTo>
                    <a:pt x="36032" y="16618"/>
                    <a:pt x="35846" y="14707"/>
                    <a:pt x="35475" y="13994"/>
                  </a:cubicBezTo>
                  <a:cubicBezTo>
                    <a:pt x="35076" y="13252"/>
                    <a:pt x="33935" y="12881"/>
                    <a:pt x="32052" y="12881"/>
                  </a:cubicBezTo>
                  <a:lnTo>
                    <a:pt x="11640" y="12881"/>
                  </a:lnTo>
                  <a:cubicBezTo>
                    <a:pt x="8673" y="12881"/>
                    <a:pt x="6319" y="13338"/>
                    <a:pt x="4579" y="14251"/>
                  </a:cubicBezTo>
                  <a:cubicBezTo>
                    <a:pt x="2810" y="15163"/>
                    <a:pt x="1926" y="16875"/>
                    <a:pt x="1926" y="19385"/>
                  </a:cubicBezTo>
                  <a:cubicBezTo>
                    <a:pt x="1926" y="22410"/>
                    <a:pt x="3195" y="25134"/>
                    <a:pt x="5734" y="27558"/>
                  </a:cubicBezTo>
                  <a:cubicBezTo>
                    <a:pt x="8273" y="29984"/>
                    <a:pt x="11682" y="31196"/>
                    <a:pt x="15962" y="31196"/>
                  </a:cubicBezTo>
                  <a:lnTo>
                    <a:pt x="32052" y="31196"/>
                  </a:lnTo>
                  <a:cubicBezTo>
                    <a:pt x="33935" y="31196"/>
                    <a:pt x="35076" y="30840"/>
                    <a:pt x="35475" y="30126"/>
                  </a:cubicBezTo>
                  <a:cubicBezTo>
                    <a:pt x="35846" y="29385"/>
                    <a:pt x="36032" y="27474"/>
                    <a:pt x="36032" y="24392"/>
                  </a:cubicBezTo>
                  <a:lnTo>
                    <a:pt x="38728" y="24392"/>
                  </a:lnTo>
                  <a:cubicBezTo>
                    <a:pt x="38556" y="30355"/>
                    <a:pt x="38471" y="33620"/>
                    <a:pt x="38471" y="34191"/>
                  </a:cubicBezTo>
                  <a:cubicBezTo>
                    <a:pt x="38471" y="34648"/>
                    <a:pt x="38556" y="37943"/>
                    <a:pt x="38728" y="44077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596EF94B-9460-B2DB-DCF4-14FFEE866848}"/>
                </a:ext>
              </a:extLst>
            </p:cNvPr>
            <p:cNvSpPr/>
            <p:nvPr/>
          </p:nvSpPr>
          <p:spPr>
            <a:xfrm>
              <a:off x="4509302" y="2990955"/>
              <a:ext cx="87640" cy="20327"/>
            </a:xfrm>
            <a:custGeom>
              <a:avLst/>
              <a:gdLst>
                <a:gd name="connsiteX0" fmla="*/ 43820 w 87640"/>
                <a:gd name="connsiteY0" fmla="*/ 20327 h 20327"/>
                <a:gd name="connsiteX1" fmla="*/ 17074 w 87640"/>
                <a:gd name="connsiteY1" fmla="*/ 14807 h 20327"/>
                <a:gd name="connsiteX2" fmla="*/ 7874 w 87640"/>
                <a:gd name="connsiteY2" fmla="*/ 9158 h 20327"/>
                <a:gd name="connsiteX3" fmla="*/ 1840 w 87640"/>
                <a:gd name="connsiteY3" fmla="*/ 3680 h 20327"/>
                <a:gd name="connsiteX4" fmla="*/ 0 w 87640"/>
                <a:gd name="connsiteY4" fmla="*/ 899 h 20327"/>
                <a:gd name="connsiteX5" fmla="*/ 856 w 87640"/>
                <a:gd name="connsiteY5" fmla="*/ 0 h 20327"/>
                <a:gd name="connsiteX6" fmla="*/ 2354 w 87640"/>
                <a:gd name="connsiteY6" fmla="*/ 1156 h 20327"/>
                <a:gd name="connsiteX7" fmla="*/ 43820 w 87640"/>
                <a:gd name="connsiteY7" fmla="*/ 15234 h 20327"/>
                <a:gd name="connsiteX8" fmla="*/ 84816 w 87640"/>
                <a:gd name="connsiteY8" fmla="*/ 1498 h 20327"/>
                <a:gd name="connsiteX9" fmla="*/ 86784 w 87640"/>
                <a:gd name="connsiteY9" fmla="*/ 0 h 20327"/>
                <a:gd name="connsiteX10" fmla="*/ 87640 w 87640"/>
                <a:gd name="connsiteY10" fmla="*/ 899 h 20327"/>
                <a:gd name="connsiteX11" fmla="*/ 85885 w 87640"/>
                <a:gd name="connsiteY11" fmla="*/ 3595 h 20327"/>
                <a:gd name="connsiteX12" fmla="*/ 80108 w 87640"/>
                <a:gd name="connsiteY12" fmla="*/ 8944 h 20327"/>
                <a:gd name="connsiteX13" fmla="*/ 71164 w 87640"/>
                <a:gd name="connsiteY13" fmla="*/ 14549 h 20327"/>
                <a:gd name="connsiteX14" fmla="*/ 43820 w 87640"/>
                <a:gd name="connsiteY14" fmla="*/ 20327 h 2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640" h="20327">
                  <a:moveTo>
                    <a:pt x="43820" y="20327"/>
                  </a:moveTo>
                  <a:cubicBezTo>
                    <a:pt x="33949" y="20327"/>
                    <a:pt x="25034" y="18487"/>
                    <a:pt x="17074" y="14807"/>
                  </a:cubicBezTo>
                  <a:cubicBezTo>
                    <a:pt x="13736" y="13237"/>
                    <a:pt x="10670" y="11355"/>
                    <a:pt x="7874" y="9158"/>
                  </a:cubicBezTo>
                  <a:cubicBezTo>
                    <a:pt x="5078" y="6961"/>
                    <a:pt x="3067" y="5136"/>
                    <a:pt x="1840" y="3680"/>
                  </a:cubicBezTo>
                  <a:cubicBezTo>
                    <a:pt x="613" y="2225"/>
                    <a:pt x="0" y="1298"/>
                    <a:pt x="0" y="899"/>
                  </a:cubicBezTo>
                  <a:cubicBezTo>
                    <a:pt x="0" y="328"/>
                    <a:pt x="285" y="28"/>
                    <a:pt x="856" y="0"/>
                  </a:cubicBezTo>
                  <a:cubicBezTo>
                    <a:pt x="1141" y="0"/>
                    <a:pt x="1640" y="385"/>
                    <a:pt x="2354" y="1156"/>
                  </a:cubicBezTo>
                  <a:cubicBezTo>
                    <a:pt x="11939" y="10570"/>
                    <a:pt x="25761" y="15263"/>
                    <a:pt x="43820" y="15234"/>
                  </a:cubicBezTo>
                  <a:cubicBezTo>
                    <a:pt x="61935" y="15234"/>
                    <a:pt x="75601" y="10656"/>
                    <a:pt x="84816" y="1498"/>
                  </a:cubicBezTo>
                  <a:cubicBezTo>
                    <a:pt x="85814" y="500"/>
                    <a:pt x="86470" y="0"/>
                    <a:pt x="86784" y="0"/>
                  </a:cubicBezTo>
                  <a:cubicBezTo>
                    <a:pt x="87355" y="0"/>
                    <a:pt x="87640" y="300"/>
                    <a:pt x="87640" y="899"/>
                  </a:cubicBezTo>
                  <a:cubicBezTo>
                    <a:pt x="87640" y="1298"/>
                    <a:pt x="87055" y="2197"/>
                    <a:pt x="85885" y="3595"/>
                  </a:cubicBezTo>
                  <a:cubicBezTo>
                    <a:pt x="84715" y="4993"/>
                    <a:pt x="82789" y="6776"/>
                    <a:pt x="80108" y="8944"/>
                  </a:cubicBezTo>
                  <a:cubicBezTo>
                    <a:pt x="77426" y="11112"/>
                    <a:pt x="74445" y="12981"/>
                    <a:pt x="71164" y="14549"/>
                  </a:cubicBezTo>
                  <a:cubicBezTo>
                    <a:pt x="63205" y="18402"/>
                    <a:pt x="54090" y="20327"/>
                    <a:pt x="43820" y="20327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4D557D15-FFD7-A5E2-1538-61D2112853EF}"/>
                </a:ext>
              </a:extLst>
            </p:cNvPr>
            <p:cNvSpPr/>
            <p:nvPr/>
          </p:nvSpPr>
          <p:spPr>
            <a:xfrm>
              <a:off x="4536304" y="2943856"/>
              <a:ext cx="56700" cy="40438"/>
            </a:xfrm>
            <a:custGeom>
              <a:avLst/>
              <a:gdLst>
                <a:gd name="connsiteX0" fmla="*/ 3338 w 56700"/>
                <a:gd name="connsiteY0" fmla="*/ 0 h 40438"/>
                <a:gd name="connsiteX1" fmla="*/ 5349 w 56700"/>
                <a:gd name="connsiteY1" fmla="*/ 386 h 40438"/>
                <a:gd name="connsiteX2" fmla="*/ 38813 w 56700"/>
                <a:gd name="connsiteY2" fmla="*/ 8772 h 40438"/>
                <a:gd name="connsiteX3" fmla="*/ 51480 w 56700"/>
                <a:gd name="connsiteY3" fmla="*/ 16604 h 40438"/>
                <a:gd name="connsiteX4" fmla="*/ 56701 w 56700"/>
                <a:gd name="connsiteY4" fmla="*/ 29313 h 40438"/>
                <a:gd name="connsiteX5" fmla="*/ 54518 w 56700"/>
                <a:gd name="connsiteY5" fmla="*/ 35989 h 40438"/>
                <a:gd name="connsiteX6" fmla="*/ 49083 w 56700"/>
                <a:gd name="connsiteY6" fmla="*/ 38599 h 40438"/>
                <a:gd name="connsiteX7" fmla="*/ 44761 w 56700"/>
                <a:gd name="connsiteY7" fmla="*/ 37059 h 40438"/>
                <a:gd name="connsiteX8" fmla="*/ 43392 w 56700"/>
                <a:gd name="connsiteY8" fmla="*/ 33678 h 40438"/>
                <a:gd name="connsiteX9" fmla="*/ 43563 w 56700"/>
                <a:gd name="connsiteY9" fmla="*/ 32437 h 40438"/>
                <a:gd name="connsiteX10" fmla="*/ 44462 w 56700"/>
                <a:gd name="connsiteY10" fmla="*/ 31110 h 40438"/>
                <a:gd name="connsiteX11" fmla="*/ 46430 w 56700"/>
                <a:gd name="connsiteY11" fmla="*/ 30426 h 40438"/>
                <a:gd name="connsiteX12" fmla="*/ 50025 w 56700"/>
                <a:gd name="connsiteY12" fmla="*/ 32180 h 40438"/>
                <a:gd name="connsiteX13" fmla="*/ 50924 w 56700"/>
                <a:gd name="connsiteY13" fmla="*/ 33849 h 40438"/>
                <a:gd name="connsiteX14" fmla="*/ 51095 w 56700"/>
                <a:gd name="connsiteY14" fmla="*/ 35946 h 40438"/>
                <a:gd name="connsiteX15" fmla="*/ 53106 w 56700"/>
                <a:gd name="connsiteY15" fmla="*/ 34491 h 40438"/>
                <a:gd name="connsiteX16" fmla="*/ 54219 w 56700"/>
                <a:gd name="connsiteY16" fmla="*/ 32480 h 40438"/>
                <a:gd name="connsiteX17" fmla="*/ 54646 w 56700"/>
                <a:gd name="connsiteY17" fmla="*/ 30726 h 40438"/>
                <a:gd name="connsiteX18" fmla="*/ 54775 w 56700"/>
                <a:gd name="connsiteY18" fmla="*/ 29313 h 40438"/>
                <a:gd name="connsiteX19" fmla="*/ 49255 w 56700"/>
                <a:gd name="connsiteY19" fmla="*/ 19642 h 40438"/>
                <a:gd name="connsiteX20" fmla="*/ 45917 w 56700"/>
                <a:gd name="connsiteY20" fmla="*/ 17503 h 40438"/>
                <a:gd name="connsiteX21" fmla="*/ 42279 w 56700"/>
                <a:gd name="connsiteY21" fmla="*/ 15876 h 40438"/>
                <a:gd name="connsiteX22" fmla="*/ 39241 w 56700"/>
                <a:gd name="connsiteY22" fmla="*/ 14892 h 40438"/>
                <a:gd name="connsiteX23" fmla="*/ 35732 w 56700"/>
                <a:gd name="connsiteY23" fmla="*/ 13950 h 40438"/>
                <a:gd name="connsiteX24" fmla="*/ 39712 w 56700"/>
                <a:gd name="connsiteY24" fmla="*/ 22808 h 40438"/>
                <a:gd name="connsiteX25" fmla="*/ 39155 w 56700"/>
                <a:gd name="connsiteY25" fmla="*/ 26703 h 40438"/>
                <a:gd name="connsiteX26" fmla="*/ 37444 w 56700"/>
                <a:gd name="connsiteY26" fmla="*/ 30083 h 40438"/>
                <a:gd name="connsiteX27" fmla="*/ 34149 w 56700"/>
                <a:gd name="connsiteY27" fmla="*/ 32608 h 40438"/>
                <a:gd name="connsiteX28" fmla="*/ 29270 w 56700"/>
                <a:gd name="connsiteY28" fmla="*/ 33507 h 40438"/>
                <a:gd name="connsiteX29" fmla="*/ 22295 w 56700"/>
                <a:gd name="connsiteY29" fmla="*/ 32352 h 40438"/>
                <a:gd name="connsiteX30" fmla="*/ 10869 w 56700"/>
                <a:gd name="connsiteY30" fmla="*/ 28414 h 40438"/>
                <a:gd name="connsiteX31" fmla="*/ 4707 w 56700"/>
                <a:gd name="connsiteY31" fmla="*/ 26916 h 40438"/>
                <a:gd name="connsiteX32" fmla="*/ 3124 w 56700"/>
                <a:gd name="connsiteY32" fmla="*/ 27131 h 40438"/>
                <a:gd name="connsiteX33" fmla="*/ 2268 w 56700"/>
                <a:gd name="connsiteY33" fmla="*/ 27772 h 40438"/>
                <a:gd name="connsiteX34" fmla="*/ 1969 w 56700"/>
                <a:gd name="connsiteY34" fmla="*/ 28457 h 40438"/>
                <a:gd name="connsiteX35" fmla="*/ 1926 w 56700"/>
                <a:gd name="connsiteY35" fmla="*/ 29100 h 40438"/>
                <a:gd name="connsiteX36" fmla="*/ 4493 w 56700"/>
                <a:gd name="connsiteY36" fmla="*/ 33978 h 40438"/>
                <a:gd name="connsiteX37" fmla="*/ 12795 w 56700"/>
                <a:gd name="connsiteY37" fmla="*/ 37957 h 40438"/>
                <a:gd name="connsiteX38" fmla="*/ 14122 w 56700"/>
                <a:gd name="connsiteY38" fmla="*/ 38513 h 40438"/>
                <a:gd name="connsiteX39" fmla="*/ 14378 w 56700"/>
                <a:gd name="connsiteY39" fmla="*/ 39369 h 40438"/>
                <a:gd name="connsiteX40" fmla="*/ 13480 w 56700"/>
                <a:gd name="connsiteY40" fmla="*/ 40439 h 40438"/>
                <a:gd name="connsiteX41" fmla="*/ 11811 w 56700"/>
                <a:gd name="connsiteY41" fmla="*/ 40054 h 40438"/>
                <a:gd name="connsiteX42" fmla="*/ 8430 w 56700"/>
                <a:gd name="connsiteY42" fmla="*/ 38770 h 40438"/>
                <a:gd name="connsiteX43" fmla="*/ 4536 w 56700"/>
                <a:gd name="connsiteY43" fmla="*/ 36546 h 40438"/>
                <a:gd name="connsiteX44" fmla="*/ 1327 w 56700"/>
                <a:gd name="connsiteY44" fmla="*/ 33250 h 40438"/>
                <a:gd name="connsiteX45" fmla="*/ 0 w 56700"/>
                <a:gd name="connsiteY45" fmla="*/ 28842 h 40438"/>
                <a:gd name="connsiteX46" fmla="*/ 2097 w 56700"/>
                <a:gd name="connsiteY46" fmla="*/ 23664 h 40438"/>
                <a:gd name="connsiteX47" fmla="*/ 7189 w 56700"/>
                <a:gd name="connsiteY47" fmla="*/ 21654 h 40438"/>
                <a:gd name="connsiteX48" fmla="*/ 9543 w 56700"/>
                <a:gd name="connsiteY48" fmla="*/ 21995 h 40438"/>
                <a:gd name="connsiteX49" fmla="*/ 13480 w 56700"/>
                <a:gd name="connsiteY49" fmla="*/ 23408 h 40438"/>
                <a:gd name="connsiteX50" fmla="*/ 30682 w 56700"/>
                <a:gd name="connsiteY50" fmla="*/ 27901 h 40438"/>
                <a:gd name="connsiteX51" fmla="*/ 33207 w 56700"/>
                <a:gd name="connsiteY51" fmla="*/ 27687 h 40438"/>
                <a:gd name="connsiteX52" fmla="*/ 35432 w 56700"/>
                <a:gd name="connsiteY52" fmla="*/ 26874 h 40438"/>
                <a:gd name="connsiteX53" fmla="*/ 37144 w 56700"/>
                <a:gd name="connsiteY53" fmla="*/ 25205 h 40438"/>
                <a:gd name="connsiteX54" fmla="*/ 37743 w 56700"/>
                <a:gd name="connsiteY54" fmla="*/ 22467 h 40438"/>
                <a:gd name="connsiteX55" fmla="*/ 36802 w 56700"/>
                <a:gd name="connsiteY55" fmla="*/ 18572 h 40438"/>
                <a:gd name="connsiteX56" fmla="*/ 34491 w 56700"/>
                <a:gd name="connsiteY56" fmla="*/ 15448 h 40438"/>
                <a:gd name="connsiteX57" fmla="*/ 32052 w 56700"/>
                <a:gd name="connsiteY57" fmla="*/ 13480 h 40438"/>
                <a:gd name="connsiteX58" fmla="*/ 30297 w 56700"/>
                <a:gd name="connsiteY58" fmla="*/ 12539 h 40438"/>
                <a:gd name="connsiteX59" fmla="*/ 14550 w 56700"/>
                <a:gd name="connsiteY59" fmla="*/ 8602 h 40438"/>
                <a:gd name="connsiteX60" fmla="*/ 7532 w 56700"/>
                <a:gd name="connsiteY60" fmla="*/ 6847 h 40438"/>
                <a:gd name="connsiteX61" fmla="*/ 2782 w 56700"/>
                <a:gd name="connsiteY61" fmla="*/ 5649 h 40438"/>
                <a:gd name="connsiteX62" fmla="*/ 1412 w 56700"/>
                <a:gd name="connsiteY62" fmla="*/ 4237 h 40438"/>
                <a:gd name="connsiteX63" fmla="*/ 941 w 56700"/>
                <a:gd name="connsiteY63" fmla="*/ 2568 h 40438"/>
                <a:gd name="connsiteX64" fmla="*/ 1583 w 56700"/>
                <a:gd name="connsiteY64" fmla="*/ 770 h 40438"/>
                <a:gd name="connsiteX65" fmla="*/ 3338 w 56700"/>
                <a:gd name="connsiteY65" fmla="*/ 0 h 4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6700" h="40438">
                  <a:moveTo>
                    <a:pt x="3338" y="0"/>
                  </a:moveTo>
                  <a:cubicBezTo>
                    <a:pt x="3737" y="0"/>
                    <a:pt x="4408" y="129"/>
                    <a:pt x="5349" y="386"/>
                  </a:cubicBezTo>
                  <a:lnTo>
                    <a:pt x="38813" y="8772"/>
                  </a:lnTo>
                  <a:cubicBezTo>
                    <a:pt x="43777" y="9999"/>
                    <a:pt x="47999" y="12610"/>
                    <a:pt x="51480" y="16604"/>
                  </a:cubicBezTo>
                  <a:cubicBezTo>
                    <a:pt x="54960" y="20569"/>
                    <a:pt x="56701" y="24805"/>
                    <a:pt x="56701" y="29313"/>
                  </a:cubicBezTo>
                  <a:cubicBezTo>
                    <a:pt x="56701" y="32024"/>
                    <a:pt x="55974" y="34249"/>
                    <a:pt x="54518" y="35989"/>
                  </a:cubicBezTo>
                  <a:cubicBezTo>
                    <a:pt x="53092" y="37729"/>
                    <a:pt x="51280" y="38599"/>
                    <a:pt x="49083" y="38599"/>
                  </a:cubicBezTo>
                  <a:cubicBezTo>
                    <a:pt x="47143" y="38599"/>
                    <a:pt x="45703" y="38086"/>
                    <a:pt x="44761" y="37059"/>
                  </a:cubicBezTo>
                  <a:cubicBezTo>
                    <a:pt x="43848" y="36031"/>
                    <a:pt x="43392" y="34905"/>
                    <a:pt x="43392" y="33678"/>
                  </a:cubicBezTo>
                  <a:cubicBezTo>
                    <a:pt x="43392" y="33279"/>
                    <a:pt x="43449" y="32865"/>
                    <a:pt x="43563" y="32437"/>
                  </a:cubicBezTo>
                  <a:cubicBezTo>
                    <a:pt x="43677" y="32009"/>
                    <a:pt x="43977" y="31567"/>
                    <a:pt x="44462" y="31110"/>
                  </a:cubicBezTo>
                  <a:cubicBezTo>
                    <a:pt x="44947" y="30654"/>
                    <a:pt x="45603" y="30426"/>
                    <a:pt x="46430" y="30426"/>
                  </a:cubicBezTo>
                  <a:cubicBezTo>
                    <a:pt x="47771" y="30426"/>
                    <a:pt x="48969" y="31011"/>
                    <a:pt x="50025" y="32180"/>
                  </a:cubicBezTo>
                  <a:cubicBezTo>
                    <a:pt x="50510" y="32751"/>
                    <a:pt x="50809" y="33307"/>
                    <a:pt x="50924" y="33849"/>
                  </a:cubicBezTo>
                  <a:cubicBezTo>
                    <a:pt x="51038" y="34363"/>
                    <a:pt x="51095" y="35062"/>
                    <a:pt x="51095" y="35946"/>
                  </a:cubicBezTo>
                  <a:cubicBezTo>
                    <a:pt x="51893" y="35604"/>
                    <a:pt x="52564" y="35119"/>
                    <a:pt x="53106" y="34491"/>
                  </a:cubicBezTo>
                  <a:cubicBezTo>
                    <a:pt x="53648" y="33863"/>
                    <a:pt x="54019" y="33193"/>
                    <a:pt x="54219" y="32480"/>
                  </a:cubicBezTo>
                  <a:cubicBezTo>
                    <a:pt x="54447" y="31766"/>
                    <a:pt x="54589" y="31181"/>
                    <a:pt x="54646" y="30726"/>
                  </a:cubicBezTo>
                  <a:cubicBezTo>
                    <a:pt x="54732" y="30241"/>
                    <a:pt x="54775" y="29769"/>
                    <a:pt x="54775" y="29313"/>
                  </a:cubicBezTo>
                  <a:cubicBezTo>
                    <a:pt x="54775" y="25662"/>
                    <a:pt x="52935" y="22438"/>
                    <a:pt x="49255" y="19642"/>
                  </a:cubicBezTo>
                  <a:cubicBezTo>
                    <a:pt x="48142" y="18814"/>
                    <a:pt x="47029" y="18101"/>
                    <a:pt x="45917" y="17503"/>
                  </a:cubicBezTo>
                  <a:cubicBezTo>
                    <a:pt x="44833" y="16875"/>
                    <a:pt x="43620" y="16332"/>
                    <a:pt x="42279" y="15876"/>
                  </a:cubicBezTo>
                  <a:cubicBezTo>
                    <a:pt x="40967" y="15420"/>
                    <a:pt x="39954" y="15092"/>
                    <a:pt x="39241" y="14892"/>
                  </a:cubicBezTo>
                  <a:cubicBezTo>
                    <a:pt x="38528" y="14664"/>
                    <a:pt x="37358" y="14349"/>
                    <a:pt x="35732" y="13950"/>
                  </a:cubicBezTo>
                  <a:cubicBezTo>
                    <a:pt x="38385" y="16604"/>
                    <a:pt x="39712" y="19556"/>
                    <a:pt x="39712" y="22808"/>
                  </a:cubicBezTo>
                  <a:cubicBezTo>
                    <a:pt x="39712" y="24178"/>
                    <a:pt x="39526" y="25476"/>
                    <a:pt x="39155" y="26703"/>
                  </a:cubicBezTo>
                  <a:cubicBezTo>
                    <a:pt x="38785" y="27901"/>
                    <a:pt x="38214" y="29028"/>
                    <a:pt x="37444" y="30083"/>
                  </a:cubicBezTo>
                  <a:cubicBezTo>
                    <a:pt x="36645" y="31139"/>
                    <a:pt x="35547" y="31981"/>
                    <a:pt x="34149" y="32608"/>
                  </a:cubicBezTo>
                  <a:cubicBezTo>
                    <a:pt x="32751" y="33208"/>
                    <a:pt x="31125" y="33507"/>
                    <a:pt x="29270" y="33507"/>
                  </a:cubicBezTo>
                  <a:cubicBezTo>
                    <a:pt x="27302" y="33507"/>
                    <a:pt x="24977" y="33122"/>
                    <a:pt x="22295" y="32352"/>
                  </a:cubicBezTo>
                  <a:cubicBezTo>
                    <a:pt x="19613" y="31582"/>
                    <a:pt x="15805" y="30269"/>
                    <a:pt x="10869" y="28414"/>
                  </a:cubicBezTo>
                  <a:cubicBezTo>
                    <a:pt x="8102" y="27416"/>
                    <a:pt x="6048" y="26916"/>
                    <a:pt x="4707" y="26916"/>
                  </a:cubicBezTo>
                  <a:cubicBezTo>
                    <a:pt x="4051" y="26916"/>
                    <a:pt x="3523" y="26988"/>
                    <a:pt x="3124" y="27131"/>
                  </a:cubicBezTo>
                  <a:cubicBezTo>
                    <a:pt x="2696" y="27273"/>
                    <a:pt x="2411" y="27487"/>
                    <a:pt x="2268" y="27772"/>
                  </a:cubicBezTo>
                  <a:cubicBezTo>
                    <a:pt x="2097" y="28058"/>
                    <a:pt x="1997" y="28287"/>
                    <a:pt x="1969" y="28457"/>
                  </a:cubicBezTo>
                  <a:cubicBezTo>
                    <a:pt x="1940" y="28600"/>
                    <a:pt x="1926" y="28814"/>
                    <a:pt x="1926" y="29100"/>
                  </a:cubicBezTo>
                  <a:cubicBezTo>
                    <a:pt x="1926" y="30782"/>
                    <a:pt x="2782" y="32408"/>
                    <a:pt x="4493" y="33978"/>
                  </a:cubicBezTo>
                  <a:cubicBezTo>
                    <a:pt x="6205" y="35546"/>
                    <a:pt x="8972" y="36873"/>
                    <a:pt x="12795" y="37957"/>
                  </a:cubicBezTo>
                  <a:cubicBezTo>
                    <a:pt x="13508" y="38185"/>
                    <a:pt x="13951" y="38371"/>
                    <a:pt x="14122" y="38513"/>
                  </a:cubicBezTo>
                  <a:cubicBezTo>
                    <a:pt x="14293" y="38657"/>
                    <a:pt x="14378" y="38942"/>
                    <a:pt x="14378" y="39369"/>
                  </a:cubicBezTo>
                  <a:cubicBezTo>
                    <a:pt x="14350" y="40083"/>
                    <a:pt x="14050" y="40439"/>
                    <a:pt x="13480" y="40439"/>
                  </a:cubicBezTo>
                  <a:cubicBezTo>
                    <a:pt x="13252" y="40439"/>
                    <a:pt x="12695" y="40311"/>
                    <a:pt x="11811" y="40054"/>
                  </a:cubicBezTo>
                  <a:cubicBezTo>
                    <a:pt x="10898" y="39798"/>
                    <a:pt x="9771" y="39369"/>
                    <a:pt x="8430" y="38770"/>
                  </a:cubicBezTo>
                  <a:cubicBezTo>
                    <a:pt x="7061" y="38142"/>
                    <a:pt x="5763" y="37401"/>
                    <a:pt x="4536" y="36546"/>
                  </a:cubicBezTo>
                  <a:cubicBezTo>
                    <a:pt x="3281" y="35690"/>
                    <a:pt x="2211" y="34591"/>
                    <a:pt x="1327" y="33250"/>
                  </a:cubicBezTo>
                  <a:cubicBezTo>
                    <a:pt x="442" y="31880"/>
                    <a:pt x="0" y="30411"/>
                    <a:pt x="0" y="28842"/>
                  </a:cubicBezTo>
                  <a:cubicBezTo>
                    <a:pt x="0" y="26703"/>
                    <a:pt x="699" y="24977"/>
                    <a:pt x="2097" y="23664"/>
                  </a:cubicBezTo>
                  <a:cubicBezTo>
                    <a:pt x="3466" y="22324"/>
                    <a:pt x="5164" y="21654"/>
                    <a:pt x="7189" y="21654"/>
                  </a:cubicBezTo>
                  <a:cubicBezTo>
                    <a:pt x="8017" y="21654"/>
                    <a:pt x="8801" y="21768"/>
                    <a:pt x="9543" y="21995"/>
                  </a:cubicBezTo>
                  <a:cubicBezTo>
                    <a:pt x="10256" y="22195"/>
                    <a:pt x="11568" y="22666"/>
                    <a:pt x="13480" y="23408"/>
                  </a:cubicBezTo>
                  <a:cubicBezTo>
                    <a:pt x="21183" y="26403"/>
                    <a:pt x="26917" y="27901"/>
                    <a:pt x="30682" y="27901"/>
                  </a:cubicBezTo>
                  <a:cubicBezTo>
                    <a:pt x="31595" y="27901"/>
                    <a:pt x="32437" y="27830"/>
                    <a:pt x="33207" y="27687"/>
                  </a:cubicBezTo>
                  <a:cubicBezTo>
                    <a:pt x="33949" y="27516"/>
                    <a:pt x="34691" y="27245"/>
                    <a:pt x="35432" y="26874"/>
                  </a:cubicBezTo>
                  <a:cubicBezTo>
                    <a:pt x="36146" y="26503"/>
                    <a:pt x="36716" y="25947"/>
                    <a:pt x="37144" y="25205"/>
                  </a:cubicBezTo>
                  <a:cubicBezTo>
                    <a:pt x="37544" y="24435"/>
                    <a:pt x="37743" y="23522"/>
                    <a:pt x="37743" y="22467"/>
                  </a:cubicBezTo>
                  <a:cubicBezTo>
                    <a:pt x="37743" y="21126"/>
                    <a:pt x="37429" y="19828"/>
                    <a:pt x="36802" y="18572"/>
                  </a:cubicBezTo>
                  <a:cubicBezTo>
                    <a:pt x="36146" y="17289"/>
                    <a:pt x="35375" y="16248"/>
                    <a:pt x="34491" y="15448"/>
                  </a:cubicBezTo>
                  <a:cubicBezTo>
                    <a:pt x="33607" y="14622"/>
                    <a:pt x="32794" y="13965"/>
                    <a:pt x="32052" y="13480"/>
                  </a:cubicBezTo>
                  <a:cubicBezTo>
                    <a:pt x="31282" y="12966"/>
                    <a:pt x="30697" y="12653"/>
                    <a:pt x="30297" y="12539"/>
                  </a:cubicBezTo>
                  <a:lnTo>
                    <a:pt x="14550" y="8602"/>
                  </a:lnTo>
                  <a:lnTo>
                    <a:pt x="7532" y="6847"/>
                  </a:lnTo>
                  <a:cubicBezTo>
                    <a:pt x="4993" y="6305"/>
                    <a:pt x="3409" y="5906"/>
                    <a:pt x="2782" y="5649"/>
                  </a:cubicBezTo>
                  <a:cubicBezTo>
                    <a:pt x="2182" y="5307"/>
                    <a:pt x="1726" y="4835"/>
                    <a:pt x="1412" y="4237"/>
                  </a:cubicBezTo>
                  <a:cubicBezTo>
                    <a:pt x="1098" y="3638"/>
                    <a:pt x="941" y="3081"/>
                    <a:pt x="941" y="2568"/>
                  </a:cubicBezTo>
                  <a:cubicBezTo>
                    <a:pt x="941" y="1854"/>
                    <a:pt x="1155" y="1255"/>
                    <a:pt x="1583" y="770"/>
                  </a:cubicBezTo>
                  <a:cubicBezTo>
                    <a:pt x="2011" y="257"/>
                    <a:pt x="2596" y="0"/>
                    <a:pt x="3338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9D0A9AAC-3823-DA91-517C-BFDCAAF019B1}"/>
                </a:ext>
              </a:extLst>
            </p:cNvPr>
            <p:cNvSpPr/>
            <p:nvPr/>
          </p:nvSpPr>
          <p:spPr>
            <a:xfrm>
              <a:off x="4537331" y="2931431"/>
              <a:ext cx="54603" cy="10356"/>
            </a:xfrm>
            <a:custGeom>
              <a:avLst/>
              <a:gdLst>
                <a:gd name="connsiteX0" fmla="*/ 7788 w 54603"/>
                <a:gd name="connsiteY0" fmla="*/ 9030 h 10356"/>
                <a:gd name="connsiteX1" fmla="*/ 4536 w 54603"/>
                <a:gd name="connsiteY1" fmla="*/ 10356 h 10356"/>
                <a:gd name="connsiteX2" fmla="*/ 1369 w 54603"/>
                <a:gd name="connsiteY2" fmla="*/ 9030 h 10356"/>
                <a:gd name="connsiteX3" fmla="*/ 0 w 54603"/>
                <a:gd name="connsiteY3" fmla="*/ 5692 h 10356"/>
                <a:gd name="connsiteX4" fmla="*/ 1284 w 54603"/>
                <a:gd name="connsiteY4" fmla="*/ 2482 h 10356"/>
                <a:gd name="connsiteX5" fmla="*/ 4579 w 54603"/>
                <a:gd name="connsiteY5" fmla="*/ 1156 h 10356"/>
                <a:gd name="connsiteX6" fmla="*/ 7917 w 54603"/>
                <a:gd name="connsiteY6" fmla="*/ 2568 h 10356"/>
                <a:gd name="connsiteX7" fmla="*/ 9200 w 54603"/>
                <a:gd name="connsiteY7" fmla="*/ 5692 h 10356"/>
                <a:gd name="connsiteX8" fmla="*/ 7788 w 54603"/>
                <a:gd name="connsiteY8" fmla="*/ 9030 h 10356"/>
                <a:gd name="connsiteX9" fmla="*/ 36288 w 54603"/>
                <a:gd name="connsiteY9" fmla="*/ 9030 h 10356"/>
                <a:gd name="connsiteX10" fmla="*/ 33036 w 54603"/>
                <a:gd name="connsiteY10" fmla="*/ 10271 h 10356"/>
                <a:gd name="connsiteX11" fmla="*/ 29827 w 54603"/>
                <a:gd name="connsiteY11" fmla="*/ 9073 h 10356"/>
                <a:gd name="connsiteX12" fmla="*/ 28414 w 54603"/>
                <a:gd name="connsiteY12" fmla="*/ 5606 h 10356"/>
                <a:gd name="connsiteX13" fmla="*/ 30939 w 54603"/>
                <a:gd name="connsiteY13" fmla="*/ 1498 h 10356"/>
                <a:gd name="connsiteX14" fmla="*/ 37615 w 54603"/>
                <a:gd name="connsiteY14" fmla="*/ 0 h 10356"/>
                <a:gd name="connsiteX15" fmla="*/ 46345 w 54603"/>
                <a:gd name="connsiteY15" fmla="*/ 1841 h 10356"/>
                <a:gd name="connsiteX16" fmla="*/ 52592 w 54603"/>
                <a:gd name="connsiteY16" fmla="*/ 5478 h 10356"/>
                <a:gd name="connsiteX17" fmla="*/ 54604 w 54603"/>
                <a:gd name="connsiteY17" fmla="*/ 8002 h 10356"/>
                <a:gd name="connsiteX18" fmla="*/ 53662 w 54603"/>
                <a:gd name="connsiteY18" fmla="*/ 8858 h 10356"/>
                <a:gd name="connsiteX19" fmla="*/ 52678 w 54603"/>
                <a:gd name="connsiteY19" fmla="*/ 8259 h 10356"/>
                <a:gd name="connsiteX20" fmla="*/ 37615 w 54603"/>
                <a:gd name="connsiteY20" fmla="*/ 1926 h 10356"/>
                <a:gd name="connsiteX21" fmla="*/ 36288 w 54603"/>
                <a:gd name="connsiteY21" fmla="*/ 2097 h 10356"/>
                <a:gd name="connsiteX22" fmla="*/ 36460 w 54603"/>
                <a:gd name="connsiteY22" fmla="*/ 2311 h 10356"/>
                <a:gd name="connsiteX23" fmla="*/ 37701 w 54603"/>
                <a:gd name="connsiteY23" fmla="*/ 5606 h 10356"/>
                <a:gd name="connsiteX24" fmla="*/ 36288 w 54603"/>
                <a:gd name="connsiteY24" fmla="*/ 9030 h 1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603" h="10356">
                  <a:moveTo>
                    <a:pt x="7788" y="9030"/>
                  </a:moveTo>
                  <a:cubicBezTo>
                    <a:pt x="6847" y="9914"/>
                    <a:pt x="5763" y="10356"/>
                    <a:pt x="4536" y="10356"/>
                  </a:cubicBezTo>
                  <a:cubicBezTo>
                    <a:pt x="3309" y="10356"/>
                    <a:pt x="2254" y="9914"/>
                    <a:pt x="1369" y="9030"/>
                  </a:cubicBezTo>
                  <a:cubicBezTo>
                    <a:pt x="456" y="8146"/>
                    <a:pt x="0" y="7033"/>
                    <a:pt x="0" y="5692"/>
                  </a:cubicBezTo>
                  <a:cubicBezTo>
                    <a:pt x="0" y="4409"/>
                    <a:pt x="428" y="3338"/>
                    <a:pt x="1284" y="2482"/>
                  </a:cubicBezTo>
                  <a:cubicBezTo>
                    <a:pt x="2111" y="1598"/>
                    <a:pt x="3209" y="1156"/>
                    <a:pt x="4579" y="1156"/>
                  </a:cubicBezTo>
                  <a:cubicBezTo>
                    <a:pt x="5920" y="1156"/>
                    <a:pt x="7032" y="1626"/>
                    <a:pt x="7917" y="2568"/>
                  </a:cubicBezTo>
                  <a:cubicBezTo>
                    <a:pt x="8773" y="3480"/>
                    <a:pt x="9200" y="4522"/>
                    <a:pt x="9200" y="5692"/>
                  </a:cubicBezTo>
                  <a:cubicBezTo>
                    <a:pt x="9200" y="7033"/>
                    <a:pt x="8730" y="8146"/>
                    <a:pt x="7788" y="9030"/>
                  </a:cubicBezTo>
                  <a:moveTo>
                    <a:pt x="36288" y="9030"/>
                  </a:moveTo>
                  <a:cubicBezTo>
                    <a:pt x="35347" y="9857"/>
                    <a:pt x="34263" y="10271"/>
                    <a:pt x="33036" y="10271"/>
                  </a:cubicBezTo>
                  <a:cubicBezTo>
                    <a:pt x="31809" y="10271"/>
                    <a:pt x="30739" y="9871"/>
                    <a:pt x="29827" y="9073"/>
                  </a:cubicBezTo>
                  <a:cubicBezTo>
                    <a:pt x="28885" y="8245"/>
                    <a:pt x="28414" y="7090"/>
                    <a:pt x="28414" y="5606"/>
                  </a:cubicBezTo>
                  <a:cubicBezTo>
                    <a:pt x="28414" y="3866"/>
                    <a:pt x="29256" y="2497"/>
                    <a:pt x="30939" y="1498"/>
                  </a:cubicBezTo>
                  <a:cubicBezTo>
                    <a:pt x="32594" y="500"/>
                    <a:pt x="34819" y="0"/>
                    <a:pt x="37615" y="0"/>
                  </a:cubicBezTo>
                  <a:cubicBezTo>
                    <a:pt x="40639" y="0"/>
                    <a:pt x="43549" y="614"/>
                    <a:pt x="46345" y="1841"/>
                  </a:cubicBezTo>
                  <a:cubicBezTo>
                    <a:pt x="49169" y="3068"/>
                    <a:pt x="51252" y="4280"/>
                    <a:pt x="52592" y="5478"/>
                  </a:cubicBezTo>
                  <a:cubicBezTo>
                    <a:pt x="53933" y="6676"/>
                    <a:pt x="54604" y="7517"/>
                    <a:pt x="54604" y="8002"/>
                  </a:cubicBezTo>
                  <a:cubicBezTo>
                    <a:pt x="54604" y="8573"/>
                    <a:pt x="54290" y="8858"/>
                    <a:pt x="53662" y="8858"/>
                  </a:cubicBezTo>
                  <a:cubicBezTo>
                    <a:pt x="53434" y="8858"/>
                    <a:pt x="53106" y="8658"/>
                    <a:pt x="52678" y="8259"/>
                  </a:cubicBezTo>
                  <a:cubicBezTo>
                    <a:pt x="48171" y="4065"/>
                    <a:pt x="43149" y="1954"/>
                    <a:pt x="37615" y="1926"/>
                  </a:cubicBezTo>
                  <a:cubicBezTo>
                    <a:pt x="36731" y="1926"/>
                    <a:pt x="36288" y="1983"/>
                    <a:pt x="36288" y="2097"/>
                  </a:cubicBezTo>
                  <a:lnTo>
                    <a:pt x="36460" y="2311"/>
                  </a:lnTo>
                  <a:cubicBezTo>
                    <a:pt x="37287" y="3310"/>
                    <a:pt x="37701" y="4409"/>
                    <a:pt x="37701" y="5606"/>
                  </a:cubicBezTo>
                  <a:cubicBezTo>
                    <a:pt x="37701" y="7061"/>
                    <a:pt x="37230" y="8202"/>
                    <a:pt x="36288" y="903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4557D9C0-F331-6BB8-B182-8397F614909F}"/>
                </a:ext>
              </a:extLst>
            </p:cNvPr>
            <p:cNvSpPr/>
            <p:nvPr/>
          </p:nvSpPr>
          <p:spPr>
            <a:xfrm>
              <a:off x="4536304" y="2856280"/>
              <a:ext cx="39711" cy="47500"/>
            </a:xfrm>
            <a:custGeom>
              <a:avLst/>
              <a:gdLst>
                <a:gd name="connsiteX0" fmla="*/ 26189 w 39711"/>
                <a:gd name="connsiteY0" fmla="*/ 0 h 47500"/>
                <a:gd name="connsiteX1" fmla="*/ 27858 w 39711"/>
                <a:gd name="connsiteY1" fmla="*/ 385 h 47500"/>
                <a:gd name="connsiteX2" fmla="*/ 31239 w 39711"/>
                <a:gd name="connsiteY2" fmla="*/ 1712 h 47500"/>
                <a:gd name="connsiteX3" fmla="*/ 35176 w 39711"/>
                <a:gd name="connsiteY3" fmla="*/ 3851 h 47500"/>
                <a:gd name="connsiteX4" fmla="*/ 38385 w 39711"/>
                <a:gd name="connsiteY4" fmla="*/ 7146 h 47500"/>
                <a:gd name="connsiteX5" fmla="*/ 39712 w 39711"/>
                <a:gd name="connsiteY5" fmla="*/ 11468 h 47500"/>
                <a:gd name="connsiteX6" fmla="*/ 37658 w 39711"/>
                <a:gd name="connsiteY6" fmla="*/ 16604 h 47500"/>
                <a:gd name="connsiteX7" fmla="*/ 32523 w 39711"/>
                <a:gd name="connsiteY7" fmla="*/ 18657 h 47500"/>
                <a:gd name="connsiteX8" fmla="*/ 28457 w 39711"/>
                <a:gd name="connsiteY8" fmla="*/ 17758 h 47500"/>
                <a:gd name="connsiteX9" fmla="*/ 8045 w 39711"/>
                <a:gd name="connsiteY9" fmla="*/ 12067 h 47500"/>
                <a:gd name="connsiteX10" fmla="*/ 1926 w 39711"/>
                <a:gd name="connsiteY10" fmla="*/ 16818 h 47500"/>
                <a:gd name="connsiteX11" fmla="*/ 2824 w 39711"/>
                <a:gd name="connsiteY11" fmla="*/ 21396 h 47500"/>
                <a:gd name="connsiteX12" fmla="*/ 4878 w 39711"/>
                <a:gd name="connsiteY12" fmla="*/ 25076 h 47500"/>
                <a:gd name="connsiteX13" fmla="*/ 7746 w 39711"/>
                <a:gd name="connsiteY13" fmla="*/ 27943 h 47500"/>
                <a:gd name="connsiteX14" fmla="*/ 10484 w 39711"/>
                <a:gd name="connsiteY14" fmla="*/ 29955 h 47500"/>
                <a:gd name="connsiteX15" fmla="*/ 12624 w 39711"/>
                <a:gd name="connsiteY15" fmla="*/ 31110 h 47500"/>
                <a:gd name="connsiteX16" fmla="*/ 16989 w 39711"/>
                <a:gd name="connsiteY16" fmla="*/ 32223 h 47500"/>
                <a:gd name="connsiteX17" fmla="*/ 22851 w 39711"/>
                <a:gd name="connsiteY17" fmla="*/ 33720 h 47500"/>
                <a:gd name="connsiteX18" fmla="*/ 30768 w 39711"/>
                <a:gd name="connsiteY18" fmla="*/ 35647 h 47500"/>
                <a:gd name="connsiteX19" fmla="*/ 37230 w 39711"/>
                <a:gd name="connsiteY19" fmla="*/ 37315 h 47500"/>
                <a:gd name="connsiteX20" fmla="*/ 39070 w 39711"/>
                <a:gd name="connsiteY20" fmla="*/ 38685 h 47500"/>
                <a:gd name="connsiteX21" fmla="*/ 39712 w 39711"/>
                <a:gd name="connsiteY21" fmla="*/ 40568 h 47500"/>
                <a:gd name="connsiteX22" fmla="*/ 39070 w 39711"/>
                <a:gd name="connsiteY22" fmla="*/ 42364 h 47500"/>
                <a:gd name="connsiteX23" fmla="*/ 37315 w 39711"/>
                <a:gd name="connsiteY23" fmla="*/ 43093 h 47500"/>
                <a:gd name="connsiteX24" fmla="*/ 36502 w 39711"/>
                <a:gd name="connsiteY24" fmla="*/ 42964 h 47500"/>
                <a:gd name="connsiteX25" fmla="*/ 34962 w 39711"/>
                <a:gd name="connsiteY25" fmla="*/ 42621 h 47500"/>
                <a:gd name="connsiteX26" fmla="*/ 33550 w 39711"/>
                <a:gd name="connsiteY26" fmla="*/ 42322 h 47500"/>
                <a:gd name="connsiteX27" fmla="*/ 13309 w 39711"/>
                <a:gd name="connsiteY27" fmla="*/ 37230 h 47500"/>
                <a:gd name="connsiteX28" fmla="*/ 8473 w 39711"/>
                <a:gd name="connsiteY28" fmla="*/ 36074 h 47500"/>
                <a:gd name="connsiteX29" fmla="*/ 5948 w 39711"/>
                <a:gd name="connsiteY29" fmla="*/ 35817 h 47500"/>
                <a:gd name="connsiteX30" fmla="*/ 1926 w 39711"/>
                <a:gd name="connsiteY30" fmla="*/ 38556 h 47500"/>
                <a:gd name="connsiteX31" fmla="*/ 4579 w 39711"/>
                <a:gd name="connsiteY31" fmla="*/ 42237 h 47500"/>
                <a:gd name="connsiteX32" fmla="*/ 12367 w 39711"/>
                <a:gd name="connsiteY32" fmla="*/ 44932 h 47500"/>
                <a:gd name="connsiteX33" fmla="*/ 14079 w 39711"/>
                <a:gd name="connsiteY33" fmla="*/ 45575 h 47500"/>
                <a:gd name="connsiteX34" fmla="*/ 14378 w 39711"/>
                <a:gd name="connsiteY34" fmla="*/ 46430 h 47500"/>
                <a:gd name="connsiteX35" fmla="*/ 13480 w 39711"/>
                <a:gd name="connsiteY35" fmla="*/ 47500 h 47500"/>
                <a:gd name="connsiteX36" fmla="*/ 11854 w 39711"/>
                <a:gd name="connsiteY36" fmla="*/ 47158 h 47500"/>
                <a:gd name="connsiteX37" fmla="*/ 8430 w 39711"/>
                <a:gd name="connsiteY37" fmla="*/ 46173 h 47500"/>
                <a:gd name="connsiteX38" fmla="*/ 5007 w 39711"/>
                <a:gd name="connsiteY38" fmla="*/ 44846 h 47500"/>
                <a:gd name="connsiteX39" fmla="*/ 3509 w 39711"/>
                <a:gd name="connsiteY39" fmla="*/ 43991 h 47500"/>
                <a:gd name="connsiteX40" fmla="*/ 2011 w 39711"/>
                <a:gd name="connsiteY40" fmla="*/ 42835 h 47500"/>
                <a:gd name="connsiteX41" fmla="*/ 514 w 39711"/>
                <a:gd name="connsiteY41" fmla="*/ 40867 h 47500"/>
                <a:gd name="connsiteX42" fmla="*/ 0 w 39711"/>
                <a:gd name="connsiteY42" fmla="*/ 38299 h 47500"/>
                <a:gd name="connsiteX43" fmla="*/ 2054 w 39711"/>
                <a:gd name="connsiteY43" fmla="*/ 32822 h 47500"/>
                <a:gd name="connsiteX44" fmla="*/ 7617 w 39711"/>
                <a:gd name="connsiteY44" fmla="*/ 30211 h 47500"/>
                <a:gd name="connsiteX45" fmla="*/ 0 w 39711"/>
                <a:gd name="connsiteY45" fmla="*/ 16561 h 47500"/>
                <a:gd name="connsiteX46" fmla="*/ 2482 w 39711"/>
                <a:gd name="connsiteY46" fmla="*/ 9158 h 47500"/>
                <a:gd name="connsiteX47" fmla="*/ 9372 w 39711"/>
                <a:gd name="connsiteY47" fmla="*/ 6461 h 47500"/>
                <a:gd name="connsiteX48" fmla="*/ 11725 w 39711"/>
                <a:gd name="connsiteY48" fmla="*/ 6676 h 47500"/>
                <a:gd name="connsiteX49" fmla="*/ 14635 w 39711"/>
                <a:gd name="connsiteY49" fmla="*/ 7274 h 47500"/>
                <a:gd name="connsiteX50" fmla="*/ 17502 w 39711"/>
                <a:gd name="connsiteY50" fmla="*/ 8002 h 47500"/>
                <a:gd name="connsiteX51" fmla="*/ 20755 w 39711"/>
                <a:gd name="connsiteY51" fmla="*/ 9029 h 47500"/>
                <a:gd name="connsiteX52" fmla="*/ 23579 w 39711"/>
                <a:gd name="connsiteY52" fmla="*/ 10013 h 47500"/>
                <a:gd name="connsiteX53" fmla="*/ 26446 w 39711"/>
                <a:gd name="connsiteY53" fmla="*/ 11041 h 47500"/>
                <a:gd name="connsiteX54" fmla="*/ 28628 w 39711"/>
                <a:gd name="connsiteY54" fmla="*/ 11811 h 47500"/>
                <a:gd name="connsiteX55" fmla="*/ 34876 w 39711"/>
                <a:gd name="connsiteY55" fmla="*/ 13394 h 47500"/>
                <a:gd name="connsiteX56" fmla="*/ 37059 w 39711"/>
                <a:gd name="connsiteY56" fmla="*/ 12923 h 47500"/>
                <a:gd name="connsiteX57" fmla="*/ 37743 w 39711"/>
                <a:gd name="connsiteY57" fmla="*/ 11297 h 47500"/>
                <a:gd name="connsiteX58" fmla="*/ 34791 w 39711"/>
                <a:gd name="connsiteY58" fmla="*/ 6077 h 47500"/>
                <a:gd name="connsiteX59" fmla="*/ 26917 w 39711"/>
                <a:gd name="connsiteY59" fmla="*/ 2353 h 47500"/>
                <a:gd name="connsiteX60" fmla="*/ 25590 w 39711"/>
                <a:gd name="connsiteY60" fmla="*/ 1840 h 47500"/>
                <a:gd name="connsiteX61" fmla="*/ 25333 w 39711"/>
                <a:gd name="connsiteY61" fmla="*/ 1027 h 47500"/>
                <a:gd name="connsiteX62" fmla="*/ 26189 w 39711"/>
                <a:gd name="connsiteY62" fmla="*/ 0 h 4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711" h="47500">
                  <a:moveTo>
                    <a:pt x="26189" y="0"/>
                  </a:moveTo>
                  <a:cubicBezTo>
                    <a:pt x="26418" y="0"/>
                    <a:pt x="26974" y="128"/>
                    <a:pt x="27858" y="385"/>
                  </a:cubicBezTo>
                  <a:cubicBezTo>
                    <a:pt x="28743" y="641"/>
                    <a:pt x="29869" y="1084"/>
                    <a:pt x="31239" y="1712"/>
                  </a:cubicBezTo>
                  <a:cubicBezTo>
                    <a:pt x="32608" y="2310"/>
                    <a:pt x="33920" y="3024"/>
                    <a:pt x="35176" y="3851"/>
                  </a:cubicBezTo>
                  <a:cubicBezTo>
                    <a:pt x="36402" y="4678"/>
                    <a:pt x="37472" y="5777"/>
                    <a:pt x="38385" y="7146"/>
                  </a:cubicBezTo>
                  <a:cubicBezTo>
                    <a:pt x="39270" y="8487"/>
                    <a:pt x="39712" y="9928"/>
                    <a:pt x="39712" y="11468"/>
                  </a:cubicBezTo>
                  <a:cubicBezTo>
                    <a:pt x="39712" y="13523"/>
                    <a:pt x="39027" y="15234"/>
                    <a:pt x="37658" y="16604"/>
                  </a:cubicBezTo>
                  <a:cubicBezTo>
                    <a:pt x="36288" y="17973"/>
                    <a:pt x="34577" y="18657"/>
                    <a:pt x="32523" y="18657"/>
                  </a:cubicBezTo>
                  <a:cubicBezTo>
                    <a:pt x="31381" y="18657"/>
                    <a:pt x="30026" y="18358"/>
                    <a:pt x="28457" y="17758"/>
                  </a:cubicBezTo>
                  <a:cubicBezTo>
                    <a:pt x="18330" y="13965"/>
                    <a:pt x="11526" y="12067"/>
                    <a:pt x="8045" y="12067"/>
                  </a:cubicBezTo>
                  <a:cubicBezTo>
                    <a:pt x="3966" y="12067"/>
                    <a:pt x="1926" y="13650"/>
                    <a:pt x="1926" y="16818"/>
                  </a:cubicBezTo>
                  <a:cubicBezTo>
                    <a:pt x="1926" y="18386"/>
                    <a:pt x="2225" y="19912"/>
                    <a:pt x="2824" y="21396"/>
                  </a:cubicBezTo>
                  <a:cubicBezTo>
                    <a:pt x="3395" y="22851"/>
                    <a:pt x="4080" y="24078"/>
                    <a:pt x="4878" y="25076"/>
                  </a:cubicBezTo>
                  <a:cubicBezTo>
                    <a:pt x="5677" y="26075"/>
                    <a:pt x="6633" y="27030"/>
                    <a:pt x="7746" y="27943"/>
                  </a:cubicBezTo>
                  <a:cubicBezTo>
                    <a:pt x="8830" y="28828"/>
                    <a:pt x="9743" y="29499"/>
                    <a:pt x="10484" y="29955"/>
                  </a:cubicBezTo>
                  <a:cubicBezTo>
                    <a:pt x="11198" y="30383"/>
                    <a:pt x="11911" y="30768"/>
                    <a:pt x="12624" y="31110"/>
                  </a:cubicBezTo>
                  <a:lnTo>
                    <a:pt x="16989" y="32223"/>
                  </a:lnTo>
                  <a:cubicBezTo>
                    <a:pt x="17788" y="32394"/>
                    <a:pt x="19742" y="32893"/>
                    <a:pt x="22851" y="33720"/>
                  </a:cubicBezTo>
                  <a:lnTo>
                    <a:pt x="30768" y="35647"/>
                  </a:lnTo>
                  <a:cubicBezTo>
                    <a:pt x="34705" y="36559"/>
                    <a:pt x="36859" y="37116"/>
                    <a:pt x="37230" y="37315"/>
                  </a:cubicBezTo>
                  <a:cubicBezTo>
                    <a:pt x="38029" y="37601"/>
                    <a:pt x="38642" y="38057"/>
                    <a:pt x="39070" y="38685"/>
                  </a:cubicBezTo>
                  <a:cubicBezTo>
                    <a:pt x="39498" y="39312"/>
                    <a:pt x="39712" y="39940"/>
                    <a:pt x="39712" y="40568"/>
                  </a:cubicBezTo>
                  <a:cubicBezTo>
                    <a:pt x="39712" y="41281"/>
                    <a:pt x="39498" y="41879"/>
                    <a:pt x="39070" y="42364"/>
                  </a:cubicBezTo>
                  <a:cubicBezTo>
                    <a:pt x="38642" y="42850"/>
                    <a:pt x="38057" y="43093"/>
                    <a:pt x="37315" y="43093"/>
                  </a:cubicBezTo>
                  <a:cubicBezTo>
                    <a:pt x="37201" y="43093"/>
                    <a:pt x="36930" y="43050"/>
                    <a:pt x="36502" y="42964"/>
                  </a:cubicBezTo>
                  <a:cubicBezTo>
                    <a:pt x="36074" y="42878"/>
                    <a:pt x="35561" y="42764"/>
                    <a:pt x="34962" y="42621"/>
                  </a:cubicBezTo>
                  <a:cubicBezTo>
                    <a:pt x="34363" y="42479"/>
                    <a:pt x="33892" y="42379"/>
                    <a:pt x="33550" y="42322"/>
                  </a:cubicBezTo>
                  <a:lnTo>
                    <a:pt x="13309" y="37230"/>
                  </a:lnTo>
                  <a:cubicBezTo>
                    <a:pt x="10855" y="36602"/>
                    <a:pt x="9243" y="36217"/>
                    <a:pt x="8473" y="36074"/>
                  </a:cubicBezTo>
                  <a:cubicBezTo>
                    <a:pt x="7674" y="35903"/>
                    <a:pt x="6833" y="35817"/>
                    <a:pt x="5948" y="35817"/>
                  </a:cubicBezTo>
                  <a:cubicBezTo>
                    <a:pt x="3267" y="35817"/>
                    <a:pt x="1926" y="36730"/>
                    <a:pt x="1926" y="38556"/>
                  </a:cubicBezTo>
                  <a:cubicBezTo>
                    <a:pt x="1926" y="40040"/>
                    <a:pt x="2810" y="41266"/>
                    <a:pt x="4579" y="42237"/>
                  </a:cubicBezTo>
                  <a:cubicBezTo>
                    <a:pt x="6348" y="43206"/>
                    <a:pt x="8944" y="44105"/>
                    <a:pt x="12367" y="44932"/>
                  </a:cubicBezTo>
                  <a:cubicBezTo>
                    <a:pt x="13309" y="45189"/>
                    <a:pt x="13879" y="45403"/>
                    <a:pt x="14079" y="45575"/>
                  </a:cubicBezTo>
                  <a:cubicBezTo>
                    <a:pt x="14279" y="45717"/>
                    <a:pt x="14378" y="46002"/>
                    <a:pt x="14378" y="46430"/>
                  </a:cubicBezTo>
                  <a:cubicBezTo>
                    <a:pt x="14350" y="47143"/>
                    <a:pt x="14050" y="47500"/>
                    <a:pt x="13480" y="47500"/>
                  </a:cubicBezTo>
                  <a:cubicBezTo>
                    <a:pt x="13337" y="47500"/>
                    <a:pt x="12795" y="47386"/>
                    <a:pt x="11854" y="47158"/>
                  </a:cubicBezTo>
                  <a:cubicBezTo>
                    <a:pt x="10912" y="46929"/>
                    <a:pt x="9771" y="46601"/>
                    <a:pt x="8430" y="46173"/>
                  </a:cubicBezTo>
                  <a:cubicBezTo>
                    <a:pt x="7061" y="45717"/>
                    <a:pt x="5920" y="45275"/>
                    <a:pt x="5007" y="44846"/>
                  </a:cubicBezTo>
                  <a:cubicBezTo>
                    <a:pt x="4322" y="44476"/>
                    <a:pt x="3823" y="44191"/>
                    <a:pt x="3509" y="43991"/>
                  </a:cubicBezTo>
                  <a:cubicBezTo>
                    <a:pt x="3167" y="43763"/>
                    <a:pt x="2668" y="43378"/>
                    <a:pt x="2011" y="42835"/>
                  </a:cubicBezTo>
                  <a:cubicBezTo>
                    <a:pt x="1327" y="42265"/>
                    <a:pt x="827" y="41609"/>
                    <a:pt x="514" y="40867"/>
                  </a:cubicBezTo>
                  <a:cubicBezTo>
                    <a:pt x="171" y="40097"/>
                    <a:pt x="0" y="39241"/>
                    <a:pt x="0" y="38299"/>
                  </a:cubicBezTo>
                  <a:cubicBezTo>
                    <a:pt x="0" y="36188"/>
                    <a:pt x="685" y="34362"/>
                    <a:pt x="2054" y="32822"/>
                  </a:cubicBezTo>
                  <a:cubicBezTo>
                    <a:pt x="3395" y="31281"/>
                    <a:pt x="5249" y="30411"/>
                    <a:pt x="7617" y="30211"/>
                  </a:cubicBezTo>
                  <a:cubicBezTo>
                    <a:pt x="2539" y="26418"/>
                    <a:pt x="0" y="21867"/>
                    <a:pt x="0" y="16561"/>
                  </a:cubicBezTo>
                  <a:cubicBezTo>
                    <a:pt x="0" y="13423"/>
                    <a:pt x="827" y="10955"/>
                    <a:pt x="2482" y="9158"/>
                  </a:cubicBezTo>
                  <a:cubicBezTo>
                    <a:pt x="4137" y="7360"/>
                    <a:pt x="6433" y="6461"/>
                    <a:pt x="9372" y="6461"/>
                  </a:cubicBezTo>
                  <a:cubicBezTo>
                    <a:pt x="10056" y="6461"/>
                    <a:pt x="10841" y="6532"/>
                    <a:pt x="11725" y="6676"/>
                  </a:cubicBezTo>
                  <a:cubicBezTo>
                    <a:pt x="12581" y="6790"/>
                    <a:pt x="13551" y="6989"/>
                    <a:pt x="14635" y="7274"/>
                  </a:cubicBezTo>
                  <a:cubicBezTo>
                    <a:pt x="15719" y="7531"/>
                    <a:pt x="16675" y="7774"/>
                    <a:pt x="17502" y="8002"/>
                  </a:cubicBezTo>
                  <a:cubicBezTo>
                    <a:pt x="18330" y="8230"/>
                    <a:pt x="19414" y="8572"/>
                    <a:pt x="20755" y="9029"/>
                  </a:cubicBezTo>
                  <a:cubicBezTo>
                    <a:pt x="22067" y="9486"/>
                    <a:pt x="23008" y="9814"/>
                    <a:pt x="23579" y="10013"/>
                  </a:cubicBezTo>
                  <a:cubicBezTo>
                    <a:pt x="24149" y="10213"/>
                    <a:pt x="25105" y="10555"/>
                    <a:pt x="26446" y="11041"/>
                  </a:cubicBezTo>
                  <a:cubicBezTo>
                    <a:pt x="27758" y="11496"/>
                    <a:pt x="28486" y="11753"/>
                    <a:pt x="28628" y="11811"/>
                  </a:cubicBezTo>
                  <a:cubicBezTo>
                    <a:pt x="31282" y="12866"/>
                    <a:pt x="33364" y="13394"/>
                    <a:pt x="34876" y="13394"/>
                  </a:cubicBezTo>
                  <a:cubicBezTo>
                    <a:pt x="35875" y="13394"/>
                    <a:pt x="36602" y="13237"/>
                    <a:pt x="37059" y="12923"/>
                  </a:cubicBezTo>
                  <a:cubicBezTo>
                    <a:pt x="37515" y="12581"/>
                    <a:pt x="37743" y="12039"/>
                    <a:pt x="37743" y="11297"/>
                  </a:cubicBezTo>
                  <a:cubicBezTo>
                    <a:pt x="37743" y="9300"/>
                    <a:pt x="36759" y="7560"/>
                    <a:pt x="34791" y="6077"/>
                  </a:cubicBezTo>
                  <a:cubicBezTo>
                    <a:pt x="32794" y="4565"/>
                    <a:pt x="30169" y="3323"/>
                    <a:pt x="26917" y="2353"/>
                  </a:cubicBezTo>
                  <a:cubicBezTo>
                    <a:pt x="26204" y="2125"/>
                    <a:pt x="25761" y="1954"/>
                    <a:pt x="25590" y="1840"/>
                  </a:cubicBezTo>
                  <a:cubicBezTo>
                    <a:pt x="25419" y="1697"/>
                    <a:pt x="25333" y="1426"/>
                    <a:pt x="25333" y="1027"/>
                  </a:cubicBezTo>
                  <a:cubicBezTo>
                    <a:pt x="25333" y="343"/>
                    <a:pt x="25619" y="0"/>
                    <a:pt x="26189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FE20945D-EA7E-815F-9B1B-6F04D2DD612E}"/>
                </a:ext>
              </a:extLst>
            </p:cNvPr>
            <p:cNvSpPr/>
            <p:nvPr/>
          </p:nvSpPr>
          <p:spPr>
            <a:xfrm>
              <a:off x="4565746" y="2841466"/>
              <a:ext cx="26189" cy="10269"/>
            </a:xfrm>
            <a:custGeom>
              <a:avLst/>
              <a:gdLst>
                <a:gd name="connsiteX0" fmla="*/ 7874 w 26189"/>
                <a:gd name="connsiteY0" fmla="*/ 9029 h 10269"/>
                <a:gd name="connsiteX1" fmla="*/ 4622 w 26189"/>
                <a:gd name="connsiteY1" fmla="*/ 10270 h 10269"/>
                <a:gd name="connsiteX2" fmla="*/ 1412 w 26189"/>
                <a:gd name="connsiteY2" fmla="*/ 9072 h 10269"/>
                <a:gd name="connsiteX3" fmla="*/ 0 w 26189"/>
                <a:gd name="connsiteY3" fmla="*/ 5605 h 10269"/>
                <a:gd name="connsiteX4" fmla="*/ 2525 w 26189"/>
                <a:gd name="connsiteY4" fmla="*/ 1497 h 10269"/>
                <a:gd name="connsiteX5" fmla="*/ 9200 w 26189"/>
                <a:gd name="connsiteY5" fmla="*/ 0 h 10269"/>
                <a:gd name="connsiteX6" fmla="*/ 17930 w 26189"/>
                <a:gd name="connsiteY6" fmla="*/ 1840 h 10269"/>
                <a:gd name="connsiteX7" fmla="*/ 24178 w 26189"/>
                <a:gd name="connsiteY7" fmla="*/ 5477 h 10269"/>
                <a:gd name="connsiteX8" fmla="*/ 26190 w 26189"/>
                <a:gd name="connsiteY8" fmla="*/ 8002 h 10269"/>
                <a:gd name="connsiteX9" fmla="*/ 25248 w 26189"/>
                <a:gd name="connsiteY9" fmla="*/ 8857 h 10269"/>
                <a:gd name="connsiteX10" fmla="*/ 24264 w 26189"/>
                <a:gd name="connsiteY10" fmla="*/ 8259 h 10269"/>
                <a:gd name="connsiteX11" fmla="*/ 9200 w 26189"/>
                <a:gd name="connsiteY11" fmla="*/ 1926 h 10269"/>
                <a:gd name="connsiteX12" fmla="*/ 7874 w 26189"/>
                <a:gd name="connsiteY12" fmla="*/ 2097 h 10269"/>
                <a:gd name="connsiteX13" fmla="*/ 8045 w 26189"/>
                <a:gd name="connsiteY13" fmla="*/ 2310 h 10269"/>
                <a:gd name="connsiteX14" fmla="*/ 9286 w 26189"/>
                <a:gd name="connsiteY14" fmla="*/ 5605 h 10269"/>
                <a:gd name="connsiteX15" fmla="*/ 7874 w 26189"/>
                <a:gd name="connsiteY15" fmla="*/ 9029 h 1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89" h="10269">
                  <a:moveTo>
                    <a:pt x="7874" y="9029"/>
                  </a:moveTo>
                  <a:cubicBezTo>
                    <a:pt x="6932" y="9856"/>
                    <a:pt x="5848" y="10270"/>
                    <a:pt x="4622" y="10270"/>
                  </a:cubicBezTo>
                  <a:cubicBezTo>
                    <a:pt x="3395" y="10270"/>
                    <a:pt x="2325" y="9870"/>
                    <a:pt x="1412" y="9072"/>
                  </a:cubicBezTo>
                  <a:cubicBezTo>
                    <a:pt x="471" y="8244"/>
                    <a:pt x="0" y="7089"/>
                    <a:pt x="0" y="5605"/>
                  </a:cubicBezTo>
                  <a:cubicBezTo>
                    <a:pt x="0" y="3865"/>
                    <a:pt x="842" y="2496"/>
                    <a:pt x="2525" y="1497"/>
                  </a:cubicBezTo>
                  <a:cubicBezTo>
                    <a:pt x="4179" y="499"/>
                    <a:pt x="6405" y="0"/>
                    <a:pt x="9200" y="0"/>
                  </a:cubicBezTo>
                  <a:cubicBezTo>
                    <a:pt x="12224" y="0"/>
                    <a:pt x="15134" y="613"/>
                    <a:pt x="17930" y="1840"/>
                  </a:cubicBezTo>
                  <a:cubicBezTo>
                    <a:pt x="20755" y="3067"/>
                    <a:pt x="22837" y="4279"/>
                    <a:pt x="24178" y="5477"/>
                  </a:cubicBezTo>
                  <a:cubicBezTo>
                    <a:pt x="25519" y="6675"/>
                    <a:pt x="26190" y="7517"/>
                    <a:pt x="26190" y="8002"/>
                  </a:cubicBezTo>
                  <a:cubicBezTo>
                    <a:pt x="26190" y="8572"/>
                    <a:pt x="25875" y="8857"/>
                    <a:pt x="25248" y="8857"/>
                  </a:cubicBezTo>
                  <a:cubicBezTo>
                    <a:pt x="25020" y="8857"/>
                    <a:pt x="24692" y="8658"/>
                    <a:pt x="24264" y="8259"/>
                  </a:cubicBezTo>
                  <a:cubicBezTo>
                    <a:pt x="19756" y="4065"/>
                    <a:pt x="14735" y="1954"/>
                    <a:pt x="9200" y="1926"/>
                  </a:cubicBezTo>
                  <a:cubicBezTo>
                    <a:pt x="8316" y="1926"/>
                    <a:pt x="7874" y="1982"/>
                    <a:pt x="7874" y="2097"/>
                  </a:cubicBezTo>
                  <a:lnTo>
                    <a:pt x="8045" y="2310"/>
                  </a:lnTo>
                  <a:cubicBezTo>
                    <a:pt x="8872" y="3309"/>
                    <a:pt x="9286" y="4408"/>
                    <a:pt x="9286" y="5605"/>
                  </a:cubicBezTo>
                  <a:cubicBezTo>
                    <a:pt x="9286" y="7060"/>
                    <a:pt x="8815" y="8201"/>
                    <a:pt x="7874" y="9029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0050A128-5D7A-5E44-3E3C-C3B34545ECF4}"/>
                </a:ext>
              </a:extLst>
            </p:cNvPr>
            <p:cNvSpPr/>
            <p:nvPr/>
          </p:nvSpPr>
          <p:spPr>
            <a:xfrm>
              <a:off x="4536304" y="2768025"/>
              <a:ext cx="55715" cy="45788"/>
            </a:xfrm>
            <a:custGeom>
              <a:avLst/>
              <a:gdLst>
                <a:gd name="connsiteX0" fmla="*/ 13993 w 55715"/>
                <a:gd name="connsiteY0" fmla="*/ 0 h 45788"/>
                <a:gd name="connsiteX1" fmla="*/ 26275 w 55715"/>
                <a:gd name="connsiteY1" fmla="*/ 3166 h 45788"/>
                <a:gd name="connsiteX2" fmla="*/ 36032 w 55715"/>
                <a:gd name="connsiteY2" fmla="*/ 11211 h 45788"/>
                <a:gd name="connsiteX3" fmla="*/ 39712 w 55715"/>
                <a:gd name="connsiteY3" fmla="*/ 21139 h 45788"/>
                <a:gd name="connsiteX4" fmla="*/ 38086 w 55715"/>
                <a:gd name="connsiteY4" fmla="*/ 26146 h 45788"/>
                <a:gd name="connsiteX5" fmla="*/ 34063 w 55715"/>
                <a:gd name="connsiteY5" fmla="*/ 29184 h 45788"/>
                <a:gd name="connsiteX6" fmla="*/ 43948 w 55715"/>
                <a:gd name="connsiteY6" fmla="*/ 31752 h 45788"/>
                <a:gd name="connsiteX7" fmla="*/ 51608 w 55715"/>
                <a:gd name="connsiteY7" fmla="*/ 33506 h 45788"/>
                <a:gd name="connsiteX8" fmla="*/ 52165 w 55715"/>
                <a:gd name="connsiteY8" fmla="*/ 33421 h 45788"/>
                <a:gd name="connsiteX9" fmla="*/ 52550 w 55715"/>
                <a:gd name="connsiteY9" fmla="*/ 32950 h 45788"/>
                <a:gd name="connsiteX10" fmla="*/ 52892 w 55715"/>
                <a:gd name="connsiteY10" fmla="*/ 31624 h 45788"/>
                <a:gd name="connsiteX11" fmla="*/ 53020 w 55715"/>
                <a:gd name="connsiteY11" fmla="*/ 29099 h 45788"/>
                <a:gd name="connsiteX12" fmla="*/ 53020 w 55715"/>
                <a:gd name="connsiteY12" fmla="*/ 27986 h 45788"/>
                <a:gd name="connsiteX13" fmla="*/ 53277 w 55715"/>
                <a:gd name="connsiteY13" fmla="*/ 27345 h 45788"/>
                <a:gd name="connsiteX14" fmla="*/ 53962 w 55715"/>
                <a:gd name="connsiteY14" fmla="*/ 27002 h 45788"/>
                <a:gd name="connsiteX15" fmla="*/ 55716 w 55715"/>
                <a:gd name="connsiteY15" fmla="*/ 28585 h 45788"/>
                <a:gd name="connsiteX16" fmla="*/ 55588 w 55715"/>
                <a:gd name="connsiteY16" fmla="*/ 32907 h 45788"/>
                <a:gd name="connsiteX17" fmla="*/ 55459 w 55715"/>
                <a:gd name="connsiteY17" fmla="*/ 37273 h 45788"/>
                <a:gd name="connsiteX18" fmla="*/ 55588 w 55715"/>
                <a:gd name="connsiteY18" fmla="*/ 40995 h 45788"/>
                <a:gd name="connsiteX19" fmla="*/ 55716 w 55715"/>
                <a:gd name="connsiteY19" fmla="*/ 44633 h 45788"/>
                <a:gd name="connsiteX20" fmla="*/ 54689 w 55715"/>
                <a:gd name="connsiteY20" fmla="*/ 45788 h 45788"/>
                <a:gd name="connsiteX21" fmla="*/ 53705 w 55715"/>
                <a:gd name="connsiteY21" fmla="*/ 45617 h 45788"/>
                <a:gd name="connsiteX22" fmla="*/ 53191 w 55715"/>
                <a:gd name="connsiteY22" fmla="*/ 45146 h 45788"/>
                <a:gd name="connsiteX23" fmla="*/ 53020 w 55715"/>
                <a:gd name="connsiteY23" fmla="*/ 44504 h 45788"/>
                <a:gd name="connsiteX24" fmla="*/ 53020 w 55715"/>
                <a:gd name="connsiteY24" fmla="*/ 43734 h 45788"/>
                <a:gd name="connsiteX25" fmla="*/ 52678 w 55715"/>
                <a:gd name="connsiteY25" fmla="*/ 40909 h 45788"/>
                <a:gd name="connsiteX26" fmla="*/ 51737 w 55715"/>
                <a:gd name="connsiteY26" fmla="*/ 39755 h 45788"/>
                <a:gd name="connsiteX27" fmla="*/ 49426 w 55715"/>
                <a:gd name="connsiteY27" fmla="*/ 39027 h 45788"/>
                <a:gd name="connsiteX28" fmla="*/ 10399 w 55715"/>
                <a:gd name="connsiteY28" fmla="*/ 29184 h 45788"/>
                <a:gd name="connsiteX29" fmla="*/ 5948 w 55715"/>
                <a:gd name="connsiteY29" fmla="*/ 28585 h 45788"/>
                <a:gd name="connsiteX30" fmla="*/ 2782 w 55715"/>
                <a:gd name="connsiteY30" fmla="*/ 29312 h 45788"/>
                <a:gd name="connsiteX31" fmla="*/ 1926 w 55715"/>
                <a:gd name="connsiteY31" fmla="*/ 31324 h 45788"/>
                <a:gd name="connsiteX32" fmla="*/ 4579 w 55715"/>
                <a:gd name="connsiteY32" fmla="*/ 35004 h 45788"/>
                <a:gd name="connsiteX33" fmla="*/ 12367 w 55715"/>
                <a:gd name="connsiteY33" fmla="*/ 37700 h 45788"/>
                <a:gd name="connsiteX34" fmla="*/ 14079 w 55715"/>
                <a:gd name="connsiteY34" fmla="*/ 38342 h 45788"/>
                <a:gd name="connsiteX35" fmla="*/ 14378 w 55715"/>
                <a:gd name="connsiteY35" fmla="*/ 39198 h 45788"/>
                <a:gd name="connsiteX36" fmla="*/ 13480 w 55715"/>
                <a:gd name="connsiteY36" fmla="*/ 40268 h 45788"/>
                <a:gd name="connsiteX37" fmla="*/ 11896 w 55715"/>
                <a:gd name="connsiteY37" fmla="*/ 39925 h 45788"/>
                <a:gd name="connsiteX38" fmla="*/ 8430 w 55715"/>
                <a:gd name="connsiteY38" fmla="*/ 38942 h 45788"/>
                <a:gd name="connsiteX39" fmla="*/ 5007 w 55715"/>
                <a:gd name="connsiteY39" fmla="*/ 37529 h 45788"/>
                <a:gd name="connsiteX40" fmla="*/ 3509 w 55715"/>
                <a:gd name="connsiteY40" fmla="*/ 36716 h 45788"/>
                <a:gd name="connsiteX41" fmla="*/ 1969 w 55715"/>
                <a:gd name="connsiteY41" fmla="*/ 35561 h 45788"/>
                <a:gd name="connsiteX42" fmla="*/ 514 w 55715"/>
                <a:gd name="connsiteY42" fmla="*/ 33592 h 45788"/>
                <a:gd name="connsiteX43" fmla="*/ 0 w 55715"/>
                <a:gd name="connsiteY43" fmla="*/ 31024 h 45788"/>
                <a:gd name="connsiteX44" fmla="*/ 1626 w 55715"/>
                <a:gd name="connsiteY44" fmla="*/ 26017 h 45788"/>
                <a:gd name="connsiteX45" fmla="*/ 6547 w 55715"/>
                <a:gd name="connsiteY45" fmla="*/ 23151 h 45788"/>
                <a:gd name="connsiteX46" fmla="*/ 1840 w 55715"/>
                <a:gd name="connsiteY46" fmla="*/ 17716 h 45788"/>
                <a:gd name="connsiteX47" fmla="*/ 0 w 55715"/>
                <a:gd name="connsiteY47" fmla="*/ 11682 h 45788"/>
                <a:gd name="connsiteX48" fmla="*/ 3937 w 55715"/>
                <a:gd name="connsiteY48" fmla="*/ 3338 h 45788"/>
                <a:gd name="connsiteX49" fmla="*/ 13993 w 55715"/>
                <a:gd name="connsiteY49" fmla="*/ 0 h 45788"/>
                <a:gd name="connsiteX50" fmla="*/ 10142 w 55715"/>
                <a:gd name="connsiteY50" fmla="*/ 6333 h 45788"/>
                <a:gd name="connsiteX51" fmla="*/ 4108 w 55715"/>
                <a:gd name="connsiteY51" fmla="*/ 7830 h 45788"/>
                <a:gd name="connsiteX52" fmla="*/ 1926 w 55715"/>
                <a:gd name="connsiteY52" fmla="*/ 11939 h 45788"/>
                <a:gd name="connsiteX53" fmla="*/ 5264 w 55715"/>
                <a:gd name="connsiteY53" fmla="*/ 19043 h 45788"/>
                <a:gd name="connsiteX54" fmla="*/ 11383 w 55715"/>
                <a:gd name="connsiteY54" fmla="*/ 23578 h 45788"/>
                <a:gd name="connsiteX55" fmla="*/ 28543 w 55715"/>
                <a:gd name="connsiteY55" fmla="*/ 27901 h 45788"/>
                <a:gd name="connsiteX56" fmla="*/ 29955 w 55715"/>
                <a:gd name="connsiteY56" fmla="*/ 28158 h 45788"/>
                <a:gd name="connsiteX57" fmla="*/ 30982 w 55715"/>
                <a:gd name="connsiteY57" fmla="*/ 28029 h 45788"/>
                <a:gd name="connsiteX58" fmla="*/ 32908 w 55715"/>
                <a:gd name="connsiteY58" fmla="*/ 27387 h 45788"/>
                <a:gd name="connsiteX59" fmla="*/ 35176 w 55715"/>
                <a:gd name="connsiteY59" fmla="*/ 26189 h 45788"/>
                <a:gd name="connsiteX60" fmla="*/ 36973 w 55715"/>
                <a:gd name="connsiteY60" fmla="*/ 24178 h 45788"/>
                <a:gd name="connsiteX61" fmla="*/ 37743 w 55715"/>
                <a:gd name="connsiteY61" fmla="*/ 21225 h 45788"/>
                <a:gd name="connsiteX62" fmla="*/ 35432 w 55715"/>
                <a:gd name="connsiteY62" fmla="*/ 15790 h 45788"/>
                <a:gd name="connsiteX63" fmla="*/ 28757 w 55715"/>
                <a:gd name="connsiteY63" fmla="*/ 10784 h 45788"/>
                <a:gd name="connsiteX64" fmla="*/ 19856 w 55715"/>
                <a:gd name="connsiteY64" fmla="*/ 7916 h 45788"/>
                <a:gd name="connsiteX65" fmla="*/ 10142 w 55715"/>
                <a:gd name="connsiteY65" fmla="*/ 6333 h 4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5715" h="45788">
                  <a:moveTo>
                    <a:pt x="13993" y="0"/>
                  </a:moveTo>
                  <a:cubicBezTo>
                    <a:pt x="18158" y="0"/>
                    <a:pt x="22252" y="1055"/>
                    <a:pt x="26275" y="3166"/>
                  </a:cubicBezTo>
                  <a:cubicBezTo>
                    <a:pt x="30297" y="5249"/>
                    <a:pt x="33550" y="7931"/>
                    <a:pt x="36032" y="11211"/>
                  </a:cubicBezTo>
                  <a:cubicBezTo>
                    <a:pt x="38485" y="14492"/>
                    <a:pt x="39712" y="17801"/>
                    <a:pt x="39712" y="21139"/>
                  </a:cubicBezTo>
                  <a:cubicBezTo>
                    <a:pt x="39712" y="23136"/>
                    <a:pt x="39170" y="24805"/>
                    <a:pt x="38086" y="26146"/>
                  </a:cubicBezTo>
                  <a:cubicBezTo>
                    <a:pt x="36973" y="27459"/>
                    <a:pt x="35632" y="28471"/>
                    <a:pt x="34063" y="29184"/>
                  </a:cubicBezTo>
                  <a:cubicBezTo>
                    <a:pt x="36003" y="29726"/>
                    <a:pt x="39298" y="30582"/>
                    <a:pt x="43948" y="31752"/>
                  </a:cubicBezTo>
                  <a:cubicBezTo>
                    <a:pt x="48598" y="32922"/>
                    <a:pt x="51152" y="33506"/>
                    <a:pt x="51608" y="33506"/>
                  </a:cubicBezTo>
                  <a:cubicBezTo>
                    <a:pt x="51865" y="33506"/>
                    <a:pt x="52050" y="33478"/>
                    <a:pt x="52165" y="33421"/>
                  </a:cubicBezTo>
                  <a:cubicBezTo>
                    <a:pt x="52279" y="33364"/>
                    <a:pt x="52407" y="33207"/>
                    <a:pt x="52550" y="32950"/>
                  </a:cubicBezTo>
                  <a:cubicBezTo>
                    <a:pt x="52721" y="32693"/>
                    <a:pt x="52835" y="32251"/>
                    <a:pt x="52892" y="31624"/>
                  </a:cubicBezTo>
                  <a:cubicBezTo>
                    <a:pt x="52978" y="30996"/>
                    <a:pt x="53020" y="30154"/>
                    <a:pt x="53020" y="29099"/>
                  </a:cubicBezTo>
                  <a:cubicBezTo>
                    <a:pt x="53020" y="28557"/>
                    <a:pt x="53020" y="28186"/>
                    <a:pt x="53020" y="27986"/>
                  </a:cubicBezTo>
                  <a:cubicBezTo>
                    <a:pt x="53049" y="27758"/>
                    <a:pt x="53134" y="27544"/>
                    <a:pt x="53277" y="27345"/>
                  </a:cubicBezTo>
                  <a:cubicBezTo>
                    <a:pt x="53420" y="27116"/>
                    <a:pt x="53648" y="27002"/>
                    <a:pt x="53962" y="27002"/>
                  </a:cubicBezTo>
                  <a:cubicBezTo>
                    <a:pt x="55131" y="27002"/>
                    <a:pt x="55716" y="27530"/>
                    <a:pt x="55716" y="28585"/>
                  </a:cubicBezTo>
                  <a:cubicBezTo>
                    <a:pt x="55716" y="29527"/>
                    <a:pt x="55673" y="30968"/>
                    <a:pt x="55588" y="32907"/>
                  </a:cubicBezTo>
                  <a:cubicBezTo>
                    <a:pt x="55502" y="34847"/>
                    <a:pt x="55459" y="36302"/>
                    <a:pt x="55459" y="37273"/>
                  </a:cubicBezTo>
                  <a:cubicBezTo>
                    <a:pt x="55459" y="38099"/>
                    <a:pt x="55502" y="39341"/>
                    <a:pt x="55588" y="40995"/>
                  </a:cubicBezTo>
                  <a:cubicBezTo>
                    <a:pt x="55673" y="42649"/>
                    <a:pt x="55716" y="43863"/>
                    <a:pt x="55716" y="44633"/>
                  </a:cubicBezTo>
                  <a:cubicBezTo>
                    <a:pt x="55716" y="45403"/>
                    <a:pt x="55373" y="45788"/>
                    <a:pt x="54689" y="45788"/>
                  </a:cubicBezTo>
                  <a:cubicBezTo>
                    <a:pt x="54290" y="45788"/>
                    <a:pt x="53962" y="45731"/>
                    <a:pt x="53705" y="45617"/>
                  </a:cubicBezTo>
                  <a:cubicBezTo>
                    <a:pt x="53477" y="45532"/>
                    <a:pt x="53306" y="45374"/>
                    <a:pt x="53191" y="45146"/>
                  </a:cubicBezTo>
                  <a:cubicBezTo>
                    <a:pt x="53106" y="44918"/>
                    <a:pt x="53049" y="44704"/>
                    <a:pt x="53020" y="44504"/>
                  </a:cubicBezTo>
                  <a:cubicBezTo>
                    <a:pt x="53020" y="44333"/>
                    <a:pt x="53020" y="44076"/>
                    <a:pt x="53020" y="43734"/>
                  </a:cubicBezTo>
                  <a:cubicBezTo>
                    <a:pt x="53020" y="42421"/>
                    <a:pt x="52906" y="41480"/>
                    <a:pt x="52678" y="40909"/>
                  </a:cubicBezTo>
                  <a:cubicBezTo>
                    <a:pt x="52478" y="40339"/>
                    <a:pt x="52165" y="39955"/>
                    <a:pt x="51737" y="39755"/>
                  </a:cubicBezTo>
                  <a:cubicBezTo>
                    <a:pt x="51337" y="39526"/>
                    <a:pt x="50567" y="39283"/>
                    <a:pt x="49426" y="39027"/>
                  </a:cubicBezTo>
                  <a:lnTo>
                    <a:pt x="10399" y="29184"/>
                  </a:lnTo>
                  <a:cubicBezTo>
                    <a:pt x="8658" y="28785"/>
                    <a:pt x="7175" y="28585"/>
                    <a:pt x="5948" y="28585"/>
                  </a:cubicBezTo>
                  <a:cubicBezTo>
                    <a:pt x="4408" y="28585"/>
                    <a:pt x="3352" y="28827"/>
                    <a:pt x="2782" y="29312"/>
                  </a:cubicBezTo>
                  <a:cubicBezTo>
                    <a:pt x="2211" y="29797"/>
                    <a:pt x="1926" y="30468"/>
                    <a:pt x="1926" y="31324"/>
                  </a:cubicBezTo>
                  <a:cubicBezTo>
                    <a:pt x="1926" y="32807"/>
                    <a:pt x="2810" y="34034"/>
                    <a:pt x="4579" y="35004"/>
                  </a:cubicBezTo>
                  <a:cubicBezTo>
                    <a:pt x="6348" y="35975"/>
                    <a:pt x="8944" y="36873"/>
                    <a:pt x="12367" y="37700"/>
                  </a:cubicBezTo>
                  <a:cubicBezTo>
                    <a:pt x="13309" y="37957"/>
                    <a:pt x="13879" y="38172"/>
                    <a:pt x="14079" y="38342"/>
                  </a:cubicBezTo>
                  <a:cubicBezTo>
                    <a:pt x="14279" y="38485"/>
                    <a:pt x="14378" y="38770"/>
                    <a:pt x="14378" y="39198"/>
                  </a:cubicBezTo>
                  <a:cubicBezTo>
                    <a:pt x="14350" y="39912"/>
                    <a:pt x="14050" y="40268"/>
                    <a:pt x="13480" y="40268"/>
                  </a:cubicBezTo>
                  <a:cubicBezTo>
                    <a:pt x="13337" y="40268"/>
                    <a:pt x="12809" y="40154"/>
                    <a:pt x="11896" y="39925"/>
                  </a:cubicBezTo>
                  <a:cubicBezTo>
                    <a:pt x="10955" y="39697"/>
                    <a:pt x="9800" y="39369"/>
                    <a:pt x="8430" y="38942"/>
                  </a:cubicBezTo>
                  <a:cubicBezTo>
                    <a:pt x="7032" y="38485"/>
                    <a:pt x="5891" y="38014"/>
                    <a:pt x="5007" y="37529"/>
                  </a:cubicBezTo>
                  <a:cubicBezTo>
                    <a:pt x="4408" y="37243"/>
                    <a:pt x="3909" y="36973"/>
                    <a:pt x="3509" y="36716"/>
                  </a:cubicBezTo>
                  <a:cubicBezTo>
                    <a:pt x="3110" y="36460"/>
                    <a:pt x="2596" y="36074"/>
                    <a:pt x="1969" y="35561"/>
                  </a:cubicBezTo>
                  <a:cubicBezTo>
                    <a:pt x="1341" y="35019"/>
                    <a:pt x="856" y="34362"/>
                    <a:pt x="514" y="33592"/>
                  </a:cubicBezTo>
                  <a:cubicBezTo>
                    <a:pt x="171" y="32822"/>
                    <a:pt x="0" y="31966"/>
                    <a:pt x="0" y="31024"/>
                  </a:cubicBezTo>
                  <a:cubicBezTo>
                    <a:pt x="0" y="29198"/>
                    <a:pt x="542" y="27529"/>
                    <a:pt x="1626" y="26017"/>
                  </a:cubicBezTo>
                  <a:cubicBezTo>
                    <a:pt x="2710" y="24506"/>
                    <a:pt x="4351" y="23550"/>
                    <a:pt x="6547" y="23151"/>
                  </a:cubicBezTo>
                  <a:cubicBezTo>
                    <a:pt x="4636" y="21525"/>
                    <a:pt x="3067" y="19713"/>
                    <a:pt x="1840" y="17716"/>
                  </a:cubicBezTo>
                  <a:cubicBezTo>
                    <a:pt x="613" y="15719"/>
                    <a:pt x="0" y="13707"/>
                    <a:pt x="0" y="11682"/>
                  </a:cubicBezTo>
                  <a:cubicBezTo>
                    <a:pt x="0" y="8316"/>
                    <a:pt x="1312" y="5535"/>
                    <a:pt x="3937" y="3338"/>
                  </a:cubicBezTo>
                  <a:cubicBezTo>
                    <a:pt x="6533" y="1113"/>
                    <a:pt x="9885" y="0"/>
                    <a:pt x="13993" y="0"/>
                  </a:cubicBezTo>
                  <a:moveTo>
                    <a:pt x="10142" y="6333"/>
                  </a:moveTo>
                  <a:cubicBezTo>
                    <a:pt x="7546" y="6333"/>
                    <a:pt x="5535" y="6832"/>
                    <a:pt x="4108" y="7830"/>
                  </a:cubicBezTo>
                  <a:cubicBezTo>
                    <a:pt x="2653" y="8801"/>
                    <a:pt x="1926" y="10170"/>
                    <a:pt x="1926" y="11939"/>
                  </a:cubicBezTo>
                  <a:cubicBezTo>
                    <a:pt x="1926" y="14135"/>
                    <a:pt x="3038" y="16503"/>
                    <a:pt x="5264" y="19043"/>
                  </a:cubicBezTo>
                  <a:cubicBezTo>
                    <a:pt x="7375" y="21553"/>
                    <a:pt x="9414" y="23065"/>
                    <a:pt x="11383" y="23578"/>
                  </a:cubicBezTo>
                  <a:lnTo>
                    <a:pt x="28543" y="27901"/>
                  </a:lnTo>
                  <a:lnTo>
                    <a:pt x="29955" y="28158"/>
                  </a:lnTo>
                  <a:cubicBezTo>
                    <a:pt x="30126" y="28158"/>
                    <a:pt x="30469" y="28115"/>
                    <a:pt x="30982" y="28029"/>
                  </a:cubicBezTo>
                  <a:cubicBezTo>
                    <a:pt x="31467" y="27915"/>
                    <a:pt x="32109" y="27701"/>
                    <a:pt x="32908" y="27387"/>
                  </a:cubicBezTo>
                  <a:cubicBezTo>
                    <a:pt x="33707" y="27044"/>
                    <a:pt x="34463" y="26645"/>
                    <a:pt x="35176" y="26189"/>
                  </a:cubicBezTo>
                  <a:cubicBezTo>
                    <a:pt x="35860" y="25704"/>
                    <a:pt x="36460" y="25034"/>
                    <a:pt x="36973" y="24178"/>
                  </a:cubicBezTo>
                  <a:cubicBezTo>
                    <a:pt x="37486" y="23293"/>
                    <a:pt x="37743" y="22309"/>
                    <a:pt x="37743" y="21225"/>
                  </a:cubicBezTo>
                  <a:cubicBezTo>
                    <a:pt x="37743" y="19485"/>
                    <a:pt x="36973" y="17673"/>
                    <a:pt x="35432" y="15790"/>
                  </a:cubicBezTo>
                  <a:cubicBezTo>
                    <a:pt x="33892" y="13879"/>
                    <a:pt x="31667" y="12210"/>
                    <a:pt x="28757" y="10784"/>
                  </a:cubicBezTo>
                  <a:cubicBezTo>
                    <a:pt x="26874" y="9899"/>
                    <a:pt x="23907" y="8943"/>
                    <a:pt x="19856" y="7916"/>
                  </a:cubicBezTo>
                  <a:cubicBezTo>
                    <a:pt x="15776" y="6861"/>
                    <a:pt x="12538" y="6333"/>
                    <a:pt x="10142" y="6333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6C4419F6-372B-7699-8A2D-73A7BDC4676D}"/>
                </a:ext>
              </a:extLst>
            </p:cNvPr>
            <p:cNvSpPr/>
            <p:nvPr/>
          </p:nvSpPr>
          <p:spPr>
            <a:xfrm>
              <a:off x="4509302" y="2741415"/>
              <a:ext cx="87640" cy="20327"/>
            </a:xfrm>
            <a:custGeom>
              <a:avLst/>
              <a:gdLst>
                <a:gd name="connsiteX0" fmla="*/ 86784 w 87640"/>
                <a:gd name="connsiteY0" fmla="*/ 20327 h 20327"/>
                <a:gd name="connsiteX1" fmla="*/ 85286 w 87640"/>
                <a:gd name="connsiteY1" fmla="*/ 19215 h 20327"/>
                <a:gd name="connsiteX2" fmla="*/ 43820 w 87640"/>
                <a:gd name="connsiteY2" fmla="*/ 5093 h 20327"/>
                <a:gd name="connsiteX3" fmla="*/ 2910 w 87640"/>
                <a:gd name="connsiteY3" fmla="*/ 18658 h 20327"/>
                <a:gd name="connsiteX4" fmla="*/ 856 w 87640"/>
                <a:gd name="connsiteY4" fmla="*/ 20327 h 20327"/>
                <a:gd name="connsiteX5" fmla="*/ 0 w 87640"/>
                <a:gd name="connsiteY5" fmla="*/ 19471 h 20327"/>
                <a:gd name="connsiteX6" fmla="*/ 1755 w 87640"/>
                <a:gd name="connsiteY6" fmla="*/ 16775 h 20327"/>
                <a:gd name="connsiteX7" fmla="*/ 7532 w 87640"/>
                <a:gd name="connsiteY7" fmla="*/ 11426 h 20327"/>
                <a:gd name="connsiteX8" fmla="*/ 16475 w 87640"/>
                <a:gd name="connsiteY8" fmla="*/ 5777 h 20327"/>
                <a:gd name="connsiteX9" fmla="*/ 43820 w 87640"/>
                <a:gd name="connsiteY9" fmla="*/ 0 h 20327"/>
                <a:gd name="connsiteX10" fmla="*/ 70565 w 87640"/>
                <a:gd name="connsiteY10" fmla="*/ 5520 h 20327"/>
                <a:gd name="connsiteX11" fmla="*/ 79766 w 87640"/>
                <a:gd name="connsiteY11" fmla="*/ 11169 h 20327"/>
                <a:gd name="connsiteX12" fmla="*/ 85799 w 87640"/>
                <a:gd name="connsiteY12" fmla="*/ 16647 h 20327"/>
                <a:gd name="connsiteX13" fmla="*/ 87640 w 87640"/>
                <a:gd name="connsiteY13" fmla="*/ 19471 h 20327"/>
                <a:gd name="connsiteX14" fmla="*/ 86784 w 87640"/>
                <a:gd name="connsiteY14" fmla="*/ 20327 h 2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640" h="20327">
                  <a:moveTo>
                    <a:pt x="86784" y="20327"/>
                  </a:moveTo>
                  <a:cubicBezTo>
                    <a:pt x="86498" y="20327"/>
                    <a:pt x="85999" y="19956"/>
                    <a:pt x="85286" y="19215"/>
                  </a:cubicBezTo>
                  <a:cubicBezTo>
                    <a:pt x="75700" y="9800"/>
                    <a:pt x="61878" y="5093"/>
                    <a:pt x="43820" y="5093"/>
                  </a:cubicBezTo>
                  <a:cubicBezTo>
                    <a:pt x="25704" y="5093"/>
                    <a:pt x="12068" y="9615"/>
                    <a:pt x="2910" y="18658"/>
                  </a:cubicBezTo>
                  <a:cubicBezTo>
                    <a:pt x="1854" y="19771"/>
                    <a:pt x="1170" y="20327"/>
                    <a:pt x="856" y="20327"/>
                  </a:cubicBezTo>
                  <a:cubicBezTo>
                    <a:pt x="285" y="20327"/>
                    <a:pt x="0" y="20042"/>
                    <a:pt x="0" y="19471"/>
                  </a:cubicBezTo>
                  <a:cubicBezTo>
                    <a:pt x="0" y="19072"/>
                    <a:pt x="585" y="18173"/>
                    <a:pt x="1755" y="16775"/>
                  </a:cubicBezTo>
                  <a:cubicBezTo>
                    <a:pt x="2924" y="15349"/>
                    <a:pt x="4850" y="13565"/>
                    <a:pt x="7532" y="11426"/>
                  </a:cubicBezTo>
                  <a:cubicBezTo>
                    <a:pt x="10213" y="9258"/>
                    <a:pt x="13194" y="7375"/>
                    <a:pt x="16475" y="5777"/>
                  </a:cubicBezTo>
                  <a:cubicBezTo>
                    <a:pt x="24435" y="1926"/>
                    <a:pt x="33550" y="0"/>
                    <a:pt x="43820" y="0"/>
                  </a:cubicBezTo>
                  <a:cubicBezTo>
                    <a:pt x="53691" y="0"/>
                    <a:pt x="62606" y="1840"/>
                    <a:pt x="70565" y="5520"/>
                  </a:cubicBezTo>
                  <a:cubicBezTo>
                    <a:pt x="73903" y="7090"/>
                    <a:pt x="76970" y="8972"/>
                    <a:pt x="79766" y="11169"/>
                  </a:cubicBezTo>
                  <a:cubicBezTo>
                    <a:pt x="82562" y="13366"/>
                    <a:pt x="84573" y="15192"/>
                    <a:pt x="85799" y="16647"/>
                  </a:cubicBezTo>
                  <a:cubicBezTo>
                    <a:pt x="87026" y="18102"/>
                    <a:pt x="87640" y="19043"/>
                    <a:pt x="87640" y="19471"/>
                  </a:cubicBezTo>
                  <a:cubicBezTo>
                    <a:pt x="87640" y="20042"/>
                    <a:pt x="87355" y="20327"/>
                    <a:pt x="86784" y="20327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7DDAC90D-5839-1E70-B3AD-BBA5134A3264}"/>
              </a:ext>
            </a:extLst>
          </p:cNvPr>
          <p:cNvGrpSpPr/>
          <p:nvPr/>
        </p:nvGrpSpPr>
        <p:grpSpPr>
          <a:xfrm>
            <a:off x="4916548" y="2340430"/>
            <a:ext cx="1631839" cy="1131957"/>
            <a:chOff x="4916548" y="2380509"/>
            <a:chExt cx="1631839" cy="1131957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0D78636C-B3A2-179C-2DAD-0420D6ECD031}"/>
                </a:ext>
              </a:extLst>
            </p:cNvPr>
            <p:cNvSpPr/>
            <p:nvPr/>
          </p:nvSpPr>
          <p:spPr>
            <a:xfrm>
              <a:off x="4916548" y="3502856"/>
              <a:ext cx="42385" cy="7783"/>
            </a:xfrm>
            <a:custGeom>
              <a:avLst/>
              <a:gdLst>
                <a:gd name="connsiteX0" fmla="*/ 0 w 42385"/>
                <a:gd name="connsiteY0" fmla="*/ 0 h 7783"/>
                <a:gd name="connsiteX1" fmla="*/ 0 w 42385"/>
                <a:gd name="connsiteY1" fmla="*/ 7783 h 7783"/>
                <a:gd name="connsiteX2" fmla="*/ 42385 w 42385"/>
                <a:gd name="connsiteY2" fmla="*/ 7783 h 7783"/>
                <a:gd name="connsiteX3" fmla="*/ 42385 w 42385"/>
                <a:gd name="connsiteY3" fmla="*/ 0 h 7783"/>
                <a:gd name="connsiteX4" fmla="*/ 0 w 42385"/>
                <a:gd name="connsiteY4" fmla="*/ 0 h 7783"/>
                <a:gd name="connsiteX5" fmla="*/ 0 w 42385"/>
                <a:gd name="connsiteY5" fmla="*/ 0 h 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7783">
                  <a:moveTo>
                    <a:pt x="0" y="0"/>
                  </a:moveTo>
                  <a:lnTo>
                    <a:pt x="0" y="7783"/>
                  </a:lnTo>
                  <a:lnTo>
                    <a:pt x="42385" y="7783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07E64319-C75F-8237-47B2-2CEF75D4E446}"/>
                </a:ext>
              </a:extLst>
            </p:cNvPr>
            <p:cNvSpPr/>
            <p:nvPr/>
          </p:nvSpPr>
          <p:spPr>
            <a:xfrm>
              <a:off x="4916548" y="3502856"/>
              <a:ext cx="42385" cy="7783"/>
            </a:xfrm>
            <a:custGeom>
              <a:avLst/>
              <a:gdLst>
                <a:gd name="connsiteX0" fmla="*/ 0 w 42385"/>
                <a:gd name="connsiteY0" fmla="*/ 0 h 7783"/>
                <a:gd name="connsiteX1" fmla="*/ 0 w 42385"/>
                <a:gd name="connsiteY1" fmla="*/ 7783 h 7783"/>
                <a:gd name="connsiteX2" fmla="*/ 42385 w 42385"/>
                <a:gd name="connsiteY2" fmla="*/ 7783 h 7783"/>
                <a:gd name="connsiteX3" fmla="*/ 42385 w 42385"/>
                <a:gd name="connsiteY3" fmla="*/ 0 h 7783"/>
                <a:gd name="connsiteX4" fmla="*/ 0 w 42385"/>
                <a:gd name="connsiteY4" fmla="*/ 0 h 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7783">
                  <a:moveTo>
                    <a:pt x="0" y="0"/>
                  </a:moveTo>
                  <a:lnTo>
                    <a:pt x="0" y="7783"/>
                  </a:lnTo>
                  <a:lnTo>
                    <a:pt x="42385" y="7783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F3FE7871-E140-42CC-A4BC-AACE1291EFED}"/>
                </a:ext>
              </a:extLst>
            </p:cNvPr>
            <p:cNvSpPr/>
            <p:nvPr/>
          </p:nvSpPr>
          <p:spPr>
            <a:xfrm>
              <a:off x="4969530" y="3452267"/>
              <a:ext cx="42385" cy="58372"/>
            </a:xfrm>
            <a:custGeom>
              <a:avLst/>
              <a:gdLst>
                <a:gd name="connsiteX0" fmla="*/ 0 w 42385"/>
                <a:gd name="connsiteY0" fmla="*/ 0 h 58372"/>
                <a:gd name="connsiteX1" fmla="*/ 0 w 42385"/>
                <a:gd name="connsiteY1" fmla="*/ 58373 h 58372"/>
                <a:gd name="connsiteX2" fmla="*/ 42385 w 42385"/>
                <a:gd name="connsiteY2" fmla="*/ 58373 h 58372"/>
                <a:gd name="connsiteX3" fmla="*/ 42385 w 42385"/>
                <a:gd name="connsiteY3" fmla="*/ 0 h 58372"/>
                <a:gd name="connsiteX4" fmla="*/ 0 w 42385"/>
                <a:gd name="connsiteY4" fmla="*/ 0 h 58372"/>
                <a:gd name="connsiteX5" fmla="*/ 0 w 42385"/>
                <a:gd name="connsiteY5" fmla="*/ 0 h 5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58372">
                  <a:moveTo>
                    <a:pt x="0" y="0"/>
                  </a:moveTo>
                  <a:lnTo>
                    <a:pt x="0" y="58373"/>
                  </a:lnTo>
                  <a:lnTo>
                    <a:pt x="42385" y="58373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343A43C7-DD1F-BAC4-7589-21A89894D27A}"/>
                </a:ext>
              </a:extLst>
            </p:cNvPr>
            <p:cNvSpPr/>
            <p:nvPr/>
          </p:nvSpPr>
          <p:spPr>
            <a:xfrm>
              <a:off x="4969530" y="3452267"/>
              <a:ext cx="42385" cy="58372"/>
            </a:xfrm>
            <a:custGeom>
              <a:avLst/>
              <a:gdLst>
                <a:gd name="connsiteX0" fmla="*/ 0 w 42385"/>
                <a:gd name="connsiteY0" fmla="*/ 0 h 58372"/>
                <a:gd name="connsiteX1" fmla="*/ 0 w 42385"/>
                <a:gd name="connsiteY1" fmla="*/ 58373 h 58372"/>
                <a:gd name="connsiteX2" fmla="*/ 42385 w 42385"/>
                <a:gd name="connsiteY2" fmla="*/ 58373 h 58372"/>
                <a:gd name="connsiteX3" fmla="*/ 42385 w 42385"/>
                <a:gd name="connsiteY3" fmla="*/ 0 h 58372"/>
                <a:gd name="connsiteX4" fmla="*/ 0 w 42385"/>
                <a:gd name="connsiteY4" fmla="*/ 0 h 5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58372">
                  <a:moveTo>
                    <a:pt x="0" y="0"/>
                  </a:moveTo>
                  <a:lnTo>
                    <a:pt x="0" y="58373"/>
                  </a:lnTo>
                  <a:lnTo>
                    <a:pt x="42385" y="58373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1C8C55BB-19DD-52D7-00D0-C437DCD44C6F}"/>
                </a:ext>
              </a:extLst>
            </p:cNvPr>
            <p:cNvSpPr/>
            <p:nvPr/>
          </p:nvSpPr>
          <p:spPr>
            <a:xfrm>
              <a:off x="5022512" y="3299036"/>
              <a:ext cx="42385" cy="211603"/>
            </a:xfrm>
            <a:custGeom>
              <a:avLst/>
              <a:gdLst>
                <a:gd name="connsiteX0" fmla="*/ 0 w 42385"/>
                <a:gd name="connsiteY0" fmla="*/ 0 h 211603"/>
                <a:gd name="connsiteX1" fmla="*/ 0 w 42385"/>
                <a:gd name="connsiteY1" fmla="*/ 211603 h 211603"/>
                <a:gd name="connsiteX2" fmla="*/ 42385 w 42385"/>
                <a:gd name="connsiteY2" fmla="*/ 211603 h 211603"/>
                <a:gd name="connsiteX3" fmla="*/ 42385 w 42385"/>
                <a:gd name="connsiteY3" fmla="*/ 0 h 211603"/>
                <a:gd name="connsiteX4" fmla="*/ 0 w 42385"/>
                <a:gd name="connsiteY4" fmla="*/ 0 h 211603"/>
                <a:gd name="connsiteX5" fmla="*/ 0 w 42385"/>
                <a:gd name="connsiteY5" fmla="*/ 0 h 21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211603">
                  <a:moveTo>
                    <a:pt x="0" y="0"/>
                  </a:moveTo>
                  <a:lnTo>
                    <a:pt x="0" y="211603"/>
                  </a:lnTo>
                  <a:lnTo>
                    <a:pt x="42385" y="211603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48EAF1CC-1BF7-8FD7-1F68-EB3FEF898926}"/>
                </a:ext>
              </a:extLst>
            </p:cNvPr>
            <p:cNvSpPr/>
            <p:nvPr/>
          </p:nvSpPr>
          <p:spPr>
            <a:xfrm>
              <a:off x="5022512" y="3299036"/>
              <a:ext cx="42385" cy="211603"/>
            </a:xfrm>
            <a:custGeom>
              <a:avLst/>
              <a:gdLst>
                <a:gd name="connsiteX0" fmla="*/ 0 w 42385"/>
                <a:gd name="connsiteY0" fmla="*/ 0 h 211603"/>
                <a:gd name="connsiteX1" fmla="*/ 0 w 42385"/>
                <a:gd name="connsiteY1" fmla="*/ 211603 h 211603"/>
                <a:gd name="connsiteX2" fmla="*/ 42385 w 42385"/>
                <a:gd name="connsiteY2" fmla="*/ 211603 h 211603"/>
                <a:gd name="connsiteX3" fmla="*/ 42385 w 42385"/>
                <a:gd name="connsiteY3" fmla="*/ 0 h 211603"/>
                <a:gd name="connsiteX4" fmla="*/ 0 w 42385"/>
                <a:gd name="connsiteY4" fmla="*/ 0 h 21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211603">
                  <a:moveTo>
                    <a:pt x="0" y="0"/>
                  </a:moveTo>
                  <a:lnTo>
                    <a:pt x="0" y="211603"/>
                  </a:lnTo>
                  <a:lnTo>
                    <a:pt x="42385" y="211603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9A441A81-EFDC-5A57-C718-ABEBE9021069}"/>
                </a:ext>
              </a:extLst>
            </p:cNvPr>
            <p:cNvSpPr/>
            <p:nvPr/>
          </p:nvSpPr>
          <p:spPr>
            <a:xfrm>
              <a:off x="5075493" y="3016888"/>
              <a:ext cx="42385" cy="493751"/>
            </a:xfrm>
            <a:custGeom>
              <a:avLst/>
              <a:gdLst>
                <a:gd name="connsiteX0" fmla="*/ 0 w 42385"/>
                <a:gd name="connsiteY0" fmla="*/ 0 h 493751"/>
                <a:gd name="connsiteX1" fmla="*/ 0 w 42385"/>
                <a:gd name="connsiteY1" fmla="*/ 493751 h 493751"/>
                <a:gd name="connsiteX2" fmla="*/ 42386 w 42385"/>
                <a:gd name="connsiteY2" fmla="*/ 493751 h 493751"/>
                <a:gd name="connsiteX3" fmla="*/ 42386 w 42385"/>
                <a:gd name="connsiteY3" fmla="*/ 0 h 493751"/>
                <a:gd name="connsiteX4" fmla="*/ 0 w 42385"/>
                <a:gd name="connsiteY4" fmla="*/ 0 h 493751"/>
                <a:gd name="connsiteX5" fmla="*/ 0 w 42385"/>
                <a:gd name="connsiteY5" fmla="*/ 0 h 49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493751">
                  <a:moveTo>
                    <a:pt x="0" y="0"/>
                  </a:moveTo>
                  <a:lnTo>
                    <a:pt x="0" y="493751"/>
                  </a:lnTo>
                  <a:lnTo>
                    <a:pt x="42386" y="493751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B8C7DF64-1BA8-E38A-CEDE-4A77F2483D28}"/>
                </a:ext>
              </a:extLst>
            </p:cNvPr>
            <p:cNvSpPr/>
            <p:nvPr/>
          </p:nvSpPr>
          <p:spPr>
            <a:xfrm>
              <a:off x="5075493" y="3016888"/>
              <a:ext cx="42385" cy="493751"/>
            </a:xfrm>
            <a:custGeom>
              <a:avLst/>
              <a:gdLst>
                <a:gd name="connsiteX0" fmla="*/ 0 w 42385"/>
                <a:gd name="connsiteY0" fmla="*/ 0 h 493751"/>
                <a:gd name="connsiteX1" fmla="*/ 0 w 42385"/>
                <a:gd name="connsiteY1" fmla="*/ 493751 h 493751"/>
                <a:gd name="connsiteX2" fmla="*/ 42386 w 42385"/>
                <a:gd name="connsiteY2" fmla="*/ 493751 h 493751"/>
                <a:gd name="connsiteX3" fmla="*/ 42386 w 42385"/>
                <a:gd name="connsiteY3" fmla="*/ 0 h 493751"/>
                <a:gd name="connsiteX4" fmla="*/ 0 w 42385"/>
                <a:gd name="connsiteY4" fmla="*/ 0 h 49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493751">
                  <a:moveTo>
                    <a:pt x="0" y="0"/>
                  </a:moveTo>
                  <a:lnTo>
                    <a:pt x="0" y="493751"/>
                  </a:lnTo>
                  <a:lnTo>
                    <a:pt x="42386" y="493751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E80E2D2-E3FC-1E0F-7E4D-0C0AA2C79D83}"/>
                </a:ext>
              </a:extLst>
            </p:cNvPr>
            <p:cNvSpPr/>
            <p:nvPr/>
          </p:nvSpPr>
          <p:spPr>
            <a:xfrm>
              <a:off x="5128475" y="2677431"/>
              <a:ext cx="42385" cy="833207"/>
            </a:xfrm>
            <a:custGeom>
              <a:avLst/>
              <a:gdLst>
                <a:gd name="connsiteX0" fmla="*/ 0 w 42385"/>
                <a:gd name="connsiteY0" fmla="*/ 0 h 833207"/>
                <a:gd name="connsiteX1" fmla="*/ 0 w 42385"/>
                <a:gd name="connsiteY1" fmla="*/ 833208 h 833207"/>
                <a:gd name="connsiteX2" fmla="*/ 42385 w 42385"/>
                <a:gd name="connsiteY2" fmla="*/ 833208 h 833207"/>
                <a:gd name="connsiteX3" fmla="*/ 42385 w 42385"/>
                <a:gd name="connsiteY3" fmla="*/ 0 h 833207"/>
                <a:gd name="connsiteX4" fmla="*/ 0 w 42385"/>
                <a:gd name="connsiteY4" fmla="*/ 0 h 833207"/>
                <a:gd name="connsiteX5" fmla="*/ 0 w 42385"/>
                <a:gd name="connsiteY5" fmla="*/ 0 h 83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833207">
                  <a:moveTo>
                    <a:pt x="0" y="0"/>
                  </a:moveTo>
                  <a:lnTo>
                    <a:pt x="0" y="833208"/>
                  </a:lnTo>
                  <a:lnTo>
                    <a:pt x="42385" y="833208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2EE4AA29-6726-E2D9-FC7D-F75C5C72AF3A}"/>
                </a:ext>
              </a:extLst>
            </p:cNvPr>
            <p:cNvSpPr/>
            <p:nvPr/>
          </p:nvSpPr>
          <p:spPr>
            <a:xfrm>
              <a:off x="5128475" y="2677431"/>
              <a:ext cx="42385" cy="833207"/>
            </a:xfrm>
            <a:custGeom>
              <a:avLst/>
              <a:gdLst>
                <a:gd name="connsiteX0" fmla="*/ 0 w 42385"/>
                <a:gd name="connsiteY0" fmla="*/ 0 h 833207"/>
                <a:gd name="connsiteX1" fmla="*/ 0 w 42385"/>
                <a:gd name="connsiteY1" fmla="*/ 833208 h 833207"/>
                <a:gd name="connsiteX2" fmla="*/ 42385 w 42385"/>
                <a:gd name="connsiteY2" fmla="*/ 833208 h 833207"/>
                <a:gd name="connsiteX3" fmla="*/ 42385 w 42385"/>
                <a:gd name="connsiteY3" fmla="*/ 0 h 833207"/>
                <a:gd name="connsiteX4" fmla="*/ 0 w 42385"/>
                <a:gd name="connsiteY4" fmla="*/ 0 h 83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833207">
                  <a:moveTo>
                    <a:pt x="0" y="0"/>
                  </a:moveTo>
                  <a:lnTo>
                    <a:pt x="0" y="833208"/>
                  </a:lnTo>
                  <a:lnTo>
                    <a:pt x="42385" y="833208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C696FE84-B905-85A8-8BEF-80038AB42D12}"/>
                </a:ext>
              </a:extLst>
            </p:cNvPr>
            <p:cNvSpPr/>
            <p:nvPr/>
          </p:nvSpPr>
          <p:spPr>
            <a:xfrm>
              <a:off x="5181457" y="2427468"/>
              <a:ext cx="42385" cy="1083171"/>
            </a:xfrm>
            <a:custGeom>
              <a:avLst/>
              <a:gdLst>
                <a:gd name="connsiteX0" fmla="*/ 0 w 42385"/>
                <a:gd name="connsiteY0" fmla="*/ 0 h 1083171"/>
                <a:gd name="connsiteX1" fmla="*/ 0 w 42385"/>
                <a:gd name="connsiteY1" fmla="*/ 1083172 h 1083171"/>
                <a:gd name="connsiteX2" fmla="*/ 42385 w 42385"/>
                <a:gd name="connsiteY2" fmla="*/ 1083172 h 1083171"/>
                <a:gd name="connsiteX3" fmla="*/ 42385 w 42385"/>
                <a:gd name="connsiteY3" fmla="*/ 0 h 1083171"/>
                <a:gd name="connsiteX4" fmla="*/ 0 w 42385"/>
                <a:gd name="connsiteY4" fmla="*/ 0 h 1083171"/>
                <a:gd name="connsiteX5" fmla="*/ 0 w 42385"/>
                <a:gd name="connsiteY5" fmla="*/ 0 h 108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1083171">
                  <a:moveTo>
                    <a:pt x="0" y="0"/>
                  </a:moveTo>
                  <a:lnTo>
                    <a:pt x="0" y="1083172"/>
                  </a:lnTo>
                  <a:lnTo>
                    <a:pt x="42385" y="1083172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BF7DB0DC-1D00-23D1-12E4-532C7EDFB90D}"/>
                </a:ext>
              </a:extLst>
            </p:cNvPr>
            <p:cNvSpPr/>
            <p:nvPr/>
          </p:nvSpPr>
          <p:spPr>
            <a:xfrm>
              <a:off x="5181457" y="2427468"/>
              <a:ext cx="42385" cy="1083171"/>
            </a:xfrm>
            <a:custGeom>
              <a:avLst/>
              <a:gdLst>
                <a:gd name="connsiteX0" fmla="*/ 0 w 42385"/>
                <a:gd name="connsiteY0" fmla="*/ 0 h 1083171"/>
                <a:gd name="connsiteX1" fmla="*/ 0 w 42385"/>
                <a:gd name="connsiteY1" fmla="*/ 1083172 h 1083171"/>
                <a:gd name="connsiteX2" fmla="*/ 42385 w 42385"/>
                <a:gd name="connsiteY2" fmla="*/ 1083172 h 1083171"/>
                <a:gd name="connsiteX3" fmla="*/ 42385 w 42385"/>
                <a:gd name="connsiteY3" fmla="*/ 0 h 1083171"/>
                <a:gd name="connsiteX4" fmla="*/ 0 w 42385"/>
                <a:gd name="connsiteY4" fmla="*/ 0 h 108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1083171">
                  <a:moveTo>
                    <a:pt x="0" y="0"/>
                  </a:moveTo>
                  <a:lnTo>
                    <a:pt x="0" y="1083172"/>
                  </a:lnTo>
                  <a:lnTo>
                    <a:pt x="42385" y="1083172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3E98662B-671A-3067-93B3-D17169689F18}"/>
                </a:ext>
              </a:extLst>
            </p:cNvPr>
            <p:cNvSpPr/>
            <p:nvPr/>
          </p:nvSpPr>
          <p:spPr>
            <a:xfrm>
              <a:off x="5234438" y="2382336"/>
              <a:ext cx="42385" cy="1128303"/>
            </a:xfrm>
            <a:custGeom>
              <a:avLst/>
              <a:gdLst>
                <a:gd name="connsiteX0" fmla="*/ 0 w 42385"/>
                <a:gd name="connsiteY0" fmla="*/ 0 h 1128303"/>
                <a:gd name="connsiteX1" fmla="*/ 0 w 42385"/>
                <a:gd name="connsiteY1" fmla="*/ 1128303 h 1128303"/>
                <a:gd name="connsiteX2" fmla="*/ 42385 w 42385"/>
                <a:gd name="connsiteY2" fmla="*/ 1128303 h 1128303"/>
                <a:gd name="connsiteX3" fmla="*/ 42385 w 42385"/>
                <a:gd name="connsiteY3" fmla="*/ 0 h 1128303"/>
                <a:gd name="connsiteX4" fmla="*/ 0 w 42385"/>
                <a:gd name="connsiteY4" fmla="*/ 0 h 1128303"/>
                <a:gd name="connsiteX5" fmla="*/ 0 w 42385"/>
                <a:gd name="connsiteY5" fmla="*/ 0 h 112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1128303">
                  <a:moveTo>
                    <a:pt x="0" y="0"/>
                  </a:moveTo>
                  <a:lnTo>
                    <a:pt x="0" y="1128303"/>
                  </a:lnTo>
                  <a:lnTo>
                    <a:pt x="42385" y="1128303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921D17CC-6FF1-7E36-AA28-34547C75714E}"/>
                </a:ext>
              </a:extLst>
            </p:cNvPr>
            <p:cNvSpPr/>
            <p:nvPr/>
          </p:nvSpPr>
          <p:spPr>
            <a:xfrm>
              <a:off x="5234438" y="2382336"/>
              <a:ext cx="42385" cy="1128303"/>
            </a:xfrm>
            <a:custGeom>
              <a:avLst/>
              <a:gdLst>
                <a:gd name="connsiteX0" fmla="*/ 0 w 42385"/>
                <a:gd name="connsiteY0" fmla="*/ 0 h 1128303"/>
                <a:gd name="connsiteX1" fmla="*/ 0 w 42385"/>
                <a:gd name="connsiteY1" fmla="*/ 1128303 h 1128303"/>
                <a:gd name="connsiteX2" fmla="*/ 42385 w 42385"/>
                <a:gd name="connsiteY2" fmla="*/ 1128303 h 1128303"/>
                <a:gd name="connsiteX3" fmla="*/ 42385 w 42385"/>
                <a:gd name="connsiteY3" fmla="*/ 0 h 1128303"/>
                <a:gd name="connsiteX4" fmla="*/ 0 w 42385"/>
                <a:gd name="connsiteY4" fmla="*/ 0 h 112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1128303">
                  <a:moveTo>
                    <a:pt x="0" y="0"/>
                  </a:moveTo>
                  <a:lnTo>
                    <a:pt x="0" y="1128303"/>
                  </a:lnTo>
                  <a:lnTo>
                    <a:pt x="42385" y="1128303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5F546C30-D8F2-B755-AE93-E2034EFF8872}"/>
                </a:ext>
              </a:extLst>
            </p:cNvPr>
            <p:cNvSpPr/>
            <p:nvPr/>
          </p:nvSpPr>
          <p:spPr>
            <a:xfrm>
              <a:off x="5287420" y="2543522"/>
              <a:ext cx="42385" cy="967117"/>
            </a:xfrm>
            <a:custGeom>
              <a:avLst/>
              <a:gdLst>
                <a:gd name="connsiteX0" fmla="*/ 0 w 42385"/>
                <a:gd name="connsiteY0" fmla="*/ 0 h 967117"/>
                <a:gd name="connsiteX1" fmla="*/ 0 w 42385"/>
                <a:gd name="connsiteY1" fmla="*/ 967117 h 967117"/>
                <a:gd name="connsiteX2" fmla="*/ 42385 w 42385"/>
                <a:gd name="connsiteY2" fmla="*/ 967117 h 967117"/>
                <a:gd name="connsiteX3" fmla="*/ 42385 w 42385"/>
                <a:gd name="connsiteY3" fmla="*/ 0 h 967117"/>
                <a:gd name="connsiteX4" fmla="*/ 0 w 42385"/>
                <a:gd name="connsiteY4" fmla="*/ 0 h 967117"/>
                <a:gd name="connsiteX5" fmla="*/ 0 w 42385"/>
                <a:gd name="connsiteY5" fmla="*/ 0 h 967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967117">
                  <a:moveTo>
                    <a:pt x="0" y="0"/>
                  </a:moveTo>
                  <a:lnTo>
                    <a:pt x="0" y="967117"/>
                  </a:lnTo>
                  <a:lnTo>
                    <a:pt x="42385" y="967117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C6933D7C-0404-CB01-100F-1FD3515D6F43}"/>
                </a:ext>
              </a:extLst>
            </p:cNvPr>
            <p:cNvSpPr/>
            <p:nvPr/>
          </p:nvSpPr>
          <p:spPr>
            <a:xfrm>
              <a:off x="5287420" y="2543522"/>
              <a:ext cx="42385" cy="967117"/>
            </a:xfrm>
            <a:custGeom>
              <a:avLst/>
              <a:gdLst>
                <a:gd name="connsiteX0" fmla="*/ 0 w 42385"/>
                <a:gd name="connsiteY0" fmla="*/ 0 h 967117"/>
                <a:gd name="connsiteX1" fmla="*/ 0 w 42385"/>
                <a:gd name="connsiteY1" fmla="*/ 967117 h 967117"/>
                <a:gd name="connsiteX2" fmla="*/ 42385 w 42385"/>
                <a:gd name="connsiteY2" fmla="*/ 967117 h 967117"/>
                <a:gd name="connsiteX3" fmla="*/ 42385 w 42385"/>
                <a:gd name="connsiteY3" fmla="*/ 0 h 967117"/>
                <a:gd name="connsiteX4" fmla="*/ 0 w 42385"/>
                <a:gd name="connsiteY4" fmla="*/ 0 h 967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967117">
                  <a:moveTo>
                    <a:pt x="0" y="0"/>
                  </a:moveTo>
                  <a:lnTo>
                    <a:pt x="0" y="967117"/>
                  </a:lnTo>
                  <a:lnTo>
                    <a:pt x="42385" y="967117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5DD80C61-8E1E-B960-E504-F3B9900670E5}"/>
                </a:ext>
              </a:extLst>
            </p:cNvPr>
            <p:cNvSpPr/>
            <p:nvPr/>
          </p:nvSpPr>
          <p:spPr>
            <a:xfrm>
              <a:off x="5340402" y="2815525"/>
              <a:ext cx="42385" cy="695114"/>
            </a:xfrm>
            <a:custGeom>
              <a:avLst/>
              <a:gdLst>
                <a:gd name="connsiteX0" fmla="*/ 0 w 42385"/>
                <a:gd name="connsiteY0" fmla="*/ 0 h 695114"/>
                <a:gd name="connsiteX1" fmla="*/ 0 w 42385"/>
                <a:gd name="connsiteY1" fmla="*/ 695114 h 695114"/>
                <a:gd name="connsiteX2" fmla="*/ 42385 w 42385"/>
                <a:gd name="connsiteY2" fmla="*/ 695114 h 695114"/>
                <a:gd name="connsiteX3" fmla="*/ 42385 w 42385"/>
                <a:gd name="connsiteY3" fmla="*/ 0 h 695114"/>
                <a:gd name="connsiteX4" fmla="*/ 0 w 42385"/>
                <a:gd name="connsiteY4" fmla="*/ 0 h 695114"/>
                <a:gd name="connsiteX5" fmla="*/ 0 w 42385"/>
                <a:gd name="connsiteY5" fmla="*/ 0 h 69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695114">
                  <a:moveTo>
                    <a:pt x="0" y="0"/>
                  </a:moveTo>
                  <a:lnTo>
                    <a:pt x="0" y="695114"/>
                  </a:lnTo>
                  <a:lnTo>
                    <a:pt x="42385" y="695114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DD2C4677-EC64-D31B-D267-9BF9F0F7766B}"/>
                </a:ext>
              </a:extLst>
            </p:cNvPr>
            <p:cNvSpPr/>
            <p:nvPr/>
          </p:nvSpPr>
          <p:spPr>
            <a:xfrm>
              <a:off x="5340402" y="2815525"/>
              <a:ext cx="42385" cy="695114"/>
            </a:xfrm>
            <a:custGeom>
              <a:avLst/>
              <a:gdLst>
                <a:gd name="connsiteX0" fmla="*/ 0 w 42385"/>
                <a:gd name="connsiteY0" fmla="*/ 0 h 695114"/>
                <a:gd name="connsiteX1" fmla="*/ 0 w 42385"/>
                <a:gd name="connsiteY1" fmla="*/ 695114 h 695114"/>
                <a:gd name="connsiteX2" fmla="*/ 42385 w 42385"/>
                <a:gd name="connsiteY2" fmla="*/ 695114 h 695114"/>
                <a:gd name="connsiteX3" fmla="*/ 42385 w 42385"/>
                <a:gd name="connsiteY3" fmla="*/ 0 h 695114"/>
                <a:gd name="connsiteX4" fmla="*/ 0 w 42385"/>
                <a:gd name="connsiteY4" fmla="*/ 0 h 69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695114">
                  <a:moveTo>
                    <a:pt x="0" y="0"/>
                  </a:moveTo>
                  <a:lnTo>
                    <a:pt x="0" y="695114"/>
                  </a:lnTo>
                  <a:lnTo>
                    <a:pt x="42385" y="695114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204E10FD-7A03-0BC7-0FF1-82C6CECAD29D}"/>
                </a:ext>
              </a:extLst>
            </p:cNvPr>
            <p:cNvSpPr/>
            <p:nvPr/>
          </p:nvSpPr>
          <p:spPr>
            <a:xfrm>
              <a:off x="5393384" y="3085848"/>
              <a:ext cx="42388" cy="424791"/>
            </a:xfrm>
            <a:custGeom>
              <a:avLst/>
              <a:gdLst>
                <a:gd name="connsiteX0" fmla="*/ 0 w 42388"/>
                <a:gd name="connsiteY0" fmla="*/ 0 h 424791"/>
                <a:gd name="connsiteX1" fmla="*/ 0 w 42388"/>
                <a:gd name="connsiteY1" fmla="*/ 424791 h 424791"/>
                <a:gd name="connsiteX2" fmla="*/ 42388 w 42388"/>
                <a:gd name="connsiteY2" fmla="*/ 424791 h 424791"/>
                <a:gd name="connsiteX3" fmla="*/ 42388 w 42388"/>
                <a:gd name="connsiteY3" fmla="*/ 0 h 424791"/>
                <a:gd name="connsiteX4" fmla="*/ 0 w 42388"/>
                <a:gd name="connsiteY4" fmla="*/ 0 h 424791"/>
                <a:gd name="connsiteX5" fmla="*/ 0 w 42388"/>
                <a:gd name="connsiteY5" fmla="*/ 0 h 42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8" h="424791">
                  <a:moveTo>
                    <a:pt x="0" y="0"/>
                  </a:moveTo>
                  <a:lnTo>
                    <a:pt x="0" y="424791"/>
                  </a:lnTo>
                  <a:lnTo>
                    <a:pt x="42388" y="424791"/>
                  </a:lnTo>
                  <a:lnTo>
                    <a:pt x="4238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BC6513BA-1F27-CDAF-0873-6738328B5394}"/>
                </a:ext>
              </a:extLst>
            </p:cNvPr>
            <p:cNvSpPr/>
            <p:nvPr/>
          </p:nvSpPr>
          <p:spPr>
            <a:xfrm>
              <a:off x="5393384" y="3085848"/>
              <a:ext cx="42388" cy="424791"/>
            </a:xfrm>
            <a:custGeom>
              <a:avLst/>
              <a:gdLst>
                <a:gd name="connsiteX0" fmla="*/ 0 w 42388"/>
                <a:gd name="connsiteY0" fmla="*/ 0 h 424791"/>
                <a:gd name="connsiteX1" fmla="*/ 0 w 42388"/>
                <a:gd name="connsiteY1" fmla="*/ 424791 h 424791"/>
                <a:gd name="connsiteX2" fmla="*/ 42388 w 42388"/>
                <a:gd name="connsiteY2" fmla="*/ 424791 h 424791"/>
                <a:gd name="connsiteX3" fmla="*/ 42388 w 42388"/>
                <a:gd name="connsiteY3" fmla="*/ 0 h 424791"/>
                <a:gd name="connsiteX4" fmla="*/ 0 w 42388"/>
                <a:gd name="connsiteY4" fmla="*/ 0 h 42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8" h="424791">
                  <a:moveTo>
                    <a:pt x="0" y="0"/>
                  </a:moveTo>
                  <a:lnTo>
                    <a:pt x="0" y="424791"/>
                  </a:lnTo>
                  <a:lnTo>
                    <a:pt x="42388" y="424791"/>
                  </a:lnTo>
                  <a:lnTo>
                    <a:pt x="42388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29CB53F0-7D6C-383C-122A-402C3626340A}"/>
                </a:ext>
              </a:extLst>
            </p:cNvPr>
            <p:cNvSpPr/>
            <p:nvPr/>
          </p:nvSpPr>
          <p:spPr>
            <a:xfrm>
              <a:off x="5446368" y="3287627"/>
              <a:ext cx="42386" cy="223012"/>
            </a:xfrm>
            <a:custGeom>
              <a:avLst/>
              <a:gdLst>
                <a:gd name="connsiteX0" fmla="*/ 0 w 42386"/>
                <a:gd name="connsiteY0" fmla="*/ 0 h 223012"/>
                <a:gd name="connsiteX1" fmla="*/ 0 w 42386"/>
                <a:gd name="connsiteY1" fmla="*/ 223013 h 223012"/>
                <a:gd name="connsiteX2" fmla="*/ 42386 w 42386"/>
                <a:gd name="connsiteY2" fmla="*/ 223013 h 223012"/>
                <a:gd name="connsiteX3" fmla="*/ 42386 w 42386"/>
                <a:gd name="connsiteY3" fmla="*/ 0 h 223012"/>
                <a:gd name="connsiteX4" fmla="*/ 0 w 42386"/>
                <a:gd name="connsiteY4" fmla="*/ 0 h 223012"/>
                <a:gd name="connsiteX5" fmla="*/ 0 w 42386"/>
                <a:gd name="connsiteY5" fmla="*/ 0 h 22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223012">
                  <a:moveTo>
                    <a:pt x="0" y="0"/>
                  </a:moveTo>
                  <a:lnTo>
                    <a:pt x="0" y="223013"/>
                  </a:lnTo>
                  <a:lnTo>
                    <a:pt x="42386" y="223013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140027FB-930A-F52C-EDBC-A7A12654DAEA}"/>
                </a:ext>
              </a:extLst>
            </p:cNvPr>
            <p:cNvSpPr/>
            <p:nvPr/>
          </p:nvSpPr>
          <p:spPr>
            <a:xfrm>
              <a:off x="5446368" y="3287627"/>
              <a:ext cx="42386" cy="223012"/>
            </a:xfrm>
            <a:custGeom>
              <a:avLst/>
              <a:gdLst>
                <a:gd name="connsiteX0" fmla="*/ 0 w 42386"/>
                <a:gd name="connsiteY0" fmla="*/ 0 h 223012"/>
                <a:gd name="connsiteX1" fmla="*/ 0 w 42386"/>
                <a:gd name="connsiteY1" fmla="*/ 223013 h 223012"/>
                <a:gd name="connsiteX2" fmla="*/ 42386 w 42386"/>
                <a:gd name="connsiteY2" fmla="*/ 223013 h 223012"/>
                <a:gd name="connsiteX3" fmla="*/ 42386 w 42386"/>
                <a:gd name="connsiteY3" fmla="*/ 0 h 223012"/>
                <a:gd name="connsiteX4" fmla="*/ 0 w 42386"/>
                <a:gd name="connsiteY4" fmla="*/ 0 h 22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223012">
                  <a:moveTo>
                    <a:pt x="0" y="0"/>
                  </a:moveTo>
                  <a:lnTo>
                    <a:pt x="0" y="223013"/>
                  </a:lnTo>
                  <a:lnTo>
                    <a:pt x="42386" y="223013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D0B64B16-059A-4880-F2EA-B7709B74C3C5}"/>
                </a:ext>
              </a:extLst>
            </p:cNvPr>
            <p:cNvSpPr/>
            <p:nvPr/>
          </p:nvSpPr>
          <p:spPr>
            <a:xfrm>
              <a:off x="5499351" y="3409268"/>
              <a:ext cx="42377" cy="101371"/>
            </a:xfrm>
            <a:custGeom>
              <a:avLst/>
              <a:gdLst>
                <a:gd name="connsiteX0" fmla="*/ 0 w 42377"/>
                <a:gd name="connsiteY0" fmla="*/ 0 h 101371"/>
                <a:gd name="connsiteX1" fmla="*/ 0 w 42377"/>
                <a:gd name="connsiteY1" fmla="*/ 101371 h 101371"/>
                <a:gd name="connsiteX2" fmla="*/ 42377 w 42377"/>
                <a:gd name="connsiteY2" fmla="*/ 101371 h 101371"/>
                <a:gd name="connsiteX3" fmla="*/ 42377 w 42377"/>
                <a:gd name="connsiteY3" fmla="*/ 0 h 101371"/>
                <a:gd name="connsiteX4" fmla="*/ 0 w 42377"/>
                <a:gd name="connsiteY4" fmla="*/ 0 h 101371"/>
                <a:gd name="connsiteX5" fmla="*/ 0 w 42377"/>
                <a:gd name="connsiteY5" fmla="*/ 0 h 10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77" h="101371">
                  <a:moveTo>
                    <a:pt x="0" y="0"/>
                  </a:moveTo>
                  <a:lnTo>
                    <a:pt x="0" y="101371"/>
                  </a:lnTo>
                  <a:lnTo>
                    <a:pt x="42377" y="101371"/>
                  </a:lnTo>
                  <a:lnTo>
                    <a:pt x="4237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85FC2B41-2145-07A0-4C2B-99B24602F876}"/>
                </a:ext>
              </a:extLst>
            </p:cNvPr>
            <p:cNvSpPr/>
            <p:nvPr/>
          </p:nvSpPr>
          <p:spPr>
            <a:xfrm>
              <a:off x="5499351" y="3409268"/>
              <a:ext cx="42377" cy="101371"/>
            </a:xfrm>
            <a:custGeom>
              <a:avLst/>
              <a:gdLst>
                <a:gd name="connsiteX0" fmla="*/ 0 w 42377"/>
                <a:gd name="connsiteY0" fmla="*/ 0 h 101371"/>
                <a:gd name="connsiteX1" fmla="*/ 0 w 42377"/>
                <a:gd name="connsiteY1" fmla="*/ 101371 h 101371"/>
                <a:gd name="connsiteX2" fmla="*/ 42377 w 42377"/>
                <a:gd name="connsiteY2" fmla="*/ 101371 h 101371"/>
                <a:gd name="connsiteX3" fmla="*/ 42377 w 42377"/>
                <a:gd name="connsiteY3" fmla="*/ 0 h 101371"/>
                <a:gd name="connsiteX4" fmla="*/ 0 w 42377"/>
                <a:gd name="connsiteY4" fmla="*/ 0 h 10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77" h="101371">
                  <a:moveTo>
                    <a:pt x="0" y="0"/>
                  </a:moveTo>
                  <a:lnTo>
                    <a:pt x="0" y="101371"/>
                  </a:lnTo>
                  <a:lnTo>
                    <a:pt x="42377" y="101371"/>
                  </a:lnTo>
                  <a:lnTo>
                    <a:pt x="4237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0E27CAB1-065D-CD8B-1C26-4178ED2CBA5E}"/>
                </a:ext>
              </a:extLst>
            </p:cNvPr>
            <p:cNvSpPr/>
            <p:nvPr/>
          </p:nvSpPr>
          <p:spPr>
            <a:xfrm>
              <a:off x="5552325" y="3470518"/>
              <a:ext cx="42386" cy="40120"/>
            </a:xfrm>
            <a:custGeom>
              <a:avLst/>
              <a:gdLst>
                <a:gd name="connsiteX0" fmla="*/ 0 w 42386"/>
                <a:gd name="connsiteY0" fmla="*/ 0 h 40120"/>
                <a:gd name="connsiteX1" fmla="*/ 0 w 42386"/>
                <a:gd name="connsiteY1" fmla="*/ 40121 h 40120"/>
                <a:gd name="connsiteX2" fmla="*/ 42386 w 42386"/>
                <a:gd name="connsiteY2" fmla="*/ 40121 h 40120"/>
                <a:gd name="connsiteX3" fmla="*/ 42386 w 42386"/>
                <a:gd name="connsiteY3" fmla="*/ 0 h 40120"/>
                <a:gd name="connsiteX4" fmla="*/ 0 w 42386"/>
                <a:gd name="connsiteY4" fmla="*/ 0 h 40120"/>
                <a:gd name="connsiteX5" fmla="*/ 0 w 42386"/>
                <a:gd name="connsiteY5" fmla="*/ 0 h 4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40120">
                  <a:moveTo>
                    <a:pt x="0" y="0"/>
                  </a:moveTo>
                  <a:lnTo>
                    <a:pt x="0" y="40121"/>
                  </a:lnTo>
                  <a:lnTo>
                    <a:pt x="42386" y="40121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389E885D-3029-2E23-91FC-FB2B4481AC6D}"/>
                </a:ext>
              </a:extLst>
            </p:cNvPr>
            <p:cNvSpPr/>
            <p:nvPr/>
          </p:nvSpPr>
          <p:spPr>
            <a:xfrm>
              <a:off x="5552325" y="3470518"/>
              <a:ext cx="42386" cy="40120"/>
            </a:xfrm>
            <a:custGeom>
              <a:avLst/>
              <a:gdLst>
                <a:gd name="connsiteX0" fmla="*/ 0 w 42386"/>
                <a:gd name="connsiteY0" fmla="*/ 0 h 40120"/>
                <a:gd name="connsiteX1" fmla="*/ 0 w 42386"/>
                <a:gd name="connsiteY1" fmla="*/ 40121 h 40120"/>
                <a:gd name="connsiteX2" fmla="*/ 42386 w 42386"/>
                <a:gd name="connsiteY2" fmla="*/ 40121 h 40120"/>
                <a:gd name="connsiteX3" fmla="*/ 42386 w 42386"/>
                <a:gd name="connsiteY3" fmla="*/ 0 h 40120"/>
                <a:gd name="connsiteX4" fmla="*/ 0 w 42386"/>
                <a:gd name="connsiteY4" fmla="*/ 0 h 4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40120">
                  <a:moveTo>
                    <a:pt x="0" y="0"/>
                  </a:moveTo>
                  <a:lnTo>
                    <a:pt x="0" y="40121"/>
                  </a:lnTo>
                  <a:lnTo>
                    <a:pt x="42386" y="40121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B8AC42C4-0E7A-6991-5A7E-4FC4F8FAC7A6}"/>
                </a:ext>
              </a:extLst>
            </p:cNvPr>
            <p:cNvSpPr/>
            <p:nvPr/>
          </p:nvSpPr>
          <p:spPr>
            <a:xfrm>
              <a:off x="5605308" y="3496754"/>
              <a:ext cx="42386" cy="13885"/>
            </a:xfrm>
            <a:custGeom>
              <a:avLst/>
              <a:gdLst>
                <a:gd name="connsiteX0" fmla="*/ 0 w 42386"/>
                <a:gd name="connsiteY0" fmla="*/ 0 h 13885"/>
                <a:gd name="connsiteX1" fmla="*/ 0 w 42386"/>
                <a:gd name="connsiteY1" fmla="*/ 13885 h 13885"/>
                <a:gd name="connsiteX2" fmla="*/ 42386 w 42386"/>
                <a:gd name="connsiteY2" fmla="*/ 13885 h 13885"/>
                <a:gd name="connsiteX3" fmla="*/ 42386 w 42386"/>
                <a:gd name="connsiteY3" fmla="*/ 0 h 13885"/>
                <a:gd name="connsiteX4" fmla="*/ 0 w 42386"/>
                <a:gd name="connsiteY4" fmla="*/ 0 h 13885"/>
                <a:gd name="connsiteX5" fmla="*/ 0 w 42386"/>
                <a:gd name="connsiteY5" fmla="*/ 0 h 1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13885">
                  <a:moveTo>
                    <a:pt x="0" y="0"/>
                  </a:moveTo>
                  <a:lnTo>
                    <a:pt x="0" y="13885"/>
                  </a:lnTo>
                  <a:lnTo>
                    <a:pt x="42386" y="13885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355CFCD0-E15B-4CBD-EBCD-4441227DCD63}"/>
                </a:ext>
              </a:extLst>
            </p:cNvPr>
            <p:cNvSpPr/>
            <p:nvPr/>
          </p:nvSpPr>
          <p:spPr>
            <a:xfrm>
              <a:off x="5605308" y="3496754"/>
              <a:ext cx="42386" cy="13885"/>
            </a:xfrm>
            <a:custGeom>
              <a:avLst/>
              <a:gdLst>
                <a:gd name="connsiteX0" fmla="*/ 0 w 42386"/>
                <a:gd name="connsiteY0" fmla="*/ 0 h 13885"/>
                <a:gd name="connsiteX1" fmla="*/ 0 w 42386"/>
                <a:gd name="connsiteY1" fmla="*/ 13885 h 13885"/>
                <a:gd name="connsiteX2" fmla="*/ 42386 w 42386"/>
                <a:gd name="connsiteY2" fmla="*/ 13885 h 13885"/>
                <a:gd name="connsiteX3" fmla="*/ 42386 w 42386"/>
                <a:gd name="connsiteY3" fmla="*/ 0 h 13885"/>
                <a:gd name="connsiteX4" fmla="*/ 0 w 42386"/>
                <a:gd name="connsiteY4" fmla="*/ 0 h 1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13885">
                  <a:moveTo>
                    <a:pt x="0" y="0"/>
                  </a:moveTo>
                  <a:lnTo>
                    <a:pt x="0" y="13885"/>
                  </a:lnTo>
                  <a:lnTo>
                    <a:pt x="42386" y="13885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3EE618F5-E0C2-9F5D-5357-1295BA0F7F4C}"/>
                </a:ext>
              </a:extLst>
            </p:cNvPr>
            <p:cNvSpPr/>
            <p:nvPr/>
          </p:nvSpPr>
          <p:spPr>
            <a:xfrm>
              <a:off x="5658291" y="3506428"/>
              <a:ext cx="42386" cy="4211"/>
            </a:xfrm>
            <a:custGeom>
              <a:avLst/>
              <a:gdLst>
                <a:gd name="connsiteX0" fmla="*/ 0 w 42386"/>
                <a:gd name="connsiteY0" fmla="*/ 0 h 4211"/>
                <a:gd name="connsiteX1" fmla="*/ 0 w 42386"/>
                <a:gd name="connsiteY1" fmla="*/ 4211 h 4211"/>
                <a:gd name="connsiteX2" fmla="*/ 42386 w 42386"/>
                <a:gd name="connsiteY2" fmla="*/ 4211 h 4211"/>
                <a:gd name="connsiteX3" fmla="*/ 42386 w 42386"/>
                <a:gd name="connsiteY3" fmla="*/ 0 h 4211"/>
                <a:gd name="connsiteX4" fmla="*/ 0 w 42386"/>
                <a:gd name="connsiteY4" fmla="*/ 0 h 4211"/>
                <a:gd name="connsiteX5" fmla="*/ 0 w 42386"/>
                <a:gd name="connsiteY5" fmla="*/ 0 h 4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4211">
                  <a:moveTo>
                    <a:pt x="0" y="0"/>
                  </a:moveTo>
                  <a:lnTo>
                    <a:pt x="0" y="4211"/>
                  </a:lnTo>
                  <a:lnTo>
                    <a:pt x="42386" y="4211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2E9CBCA3-A55F-B7C6-847D-48DD4783D5C3}"/>
                </a:ext>
              </a:extLst>
            </p:cNvPr>
            <p:cNvSpPr/>
            <p:nvPr/>
          </p:nvSpPr>
          <p:spPr>
            <a:xfrm>
              <a:off x="5658291" y="3506428"/>
              <a:ext cx="42386" cy="4211"/>
            </a:xfrm>
            <a:custGeom>
              <a:avLst/>
              <a:gdLst>
                <a:gd name="connsiteX0" fmla="*/ 0 w 42386"/>
                <a:gd name="connsiteY0" fmla="*/ 0 h 4211"/>
                <a:gd name="connsiteX1" fmla="*/ 0 w 42386"/>
                <a:gd name="connsiteY1" fmla="*/ 4211 h 4211"/>
                <a:gd name="connsiteX2" fmla="*/ 42386 w 42386"/>
                <a:gd name="connsiteY2" fmla="*/ 4211 h 4211"/>
                <a:gd name="connsiteX3" fmla="*/ 42386 w 42386"/>
                <a:gd name="connsiteY3" fmla="*/ 0 h 4211"/>
                <a:gd name="connsiteX4" fmla="*/ 0 w 42386"/>
                <a:gd name="connsiteY4" fmla="*/ 0 h 4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4211">
                  <a:moveTo>
                    <a:pt x="0" y="0"/>
                  </a:moveTo>
                  <a:lnTo>
                    <a:pt x="0" y="4211"/>
                  </a:lnTo>
                  <a:lnTo>
                    <a:pt x="42386" y="4211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5A980818-BE19-B6FE-669C-D0D04A929AAB}"/>
                </a:ext>
              </a:extLst>
            </p:cNvPr>
            <p:cNvSpPr/>
            <p:nvPr/>
          </p:nvSpPr>
          <p:spPr>
            <a:xfrm>
              <a:off x="5711274" y="3509516"/>
              <a:ext cx="42386" cy="1123"/>
            </a:xfrm>
            <a:custGeom>
              <a:avLst/>
              <a:gdLst>
                <a:gd name="connsiteX0" fmla="*/ 0 w 42386"/>
                <a:gd name="connsiteY0" fmla="*/ 0 h 1123"/>
                <a:gd name="connsiteX1" fmla="*/ 0 w 42386"/>
                <a:gd name="connsiteY1" fmla="*/ 1124 h 1123"/>
                <a:gd name="connsiteX2" fmla="*/ 42386 w 42386"/>
                <a:gd name="connsiteY2" fmla="*/ 1124 h 1123"/>
                <a:gd name="connsiteX3" fmla="*/ 42386 w 42386"/>
                <a:gd name="connsiteY3" fmla="*/ 0 h 1123"/>
                <a:gd name="connsiteX4" fmla="*/ 0 w 42386"/>
                <a:gd name="connsiteY4" fmla="*/ 0 h 1123"/>
                <a:gd name="connsiteX5" fmla="*/ 0 w 42386"/>
                <a:gd name="connsiteY5" fmla="*/ 0 h 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1123">
                  <a:moveTo>
                    <a:pt x="0" y="0"/>
                  </a:moveTo>
                  <a:lnTo>
                    <a:pt x="0" y="1124"/>
                  </a:lnTo>
                  <a:lnTo>
                    <a:pt x="42386" y="1124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1BCB50D4-E932-9730-9A0D-6734F8DED210}"/>
                </a:ext>
              </a:extLst>
            </p:cNvPr>
            <p:cNvSpPr/>
            <p:nvPr/>
          </p:nvSpPr>
          <p:spPr>
            <a:xfrm>
              <a:off x="5711274" y="3509516"/>
              <a:ext cx="42386" cy="1123"/>
            </a:xfrm>
            <a:custGeom>
              <a:avLst/>
              <a:gdLst>
                <a:gd name="connsiteX0" fmla="*/ 0 w 42386"/>
                <a:gd name="connsiteY0" fmla="*/ 0 h 1123"/>
                <a:gd name="connsiteX1" fmla="*/ 0 w 42386"/>
                <a:gd name="connsiteY1" fmla="*/ 1124 h 1123"/>
                <a:gd name="connsiteX2" fmla="*/ 42386 w 42386"/>
                <a:gd name="connsiteY2" fmla="*/ 1124 h 1123"/>
                <a:gd name="connsiteX3" fmla="*/ 42386 w 42386"/>
                <a:gd name="connsiteY3" fmla="*/ 0 h 1123"/>
                <a:gd name="connsiteX4" fmla="*/ 0 w 42386"/>
                <a:gd name="connsiteY4" fmla="*/ 0 h 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1123">
                  <a:moveTo>
                    <a:pt x="0" y="0"/>
                  </a:moveTo>
                  <a:lnTo>
                    <a:pt x="0" y="1124"/>
                  </a:lnTo>
                  <a:lnTo>
                    <a:pt x="42386" y="1124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9F390D0A-82B9-0778-E0F4-7FFAE29E4DFD}"/>
                </a:ext>
              </a:extLst>
            </p:cNvPr>
            <p:cNvSpPr/>
            <p:nvPr/>
          </p:nvSpPr>
          <p:spPr>
            <a:xfrm>
              <a:off x="5764257" y="3510374"/>
              <a:ext cx="42386" cy="264"/>
            </a:xfrm>
            <a:custGeom>
              <a:avLst/>
              <a:gdLst>
                <a:gd name="connsiteX0" fmla="*/ 0 w 42386"/>
                <a:gd name="connsiteY0" fmla="*/ 0 h 264"/>
                <a:gd name="connsiteX1" fmla="*/ 0 w 42386"/>
                <a:gd name="connsiteY1" fmla="*/ 265 h 264"/>
                <a:gd name="connsiteX2" fmla="*/ 42386 w 42386"/>
                <a:gd name="connsiteY2" fmla="*/ 265 h 264"/>
                <a:gd name="connsiteX3" fmla="*/ 42386 w 42386"/>
                <a:gd name="connsiteY3" fmla="*/ 0 h 264"/>
                <a:gd name="connsiteX4" fmla="*/ 0 w 42386"/>
                <a:gd name="connsiteY4" fmla="*/ 0 h 264"/>
                <a:gd name="connsiteX5" fmla="*/ 0 w 42386"/>
                <a:gd name="connsiteY5" fmla="*/ 0 h 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264">
                  <a:moveTo>
                    <a:pt x="0" y="0"/>
                  </a:moveTo>
                  <a:lnTo>
                    <a:pt x="0" y="265"/>
                  </a:lnTo>
                  <a:lnTo>
                    <a:pt x="42386" y="265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0954B482-12E7-249B-805B-070B54E27E54}"/>
                </a:ext>
              </a:extLst>
            </p:cNvPr>
            <p:cNvSpPr/>
            <p:nvPr/>
          </p:nvSpPr>
          <p:spPr>
            <a:xfrm>
              <a:off x="5764257" y="3510374"/>
              <a:ext cx="42386" cy="264"/>
            </a:xfrm>
            <a:custGeom>
              <a:avLst/>
              <a:gdLst>
                <a:gd name="connsiteX0" fmla="*/ 0 w 42386"/>
                <a:gd name="connsiteY0" fmla="*/ 0 h 264"/>
                <a:gd name="connsiteX1" fmla="*/ 0 w 42386"/>
                <a:gd name="connsiteY1" fmla="*/ 265 h 264"/>
                <a:gd name="connsiteX2" fmla="*/ 42386 w 42386"/>
                <a:gd name="connsiteY2" fmla="*/ 265 h 264"/>
                <a:gd name="connsiteX3" fmla="*/ 42386 w 42386"/>
                <a:gd name="connsiteY3" fmla="*/ 0 h 264"/>
                <a:gd name="connsiteX4" fmla="*/ 0 w 42386"/>
                <a:gd name="connsiteY4" fmla="*/ 0 h 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264">
                  <a:moveTo>
                    <a:pt x="0" y="0"/>
                  </a:moveTo>
                  <a:lnTo>
                    <a:pt x="0" y="265"/>
                  </a:lnTo>
                  <a:lnTo>
                    <a:pt x="42386" y="265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3842FA43-688C-AA20-24E9-4AB00F0A72AF}"/>
                </a:ext>
              </a:extLst>
            </p:cNvPr>
            <p:cNvSpPr/>
            <p:nvPr/>
          </p:nvSpPr>
          <p:spPr>
            <a:xfrm>
              <a:off x="5817240" y="3510585"/>
              <a:ext cx="42386" cy="54"/>
            </a:xfrm>
            <a:custGeom>
              <a:avLst/>
              <a:gdLst>
                <a:gd name="connsiteX0" fmla="*/ 0 w 42386"/>
                <a:gd name="connsiteY0" fmla="*/ 0 h 54"/>
                <a:gd name="connsiteX1" fmla="*/ 0 w 42386"/>
                <a:gd name="connsiteY1" fmla="*/ 55 h 54"/>
                <a:gd name="connsiteX2" fmla="*/ 42386 w 42386"/>
                <a:gd name="connsiteY2" fmla="*/ 55 h 54"/>
                <a:gd name="connsiteX3" fmla="*/ 42386 w 42386"/>
                <a:gd name="connsiteY3" fmla="*/ 0 h 54"/>
                <a:gd name="connsiteX4" fmla="*/ 0 w 42386"/>
                <a:gd name="connsiteY4" fmla="*/ 0 h 54"/>
                <a:gd name="connsiteX5" fmla="*/ 0 w 42386"/>
                <a:gd name="connsiteY5" fmla="*/ 0 h 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54">
                  <a:moveTo>
                    <a:pt x="0" y="0"/>
                  </a:moveTo>
                  <a:lnTo>
                    <a:pt x="0" y="55"/>
                  </a:lnTo>
                  <a:lnTo>
                    <a:pt x="42386" y="55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970DD879-5803-2E2A-9BF6-7E5B42975FCA}"/>
                </a:ext>
              </a:extLst>
            </p:cNvPr>
            <p:cNvSpPr/>
            <p:nvPr/>
          </p:nvSpPr>
          <p:spPr>
            <a:xfrm>
              <a:off x="5817240" y="3510585"/>
              <a:ext cx="42386" cy="54"/>
            </a:xfrm>
            <a:custGeom>
              <a:avLst/>
              <a:gdLst>
                <a:gd name="connsiteX0" fmla="*/ 0 w 42386"/>
                <a:gd name="connsiteY0" fmla="*/ 0 h 54"/>
                <a:gd name="connsiteX1" fmla="*/ 0 w 42386"/>
                <a:gd name="connsiteY1" fmla="*/ 55 h 54"/>
                <a:gd name="connsiteX2" fmla="*/ 42386 w 42386"/>
                <a:gd name="connsiteY2" fmla="*/ 55 h 54"/>
                <a:gd name="connsiteX3" fmla="*/ 42386 w 42386"/>
                <a:gd name="connsiteY3" fmla="*/ 0 h 54"/>
                <a:gd name="connsiteX4" fmla="*/ 0 w 42386"/>
                <a:gd name="connsiteY4" fmla="*/ 0 h 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54">
                  <a:moveTo>
                    <a:pt x="0" y="0"/>
                  </a:moveTo>
                  <a:lnTo>
                    <a:pt x="0" y="55"/>
                  </a:lnTo>
                  <a:lnTo>
                    <a:pt x="42386" y="55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336CD96E-9913-B960-213E-175529D9E43A}"/>
                </a:ext>
              </a:extLst>
            </p:cNvPr>
            <p:cNvSpPr/>
            <p:nvPr/>
          </p:nvSpPr>
          <p:spPr>
            <a:xfrm>
              <a:off x="5870223" y="3510630"/>
              <a:ext cx="42386" cy="9"/>
            </a:xfrm>
            <a:custGeom>
              <a:avLst/>
              <a:gdLst>
                <a:gd name="connsiteX0" fmla="*/ 0 w 42386"/>
                <a:gd name="connsiteY0" fmla="*/ 0 h 9"/>
                <a:gd name="connsiteX1" fmla="*/ 0 w 42386"/>
                <a:gd name="connsiteY1" fmla="*/ 9 h 9"/>
                <a:gd name="connsiteX2" fmla="*/ 42386 w 42386"/>
                <a:gd name="connsiteY2" fmla="*/ 9 h 9"/>
                <a:gd name="connsiteX3" fmla="*/ 42386 w 42386"/>
                <a:gd name="connsiteY3" fmla="*/ 0 h 9"/>
                <a:gd name="connsiteX4" fmla="*/ 0 w 42386"/>
                <a:gd name="connsiteY4" fmla="*/ 0 h 9"/>
                <a:gd name="connsiteX5" fmla="*/ 0 w 42386"/>
                <a:gd name="connsiteY5" fmla="*/ 0 h 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">
                  <a:moveTo>
                    <a:pt x="0" y="0"/>
                  </a:moveTo>
                  <a:lnTo>
                    <a:pt x="0" y="9"/>
                  </a:lnTo>
                  <a:lnTo>
                    <a:pt x="42386" y="9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467EBE9B-941E-F56A-FAE6-1DDF7F06B7D4}"/>
                </a:ext>
              </a:extLst>
            </p:cNvPr>
            <p:cNvSpPr/>
            <p:nvPr/>
          </p:nvSpPr>
          <p:spPr>
            <a:xfrm>
              <a:off x="5870223" y="3510630"/>
              <a:ext cx="42386" cy="9"/>
            </a:xfrm>
            <a:custGeom>
              <a:avLst/>
              <a:gdLst>
                <a:gd name="connsiteX0" fmla="*/ 0 w 42386"/>
                <a:gd name="connsiteY0" fmla="*/ 0 h 9"/>
                <a:gd name="connsiteX1" fmla="*/ 0 w 42386"/>
                <a:gd name="connsiteY1" fmla="*/ 9 h 9"/>
                <a:gd name="connsiteX2" fmla="*/ 42386 w 42386"/>
                <a:gd name="connsiteY2" fmla="*/ 9 h 9"/>
                <a:gd name="connsiteX3" fmla="*/ 42386 w 42386"/>
                <a:gd name="connsiteY3" fmla="*/ 0 h 9"/>
                <a:gd name="connsiteX4" fmla="*/ 0 w 42386"/>
                <a:gd name="connsiteY4" fmla="*/ 0 h 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">
                  <a:moveTo>
                    <a:pt x="0" y="0"/>
                  </a:moveTo>
                  <a:lnTo>
                    <a:pt x="0" y="9"/>
                  </a:lnTo>
                  <a:lnTo>
                    <a:pt x="42386" y="9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1374DD68-23FD-7FA1-F944-3DF80999505A}"/>
                </a:ext>
              </a:extLst>
            </p:cNvPr>
            <p:cNvSpPr/>
            <p:nvPr/>
          </p:nvSpPr>
          <p:spPr>
            <a:xfrm>
              <a:off x="5923197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1E7A482E-C0C5-68E8-A947-C9B73B32EA97}"/>
                </a:ext>
              </a:extLst>
            </p:cNvPr>
            <p:cNvSpPr/>
            <p:nvPr/>
          </p:nvSpPr>
          <p:spPr>
            <a:xfrm>
              <a:off x="5923197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3B03ADB9-BE3F-864F-3EC5-A30253061BD7}"/>
                </a:ext>
              </a:extLst>
            </p:cNvPr>
            <p:cNvSpPr/>
            <p:nvPr/>
          </p:nvSpPr>
          <p:spPr>
            <a:xfrm>
              <a:off x="5976180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78DADB78-95F4-DBFC-090D-719A93F46071}"/>
                </a:ext>
              </a:extLst>
            </p:cNvPr>
            <p:cNvSpPr/>
            <p:nvPr/>
          </p:nvSpPr>
          <p:spPr>
            <a:xfrm>
              <a:off x="5976180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86F31C1E-63FB-C018-507E-B3AEE41B6AA0}"/>
                </a:ext>
              </a:extLst>
            </p:cNvPr>
            <p:cNvSpPr/>
            <p:nvPr/>
          </p:nvSpPr>
          <p:spPr>
            <a:xfrm>
              <a:off x="6029163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2E1B8F41-0FDD-46F1-0B0A-AD67D097DB06}"/>
                </a:ext>
              </a:extLst>
            </p:cNvPr>
            <p:cNvSpPr/>
            <p:nvPr/>
          </p:nvSpPr>
          <p:spPr>
            <a:xfrm>
              <a:off x="6029163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AAF1C808-4044-A2FA-C2A4-0A4EDFE94E53}"/>
                </a:ext>
              </a:extLst>
            </p:cNvPr>
            <p:cNvSpPr/>
            <p:nvPr/>
          </p:nvSpPr>
          <p:spPr>
            <a:xfrm>
              <a:off x="6082146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47D115D4-574C-BD26-585E-D84DC36F0469}"/>
                </a:ext>
              </a:extLst>
            </p:cNvPr>
            <p:cNvSpPr/>
            <p:nvPr/>
          </p:nvSpPr>
          <p:spPr>
            <a:xfrm>
              <a:off x="6082146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7330B141-DB21-3759-6045-F1055443E6B9}"/>
                </a:ext>
              </a:extLst>
            </p:cNvPr>
            <p:cNvSpPr/>
            <p:nvPr/>
          </p:nvSpPr>
          <p:spPr>
            <a:xfrm>
              <a:off x="6135129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277B6698-1CCD-5B00-4AC1-277860C71507}"/>
                </a:ext>
              </a:extLst>
            </p:cNvPr>
            <p:cNvSpPr/>
            <p:nvPr/>
          </p:nvSpPr>
          <p:spPr>
            <a:xfrm>
              <a:off x="6135129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51BD71A8-ABA3-BE74-7D9F-BA107AEF4EB7}"/>
                </a:ext>
              </a:extLst>
            </p:cNvPr>
            <p:cNvSpPr/>
            <p:nvPr/>
          </p:nvSpPr>
          <p:spPr>
            <a:xfrm>
              <a:off x="6188112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D1F643CA-D6EF-31B8-BEA1-EDD69AA17054}"/>
                </a:ext>
              </a:extLst>
            </p:cNvPr>
            <p:cNvSpPr/>
            <p:nvPr/>
          </p:nvSpPr>
          <p:spPr>
            <a:xfrm>
              <a:off x="6188112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B8B79BDA-E15E-F3BA-AE4E-9298E081E78A}"/>
                </a:ext>
              </a:extLst>
            </p:cNvPr>
            <p:cNvSpPr/>
            <p:nvPr/>
          </p:nvSpPr>
          <p:spPr>
            <a:xfrm>
              <a:off x="6241095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68374226-6843-996F-EA36-E27CB3BCA930}"/>
                </a:ext>
              </a:extLst>
            </p:cNvPr>
            <p:cNvSpPr/>
            <p:nvPr/>
          </p:nvSpPr>
          <p:spPr>
            <a:xfrm>
              <a:off x="6241095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BB0517B4-D2AA-DA9E-8024-F3A4773241A7}"/>
                </a:ext>
              </a:extLst>
            </p:cNvPr>
            <p:cNvSpPr/>
            <p:nvPr/>
          </p:nvSpPr>
          <p:spPr>
            <a:xfrm>
              <a:off x="6294078" y="3510639"/>
              <a:ext cx="42377" cy="913"/>
            </a:xfrm>
            <a:custGeom>
              <a:avLst/>
              <a:gdLst>
                <a:gd name="connsiteX0" fmla="*/ 0 w 42377"/>
                <a:gd name="connsiteY0" fmla="*/ 0 h 913"/>
                <a:gd name="connsiteX1" fmla="*/ 0 w 42377"/>
                <a:gd name="connsiteY1" fmla="*/ 0 h 913"/>
                <a:gd name="connsiteX2" fmla="*/ 42377 w 42377"/>
                <a:gd name="connsiteY2" fmla="*/ 0 h 913"/>
                <a:gd name="connsiteX3" fmla="*/ 42377 w 42377"/>
                <a:gd name="connsiteY3" fmla="*/ 0 h 913"/>
                <a:gd name="connsiteX4" fmla="*/ 0 w 42377"/>
                <a:gd name="connsiteY4" fmla="*/ 0 h 913"/>
                <a:gd name="connsiteX5" fmla="*/ 0 w 42377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77" h="913">
                  <a:moveTo>
                    <a:pt x="0" y="0"/>
                  </a:moveTo>
                  <a:lnTo>
                    <a:pt x="0" y="0"/>
                  </a:lnTo>
                  <a:lnTo>
                    <a:pt x="42377" y="0"/>
                  </a:lnTo>
                  <a:lnTo>
                    <a:pt x="4237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819837D4-3AE3-15F7-AC9B-A9DDF388A306}"/>
                </a:ext>
              </a:extLst>
            </p:cNvPr>
            <p:cNvSpPr/>
            <p:nvPr/>
          </p:nvSpPr>
          <p:spPr>
            <a:xfrm>
              <a:off x="6294078" y="3510639"/>
              <a:ext cx="42377" cy="913"/>
            </a:xfrm>
            <a:custGeom>
              <a:avLst/>
              <a:gdLst>
                <a:gd name="connsiteX0" fmla="*/ 0 w 42377"/>
                <a:gd name="connsiteY0" fmla="*/ 0 h 913"/>
                <a:gd name="connsiteX1" fmla="*/ 0 w 42377"/>
                <a:gd name="connsiteY1" fmla="*/ 0 h 913"/>
                <a:gd name="connsiteX2" fmla="*/ 42377 w 42377"/>
                <a:gd name="connsiteY2" fmla="*/ 0 h 913"/>
                <a:gd name="connsiteX3" fmla="*/ 42377 w 42377"/>
                <a:gd name="connsiteY3" fmla="*/ 0 h 913"/>
                <a:gd name="connsiteX4" fmla="*/ 0 w 42377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77" h="913">
                  <a:moveTo>
                    <a:pt x="0" y="0"/>
                  </a:moveTo>
                  <a:lnTo>
                    <a:pt x="0" y="0"/>
                  </a:lnTo>
                  <a:lnTo>
                    <a:pt x="42377" y="0"/>
                  </a:lnTo>
                  <a:lnTo>
                    <a:pt x="4237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864CC66A-DAF2-3349-C4E4-3B2253400466}"/>
                </a:ext>
              </a:extLst>
            </p:cNvPr>
            <p:cNvSpPr/>
            <p:nvPr/>
          </p:nvSpPr>
          <p:spPr>
            <a:xfrm>
              <a:off x="6347052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97FB136C-D419-4831-D726-E92D230D9C8F}"/>
                </a:ext>
              </a:extLst>
            </p:cNvPr>
            <p:cNvSpPr/>
            <p:nvPr/>
          </p:nvSpPr>
          <p:spPr>
            <a:xfrm>
              <a:off x="6347052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F24AF7D0-3970-95D5-FC3D-07E35FEE057E}"/>
                </a:ext>
              </a:extLst>
            </p:cNvPr>
            <p:cNvSpPr/>
            <p:nvPr/>
          </p:nvSpPr>
          <p:spPr>
            <a:xfrm>
              <a:off x="6400035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4A44B1B1-DAC5-E3DF-FF63-06753AAFC33C}"/>
                </a:ext>
              </a:extLst>
            </p:cNvPr>
            <p:cNvSpPr/>
            <p:nvPr/>
          </p:nvSpPr>
          <p:spPr>
            <a:xfrm>
              <a:off x="6400035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4CD1B455-F397-EF4E-7BBA-521A7FA14638}"/>
                </a:ext>
              </a:extLst>
            </p:cNvPr>
            <p:cNvSpPr/>
            <p:nvPr/>
          </p:nvSpPr>
          <p:spPr>
            <a:xfrm>
              <a:off x="6453018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E006BAC1-DD2F-BF41-EA3A-45463DD1962A}"/>
                </a:ext>
              </a:extLst>
            </p:cNvPr>
            <p:cNvSpPr/>
            <p:nvPr/>
          </p:nvSpPr>
          <p:spPr>
            <a:xfrm>
              <a:off x="6453018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0 w 42386"/>
                <a:gd name="connsiteY3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E763D48B-0CD8-76D1-0DDF-B83F503BBF73}"/>
                </a:ext>
              </a:extLst>
            </p:cNvPr>
            <p:cNvSpPr/>
            <p:nvPr/>
          </p:nvSpPr>
          <p:spPr>
            <a:xfrm>
              <a:off x="6506001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CEB76662-5E06-22C8-D1C3-B8DA0B198BD3}"/>
                </a:ext>
              </a:extLst>
            </p:cNvPr>
            <p:cNvSpPr/>
            <p:nvPr/>
          </p:nvSpPr>
          <p:spPr>
            <a:xfrm>
              <a:off x="6506001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0 w 42386"/>
                <a:gd name="connsiteY3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8EBF9185-4DF5-F055-FB27-CEA2B9821F5C}"/>
                </a:ext>
              </a:extLst>
            </p:cNvPr>
            <p:cNvSpPr/>
            <p:nvPr/>
          </p:nvSpPr>
          <p:spPr>
            <a:xfrm>
              <a:off x="4935914" y="3501029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7166E925-E300-1491-6FDF-CC946F124DCC}"/>
                </a:ext>
              </a:extLst>
            </p:cNvPr>
            <p:cNvSpPr/>
            <p:nvPr/>
          </p:nvSpPr>
          <p:spPr>
            <a:xfrm>
              <a:off x="4988896" y="3450440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3C7A414A-911A-4A40-EEFF-227E9D4452A9}"/>
                </a:ext>
              </a:extLst>
            </p:cNvPr>
            <p:cNvSpPr/>
            <p:nvPr/>
          </p:nvSpPr>
          <p:spPr>
            <a:xfrm>
              <a:off x="5041877" y="3297209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B84FE6DC-C0E7-4B9D-09BC-1C384C7AABB7}"/>
                </a:ext>
              </a:extLst>
            </p:cNvPr>
            <p:cNvSpPr/>
            <p:nvPr/>
          </p:nvSpPr>
          <p:spPr>
            <a:xfrm>
              <a:off x="5094859" y="301506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6B605D2D-CA1A-B0C8-F66A-8E31DB0EDBBD}"/>
                </a:ext>
              </a:extLst>
            </p:cNvPr>
            <p:cNvSpPr/>
            <p:nvPr/>
          </p:nvSpPr>
          <p:spPr>
            <a:xfrm>
              <a:off x="5147840" y="2675604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25608DA5-43E7-D111-9AAD-9C3820B4B948}"/>
                </a:ext>
              </a:extLst>
            </p:cNvPr>
            <p:cNvSpPr/>
            <p:nvPr/>
          </p:nvSpPr>
          <p:spPr>
            <a:xfrm>
              <a:off x="5200822" y="242564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A759999E-2D1C-1D38-0840-4C332684E6FA}"/>
                </a:ext>
              </a:extLst>
            </p:cNvPr>
            <p:cNvSpPr/>
            <p:nvPr/>
          </p:nvSpPr>
          <p:spPr>
            <a:xfrm>
              <a:off x="5253804" y="2380509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149AB76D-AAD5-7075-E780-1D3EA2A01495}"/>
                </a:ext>
              </a:extLst>
            </p:cNvPr>
            <p:cNvSpPr/>
            <p:nvPr/>
          </p:nvSpPr>
          <p:spPr>
            <a:xfrm>
              <a:off x="5306786" y="2541695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7B86BF18-7FAC-CE09-7F83-342279B3E130}"/>
                </a:ext>
              </a:extLst>
            </p:cNvPr>
            <p:cNvSpPr/>
            <p:nvPr/>
          </p:nvSpPr>
          <p:spPr>
            <a:xfrm>
              <a:off x="5359768" y="2813698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D031D3D4-DC08-F891-DA34-8B5AB97C911E}"/>
                </a:ext>
              </a:extLst>
            </p:cNvPr>
            <p:cNvSpPr/>
            <p:nvPr/>
          </p:nvSpPr>
          <p:spPr>
            <a:xfrm>
              <a:off x="5412752" y="308402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8163B8D0-7610-E3EB-D31C-51200679BAE9}"/>
                </a:ext>
              </a:extLst>
            </p:cNvPr>
            <p:cNvSpPr/>
            <p:nvPr/>
          </p:nvSpPr>
          <p:spPr>
            <a:xfrm>
              <a:off x="5465735" y="3285800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40ED02E1-D2B2-6A89-71DF-FBDABCB78599}"/>
                </a:ext>
              </a:extLst>
            </p:cNvPr>
            <p:cNvSpPr/>
            <p:nvPr/>
          </p:nvSpPr>
          <p:spPr>
            <a:xfrm>
              <a:off x="5518718" y="340744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3C250E5C-FEEB-F457-FD88-55ECF03D03C4}"/>
                </a:ext>
              </a:extLst>
            </p:cNvPr>
            <p:cNvSpPr/>
            <p:nvPr/>
          </p:nvSpPr>
          <p:spPr>
            <a:xfrm>
              <a:off x="5571691" y="346869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D53D723C-9CF7-4300-8CA8-4455935C5CE4}"/>
                </a:ext>
              </a:extLst>
            </p:cNvPr>
            <p:cNvSpPr/>
            <p:nvPr/>
          </p:nvSpPr>
          <p:spPr>
            <a:xfrm>
              <a:off x="5624674" y="3494927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CDA50F76-3FE1-6AEC-64D8-FE5A2E537B08}"/>
                </a:ext>
              </a:extLst>
            </p:cNvPr>
            <p:cNvSpPr/>
            <p:nvPr/>
          </p:nvSpPr>
          <p:spPr>
            <a:xfrm>
              <a:off x="5677657" y="350460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A144B446-1629-84A1-B41E-565ED0EFEC58}"/>
                </a:ext>
              </a:extLst>
            </p:cNvPr>
            <p:cNvSpPr/>
            <p:nvPr/>
          </p:nvSpPr>
          <p:spPr>
            <a:xfrm>
              <a:off x="5730640" y="3507689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AE1917EB-32DA-193E-24E6-06EC24AD4076}"/>
                </a:ext>
              </a:extLst>
            </p:cNvPr>
            <p:cNvSpPr/>
            <p:nvPr/>
          </p:nvSpPr>
          <p:spPr>
            <a:xfrm>
              <a:off x="5783623" y="3508547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653B90DA-A0DD-34B2-2308-3B2B70E6DCC2}"/>
                </a:ext>
              </a:extLst>
            </p:cNvPr>
            <p:cNvSpPr/>
            <p:nvPr/>
          </p:nvSpPr>
          <p:spPr>
            <a:xfrm>
              <a:off x="5836606" y="3508758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3B51543F-B999-ED2B-4378-149150C37416}"/>
                </a:ext>
              </a:extLst>
            </p:cNvPr>
            <p:cNvSpPr/>
            <p:nvPr/>
          </p:nvSpPr>
          <p:spPr>
            <a:xfrm>
              <a:off x="5889589" y="3508803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9A0A6DA2-3295-E7E5-8A56-3468C818FA8E}"/>
                </a:ext>
              </a:extLst>
            </p:cNvPr>
            <p:cNvSpPr/>
            <p:nvPr/>
          </p:nvSpPr>
          <p:spPr>
            <a:xfrm>
              <a:off x="5942563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55BBAD62-C9FF-AF2A-D4D1-B70984650C77}"/>
                </a:ext>
              </a:extLst>
            </p:cNvPr>
            <p:cNvSpPr/>
            <p:nvPr/>
          </p:nvSpPr>
          <p:spPr>
            <a:xfrm>
              <a:off x="5995546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B9795EF2-C86B-E7BA-FEC0-9F49B03BDB5C}"/>
                </a:ext>
              </a:extLst>
            </p:cNvPr>
            <p:cNvSpPr/>
            <p:nvPr/>
          </p:nvSpPr>
          <p:spPr>
            <a:xfrm>
              <a:off x="6048529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27582D27-A71A-1099-FAA8-EB39B2186450}"/>
                </a:ext>
              </a:extLst>
            </p:cNvPr>
            <p:cNvSpPr/>
            <p:nvPr/>
          </p:nvSpPr>
          <p:spPr>
            <a:xfrm>
              <a:off x="6101512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B8155CD7-DEF5-B3FB-4EBA-6432CC2D9E75}"/>
                </a:ext>
              </a:extLst>
            </p:cNvPr>
            <p:cNvSpPr/>
            <p:nvPr/>
          </p:nvSpPr>
          <p:spPr>
            <a:xfrm>
              <a:off x="6154495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4FA4977D-B5A4-0120-71AF-E095CE7AE157}"/>
                </a:ext>
              </a:extLst>
            </p:cNvPr>
            <p:cNvSpPr/>
            <p:nvPr/>
          </p:nvSpPr>
          <p:spPr>
            <a:xfrm>
              <a:off x="6207478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35316F2E-0A46-DB3D-33C7-2099BBADB131}"/>
                </a:ext>
              </a:extLst>
            </p:cNvPr>
            <p:cNvSpPr/>
            <p:nvPr/>
          </p:nvSpPr>
          <p:spPr>
            <a:xfrm>
              <a:off x="6260461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F7218DFE-1B9A-787C-CBCA-EC62F9AD3A87}"/>
                </a:ext>
              </a:extLst>
            </p:cNvPr>
            <p:cNvSpPr/>
            <p:nvPr/>
          </p:nvSpPr>
          <p:spPr>
            <a:xfrm>
              <a:off x="6313435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B241411A-19E5-EFAE-BF38-57FF59614964}"/>
                </a:ext>
              </a:extLst>
            </p:cNvPr>
            <p:cNvSpPr/>
            <p:nvPr/>
          </p:nvSpPr>
          <p:spPr>
            <a:xfrm>
              <a:off x="6366418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C019DE01-05A8-511F-291C-CFB7FB8BA263}"/>
                </a:ext>
              </a:extLst>
            </p:cNvPr>
            <p:cNvSpPr/>
            <p:nvPr/>
          </p:nvSpPr>
          <p:spPr>
            <a:xfrm>
              <a:off x="6419401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ECAE70C6-1CF6-3A26-3035-7D076B45F08E}"/>
                </a:ext>
              </a:extLst>
            </p:cNvPr>
            <p:cNvSpPr/>
            <p:nvPr/>
          </p:nvSpPr>
          <p:spPr>
            <a:xfrm>
              <a:off x="6472384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2E76B1FF-AB12-4CD0-3C09-FADF0C141BF5}"/>
                </a:ext>
              </a:extLst>
            </p:cNvPr>
            <p:cNvSpPr/>
            <p:nvPr/>
          </p:nvSpPr>
          <p:spPr>
            <a:xfrm>
              <a:off x="6525367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19" name="Freeform 318">
            <a:extLst>
              <a:ext uri="{FF2B5EF4-FFF2-40B4-BE49-F238E27FC236}">
                <a16:creationId xmlns:a16="http://schemas.microsoft.com/office/drawing/2014/main" id="{19500592-3D05-08C5-11C9-DAA1C631F0FA}"/>
              </a:ext>
            </a:extLst>
          </p:cNvPr>
          <p:cNvSpPr/>
          <p:nvPr/>
        </p:nvSpPr>
        <p:spPr>
          <a:xfrm>
            <a:off x="4937741" y="2325745"/>
            <a:ext cx="1589453" cy="1144815"/>
          </a:xfrm>
          <a:custGeom>
            <a:avLst/>
            <a:gdLst>
              <a:gd name="connsiteX0" fmla="*/ 0 w 1589453"/>
              <a:gd name="connsiteY0" fmla="*/ 1117895 h 1144815"/>
              <a:gd name="connsiteX1" fmla="*/ 5316 w 1589453"/>
              <a:gd name="connsiteY1" fmla="*/ 1114332 h 1144815"/>
              <a:gd name="connsiteX2" fmla="*/ 10631 w 1589453"/>
              <a:gd name="connsiteY2" fmla="*/ 1110359 h 1144815"/>
              <a:gd name="connsiteX3" fmla="*/ 15948 w 1589453"/>
              <a:gd name="connsiteY3" fmla="*/ 1105965 h 1144815"/>
              <a:gd name="connsiteX4" fmla="*/ 21264 w 1589453"/>
              <a:gd name="connsiteY4" fmla="*/ 1101096 h 1144815"/>
              <a:gd name="connsiteX5" fmla="*/ 26579 w 1589453"/>
              <a:gd name="connsiteY5" fmla="*/ 1095715 h 1144815"/>
              <a:gd name="connsiteX6" fmla="*/ 31895 w 1589453"/>
              <a:gd name="connsiteY6" fmla="*/ 1089796 h 1144815"/>
              <a:gd name="connsiteX7" fmla="*/ 37211 w 1589453"/>
              <a:gd name="connsiteY7" fmla="*/ 1083282 h 1144815"/>
              <a:gd name="connsiteX8" fmla="*/ 42527 w 1589453"/>
              <a:gd name="connsiteY8" fmla="*/ 1076148 h 1144815"/>
              <a:gd name="connsiteX9" fmla="*/ 47843 w 1589453"/>
              <a:gd name="connsiteY9" fmla="*/ 1068347 h 1144815"/>
              <a:gd name="connsiteX10" fmla="*/ 53158 w 1589453"/>
              <a:gd name="connsiteY10" fmla="*/ 1059842 h 1144815"/>
              <a:gd name="connsiteX11" fmla="*/ 58475 w 1589453"/>
              <a:gd name="connsiteY11" fmla="*/ 1050588 h 1144815"/>
              <a:gd name="connsiteX12" fmla="*/ 63791 w 1589453"/>
              <a:gd name="connsiteY12" fmla="*/ 1040540 h 1144815"/>
              <a:gd name="connsiteX13" fmla="*/ 69106 w 1589453"/>
              <a:gd name="connsiteY13" fmla="*/ 1029669 h 1144815"/>
              <a:gd name="connsiteX14" fmla="*/ 74423 w 1589453"/>
              <a:gd name="connsiteY14" fmla="*/ 1017922 h 1144815"/>
              <a:gd name="connsiteX15" fmla="*/ 79739 w 1589453"/>
              <a:gd name="connsiteY15" fmla="*/ 1005279 h 1144815"/>
              <a:gd name="connsiteX16" fmla="*/ 85054 w 1589453"/>
              <a:gd name="connsiteY16" fmla="*/ 991686 h 1144815"/>
              <a:gd name="connsiteX17" fmla="*/ 90370 w 1589453"/>
              <a:gd name="connsiteY17" fmla="*/ 977134 h 1144815"/>
              <a:gd name="connsiteX18" fmla="*/ 95686 w 1589453"/>
              <a:gd name="connsiteY18" fmla="*/ 961577 h 1144815"/>
              <a:gd name="connsiteX19" fmla="*/ 101002 w 1589453"/>
              <a:gd name="connsiteY19" fmla="*/ 944997 h 1144815"/>
              <a:gd name="connsiteX20" fmla="*/ 106318 w 1589453"/>
              <a:gd name="connsiteY20" fmla="*/ 927375 h 1144815"/>
              <a:gd name="connsiteX21" fmla="*/ 111633 w 1589453"/>
              <a:gd name="connsiteY21" fmla="*/ 908694 h 1144815"/>
              <a:gd name="connsiteX22" fmla="*/ 116950 w 1589453"/>
              <a:gd name="connsiteY22" fmla="*/ 888944 h 1144815"/>
              <a:gd name="connsiteX23" fmla="*/ 122266 w 1589453"/>
              <a:gd name="connsiteY23" fmla="*/ 868117 h 1144815"/>
              <a:gd name="connsiteX24" fmla="*/ 127581 w 1589453"/>
              <a:gd name="connsiteY24" fmla="*/ 846229 h 1144815"/>
              <a:gd name="connsiteX25" fmla="*/ 132897 w 1589453"/>
              <a:gd name="connsiteY25" fmla="*/ 823288 h 1144815"/>
              <a:gd name="connsiteX26" fmla="*/ 138213 w 1589453"/>
              <a:gd name="connsiteY26" fmla="*/ 799306 h 1144815"/>
              <a:gd name="connsiteX27" fmla="*/ 143529 w 1589453"/>
              <a:gd name="connsiteY27" fmla="*/ 774313 h 1144815"/>
              <a:gd name="connsiteX28" fmla="*/ 148845 w 1589453"/>
              <a:gd name="connsiteY28" fmla="*/ 748345 h 1144815"/>
              <a:gd name="connsiteX29" fmla="*/ 154160 w 1589453"/>
              <a:gd name="connsiteY29" fmla="*/ 721445 h 1144815"/>
              <a:gd name="connsiteX30" fmla="*/ 159477 w 1589453"/>
              <a:gd name="connsiteY30" fmla="*/ 693666 h 1144815"/>
              <a:gd name="connsiteX31" fmla="*/ 164793 w 1589453"/>
              <a:gd name="connsiteY31" fmla="*/ 665074 h 1144815"/>
              <a:gd name="connsiteX32" fmla="*/ 170108 w 1589453"/>
              <a:gd name="connsiteY32" fmla="*/ 635737 h 1144815"/>
              <a:gd name="connsiteX33" fmla="*/ 175425 w 1589453"/>
              <a:gd name="connsiteY33" fmla="*/ 605738 h 1144815"/>
              <a:gd name="connsiteX34" fmla="*/ 180741 w 1589453"/>
              <a:gd name="connsiteY34" fmla="*/ 575168 h 1144815"/>
              <a:gd name="connsiteX35" fmla="*/ 186056 w 1589453"/>
              <a:gd name="connsiteY35" fmla="*/ 544126 h 1144815"/>
              <a:gd name="connsiteX36" fmla="*/ 191372 w 1589453"/>
              <a:gd name="connsiteY36" fmla="*/ 512719 h 1144815"/>
              <a:gd name="connsiteX37" fmla="*/ 196688 w 1589453"/>
              <a:gd name="connsiteY37" fmla="*/ 481062 h 1144815"/>
              <a:gd name="connsiteX38" fmla="*/ 202004 w 1589453"/>
              <a:gd name="connsiteY38" fmla="*/ 449281 h 1144815"/>
              <a:gd name="connsiteX39" fmla="*/ 207320 w 1589453"/>
              <a:gd name="connsiteY39" fmla="*/ 417505 h 1144815"/>
              <a:gd name="connsiteX40" fmla="*/ 212635 w 1589453"/>
              <a:gd name="connsiteY40" fmla="*/ 385872 h 1144815"/>
              <a:gd name="connsiteX41" fmla="*/ 217952 w 1589453"/>
              <a:gd name="connsiteY41" fmla="*/ 354520 h 1144815"/>
              <a:gd name="connsiteX42" fmla="*/ 223268 w 1589453"/>
              <a:gd name="connsiteY42" fmla="*/ 323599 h 1144815"/>
              <a:gd name="connsiteX43" fmla="*/ 228583 w 1589453"/>
              <a:gd name="connsiteY43" fmla="*/ 293256 h 1144815"/>
              <a:gd name="connsiteX44" fmla="*/ 233899 w 1589453"/>
              <a:gd name="connsiteY44" fmla="*/ 263641 h 1144815"/>
              <a:gd name="connsiteX45" fmla="*/ 239216 w 1589453"/>
              <a:gd name="connsiteY45" fmla="*/ 234907 h 1144815"/>
              <a:gd name="connsiteX46" fmla="*/ 244531 w 1589453"/>
              <a:gd name="connsiteY46" fmla="*/ 207204 h 1144815"/>
              <a:gd name="connsiteX47" fmla="*/ 249847 w 1589453"/>
              <a:gd name="connsiteY47" fmla="*/ 180681 h 1144815"/>
              <a:gd name="connsiteX48" fmla="*/ 255162 w 1589453"/>
              <a:gd name="connsiteY48" fmla="*/ 155487 h 1144815"/>
              <a:gd name="connsiteX49" fmla="*/ 260479 w 1589453"/>
              <a:gd name="connsiteY49" fmla="*/ 131760 h 1144815"/>
              <a:gd name="connsiteX50" fmla="*/ 265795 w 1589453"/>
              <a:gd name="connsiteY50" fmla="*/ 109638 h 1144815"/>
              <a:gd name="connsiteX51" fmla="*/ 271110 w 1589453"/>
              <a:gd name="connsiteY51" fmla="*/ 89248 h 1144815"/>
              <a:gd name="connsiteX52" fmla="*/ 276427 w 1589453"/>
              <a:gd name="connsiteY52" fmla="*/ 70712 h 1144815"/>
              <a:gd name="connsiteX53" fmla="*/ 281743 w 1589453"/>
              <a:gd name="connsiteY53" fmla="*/ 54141 h 1144815"/>
              <a:gd name="connsiteX54" fmla="*/ 287058 w 1589453"/>
              <a:gd name="connsiteY54" fmla="*/ 39635 h 1144815"/>
              <a:gd name="connsiteX55" fmla="*/ 292374 w 1589453"/>
              <a:gd name="connsiteY55" fmla="*/ 27281 h 1144815"/>
              <a:gd name="connsiteX56" fmla="*/ 297690 w 1589453"/>
              <a:gd name="connsiteY56" fmla="*/ 17158 h 1144815"/>
              <a:gd name="connsiteX57" fmla="*/ 303006 w 1589453"/>
              <a:gd name="connsiteY57" fmla="*/ 9326 h 1144815"/>
              <a:gd name="connsiteX58" fmla="*/ 308322 w 1589453"/>
              <a:gd name="connsiteY58" fmla="*/ 3835 h 1144815"/>
              <a:gd name="connsiteX59" fmla="*/ 313637 w 1589453"/>
              <a:gd name="connsiteY59" fmla="*/ 720 h 1144815"/>
              <a:gd name="connsiteX60" fmla="*/ 318954 w 1589453"/>
              <a:gd name="connsiteY60" fmla="*/ 0 h 1144815"/>
              <a:gd name="connsiteX61" fmla="*/ 324270 w 1589453"/>
              <a:gd name="connsiteY61" fmla="*/ 1679 h 1144815"/>
              <a:gd name="connsiteX62" fmla="*/ 329585 w 1589453"/>
              <a:gd name="connsiteY62" fmla="*/ 5748 h 1144815"/>
              <a:gd name="connsiteX63" fmla="*/ 334901 w 1589453"/>
              <a:gd name="connsiteY63" fmla="*/ 12180 h 1144815"/>
              <a:gd name="connsiteX64" fmla="*/ 340218 w 1589453"/>
              <a:gd name="connsiteY64" fmla="*/ 20935 h 1144815"/>
              <a:gd name="connsiteX65" fmla="*/ 345533 w 1589453"/>
              <a:gd name="connsiteY65" fmla="*/ 31959 h 1144815"/>
              <a:gd name="connsiteX66" fmla="*/ 350849 w 1589453"/>
              <a:gd name="connsiteY66" fmla="*/ 45184 h 1144815"/>
              <a:gd name="connsiteX67" fmla="*/ 356165 w 1589453"/>
              <a:gd name="connsiteY67" fmla="*/ 60528 h 1144815"/>
              <a:gd name="connsiteX68" fmla="*/ 361481 w 1589453"/>
              <a:gd name="connsiteY68" fmla="*/ 77897 h 1144815"/>
              <a:gd name="connsiteX69" fmla="*/ 366797 w 1589453"/>
              <a:gd name="connsiteY69" fmla="*/ 97188 h 1144815"/>
              <a:gd name="connsiteX70" fmla="*/ 372112 w 1589453"/>
              <a:gd name="connsiteY70" fmla="*/ 118286 h 1144815"/>
              <a:gd name="connsiteX71" fmla="*/ 377429 w 1589453"/>
              <a:gd name="connsiteY71" fmla="*/ 141066 h 1144815"/>
              <a:gd name="connsiteX72" fmla="*/ 382745 w 1589453"/>
              <a:gd name="connsiteY72" fmla="*/ 165397 h 1144815"/>
              <a:gd name="connsiteX73" fmla="*/ 388060 w 1589453"/>
              <a:gd name="connsiteY73" fmla="*/ 191139 h 1144815"/>
              <a:gd name="connsiteX74" fmla="*/ 393376 w 1589453"/>
              <a:gd name="connsiteY74" fmla="*/ 218151 h 1144815"/>
              <a:gd name="connsiteX75" fmla="*/ 398693 w 1589453"/>
              <a:gd name="connsiteY75" fmla="*/ 246285 h 1144815"/>
              <a:gd name="connsiteX76" fmla="*/ 404008 w 1589453"/>
              <a:gd name="connsiteY76" fmla="*/ 275389 h 1144815"/>
              <a:gd name="connsiteX77" fmla="*/ 409324 w 1589453"/>
              <a:gd name="connsiteY77" fmla="*/ 305314 h 1144815"/>
              <a:gd name="connsiteX78" fmla="*/ 414639 w 1589453"/>
              <a:gd name="connsiteY78" fmla="*/ 335907 h 1144815"/>
              <a:gd name="connsiteX79" fmla="*/ 419956 w 1589453"/>
              <a:gd name="connsiteY79" fmla="*/ 367018 h 1144815"/>
              <a:gd name="connsiteX80" fmla="*/ 425272 w 1589453"/>
              <a:gd name="connsiteY80" fmla="*/ 398499 h 1144815"/>
              <a:gd name="connsiteX81" fmla="*/ 430587 w 1589453"/>
              <a:gd name="connsiteY81" fmla="*/ 430207 h 1144815"/>
              <a:gd name="connsiteX82" fmla="*/ 435903 w 1589453"/>
              <a:gd name="connsiteY82" fmla="*/ 462000 h 1144815"/>
              <a:gd name="connsiteX83" fmla="*/ 441220 w 1589453"/>
              <a:gd name="connsiteY83" fmla="*/ 493747 h 1144815"/>
              <a:gd name="connsiteX84" fmla="*/ 446535 w 1589453"/>
              <a:gd name="connsiteY84" fmla="*/ 525318 h 1144815"/>
              <a:gd name="connsiteX85" fmla="*/ 451851 w 1589453"/>
              <a:gd name="connsiteY85" fmla="*/ 556593 h 1144815"/>
              <a:gd name="connsiteX86" fmla="*/ 457167 w 1589453"/>
              <a:gd name="connsiteY86" fmla="*/ 587459 h 1144815"/>
              <a:gd name="connsiteX87" fmla="*/ 462483 w 1589453"/>
              <a:gd name="connsiteY87" fmla="*/ 617812 h 1144815"/>
              <a:gd name="connsiteX88" fmla="*/ 467799 w 1589453"/>
              <a:gd name="connsiteY88" fmla="*/ 647556 h 1144815"/>
              <a:gd name="connsiteX89" fmla="*/ 473114 w 1589453"/>
              <a:gd name="connsiteY89" fmla="*/ 676604 h 1144815"/>
              <a:gd name="connsiteX90" fmla="*/ 478427 w 1589453"/>
              <a:gd name="connsiteY90" fmla="*/ 704880 h 1144815"/>
              <a:gd name="connsiteX91" fmla="*/ 483744 w 1589453"/>
              <a:gd name="connsiteY91" fmla="*/ 732313 h 1144815"/>
              <a:gd name="connsiteX92" fmla="*/ 489061 w 1589453"/>
              <a:gd name="connsiteY92" fmla="*/ 758847 h 1144815"/>
              <a:gd name="connsiteX93" fmla="*/ 494377 w 1589453"/>
              <a:gd name="connsiteY93" fmla="*/ 784430 h 1144815"/>
              <a:gd name="connsiteX94" fmla="*/ 499694 w 1589453"/>
              <a:gd name="connsiteY94" fmla="*/ 809022 h 1144815"/>
              <a:gd name="connsiteX95" fmla="*/ 505010 w 1589453"/>
              <a:gd name="connsiteY95" fmla="*/ 832592 h 1144815"/>
              <a:gd name="connsiteX96" fmla="*/ 510327 w 1589453"/>
              <a:gd name="connsiteY96" fmla="*/ 855118 h 1144815"/>
              <a:gd name="connsiteX97" fmla="*/ 515643 w 1589453"/>
              <a:gd name="connsiteY97" fmla="*/ 876576 h 1144815"/>
              <a:gd name="connsiteX98" fmla="*/ 520960 w 1589453"/>
              <a:gd name="connsiteY98" fmla="*/ 896974 h 1144815"/>
              <a:gd name="connsiteX99" fmla="*/ 526277 w 1589453"/>
              <a:gd name="connsiteY99" fmla="*/ 916295 h 1144815"/>
              <a:gd name="connsiteX100" fmla="*/ 531593 w 1589453"/>
              <a:gd name="connsiteY100" fmla="*/ 934546 h 1144815"/>
              <a:gd name="connsiteX101" fmla="*/ 536910 w 1589453"/>
              <a:gd name="connsiteY101" fmla="*/ 951757 h 1144815"/>
              <a:gd name="connsiteX102" fmla="*/ 542217 w 1589453"/>
              <a:gd name="connsiteY102" fmla="*/ 967917 h 1144815"/>
              <a:gd name="connsiteX103" fmla="*/ 547534 w 1589453"/>
              <a:gd name="connsiteY103" fmla="*/ 983071 h 1144815"/>
              <a:gd name="connsiteX104" fmla="*/ 552850 w 1589453"/>
              <a:gd name="connsiteY104" fmla="*/ 997240 h 1144815"/>
              <a:gd name="connsiteX105" fmla="*/ 558167 w 1589453"/>
              <a:gd name="connsiteY105" fmla="*/ 1010449 h 1144815"/>
              <a:gd name="connsiteX106" fmla="*/ 563483 w 1589453"/>
              <a:gd name="connsiteY106" fmla="*/ 1022727 h 1144815"/>
              <a:gd name="connsiteX107" fmla="*/ 568800 w 1589453"/>
              <a:gd name="connsiteY107" fmla="*/ 1034118 h 1144815"/>
              <a:gd name="connsiteX108" fmla="*/ 574117 w 1589453"/>
              <a:gd name="connsiteY108" fmla="*/ 1044660 h 1144815"/>
              <a:gd name="connsiteX109" fmla="*/ 579433 w 1589453"/>
              <a:gd name="connsiteY109" fmla="*/ 1054379 h 1144815"/>
              <a:gd name="connsiteX110" fmla="*/ 584750 w 1589453"/>
              <a:gd name="connsiteY110" fmla="*/ 1063332 h 1144815"/>
              <a:gd name="connsiteX111" fmla="*/ 590066 w 1589453"/>
              <a:gd name="connsiteY111" fmla="*/ 1071553 h 1144815"/>
              <a:gd name="connsiteX112" fmla="*/ 595383 w 1589453"/>
              <a:gd name="connsiteY112" fmla="*/ 1079080 h 1144815"/>
              <a:gd name="connsiteX113" fmla="*/ 600699 w 1589453"/>
              <a:gd name="connsiteY113" fmla="*/ 1085959 h 1144815"/>
              <a:gd name="connsiteX114" fmla="*/ 606016 w 1589453"/>
              <a:gd name="connsiteY114" fmla="*/ 1092226 h 1144815"/>
              <a:gd name="connsiteX115" fmla="*/ 611333 w 1589453"/>
              <a:gd name="connsiteY115" fmla="*/ 1097926 h 1144815"/>
              <a:gd name="connsiteX116" fmla="*/ 616640 w 1589453"/>
              <a:gd name="connsiteY116" fmla="*/ 1103096 h 1144815"/>
              <a:gd name="connsiteX117" fmla="*/ 621957 w 1589453"/>
              <a:gd name="connsiteY117" fmla="*/ 1107773 h 1144815"/>
              <a:gd name="connsiteX118" fmla="*/ 627273 w 1589453"/>
              <a:gd name="connsiteY118" fmla="*/ 1112003 h 1144815"/>
              <a:gd name="connsiteX119" fmla="*/ 632590 w 1589453"/>
              <a:gd name="connsiteY119" fmla="*/ 1115803 h 1144815"/>
              <a:gd name="connsiteX120" fmla="*/ 637906 w 1589453"/>
              <a:gd name="connsiteY120" fmla="*/ 1119220 h 1144815"/>
              <a:gd name="connsiteX121" fmla="*/ 643223 w 1589453"/>
              <a:gd name="connsiteY121" fmla="*/ 1122280 h 1144815"/>
              <a:gd name="connsiteX122" fmla="*/ 648539 w 1589453"/>
              <a:gd name="connsiteY122" fmla="*/ 1125011 h 1144815"/>
              <a:gd name="connsiteX123" fmla="*/ 653856 w 1589453"/>
              <a:gd name="connsiteY123" fmla="*/ 1127450 h 1144815"/>
              <a:gd name="connsiteX124" fmla="*/ 659173 w 1589453"/>
              <a:gd name="connsiteY124" fmla="*/ 1129624 h 1144815"/>
              <a:gd name="connsiteX125" fmla="*/ 664489 w 1589453"/>
              <a:gd name="connsiteY125" fmla="*/ 1131552 h 1144815"/>
              <a:gd name="connsiteX126" fmla="*/ 669806 w 1589453"/>
              <a:gd name="connsiteY126" fmla="*/ 1133260 h 1144815"/>
              <a:gd name="connsiteX127" fmla="*/ 675122 w 1589453"/>
              <a:gd name="connsiteY127" fmla="*/ 1134767 h 1144815"/>
              <a:gd name="connsiteX128" fmla="*/ 680439 w 1589453"/>
              <a:gd name="connsiteY128" fmla="*/ 1136101 h 1144815"/>
              <a:gd name="connsiteX129" fmla="*/ 685746 w 1589453"/>
              <a:gd name="connsiteY129" fmla="*/ 1137270 h 1144815"/>
              <a:gd name="connsiteX130" fmla="*/ 691063 w 1589453"/>
              <a:gd name="connsiteY130" fmla="*/ 1138293 h 1144815"/>
              <a:gd name="connsiteX131" fmla="*/ 696379 w 1589453"/>
              <a:gd name="connsiteY131" fmla="*/ 1139198 h 1144815"/>
              <a:gd name="connsiteX132" fmla="*/ 701696 w 1589453"/>
              <a:gd name="connsiteY132" fmla="*/ 1139983 h 1144815"/>
              <a:gd name="connsiteX133" fmla="*/ 707013 w 1589453"/>
              <a:gd name="connsiteY133" fmla="*/ 1140669 h 1144815"/>
              <a:gd name="connsiteX134" fmla="*/ 712329 w 1589453"/>
              <a:gd name="connsiteY134" fmla="*/ 1141262 h 1144815"/>
              <a:gd name="connsiteX135" fmla="*/ 717646 w 1589453"/>
              <a:gd name="connsiteY135" fmla="*/ 1141774 h 1144815"/>
              <a:gd name="connsiteX136" fmla="*/ 722962 w 1589453"/>
              <a:gd name="connsiteY136" fmla="*/ 1142221 h 1144815"/>
              <a:gd name="connsiteX137" fmla="*/ 728279 w 1589453"/>
              <a:gd name="connsiteY137" fmla="*/ 1142605 h 1144815"/>
              <a:gd name="connsiteX138" fmla="*/ 733595 w 1589453"/>
              <a:gd name="connsiteY138" fmla="*/ 1142943 h 1144815"/>
              <a:gd name="connsiteX139" fmla="*/ 738912 w 1589453"/>
              <a:gd name="connsiteY139" fmla="*/ 1143226 h 1144815"/>
              <a:gd name="connsiteX140" fmla="*/ 744228 w 1589453"/>
              <a:gd name="connsiteY140" fmla="*/ 1143473 h 1144815"/>
              <a:gd name="connsiteX141" fmla="*/ 749545 w 1589453"/>
              <a:gd name="connsiteY141" fmla="*/ 1143683 h 1144815"/>
              <a:gd name="connsiteX142" fmla="*/ 754862 w 1589453"/>
              <a:gd name="connsiteY142" fmla="*/ 1143857 h 1144815"/>
              <a:gd name="connsiteX143" fmla="*/ 760169 w 1589453"/>
              <a:gd name="connsiteY143" fmla="*/ 1144012 h 1144815"/>
              <a:gd name="connsiteX144" fmla="*/ 765486 w 1589453"/>
              <a:gd name="connsiteY144" fmla="*/ 1144140 h 1144815"/>
              <a:gd name="connsiteX145" fmla="*/ 770802 w 1589453"/>
              <a:gd name="connsiteY145" fmla="*/ 1144249 h 1144815"/>
              <a:gd name="connsiteX146" fmla="*/ 776119 w 1589453"/>
              <a:gd name="connsiteY146" fmla="*/ 1144350 h 1144815"/>
              <a:gd name="connsiteX147" fmla="*/ 781435 w 1589453"/>
              <a:gd name="connsiteY147" fmla="*/ 1144423 h 1144815"/>
              <a:gd name="connsiteX148" fmla="*/ 786752 w 1589453"/>
              <a:gd name="connsiteY148" fmla="*/ 1144487 h 1144815"/>
              <a:gd name="connsiteX149" fmla="*/ 792068 w 1589453"/>
              <a:gd name="connsiteY149" fmla="*/ 1144551 h 1144815"/>
              <a:gd name="connsiteX150" fmla="*/ 797385 w 1589453"/>
              <a:gd name="connsiteY150" fmla="*/ 1144597 h 1144815"/>
              <a:gd name="connsiteX151" fmla="*/ 802702 w 1589453"/>
              <a:gd name="connsiteY151" fmla="*/ 1144633 h 1144815"/>
              <a:gd name="connsiteX152" fmla="*/ 808018 w 1589453"/>
              <a:gd name="connsiteY152" fmla="*/ 1144661 h 1144815"/>
              <a:gd name="connsiteX153" fmla="*/ 813335 w 1589453"/>
              <a:gd name="connsiteY153" fmla="*/ 1144688 h 1144815"/>
              <a:gd name="connsiteX154" fmla="*/ 818651 w 1589453"/>
              <a:gd name="connsiteY154" fmla="*/ 1144715 h 1144815"/>
              <a:gd name="connsiteX155" fmla="*/ 823968 w 1589453"/>
              <a:gd name="connsiteY155" fmla="*/ 1144734 h 1144815"/>
              <a:gd name="connsiteX156" fmla="*/ 829275 w 1589453"/>
              <a:gd name="connsiteY156" fmla="*/ 1144752 h 1144815"/>
              <a:gd name="connsiteX157" fmla="*/ 834592 w 1589453"/>
              <a:gd name="connsiteY157" fmla="*/ 1144761 h 1144815"/>
              <a:gd name="connsiteX158" fmla="*/ 839908 w 1589453"/>
              <a:gd name="connsiteY158" fmla="*/ 1144770 h 1144815"/>
              <a:gd name="connsiteX159" fmla="*/ 845225 w 1589453"/>
              <a:gd name="connsiteY159" fmla="*/ 1144779 h 1144815"/>
              <a:gd name="connsiteX160" fmla="*/ 850542 w 1589453"/>
              <a:gd name="connsiteY160" fmla="*/ 1144788 h 1144815"/>
              <a:gd name="connsiteX161" fmla="*/ 855858 w 1589453"/>
              <a:gd name="connsiteY161" fmla="*/ 1144798 h 1144815"/>
              <a:gd name="connsiteX162" fmla="*/ 861175 w 1589453"/>
              <a:gd name="connsiteY162" fmla="*/ 1144798 h 1144815"/>
              <a:gd name="connsiteX163" fmla="*/ 866491 w 1589453"/>
              <a:gd name="connsiteY163" fmla="*/ 1144807 h 1144815"/>
              <a:gd name="connsiteX164" fmla="*/ 871808 w 1589453"/>
              <a:gd name="connsiteY164" fmla="*/ 1144807 h 1144815"/>
              <a:gd name="connsiteX165" fmla="*/ 877124 w 1589453"/>
              <a:gd name="connsiteY165" fmla="*/ 1144807 h 1144815"/>
              <a:gd name="connsiteX166" fmla="*/ 882441 w 1589453"/>
              <a:gd name="connsiteY166" fmla="*/ 1144807 h 1144815"/>
              <a:gd name="connsiteX167" fmla="*/ 887758 w 1589453"/>
              <a:gd name="connsiteY167" fmla="*/ 1144816 h 1144815"/>
              <a:gd name="connsiteX168" fmla="*/ 893074 w 1589453"/>
              <a:gd name="connsiteY168" fmla="*/ 1144816 h 1144815"/>
              <a:gd name="connsiteX169" fmla="*/ 898391 w 1589453"/>
              <a:gd name="connsiteY169" fmla="*/ 1144816 h 1144815"/>
              <a:gd name="connsiteX170" fmla="*/ 903698 w 1589453"/>
              <a:gd name="connsiteY170" fmla="*/ 1144816 h 1144815"/>
              <a:gd name="connsiteX171" fmla="*/ 909015 w 1589453"/>
              <a:gd name="connsiteY171" fmla="*/ 1144816 h 1144815"/>
              <a:gd name="connsiteX172" fmla="*/ 914331 w 1589453"/>
              <a:gd name="connsiteY172" fmla="*/ 1144816 h 1144815"/>
              <a:gd name="connsiteX173" fmla="*/ 919648 w 1589453"/>
              <a:gd name="connsiteY173" fmla="*/ 1144816 h 1144815"/>
              <a:gd name="connsiteX174" fmla="*/ 924964 w 1589453"/>
              <a:gd name="connsiteY174" fmla="*/ 1144816 h 1144815"/>
              <a:gd name="connsiteX175" fmla="*/ 930281 w 1589453"/>
              <a:gd name="connsiteY175" fmla="*/ 1144816 h 1144815"/>
              <a:gd name="connsiteX176" fmla="*/ 935598 w 1589453"/>
              <a:gd name="connsiteY176" fmla="*/ 1144816 h 1144815"/>
              <a:gd name="connsiteX177" fmla="*/ 940914 w 1589453"/>
              <a:gd name="connsiteY177" fmla="*/ 1144816 h 1144815"/>
              <a:gd name="connsiteX178" fmla="*/ 946231 w 1589453"/>
              <a:gd name="connsiteY178" fmla="*/ 1144816 h 1144815"/>
              <a:gd name="connsiteX179" fmla="*/ 951547 w 1589453"/>
              <a:gd name="connsiteY179" fmla="*/ 1144816 h 1144815"/>
              <a:gd name="connsiteX180" fmla="*/ 956864 w 1589453"/>
              <a:gd name="connsiteY180" fmla="*/ 1144816 h 1144815"/>
              <a:gd name="connsiteX181" fmla="*/ 962180 w 1589453"/>
              <a:gd name="connsiteY181" fmla="*/ 1144816 h 1144815"/>
              <a:gd name="connsiteX182" fmla="*/ 967497 w 1589453"/>
              <a:gd name="connsiteY182" fmla="*/ 1144816 h 1144815"/>
              <a:gd name="connsiteX183" fmla="*/ 972804 w 1589453"/>
              <a:gd name="connsiteY183" fmla="*/ 1144816 h 1144815"/>
              <a:gd name="connsiteX184" fmla="*/ 978121 w 1589453"/>
              <a:gd name="connsiteY184" fmla="*/ 1144816 h 1144815"/>
              <a:gd name="connsiteX185" fmla="*/ 983438 w 1589453"/>
              <a:gd name="connsiteY185" fmla="*/ 1144816 h 1144815"/>
              <a:gd name="connsiteX186" fmla="*/ 988754 w 1589453"/>
              <a:gd name="connsiteY186" fmla="*/ 1144816 h 1144815"/>
              <a:gd name="connsiteX187" fmla="*/ 994071 w 1589453"/>
              <a:gd name="connsiteY187" fmla="*/ 1144816 h 1144815"/>
              <a:gd name="connsiteX188" fmla="*/ 999387 w 1589453"/>
              <a:gd name="connsiteY188" fmla="*/ 1144816 h 1144815"/>
              <a:gd name="connsiteX189" fmla="*/ 1004704 w 1589453"/>
              <a:gd name="connsiteY189" fmla="*/ 1144816 h 1144815"/>
              <a:gd name="connsiteX190" fmla="*/ 1010020 w 1589453"/>
              <a:gd name="connsiteY190" fmla="*/ 1144816 h 1144815"/>
              <a:gd name="connsiteX191" fmla="*/ 1015337 w 1589453"/>
              <a:gd name="connsiteY191" fmla="*/ 1144816 h 1144815"/>
              <a:gd name="connsiteX192" fmla="*/ 1020654 w 1589453"/>
              <a:gd name="connsiteY192" fmla="*/ 1144816 h 1144815"/>
              <a:gd name="connsiteX193" fmla="*/ 1025970 w 1589453"/>
              <a:gd name="connsiteY193" fmla="*/ 1144816 h 1144815"/>
              <a:gd name="connsiteX194" fmla="*/ 1031287 w 1589453"/>
              <a:gd name="connsiteY194" fmla="*/ 1144816 h 1144815"/>
              <a:gd name="connsiteX195" fmla="*/ 1036603 w 1589453"/>
              <a:gd name="connsiteY195" fmla="*/ 1144816 h 1144815"/>
              <a:gd name="connsiteX196" fmla="*/ 1041920 w 1589453"/>
              <a:gd name="connsiteY196" fmla="*/ 1144816 h 1144815"/>
              <a:gd name="connsiteX197" fmla="*/ 1047227 w 1589453"/>
              <a:gd name="connsiteY197" fmla="*/ 1144816 h 1144815"/>
              <a:gd name="connsiteX198" fmla="*/ 1052544 w 1589453"/>
              <a:gd name="connsiteY198" fmla="*/ 1144816 h 1144815"/>
              <a:gd name="connsiteX199" fmla="*/ 1057860 w 1589453"/>
              <a:gd name="connsiteY199" fmla="*/ 1144816 h 1144815"/>
              <a:gd name="connsiteX200" fmla="*/ 1063177 w 1589453"/>
              <a:gd name="connsiteY200" fmla="*/ 1144816 h 1144815"/>
              <a:gd name="connsiteX201" fmla="*/ 1068494 w 1589453"/>
              <a:gd name="connsiteY201" fmla="*/ 1144816 h 1144815"/>
              <a:gd name="connsiteX202" fmla="*/ 1073810 w 1589453"/>
              <a:gd name="connsiteY202" fmla="*/ 1144816 h 1144815"/>
              <a:gd name="connsiteX203" fmla="*/ 1079127 w 1589453"/>
              <a:gd name="connsiteY203" fmla="*/ 1144816 h 1144815"/>
              <a:gd name="connsiteX204" fmla="*/ 1084443 w 1589453"/>
              <a:gd name="connsiteY204" fmla="*/ 1144816 h 1144815"/>
              <a:gd name="connsiteX205" fmla="*/ 1089760 w 1589453"/>
              <a:gd name="connsiteY205" fmla="*/ 1144816 h 1144815"/>
              <a:gd name="connsiteX206" fmla="*/ 1095076 w 1589453"/>
              <a:gd name="connsiteY206" fmla="*/ 1144816 h 1144815"/>
              <a:gd name="connsiteX207" fmla="*/ 1100393 w 1589453"/>
              <a:gd name="connsiteY207" fmla="*/ 1144816 h 1144815"/>
              <a:gd name="connsiteX208" fmla="*/ 1105710 w 1589453"/>
              <a:gd name="connsiteY208" fmla="*/ 1144816 h 1144815"/>
              <a:gd name="connsiteX209" fmla="*/ 1111026 w 1589453"/>
              <a:gd name="connsiteY209" fmla="*/ 1144816 h 1144815"/>
              <a:gd name="connsiteX210" fmla="*/ 1116343 w 1589453"/>
              <a:gd name="connsiteY210" fmla="*/ 1144816 h 1144815"/>
              <a:gd name="connsiteX211" fmla="*/ 1121650 w 1589453"/>
              <a:gd name="connsiteY211" fmla="*/ 1144816 h 1144815"/>
              <a:gd name="connsiteX212" fmla="*/ 1126967 w 1589453"/>
              <a:gd name="connsiteY212" fmla="*/ 1144816 h 1144815"/>
              <a:gd name="connsiteX213" fmla="*/ 1132283 w 1589453"/>
              <a:gd name="connsiteY213" fmla="*/ 1144816 h 1144815"/>
              <a:gd name="connsiteX214" fmla="*/ 1137600 w 1589453"/>
              <a:gd name="connsiteY214" fmla="*/ 1144816 h 1144815"/>
              <a:gd name="connsiteX215" fmla="*/ 1142916 w 1589453"/>
              <a:gd name="connsiteY215" fmla="*/ 1144816 h 1144815"/>
              <a:gd name="connsiteX216" fmla="*/ 1148233 w 1589453"/>
              <a:gd name="connsiteY216" fmla="*/ 1144816 h 1144815"/>
              <a:gd name="connsiteX217" fmla="*/ 1153550 w 1589453"/>
              <a:gd name="connsiteY217" fmla="*/ 1144816 h 1144815"/>
              <a:gd name="connsiteX218" fmla="*/ 1158866 w 1589453"/>
              <a:gd name="connsiteY218" fmla="*/ 1144816 h 1144815"/>
              <a:gd name="connsiteX219" fmla="*/ 1164183 w 1589453"/>
              <a:gd name="connsiteY219" fmla="*/ 1144816 h 1144815"/>
              <a:gd name="connsiteX220" fmla="*/ 1169499 w 1589453"/>
              <a:gd name="connsiteY220" fmla="*/ 1144816 h 1144815"/>
              <a:gd name="connsiteX221" fmla="*/ 1174816 w 1589453"/>
              <a:gd name="connsiteY221" fmla="*/ 1144816 h 1144815"/>
              <a:gd name="connsiteX222" fmla="*/ 1180132 w 1589453"/>
              <a:gd name="connsiteY222" fmla="*/ 1144816 h 1144815"/>
              <a:gd name="connsiteX223" fmla="*/ 1185449 w 1589453"/>
              <a:gd name="connsiteY223" fmla="*/ 1144816 h 1144815"/>
              <a:gd name="connsiteX224" fmla="*/ 1190756 w 1589453"/>
              <a:gd name="connsiteY224" fmla="*/ 1144816 h 1144815"/>
              <a:gd name="connsiteX225" fmla="*/ 1196073 w 1589453"/>
              <a:gd name="connsiteY225" fmla="*/ 1144816 h 1144815"/>
              <a:gd name="connsiteX226" fmla="*/ 1201390 w 1589453"/>
              <a:gd name="connsiteY226" fmla="*/ 1144816 h 1144815"/>
              <a:gd name="connsiteX227" fmla="*/ 1206706 w 1589453"/>
              <a:gd name="connsiteY227" fmla="*/ 1144816 h 1144815"/>
              <a:gd name="connsiteX228" fmla="*/ 1212023 w 1589453"/>
              <a:gd name="connsiteY228" fmla="*/ 1144816 h 1144815"/>
              <a:gd name="connsiteX229" fmla="*/ 1217339 w 1589453"/>
              <a:gd name="connsiteY229" fmla="*/ 1144816 h 1144815"/>
              <a:gd name="connsiteX230" fmla="*/ 1222656 w 1589453"/>
              <a:gd name="connsiteY230" fmla="*/ 1144816 h 1144815"/>
              <a:gd name="connsiteX231" fmla="*/ 1227972 w 1589453"/>
              <a:gd name="connsiteY231" fmla="*/ 1144816 h 1144815"/>
              <a:gd name="connsiteX232" fmla="*/ 1233289 w 1589453"/>
              <a:gd name="connsiteY232" fmla="*/ 1144816 h 1144815"/>
              <a:gd name="connsiteX233" fmla="*/ 1238606 w 1589453"/>
              <a:gd name="connsiteY233" fmla="*/ 1144816 h 1144815"/>
              <a:gd name="connsiteX234" fmla="*/ 1243922 w 1589453"/>
              <a:gd name="connsiteY234" fmla="*/ 1144816 h 1144815"/>
              <a:gd name="connsiteX235" fmla="*/ 1249239 w 1589453"/>
              <a:gd name="connsiteY235" fmla="*/ 1144816 h 1144815"/>
              <a:gd name="connsiteX236" fmla="*/ 1254555 w 1589453"/>
              <a:gd name="connsiteY236" fmla="*/ 1144816 h 1144815"/>
              <a:gd name="connsiteX237" fmla="*/ 1259872 w 1589453"/>
              <a:gd name="connsiteY237" fmla="*/ 1144816 h 1144815"/>
              <a:gd name="connsiteX238" fmla="*/ 1265179 w 1589453"/>
              <a:gd name="connsiteY238" fmla="*/ 1144816 h 1144815"/>
              <a:gd name="connsiteX239" fmla="*/ 1270496 w 1589453"/>
              <a:gd name="connsiteY239" fmla="*/ 1144816 h 1144815"/>
              <a:gd name="connsiteX240" fmla="*/ 1275812 w 1589453"/>
              <a:gd name="connsiteY240" fmla="*/ 1144816 h 1144815"/>
              <a:gd name="connsiteX241" fmla="*/ 1281129 w 1589453"/>
              <a:gd name="connsiteY241" fmla="*/ 1144816 h 1144815"/>
              <a:gd name="connsiteX242" fmla="*/ 1286446 w 1589453"/>
              <a:gd name="connsiteY242" fmla="*/ 1144816 h 1144815"/>
              <a:gd name="connsiteX243" fmla="*/ 1291762 w 1589453"/>
              <a:gd name="connsiteY243" fmla="*/ 1144816 h 1144815"/>
              <a:gd name="connsiteX244" fmla="*/ 1297079 w 1589453"/>
              <a:gd name="connsiteY244" fmla="*/ 1144816 h 1144815"/>
              <a:gd name="connsiteX245" fmla="*/ 1302395 w 1589453"/>
              <a:gd name="connsiteY245" fmla="*/ 1144816 h 1144815"/>
              <a:gd name="connsiteX246" fmla="*/ 1307712 w 1589453"/>
              <a:gd name="connsiteY246" fmla="*/ 1144816 h 1144815"/>
              <a:gd name="connsiteX247" fmla="*/ 1313028 w 1589453"/>
              <a:gd name="connsiteY247" fmla="*/ 1144816 h 1144815"/>
              <a:gd name="connsiteX248" fmla="*/ 1318345 w 1589453"/>
              <a:gd name="connsiteY248" fmla="*/ 1144816 h 1144815"/>
              <a:gd name="connsiteX249" fmla="*/ 1323662 w 1589453"/>
              <a:gd name="connsiteY249" fmla="*/ 1144816 h 1144815"/>
              <a:gd name="connsiteX250" fmla="*/ 1328978 w 1589453"/>
              <a:gd name="connsiteY250" fmla="*/ 1144816 h 1144815"/>
              <a:gd name="connsiteX251" fmla="*/ 1334286 w 1589453"/>
              <a:gd name="connsiteY251" fmla="*/ 1144816 h 1144815"/>
              <a:gd name="connsiteX252" fmla="*/ 1339602 w 1589453"/>
              <a:gd name="connsiteY252" fmla="*/ 1144816 h 1144815"/>
              <a:gd name="connsiteX253" fmla="*/ 1344919 w 1589453"/>
              <a:gd name="connsiteY253" fmla="*/ 1144816 h 1144815"/>
              <a:gd name="connsiteX254" fmla="*/ 1350235 w 1589453"/>
              <a:gd name="connsiteY254" fmla="*/ 1144816 h 1144815"/>
              <a:gd name="connsiteX255" fmla="*/ 1355552 w 1589453"/>
              <a:gd name="connsiteY255" fmla="*/ 1144816 h 1144815"/>
              <a:gd name="connsiteX256" fmla="*/ 1360868 w 1589453"/>
              <a:gd name="connsiteY256" fmla="*/ 1144816 h 1144815"/>
              <a:gd name="connsiteX257" fmla="*/ 1366185 w 1589453"/>
              <a:gd name="connsiteY257" fmla="*/ 1144816 h 1144815"/>
              <a:gd name="connsiteX258" fmla="*/ 1371501 w 1589453"/>
              <a:gd name="connsiteY258" fmla="*/ 1144816 h 1144815"/>
              <a:gd name="connsiteX259" fmla="*/ 1376818 w 1589453"/>
              <a:gd name="connsiteY259" fmla="*/ 1144816 h 1144815"/>
              <a:gd name="connsiteX260" fmla="*/ 1382135 w 1589453"/>
              <a:gd name="connsiteY260" fmla="*/ 1144816 h 1144815"/>
              <a:gd name="connsiteX261" fmla="*/ 1387451 w 1589453"/>
              <a:gd name="connsiteY261" fmla="*/ 1144816 h 1144815"/>
              <a:gd name="connsiteX262" fmla="*/ 1392768 w 1589453"/>
              <a:gd name="connsiteY262" fmla="*/ 1144816 h 1144815"/>
              <a:gd name="connsiteX263" fmla="*/ 1398084 w 1589453"/>
              <a:gd name="connsiteY263" fmla="*/ 1144816 h 1144815"/>
              <a:gd name="connsiteX264" fmla="*/ 1403401 w 1589453"/>
              <a:gd name="connsiteY264" fmla="*/ 1144816 h 1144815"/>
              <a:gd name="connsiteX265" fmla="*/ 1408708 w 1589453"/>
              <a:gd name="connsiteY265" fmla="*/ 1144816 h 1144815"/>
              <a:gd name="connsiteX266" fmla="*/ 1414025 w 1589453"/>
              <a:gd name="connsiteY266" fmla="*/ 1144816 h 1144815"/>
              <a:gd name="connsiteX267" fmla="*/ 1419341 w 1589453"/>
              <a:gd name="connsiteY267" fmla="*/ 1144816 h 1144815"/>
              <a:gd name="connsiteX268" fmla="*/ 1424658 w 1589453"/>
              <a:gd name="connsiteY268" fmla="*/ 1144816 h 1144815"/>
              <a:gd name="connsiteX269" fmla="*/ 1429975 w 1589453"/>
              <a:gd name="connsiteY269" fmla="*/ 1144816 h 1144815"/>
              <a:gd name="connsiteX270" fmla="*/ 1435291 w 1589453"/>
              <a:gd name="connsiteY270" fmla="*/ 1144816 h 1144815"/>
              <a:gd name="connsiteX271" fmla="*/ 1440608 w 1589453"/>
              <a:gd name="connsiteY271" fmla="*/ 1144816 h 1144815"/>
              <a:gd name="connsiteX272" fmla="*/ 1445924 w 1589453"/>
              <a:gd name="connsiteY272" fmla="*/ 1144816 h 1144815"/>
              <a:gd name="connsiteX273" fmla="*/ 1451241 w 1589453"/>
              <a:gd name="connsiteY273" fmla="*/ 1144816 h 1144815"/>
              <a:gd name="connsiteX274" fmla="*/ 1456557 w 1589453"/>
              <a:gd name="connsiteY274" fmla="*/ 1144816 h 1144815"/>
              <a:gd name="connsiteX275" fmla="*/ 1461874 w 1589453"/>
              <a:gd name="connsiteY275" fmla="*/ 1144816 h 1144815"/>
              <a:gd name="connsiteX276" fmla="*/ 1467191 w 1589453"/>
              <a:gd name="connsiteY276" fmla="*/ 1144816 h 1144815"/>
              <a:gd name="connsiteX277" fmla="*/ 1472507 w 1589453"/>
              <a:gd name="connsiteY277" fmla="*/ 1144816 h 1144815"/>
              <a:gd name="connsiteX278" fmla="*/ 1477815 w 1589453"/>
              <a:gd name="connsiteY278" fmla="*/ 1144816 h 1144815"/>
              <a:gd name="connsiteX279" fmla="*/ 1483131 w 1589453"/>
              <a:gd name="connsiteY279" fmla="*/ 1144816 h 1144815"/>
              <a:gd name="connsiteX280" fmla="*/ 1488448 w 1589453"/>
              <a:gd name="connsiteY280" fmla="*/ 1144816 h 1144815"/>
              <a:gd name="connsiteX281" fmla="*/ 1493764 w 1589453"/>
              <a:gd name="connsiteY281" fmla="*/ 1144816 h 1144815"/>
              <a:gd name="connsiteX282" fmla="*/ 1499081 w 1589453"/>
              <a:gd name="connsiteY282" fmla="*/ 1144816 h 1144815"/>
              <a:gd name="connsiteX283" fmla="*/ 1504398 w 1589453"/>
              <a:gd name="connsiteY283" fmla="*/ 1144816 h 1144815"/>
              <a:gd name="connsiteX284" fmla="*/ 1509714 w 1589453"/>
              <a:gd name="connsiteY284" fmla="*/ 1144816 h 1144815"/>
              <a:gd name="connsiteX285" fmla="*/ 1515031 w 1589453"/>
              <a:gd name="connsiteY285" fmla="*/ 1144816 h 1144815"/>
              <a:gd name="connsiteX286" fmla="*/ 1520347 w 1589453"/>
              <a:gd name="connsiteY286" fmla="*/ 1144816 h 1144815"/>
              <a:gd name="connsiteX287" fmla="*/ 1525664 w 1589453"/>
              <a:gd name="connsiteY287" fmla="*/ 1144816 h 1144815"/>
              <a:gd name="connsiteX288" fmla="*/ 1530980 w 1589453"/>
              <a:gd name="connsiteY288" fmla="*/ 1144816 h 1144815"/>
              <a:gd name="connsiteX289" fmla="*/ 1536297 w 1589453"/>
              <a:gd name="connsiteY289" fmla="*/ 1144816 h 1144815"/>
              <a:gd name="connsiteX290" fmla="*/ 1541614 w 1589453"/>
              <a:gd name="connsiteY290" fmla="*/ 1144816 h 1144815"/>
              <a:gd name="connsiteX291" fmla="*/ 1546930 w 1589453"/>
              <a:gd name="connsiteY291" fmla="*/ 1144816 h 1144815"/>
              <a:gd name="connsiteX292" fmla="*/ 1552237 w 1589453"/>
              <a:gd name="connsiteY292" fmla="*/ 1144816 h 1144815"/>
              <a:gd name="connsiteX293" fmla="*/ 1557554 w 1589453"/>
              <a:gd name="connsiteY293" fmla="*/ 1144816 h 1144815"/>
              <a:gd name="connsiteX294" fmla="*/ 1562871 w 1589453"/>
              <a:gd name="connsiteY294" fmla="*/ 1144816 h 1144815"/>
              <a:gd name="connsiteX295" fmla="*/ 1568187 w 1589453"/>
              <a:gd name="connsiteY295" fmla="*/ 1144816 h 1144815"/>
              <a:gd name="connsiteX296" fmla="*/ 1573504 w 1589453"/>
              <a:gd name="connsiteY296" fmla="*/ 1144816 h 1144815"/>
              <a:gd name="connsiteX297" fmla="*/ 1578820 w 1589453"/>
              <a:gd name="connsiteY297" fmla="*/ 1144816 h 1144815"/>
              <a:gd name="connsiteX298" fmla="*/ 1584137 w 1589453"/>
              <a:gd name="connsiteY298" fmla="*/ 1144816 h 1144815"/>
              <a:gd name="connsiteX299" fmla="*/ 1589453 w 1589453"/>
              <a:gd name="connsiteY299" fmla="*/ 1144816 h 114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1589453" h="1144815">
                <a:moveTo>
                  <a:pt x="0" y="1117895"/>
                </a:moveTo>
                <a:lnTo>
                  <a:pt x="5316" y="1114332"/>
                </a:lnTo>
                <a:lnTo>
                  <a:pt x="10631" y="1110359"/>
                </a:lnTo>
                <a:lnTo>
                  <a:pt x="15948" y="1105965"/>
                </a:lnTo>
                <a:lnTo>
                  <a:pt x="21264" y="1101096"/>
                </a:lnTo>
                <a:lnTo>
                  <a:pt x="26579" y="1095715"/>
                </a:lnTo>
                <a:lnTo>
                  <a:pt x="31895" y="1089796"/>
                </a:lnTo>
                <a:lnTo>
                  <a:pt x="37211" y="1083282"/>
                </a:lnTo>
                <a:lnTo>
                  <a:pt x="42527" y="1076148"/>
                </a:lnTo>
                <a:lnTo>
                  <a:pt x="47843" y="1068347"/>
                </a:lnTo>
                <a:lnTo>
                  <a:pt x="53158" y="1059842"/>
                </a:lnTo>
                <a:lnTo>
                  <a:pt x="58475" y="1050588"/>
                </a:lnTo>
                <a:lnTo>
                  <a:pt x="63791" y="1040540"/>
                </a:lnTo>
                <a:lnTo>
                  <a:pt x="69106" y="1029669"/>
                </a:lnTo>
                <a:lnTo>
                  <a:pt x="74423" y="1017922"/>
                </a:lnTo>
                <a:lnTo>
                  <a:pt x="79739" y="1005279"/>
                </a:lnTo>
                <a:lnTo>
                  <a:pt x="85054" y="991686"/>
                </a:lnTo>
                <a:lnTo>
                  <a:pt x="90370" y="977134"/>
                </a:lnTo>
                <a:lnTo>
                  <a:pt x="95686" y="961577"/>
                </a:lnTo>
                <a:lnTo>
                  <a:pt x="101002" y="944997"/>
                </a:lnTo>
                <a:lnTo>
                  <a:pt x="106318" y="927375"/>
                </a:lnTo>
                <a:lnTo>
                  <a:pt x="111633" y="908694"/>
                </a:lnTo>
                <a:lnTo>
                  <a:pt x="116950" y="888944"/>
                </a:lnTo>
                <a:lnTo>
                  <a:pt x="122266" y="868117"/>
                </a:lnTo>
                <a:lnTo>
                  <a:pt x="127581" y="846229"/>
                </a:lnTo>
                <a:lnTo>
                  <a:pt x="132897" y="823288"/>
                </a:lnTo>
                <a:lnTo>
                  <a:pt x="138213" y="799306"/>
                </a:lnTo>
                <a:lnTo>
                  <a:pt x="143529" y="774313"/>
                </a:lnTo>
                <a:lnTo>
                  <a:pt x="148845" y="748345"/>
                </a:lnTo>
                <a:lnTo>
                  <a:pt x="154160" y="721445"/>
                </a:lnTo>
                <a:lnTo>
                  <a:pt x="159477" y="693666"/>
                </a:lnTo>
                <a:lnTo>
                  <a:pt x="164793" y="665074"/>
                </a:lnTo>
                <a:lnTo>
                  <a:pt x="170108" y="635737"/>
                </a:lnTo>
                <a:lnTo>
                  <a:pt x="175425" y="605738"/>
                </a:lnTo>
                <a:lnTo>
                  <a:pt x="180741" y="575168"/>
                </a:lnTo>
                <a:lnTo>
                  <a:pt x="186056" y="544126"/>
                </a:lnTo>
                <a:lnTo>
                  <a:pt x="191372" y="512719"/>
                </a:lnTo>
                <a:lnTo>
                  <a:pt x="196688" y="481062"/>
                </a:lnTo>
                <a:lnTo>
                  <a:pt x="202004" y="449281"/>
                </a:lnTo>
                <a:lnTo>
                  <a:pt x="207320" y="417505"/>
                </a:lnTo>
                <a:lnTo>
                  <a:pt x="212635" y="385872"/>
                </a:lnTo>
                <a:lnTo>
                  <a:pt x="217952" y="354520"/>
                </a:lnTo>
                <a:lnTo>
                  <a:pt x="223268" y="323599"/>
                </a:lnTo>
                <a:lnTo>
                  <a:pt x="228583" y="293256"/>
                </a:lnTo>
                <a:lnTo>
                  <a:pt x="233899" y="263641"/>
                </a:lnTo>
                <a:lnTo>
                  <a:pt x="239216" y="234907"/>
                </a:lnTo>
                <a:lnTo>
                  <a:pt x="244531" y="207204"/>
                </a:lnTo>
                <a:lnTo>
                  <a:pt x="249847" y="180681"/>
                </a:lnTo>
                <a:lnTo>
                  <a:pt x="255162" y="155487"/>
                </a:lnTo>
                <a:lnTo>
                  <a:pt x="260479" y="131760"/>
                </a:lnTo>
                <a:lnTo>
                  <a:pt x="265795" y="109638"/>
                </a:lnTo>
                <a:lnTo>
                  <a:pt x="271110" y="89248"/>
                </a:lnTo>
                <a:lnTo>
                  <a:pt x="276427" y="70712"/>
                </a:lnTo>
                <a:lnTo>
                  <a:pt x="281743" y="54141"/>
                </a:lnTo>
                <a:lnTo>
                  <a:pt x="287058" y="39635"/>
                </a:lnTo>
                <a:lnTo>
                  <a:pt x="292374" y="27281"/>
                </a:lnTo>
                <a:lnTo>
                  <a:pt x="297690" y="17158"/>
                </a:lnTo>
                <a:lnTo>
                  <a:pt x="303006" y="9326"/>
                </a:lnTo>
                <a:lnTo>
                  <a:pt x="308322" y="3835"/>
                </a:lnTo>
                <a:lnTo>
                  <a:pt x="313637" y="720"/>
                </a:lnTo>
                <a:lnTo>
                  <a:pt x="318954" y="0"/>
                </a:lnTo>
                <a:lnTo>
                  <a:pt x="324270" y="1679"/>
                </a:lnTo>
                <a:lnTo>
                  <a:pt x="329585" y="5748"/>
                </a:lnTo>
                <a:lnTo>
                  <a:pt x="334901" y="12180"/>
                </a:lnTo>
                <a:lnTo>
                  <a:pt x="340218" y="20935"/>
                </a:lnTo>
                <a:lnTo>
                  <a:pt x="345533" y="31959"/>
                </a:lnTo>
                <a:lnTo>
                  <a:pt x="350849" y="45184"/>
                </a:lnTo>
                <a:lnTo>
                  <a:pt x="356165" y="60528"/>
                </a:lnTo>
                <a:lnTo>
                  <a:pt x="361481" y="77897"/>
                </a:lnTo>
                <a:lnTo>
                  <a:pt x="366797" y="97188"/>
                </a:lnTo>
                <a:lnTo>
                  <a:pt x="372112" y="118286"/>
                </a:lnTo>
                <a:lnTo>
                  <a:pt x="377429" y="141066"/>
                </a:lnTo>
                <a:lnTo>
                  <a:pt x="382745" y="165397"/>
                </a:lnTo>
                <a:lnTo>
                  <a:pt x="388060" y="191139"/>
                </a:lnTo>
                <a:lnTo>
                  <a:pt x="393376" y="218151"/>
                </a:lnTo>
                <a:lnTo>
                  <a:pt x="398693" y="246285"/>
                </a:lnTo>
                <a:lnTo>
                  <a:pt x="404008" y="275389"/>
                </a:lnTo>
                <a:lnTo>
                  <a:pt x="409324" y="305314"/>
                </a:lnTo>
                <a:lnTo>
                  <a:pt x="414639" y="335907"/>
                </a:lnTo>
                <a:lnTo>
                  <a:pt x="419956" y="367018"/>
                </a:lnTo>
                <a:lnTo>
                  <a:pt x="425272" y="398499"/>
                </a:lnTo>
                <a:lnTo>
                  <a:pt x="430587" y="430207"/>
                </a:lnTo>
                <a:lnTo>
                  <a:pt x="435903" y="462000"/>
                </a:lnTo>
                <a:lnTo>
                  <a:pt x="441220" y="493747"/>
                </a:lnTo>
                <a:lnTo>
                  <a:pt x="446535" y="525318"/>
                </a:lnTo>
                <a:lnTo>
                  <a:pt x="451851" y="556593"/>
                </a:lnTo>
                <a:lnTo>
                  <a:pt x="457167" y="587459"/>
                </a:lnTo>
                <a:lnTo>
                  <a:pt x="462483" y="617812"/>
                </a:lnTo>
                <a:lnTo>
                  <a:pt x="467799" y="647556"/>
                </a:lnTo>
                <a:lnTo>
                  <a:pt x="473114" y="676604"/>
                </a:lnTo>
                <a:lnTo>
                  <a:pt x="478427" y="704880"/>
                </a:lnTo>
                <a:lnTo>
                  <a:pt x="483744" y="732313"/>
                </a:lnTo>
                <a:lnTo>
                  <a:pt x="489061" y="758847"/>
                </a:lnTo>
                <a:lnTo>
                  <a:pt x="494377" y="784430"/>
                </a:lnTo>
                <a:lnTo>
                  <a:pt x="499694" y="809022"/>
                </a:lnTo>
                <a:lnTo>
                  <a:pt x="505010" y="832592"/>
                </a:lnTo>
                <a:lnTo>
                  <a:pt x="510327" y="855118"/>
                </a:lnTo>
                <a:lnTo>
                  <a:pt x="515643" y="876576"/>
                </a:lnTo>
                <a:lnTo>
                  <a:pt x="520960" y="896974"/>
                </a:lnTo>
                <a:lnTo>
                  <a:pt x="526277" y="916295"/>
                </a:lnTo>
                <a:lnTo>
                  <a:pt x="531593" y="934546"/>
                </a:lnTo>
                <a:lnTo>
                  <a:pt x="536910" y="951757"/>
                </a:lnTo>
                <a:lnTo>
                  <a:pt x="542217" y="967917"/>
                </a:lnTo>
                <a:lnTo>
                  <a:pt x="547534" y="983071"/>
                </a:lnTo>
                <a:lnTo>
                  <a:pt x="552850" y="997240"/>
                </a:lnTo>
                <a:lnTo>
                  <a:pt x="558167" y="1010449"/>
                </a:lnTo>
                <a:lnTo>
                  <a:pt x="563483" y="1022727"/>
                </a:lnTo>
                <a:lnTo>
                  <a:pt x="568800" y="1034118"/>
                </a:lnTo>
                <a:lnTo>
                  <a:pt x="574117" y="1044660"/>
                </a:lnTo>
                <a:lnTo>
                  <a:pt x="579433" y="1054379"/>
                </a:lnTo>
                <a:lnTo>
                  <a:pt x="584750" y="1063332"/>
                </a:lnTo>
                <a:lnTo>
                  <a:pt x="590066" y="1071553"/>
                </a:lnTo>
                <a:lnTo>
                  <a:pt x="595383" y="1079080"/>
                </a:lnTo>
                <a:lnTo>
                  <a:pt x="600699" y="1085959"/>
                </a:lnTo>
                <a:lnTo>
                  <a:pt x="606016" y="1092226"/>
                </a:lnTo>
                <a:lnTo>
                  <a:pt x="611333" y="1097926"/>
                </a:lnTo>
                <a:lnTo>
                  <a:pt x="616640" y="1103096"/>
                </a:lnTo>
                <a:lnTo>
                  <a:pt x="621957" y="1107773"/>
                </a:lnTo>
                <a:lnTo>
                  <a:pt x="627273" y="1112003"/>
                </a:lnTo>
                <a:lnTo>
                  <a:pt x="632590" y="1115803"/>
                </a:lnTo>
                <a:lnTo>
                  <a:pt x="637906" y="1119220"/>
                </a:lnTo>
                <a:lnTo>
                  <a:pt x="643223" y="1122280"/>
                </a:lnTo>
                <a:lnTo>
                  <a:pt x="648539" y="1125011"/>
                </a:lnTo>
                <a:lnTo>
                  <a:pt x="653856" y="1127450"/>
                </a:lnTo>
                <a:lnTo>
                  <a:pt x="659173" y="1129624"/>
                </a:lnTo>
                <a:lnTo>
                  <a:pt x="664489" y="1131552"/>
                </a:lnTo>
                <a:lnTo>
                  <a:pt x="669806" y="1133260"/>
                </a:lnTo>
                <a:lnTo>
                  <a:pt x="675122" y="1134767"/>
                </a:lnTo>
                <a:lnTo>
                  <a:pt x="680439" y="1136101"/>
                </a:lnTo>
                <a:lnTo>
                  <a:pt x="685746" y="1137270"/>
                </a:lnTo>
                <a:lnTo>
                  <a:pt x="691063" y="1138293"/>
                </a:lnTo>
                <a:lnTo>
                  <a:pt x="696379" y="1139198"/>
                </a:lnTo>
                <a:lnTo>
                  <a:pt x="701696" y="1139983"/>
                </a:lnTo>
                <a:lnTo>
                  <a:pt x="707013" y="1140669"/>
                </a:lnTo>
                <a:lnTo>
                  <a:pt x="712329" y="1141262"/>
                </a:lnTo>
                <a:lnTo>
                  <a:pt x="717646" y="1141774"/>
                </a:lnTo>
                <a:lnTo>
                  <a:pt x="722962" y="1142221"/>
                </a:lnTo>
                <a:lnTo>
                  <a:pt x="728279" y="1142605"/>
                </a:lnTo>
                <a:lnTo>
                  <a:pt x="733595" y="1142943"/>
                </a:lnTo>
                <a:lnTo>
                  <a:pt x="738912" y="1143226"/>
                </a:lnTo>
                <a:lnTo>
                  <a:pt x="744228" y="1143473"/>
                </a:lnTo>
                <a:lnTo>
                  <a:pt x="749545" y="1143683"/>
                </a:lnTo>
                <a:lnTo>
                  <a:pt x="754862" y="1143857"/>
                </a:lnTo>
                <a:lnTo>
                  <a:pt x="760169" y="1144012"/>
                </a:lnTo>
                <a:lnTo>
                  <a:pt x="765486" y="1144140"/>
                </a:lnTo>
                <a:lnTo>
                  <a:pt x="770802" y="1144249"/>
                </a:lnTo>
                <a:lnTo>
                  <a:pt x="776119" y="1144350"/>
                </a:lnTo>
                <a:lnTo>
                  <a:pt x="781435" y="1144423"/>
                </a:lnTo>
                <a:lnTo>
                  <a:pt x="786752" y="1144487"/>
                </a:lnTo>
                <a:lnTo>
                  <a:pt x="792068" y="1144551"/>
                </a:lnTo>
                <a:lnTo>
                  <a:pt x="797385" y="1144597"/>
                </a:lnTo>
                <a:lnTo>
                  <a:pt x="802702" y="1144633"/>
                </a:lnTo>
                <a:lnTo>
                  <a:pt x="808018" y="1144661"/>
                </a:lnTo>
                <a:lnTo>
                  <a:pt x="813335" y="1144688"/>
                </a:lnTo>
                <a:lnTo>
                  <a:pt x="818651" y="1144715"/>
                </a:lnTo>
                <a:lnTo>
                  <a:pt x="823968" y="1144734"/>
                </a:lnTo>
                <a:lnTo>
                  <a:pt x="829275" y="1144752"/>
                </a:lnTo>
                <a:lnTo>
                  <a:pt x="834592" y="1144761"/>
                </a:lnTo>
                <a:lnTo>
                  <a:pt x="839908" y="1144770"/>
                </a:lnTo>
                <a:lnTo>
                  <a:pt x="845225" y="1144779"/>
                </a:lnTo>
                <a:lnTo>
                  <a:pt x="850542" y="1144788"/>
                </a:lnTo>
                <a:lnTo>
                  <a:pt x="855858" y="1144798"/>
                </a:lnTo>
                <a:lnTo>
                  <a:pt x="861175" y="1144798"/>
                </a:lnTo>
                <a:lnTo>
                  <a:pt x="866491" y="1144807"/>
                </a:lnTo>
                <a:lnTo>
                  <a:pt x="871808" y="1144807"/>
                </a:lnTo>
                <a:lnTo>
                  <a:pt x="877124" y="1144807"/>
                </a:lnTo>
                <a:lnTo>
                  <a:pt x="882441" y="1144807"/>
                </a:lnTo>
                <a:lnTo>
                  <a:pt x="887758" y="1144816"/>
                </a:lnTo>
                <a:lnTo>
                  <a:pt x="893074" y="1144816"/>
                </a:lnTo>
                <a:lnTo>
                  <a:pt x="898391" y="1144816"/>
                </a:lnTo>
                <a:lnTo>
                  <a:pt x="903698" y="1144816"/>
                </a:lnTo>
                <a:lnTo>
                  <a:pt x="909015" y="1144816"/>
                </a:lnTo>
                <a:lnTo>
                  <a:pt x="914331" y="1144816"/>
                </a:lnTo>
                <a:lnTo>
                  <a:pt x="919648" y="1144816"/>
                </a:lnTo>
                <a:lnTo>
                  <a:pt x="924964" y="1144816"/>
                </a:lnTo>
                <a:lnTo>
                  <a:pt x="930281" y="1144816"/>
                </a:lnTo>
                <a:lnTo>
                  <a:pt x="935598" y="1144816"/>
                </a:lnTo>
                <a:lnTo>
                  <a:pt x="940914" y="1144816"/>
                </a:lnTo>
                <a:lnTo>
                  <a:pt x="946231" y="1144816"/>
                </a:lnTo>
                <a:lnTo>
                  <a:pt x="951547" y="1144816"/>
                </a:lnTo>
                <a:lnTo>
                  <a:pt x="956864" y="1144816"/>
                </a:lnTo>
                <a:lnTo>
                  <a:pt x="962180" y="1144816"/>
                </a:lnTo>
                <a:lnTo>
                  <a:pt x="967497" y="1144816"/>
                </a:lnTo>
                <a:lnTo>
                  <a:pt x="972804" y="1144816"/>
                </a:lnTo>
                <a:lnTo>
                  <a:pt x="978121" y="1144816"/>
                </a:lnTo>
                <a:lnTo>
                  <a:pt x="983438" y="1144816"/>
                </a:lnTo>
                <a:lnTo>
                  <a:pt x="988754" y="1144816"/>
                </a:lnTo>
                <a:lnTo>
                  <a:pt x="994071" y="1144816"/>
                </a:lnTo>
                <a:lnTo>
                  <a:pt x="999387" y="1144816"/>
                </a:lnTo>
                <a:lnTo>
                  <a:pt x="1004704" y="1144816"/>
                </a:lnTo>
                <a:lnTo>
                  <a:pt x="1010020" y="1144816"/>
                </a:lnTo>
                <a:lnTo>
                  <a:pt x="1015337" y="1144816"/>
                </a:lnTo>
                <a:lnTo>
                  <a:pt x="1020654" y="1144816"/>
                </a:lnTo>
                <a:lnTo>
                  <a:pt x="1025970" y="1144816"/>
                </a:lnTo>
                <a:lnTo>
                  <a:pt x="1031287" y="1144816"/>
                </a:lnTo>
                <a:lnTo>
                  <a:pt x="1036603" y="1144816"/>
                </a:lnTo>
                <a:lnTo>
                  <a:pt x="1041920" y="1144816"/>
                </a:lnTo>
                <a:lnTo>
                  <a:pt x="1047227" y="1144816"/>
                </a:lnTo>
                <a:lnTo>
                  <a:pt x="1052544" y="1144816"/>
                </a:lnTo>
                <a:lnTo>
                  <a:pt x="1057860" y="1144816"/>
                </a:lnTo>
                <a:lnTo>
                  <a:pt x="1063177" y="1144816"/>
                </a:lnTo>
                <a:lnTo>
                  <a:pt x="1068494" y="1144816"/>
                </a:lnTo>
                <a:lnTo>
                  <a:pt x="1073810" y="1144816"/>
                </a:lnTo>
                <a:lnTo>
                  <a:pt x="1079127" y="1144816"/>
                </a:lnTo>
                <a:lnTo>
                  <a:pt x="1084443" y="1144816"/>
                </a:lnTo>
                <a:lnTo>
                  <a:pt x="1089760" y="1144816"/>
                </a:lnTo>
                <a:lnTo>
                  <a:pt x="1095076" y="1144816"/>
                </a:lnTo>
                <a:lnTo>
                  <a:pt x="1100393" y="1144816"/>
                </a:lnTo>
                <a:lnTo>
                  <a:pt x="1105710" y="1144816"/>
                </a:lnTo>
                <a:lnTo>
                  <a:pt x="1111026" y="1144816"/>
                </a:lnTo>
                <a:lnTo>
                  <a:pt x="1116343" y="1144816"/>
                </a:lnTo>
                <a:lnTo>
                  <a:pt x="1121650" y="1144816"/>
                </a:lnTo>
                <a:lnTo>
                  <a:pt x="1126967" y="1144816"/>
                </a:lnTo>
                <a:lnTo>
                  <a:pt x="1132283" y="1144816"/>
                </a:lnTo>
                <a:lnTo>
                  <a:pt x="1137600" y="1144816"/>
                </a:lnTo>
                <a:lnTo>
                  <a:pt x="1142916" y="1144816"/>
                </a:lnTo>
                <a:lnTo>
                  <a:pt x="1148233" y="1144816"/>
                </a:lnTo>
                <a:lnTo>
                  <a:pt x="1153550" y="1144816"/>
                </a:lnTo>
                <a:lnTo>
                  <a:pt x="1158866" y="1144816"/>
                </a:lnTo>
                <a:lnTo>
                  <a:pt x="1164183" y="1144816"/>
                </a:lnTo>
                <a:lnTo>
                  <a:pt x="1169499" y="1144816"/>
                </a:lnTo>
                <a:lnTo>
                  <a:pt x="1174816" y="1144816"/>
                </a:lnTo>
                <a:lnTo>
                  <a:pt x="1180132" y="1144816"/>
                </a:lnTo>
                <a:lnTo>
                  <a:pt x="1185449" y="1144816"/>
                </a:lnTo>
                <a:lnTo>
                  <a:pt x="1190756" y="1144816"/>
                </a:lnTo>
                <a:lnTo>
                  <a:pt x="1196073" y="1144816"/>
                </a:lnTo>
                <a:lnTo>
                  <a:pt x="1201390" y="1144816"/>
                </a:lnTo>
                <a:lnTo>
                  <a:pt x="1206706" y="1144816"/>
                </a:lnTo>
                <a:lnTo>
                  <a:pt x="1212023" y="1144816"/>
                </a:lnTo>
                <a:lnTo>
                  <a:pt x="1217339" y="1144816"/>
                </a:lnTo>
                <a:lnTo>
                  <a:pt x="1222656" y="1144816"/>
                </a:lnTo>
                <a:lnTo>
                  <a:pt x="1227972" y="1144816"/>
                </a:lnTo>
                <a:lnTo>
                  <a:pt x="1233289" y="1144816"/>
                </a:lnTo>
                <a:lnTo>
                  <a:pt x="1238606" y="1144816"/>
                </a:lnTo>
                <a:lnTo>
                  <a:pt x="1243922" y="1144816"/>
                </a:lnTo>
                <a:lnTo>
                  <a:pt x="1249239" y="1144816"/>
                </a:lnTo>
                <a:lnTo>
                  <a:pt x="1254555" y="1144816"/>
                </a:lnTo>
                <a:lnTo>
                  <a:pt x="1259872" y="1144816"/>
                </a:lnTo>
                <a:lnTo>
                  <a:pt x="1265179" y="1144816"/>
                </a:lnTo>
                <a:lnTo>
                  <a:pt x="1270496" y="1144816"/>
                </a:lnTo>
                <a:lnTo>
                  <a:pt x="1275812" y="1144816"/>
                </a:lnTo>
                <a:lnTo>
                  <a:pt x="1281129" y="1144816"/>
                </a:lnTo>
                <a:lnTo>
                  <a:pt x="1286446" y="1144816"/>
                </a:lnTo>
                <a:lnTo>
                  <a:pt x="1291762" y="1144816"/>
                </a:lnTo>
                <a:lnTo>
                  <a:pt x="1297079" y="1144816"/>
                </a:lnTo>
                <a:lnTo>
                  <a:pt x="1302395" y="1144816"/>
                </a:lnTo>
                <a:lnTo>
                  <a:pt x="1307712" y="1144816"/>
                </a:lnTo>
                <a:lnTo>
                  <a:pt x="1313028" y="1144816"/>
                </a:lnTo>
                <a:lnTo>
                  <a:pt x="1318345" y="1144816"/>
                </a:lnTo>
                <a:lnTo>
                  <a:pt x="1323662" y="1144816"/>
                </a:lnTo>
                <a:lnTo>
                  <a:pt x="1328978" y="1144816"/>
                </a:lnTo>
                <a:lnTo>
                  <a:pt x="1334286" y="1144816"/>
                </a:lnTo>
                <a:lnTo>
                  <a:pt x="1339602" y="1144816"/>
                </a:lnTo>
                <a:lnTo>
                  <a:pt x="1344919" y="1144816"/>
                </a:lnTo>
                <a:lnTo>
                  <a:pt x="1350235" y="1144816"/>
                </a:lnTo>
                <a:lnTo>
                  <a:pt x="1355552" y="1144816"/>
                </a:lnTo>
                <a:lnTo>
                  <a:pt x="1360868" y="1144816"/>
                </a:lnTo>
                <a:lnTo>
                  <a:pt x="1366185" y="1144816"/>
                </a:lnTo>
                <a:lnTo>
                  <a:pt x="1371501" y="1144816"/>
                </a:lnTo>
                <a:lnTo>
                  <a:pt x="1376818" y="1144816"/>
                </a:lnTo>
                <a:lnTo>
                  <a:pt x="1382135" y="1144816"/>
                </a:lnTo>
                <a:lnTo>
                  <a:pt x="1387451" y="1144816"/>
                </a:lnTo>
                <a:lnTo>
                  <a:pt x="1392768" y="1144816"/>
                </a:lnTo>
                <a:lnTo>
                  <a:pt x="1398084" y="1144816"/>
                </a:lnTo>
                <a:lnTo>
                  <a:pt x="1403401" y="1144816"/>
                </a:lnTo>
                <a:lnTo>
                  <a:pt x="1408708" y="1144816"/>
                </a:lnTo>
                <a:lnTo>
                  <a:pt x="1414025" y="1144816"/>
                </a:lnTo>
                <a:lnTo>
                  <a:pt x="1419341" y="1144816"/>
                </a:lnTo>
                <a:lnTo>
                  <a:pt x="1424658" y="1144816"/>
                </a:lnTo>
                <a:lnTo>
                  <a:pt x="1429975" y="1144816"/>
                </a:lnTo>
                <a:lnTo>
                  <a:pt x="1435291" y="1144816"/>
                </a:lnTo>
                <a:lnTo>
                  <a:pt x="1440608" y="1144816"/>
                </a:lnTo>
                <a:lnTo>
                  <a:pt x="1445924" y="1144816"/>
                </a:lnTo>
                <a:lnTo>
                  <a:pt x="1451241" y="1144816"/>
                </a:lnTo>
                <a:lnTo>
                  <a:pt x="1456557" y="1144816"/>
                </a:lnTo>
                <a:lnTo>
                  <a:pt x="1461874" y="1144816"/>
                </a:lnTo>
                <a:lnTo>
                  <a:pt x="1467191" y="1144816"/>
                </a:lnTo>
                <a:lnTo>
                  <a:pt x="1472507" y="1144816"/>
                </a:lnTo>
                <a:lnTo>
                  <a:pt x="1477815" y="1144816"/>
                </a:lnTo>
                <a:lnTo>
                  <a:pt x="1483131" y="1144816"/>
                </a:lnTo>
                <a:lnTo>
                  <a:pt x="1488448" y="1144816"/>
                </a:lnTo>
                <a:lnTo>
                  <a:pt x="1493764" y="1144816"/>
                </a:lnTo>
                <a:lnTo>
                  <a:pt x="1499081" y="1144816"/>
                </a:lnTo>
                <a:lnTo>
                  <a:pt x="1504398" y="1144816"/>
                </a:lnTo>
                <a:lnTo>
                  <a:pt x="1509714" y="1144816"/>
                </a:lnTo>
                <a:lnTo>
                  <a:pt x="1515031" y="1144816"/>
                </a:lnTo>
                <a:lnTo>
                  <a:pt x="1520347" y="1144816"/>
                </a:lnTo>
                <a:lnTo>
                  <a:pt x="1525664" y="1144816"/>
                </a:lnTo>
                <a:lnTo>
                  <a:pt x="1530980" y="1144816"/>
                </a:lnTo>
                <a:lnTo>
                  <a:pt x="1536297" y="1144816"/>
                </a:lnTo>
                <a:lnTo>
                  <a:pt x="1541614" y="1144816"/>
                </a:lnTo>
                <a:lnTo>
                  <a:pt x="1546930" y="1144816"/>
                </a:lnTo>
                <a:lnTo>
                  <a:pt x="1552237" y="1144816"/>
                </a:lnTo>
                <a:lnTo>
                  <a:pt x="1557554" y="1144816"/>
                </a:lnTo>
                <a:lnTo>
                  <a:pt x="1562871" y="1144816"/>
                </a:lnTo>
                <a:lnTo>
                  <a:pt x="1568187" y="1144816"/>
                </a:lnTo>
                <a:lnTo>
                  <a:pt x="1573504" y="1144816"/>
                </a:lnTo>
                <a:lnTo>
                  <a:pt x="1578820" y="1144816"/>
                </a:lnTo>
                <a:lnTo>
                  <a:pt x="1584137" y="1144816"/>
                </a:lnTo>
                <a:lnTo>
                  <a:pt x="1589453" y="1144816"/>
                </a:lnTo>
              </a:path>
            </a:pathLst>
          </a:custGeom>
          <a:noFill/>
          <a:ln w="10954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67196D0-6354-4DD2-1CCC-487B222CA0EA}"/>
              </a:ext>
            </a:extLst>
          </p:cNvPr>
          <p:cNvGrpSpPr/>
          <p:nvPr/>
        </p:nvGrpSpPr>
        <p:grpSpPr>
          <a:xfrm>
            <a:off x="1153284" y="2249451"/>
            <a:ext cx="2200452" cy="1466968"/>
            <a:chOff x="1153284" y="2289530"/>
            <a:chExt cx="2200452" cy="1466968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AA94CDB-2308-E6AE-8A4A-0D8AFF858ACB}"/>
                </a:ext>
              </a:extLst>
            </p:cNvPr>
            <p:cNvSpPr/>
            <p:nvPr/>
          </p:nvSpPr>
          <p:spPr>
            <a:xfrm>
              <a:off x="1153284" y="2289530"/>
              <a:ext cx="2200452" cy="1466968"/>
            </a:xfrm>
            <a:custGeom>
              <a:avLst/>
              <a:gdLst>
                <a:gd name="connsiteX0" fmla="*/ 0 w 2200452"/>
                <a:gd name="connsiteY0" fmla="*/ 1466968 h 1466968"/>
                <a:gd name="connsiteX1" fmla="*/ 2200452 w 2200452"/>
                <a:gd name="connsiteY1" fmla="*/ 1466968 h 1466968"/>
                <a:gd name="connsiteX2" fmla="*/ 2200452 w 2200452"/>
                <a:gd name="connsiteY2" fmla="*/ 0 h 1466968"/>
                <a:gd name="connsiteX3" fmla="*/ 0 w 2200452"/>
                <a:gd name="connsiteY3" fmla="*/ 0 h 146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0452" h="1466968">
                  <a:moveTo>
                    <a:pt x="0" y="1466968"/>
                  </a:moveTo>
                  <a:lnTo>
                    <a:pt x="2200452" y="1466968"/>
                  </a:lnTo>
                  <a:lnTo>
                    <a:pt x="2200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C1211D6-5916-7B7E-00A6-9C41459FBFDD}"/>
                </a:ext>
              </a:extLst>
            </p:cNvPr>
            <p:cNvSpPr/>
            <p:nvPr/>
          </p:nvSpPr>
          <p:spPr>
            <a:xfrm>
              <a:off x="1470151" y="2332845"/>
              <a:ext cx="1840271" cy="1217964"/>
            </a:xfrm>
            <a:custGeom>
              <a:avLst/>
              <a:gdLst>
                <a:gd name="connsiteX0" fmla="*/ 0 w 1840271"/>
                <a:gd name="connsiteY0" fmla="*/ 1217965 h 1217964"/>
                <a:gd name="connsiteX1" fmla="*/ 1840272 w 1840271"/>
                <a:gd name="connsiteY1" fmla="*/ 1217965 h 1217964"/>
                <a:gd name="connsiteX2" fmla="*/ 1840272 w 1840271"/>
                <a:gd name="connsiteY2" fmla="*/ 0 h 1217964"/>
                <a:gd name="connsiteX3" fmla="*/ 0 w 1840271"/>
                <a:gd name="connsiteY3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0271" h="1217964">
                  <a:moveTo>
                    <a:pt x="0" y="1217965"/>
                  </a:moveTo>
                  <a:lnTo>
                    <a:pt x="1840272" y="1217965"/>
                  </a:lnTo>
                  <a:lnTo>
                    <a:pt x="1840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0925CA-B32D-E511-3E49-A912685FFD99}"/>
                </a:ext>
              </a:extLst>
            </p:cNvPr>
            <p:cNvSpPr/>
            <p:nvPr/>
          </p:nvSpPr>
          <p:spPr>
            <a:xfrm>
              <a:off x="1592640" y="2332845"/>
              <a:ext cx="916" cy="1217964"/>
            </a:xfrm>
            <a:custGeom>
              <a:avLst/>
              <a:gdLst>
                <a:gd name="connsiteX0" fmla="*/ 0 w 916"/>
                <a:gd name="connsiteY0" fmla="*/ 1217965 h 1217964"/>
                <a:gd name="connsiteX1" fmla="*/ 0 w 916"/>
                <a:gd name="connsiteY1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217964">
                  <a:moveTo>
                    <a:pt x="0" y="1217965"/>
                  </a:moveTo>
                  <a:lnTo>
                    <a:pt x="0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4057E7C-7780-2776-0E2E-032F67634D8F}"/>
                </a:ext>
              </a:extLst>
            </p:cNvPr>
            <p:cNvSpPr/>
            <p:nvPr/>
          </p:nvSpPr>
          <p:spPr>
            <a:xfrm>
              <a:off x="2124407" y="2332845"/>
              <a:ext cx="916" cy="1217964"/>
            </a:xfrm>
            <a:custGeom>
              <a:avLst/>
              <a:gdLst>
                <a:gd name="connsiteX0" fmla="*/ 0 w 916"/>
                <a:gd name="connsiteY0" fmla="*/ 1217965 h 1217964"/>
                <a:gd name="connsiteX1" fmla="*/ 0 w 916"/>
                <a:gd name="connsiteY1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217964">
                  <a:moveTo>
                    <a:pt x="0" y="1217965"/>
                  </a:moveTo>
                  <a:lnTo>
                    <a:pt x="0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47DF953-E78F-240A-574E-36181931150C}"/>
                </a:ext>
              </a:extLst>
            </p:cNvPr>
            <p:cNvSpPr/>
            <p:nvPr/>
          </p:nvSpPr>
          <p:spPr>
            <a:xfrm>
              <a:off x="2656165" y="2332845"/>
              <a:ext cx="916" cy="1217964"/>
            </a:xfrm>
            <a:custGeom>
              <a:avLst/>
              <a:gdLst>
                <a:gd name="connsiteX0" fmla="*/ 0 w 916"/>
                <a:gd name="connsiteY0" fmla="*/ 1217965 h 1217964"/>
                <a:gd name="connsiteX1" fmla="*/ 0 w 916"/>
                <a:gd name="connsiteY1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217964">
                  <a:moveTo>
                    <a:pt x="0" y="1217965"/>
                  </a:moveTo>
                  <a:lnTo>
                    <a:pt x="0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213392B-8249-B524-7BCD-D8ED217E0A61}"/>
                </a:ext>
              </a:extLst>
            </p:cNvPr>
            <p:cNvSpPr/>
            <p:nvPr/>
          </p:nvSpPr>
          <p:spPr>
            <a:xfrm>
              <a:off x="3187931" y="2332845"/>
              <a:ext cx="916" cy="1217964"/>
            </a:xfrm>
            <a:custGeom>
              <a:avLst/>
              <a:gdLst>
                <a:gd name="connsiteX0" fmla="*/ 0 w 916"/>
                <a:gd name="connsiteY0" fmla="*/ 1217965 h 1217964"/>
                <a:gd name="connsiteX1" fmla="*/ 0 w 916"/>
                <a:gd name="connsiteY1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217964">
                  <a:moveTo>
                    <a:pt x="0" y="1217965"/>
                  </a:moveTo>
                  <a:lnTo>
                    <a:pt x="0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17CF88C-7C7F-926D-2302-3B7D37BE3438}"/>
                </a:ext>
              </a:extLst>
            </p:cNvPr>
            <p:cNvSpPr/>
            <p:nvPr/>
          </p:nvSpPr>
          <p:spPr>
            <a:xfrm>
              <a:off x="1470151" y="3550810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804A25-1386-5067-F5CD-6035195E6358}"/>
                </a:ext>
              </a:extLst>
            </p:cNvPr>
            <p:cNvSpPr/>
            <p:nvPr/>
          </p:nvSpPr>
          <p:spPr>
            <a:xfrm>
              <a:off x="1592640" y="3533482"/>
              <a:ext cx="916" cy="17328"/>
            </a:xfrm>
            <a:custGeom>
              <a:avLst/>
              <a:gdLst>
                <a:gd name="connsiteX0" fmla="*/ 0 w 916"/>
                <a:gd name="connsiteY0" fmla="*/ 17329 h 17328"/>
                <a:gd name="connsiteX1" fmla="*/ 0 w 916"/>
                <a:gd name="connsiteY1" fmla="*/ 0 h 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7328">
                  <a:moveTo>
                    <a:pt x="0" y="17329"/>
                  </a:move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0DA9B13-2BD5-C34C-F13E-22D5590B6648}"/>
                </a:ext>
              </a:extLst>
            </p:cNvPr>
            <p:cNvSpPr/>
            <p:nvPr/>
          </p:nvSpPr>
          <p:spPr>
            <a:xfrm>
              <a:off x="2124407" y="3533482"/>
              <a:ext cx="916" cy="17328"/>
            </a:xfrm>
            <a:custGeom>
              <a:avLst/>
              <a:gdLst>
                <a:gd name="connsiteX0" fmla="*/ 0 w 916"/>
                <a:gd name="connsiteY0" fmla="*/ 17329 h 17328"/>
                <a:gd name="connsiteX1" fmla="*/ 0 w 916"/>
                <a:gd name="connsiteY1" fmla="*/ 0 h 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7328">
                  <a:moveTo>
                    <a:pt x="0" y="17329"/>
                  </a:move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222AA45-794B-0267-0C7D-B700A69F6350}"/>
                </a:ext>
              </a:extLst>
            </p:cNvPr>
            <p:cNvSpPr/>
            <p:nvPr/>
          </p:nvSpPr>
          <p:spPr>
            <a:xfrm>
              <a:off x="2656165" y="3533482"/>
              <a:ext cx="916" cy="17328"/>
            </a:xfrm>
            <a:custGeom>
              <a:avLst/>
              <a:gdLst>
                <a:gd name="connsiteX0" fmla="*/ 0 w 916"/>
                <a:gd name="connsiteY0" fmla="*/ 17329 h 17328"/>
                <a:gd name="connsiteX1" fmla="*/ 0 w 916"/>
                <a:gd name="connsiteY1" fmla="*/ 0 h 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7328">
                  <a:moveTo>
                    <a:pt x="0" y="17329"/>
                  </a:move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F7FE9AD-AB88-D8CD-BBB5-A54A5F371A95}"/>
                </a:ext>
              </a:extLst>
            </p:cNvPr>
            <p:cNvSpPr/>
            <p:nvPr/>
          </p:nvSpPr>
          <p:spPr>
            <a:xfrm>
              <a:off x="3187931" y="3533482"/>
              <a:ext cx="916" cy="17328"/>
            </a:xfrm>
            <a:custGeom>
              <a:avLst/>
              <a:gdLst>
                <a:gd name="connsiteX0" fmla="*/ 0 w 916"/>
                <a:gd name="connsiteY0" fmla="*/ 17329 h 17328"/>
                <a:gd name="connsiteX1" fmla="*/ 0 w 916"/>
                <a:gd name="connsiteY1" fmla="*/ 0 h 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7328">
                  <a:moveTo>
                    <a:pt x="0" y="17329"/>
                  </a:move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B67758E-0044-4B16-A295-F828AD026166}"/>
                </a:ext>
              </a:extLst>
            </p:cNvPr>
            <p:cNvSpPr/>
            <p:nvPr/>
          </p:nvSpPr>
          <p:spPr>
            <a:xfrm>
              <a:off x="1573475" y="3581277"/>
              <a:ext cx="38330" cy="57523"/>
            </a:xfrm>
            <a:custGeom>
              <a:avLst/>
              <a:gdLst>
                <a:gd name="connsiteX0" fmla="*/ 19165 w 38330"/>
                <a:gd name="connsiteY0" fmla="*/ 5941 h 57523"/>
                <a:gd name="connsiteX1" fmla="*/ 10437 w 38330"/>
                <a:gd name="connsiteY1" fmla="*/ 11662 h 57523"/>
                <a:gd name="connsiteX2" fmla="*/ 7540 w 38330"/>
                <a:gd name="connsiteY2" fmla="*/ 28780 h 57523"/>
                <a:gd name="connsiteX3" fmla="*/ 10437 w 38330"/>
                <a:gd name="connsiteY3" fmla="*/ 45907 h 57523"/>
                <a:gd name="connsiteX4" fmla="*/ 19165 w 38330"/>
                <a:gd name="connsiteY4" fmla="*/ 51582 h 57523"/>
                <a:gd name="connsiteX5" fmla="*/ 27893 w 38330"/>
                <a:gd name="connsiteY5" fmla="*/ 45907 h 57523"/>
                <a:gd name="connsiteX6" fmla="*/ 30827 w 38330"/>
                <a:gd name="connsiteY6" fmla="*/ 28780 h 57523"/>
                <a:gd name="connsiteX7" fmla="*/ 27893 w 38330"/>
                <a:gd name="connsiteY7" fmla="*/ 11662 h 57523"/>
                <a:gd name="connsiteX8" fmla="*/ 19165 w 38330"/>
                <a:gd name="connsiteY8" fmla="*/ 5941 h 57523"/>
                <a:gd name="connsiteX9" fmla="*/ 19165 w 38330"/>
                <a:gd name="connsiteY9" fmla="*/ 0 h 57523"/>
                <a:gd name="connsiteX10" fmla="*/ 33390 w 38330"/>
                <a:gd name="connsiteY10" fmla="*/ 7390 h 57523"/>
                <a:gd name="connsiteX11" fmla="*/ 38330 w 38330"/>
                <a:gd name="connsiteY11" fmla="*/ 28780 h 57523"/>
                <a:gd name="connsiteX12" fmla="*/ 33390 w 38330"/>
                <a:gd name="connsiteY12" fmla="*/ 50170 h 57523"/>
                <a:gd name="connsiteX13" fmla="*/ 19165 w 38330"/>
                <a:gd name="connsiteY13" fmla="*/ 57523 h 57523"/>
                <a:gd name="connsiteX14" fmla="*/ 4902 w 38330"/>
                <a:gd name="connsiteY14" fmla="*/ 50170 h 57523"/>
                <a:gd name="connsiteX15" fmla="*/ 0 w 38330"/>
                <a:gd name="connsiteY15" fmla="*/ 28780 h 57523"/>
                <a:gd name="connsiteX16" fmla="*/ 4902 w 38330"/>
                <a:gd name="connsiteY16" fmla="*/ 7390 h 57523"/>
                <a:gd name="connsiteX17" fmla="*/ 19165 w 38330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30" h="57523">
                  <a:moveTo>
                    <a:pt x="19165" y="5941"/>
                  </a:moveTo>
                  <a:cubicBezTo>
                    <a:pt x="15302" y="5941"/>
                    <a:pt x="12392" y="7848"/>
                    <a:pt x="10437" y="11662"/>
                  </a:cubicBezTo>
                  <a:cubicBezTo>
                    <a:pt x="8506" y="15449"/>
                    <a:pt x="7540" y="21152"/>
                    <a:pt x="7540" y="28780"/>
                  </a:cubicBezTo>
                  <a:cubicBezTo>
                    <a:pt x="7540" y="36381"/>
                    <a:pt x="8506" y="42093"/>
                    <a:pt x="10437" y="45907"/>
                  </a:cubicBezTo>
                  <a:cubicBezTo>
                    <a:pt x="12392" y="49693"/>
                    <a:pt x="15302" y="51582"/>
                    <a:pt x="19165" y="51582"/>
                  </a:cubicBezTo>
                  <a:cubicBezTo>
                    <a:pt x="23052" y="51582"/>
                    <a:pt x="25962" y="49693"/>
                    <a:pt x="27893" y="45907"/>
                  </a:cubicBezTo>
                  <a:cubicBezTo>
                    <a:pt x="29849" y="42093"/>
                    <a:pt x="30827" y="36381"/>
                    <a:pt x="30827" y="28780"/>
                  </a:cubicBezTo>
                  <a:cubicBezTo>
                    <a:pt x="30827" y="21152"/>
                    <a:pt x="29849" y="15449"/>
                    <a:pt x="27893" y="11662"/>
                  </a:cubicBezTo>
                  <a:cubicBezTo>
                    <a:pt x="25962" y="7848"/>
                    <a:pt x="23052" y="5941"/>
                    <a:pt x="19165" y="5941"/>
                  </a:cubicBezTo>
                  <a:moveTo>
                    <a:pt x="19165" y="0"/>
                  </a:moveTo>
                  <a:cubicBezTo>
                    <a:pt x="25380" y="0"/>
                    <a:pt x="30121" y="2466"/>
                    <a:pt x="33390" y="7390"/>
                  </a:cubicBezTo>
                  <a:cubicBezTo>
                    <a:pt x="36683" y="12295"/>
                    <a:pt x="38330" y="19419"/>
                    <a:pt x="38330" y="28780"/>
                  </a:cubicBezTo>
                  <a:cubicBezTo>
                    <a:pt x="38330" y="38114"/>
                    <a:pt x="36683" y="45247"/>
                    <a:pt x="33390" y="50170"/>
                  </a:cubicBezTo>
                  <a:cubicBezTo>
                    <a:pt x="30121" y="55075"/>
                    <a:pt x="25380" y="57523"/>
                    <a:pt x="19165" y="57523"/>
                  </a:cubicBezTo>
                  <a:cubicBezTo>
                    <a:pt x="12950" y="57523"/>
                    <a:pt x="8196" y="55075"/>
                    <a:pt x="4902" y="50170"/>
                  </a:cubicBezTo>
                  <a:cubicBezTo>
                    <a:pt x="1634" y="45247"/>
                    <a:pt x="0" y="38114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E31F1F7-F510-4EAE-7135-48AEFAF97609}"/>
                </a:ext>
              </a:extLst>
            </p:cNvPr>
            <p:cNvSpPr/>
            <p:nvPr/>
          </p:nvSpPr>
          <p:spPr>
            <a:xfrm>
              <a:off x="2082718" y="3582277"/>
              <a:ext cx="33015" cy="55451"/>
            </a:xfrm>
            <a:custGeom>
              <a:avLst/>
              <a:gdLst>
                <a:gd name="connsiteX0" fmla="*/ 1073 w 33015"/>
                <a:gd name="connsiteY0" fmla="*/ 49134 h 55451"/>
                <a:gd name="connsiteX1" fmla="*/ 13331 w 33015"/>
                <a:gd name="connsiteY1" fmla="*/ 49134 h 55451"/>
                <a:gd name="connsiteX2" fmla="*/ 13331 w 33015"/>
                <a:gd name="connsiteY2" fmla="*/ 6831 h 55451"/>
                <a:gd name="connsiteX3" fmla="*/ 0 w 33015"/>
                <a:gd name="connsiteY3" fmla="*/ 9508 h 55451"/>
                <a:gd name="connsiteX4" fmla="*/ 0 w 33015"/>
                <a:gd name="connsiteY4" fmla="*/ 2677 h 55451"/>
                <a:gd name="connsiteX5" fmla="*/ 13258 w 33015"/>
                <a:gd name="connsiteY5" fmla="*/ 0 h 55451"/>
                <a:gd name="connsiteX6" fmla="*/ 20758 w 33015"/>
                <a:gd name="connsiteY6" fmla="*/ 0 h 55451"/>
                <a:gd name="connsiteX7" fmla="*/ 20758 w 33015"/>
                <a:gd name="connsiteY7" fmla="*/ 49134 h 55451"/>
                <a:gd name="connsiteX8" fmla="*/ 33016 w 33015"/>
                <a:gd name="connsiteY8" fmla="*/ 49134 h 55451"/>
                <a:gd name="connsiteX9" fmla="*/ 33016 w 33015"/>
                <a:gd name="connsiteY9" fmla="*/ 55451 h 55451"/>
                <a:gd name="connsiteX10" fmla="*/ 1073 w 33015"/>
                <a:gd name="connsiteY10" fmla="*/ 55451 h 55451"/>
                <a:gd name="connsiteX11" fmla="*/ 1073 w 33015"/>
                <a:gd name="connsiteY11" fmla="*/ 49134 h 5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015" h="55451">
                  <a:moveTo>
                    <a:pt x="1073" y="49134"/>
                  </a:moveTo>
                  <a:lnTo>
                    <a:pt x="13331" y="49134"/>
                  </a:lnTo>
                  <a:lnTo>
                    <a:pt x="13331" y="6831"/>
                  </a:lnTo>
                  <a:lnTo>
                    <a:pt x="0" y="9508"/>
                  </a:lnTo>
                  <a:lnTo>
                    <a:pt x="0" y="2677"/>
                  </a:lnTo>
                  <a:lnTo>
                    <a:pt x="13258" y="0"/>
                  </a:lnTo>
                  <a:lnTo>
                    <a:pt x="20758" y="0"/>
                  </a:lnTo>
                  <a:lnTo>
                    <a:pt x="20758" y="49134"/>
                  </a:lnTo>
                  <a:lnTo>
                    <a:pt x="33016" y="49134"/>
                  </a:lnTo>
                  <a:lnTo>
                    <a:pt x="33016" y="55451"/>
                  </a:lnTo>
                  <a:lnTo>
                    <a:pt x="1073" y="55451"/>
                  </a:lnTo>
                  <a:lnTo>
                    <a:pt x="1073" y="49134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5BAEDDC-D972-0A17-A8D4-C1D4A45EA04C}"/>
                </a:ext>
              </a:extLst>
            </p:cNvPr>
            <p:cNvSpPr/>
            <p:nvPr/>
          </p:nvSpPr>
          <p:spPr>
            <a:xfrm>
              <a:off x="2127763" y="3581277"/>
              <a:ext cx="38333" cy="57523"/>
            </a:xfrm>
            <a:custGeom>
              <a:avLst/>
              <a:gdLst>
                <a:gd name="connsiteX0" fmla="*/ 19171 w 38333"/>
                <a:gd name="connsiteY0" fmla="*/ 5941 h 57523"/>
                <a:gd name="connsiteX1" fmla="*/ 10443 w 38333"/>
                <a:gd name="connsiteY1" fmla="*/ 11662 h 57523"/>
                <a:gd name="connsiteX2" fmla="*/ 7546 w 38333"/>
                <a:gd name="connsiteY2" fmla="*/ 28780 h 57523"/>
                <a:gd name="connsiteX3" fmla="*/ 10443 w 38333"/>
                <a:gd name="connsiteY3" fmla="*/ 45907 h 57523"/>
                <a:gd name="connsiteX4" fmla="*/ 19171 w 38333"/>
                <a:gd name="connsiteY4" fmla="*/ 51582 h 57523"/>
                <a:gd name="connsiteX5" fmla="*/ 27891 w 38333"/>
                <a:gd name="connsiteY5" fmla="*/ 45907 h 57523"/>
                <a:gd name="connsiteX6" fmla="*/ 30825 w 38333"/>
                <a:gd name="connsiteY6" fmla="*/ 28780 h 57523"/>
                <a:gd name="connsiteX7" fmla="*/ 27891 w 38333"/>
                <a:gd name="connsiteY7" fmla="*/ 11662 h 57523"/>
                <a:gd name="connsiteX8" fmla="*/ 19171 w 38333"/>
                <a:gd name="connsiteY8" fmla="*/ 5941 h 57523"/>
                <a:gd name="connsiteX9" fmla="*/ 19171 w 38333"/>
                <a:gd name="connsiteY9" fmla="*/ 0 h 57523"/>
                <a:gd name="connsiteX10" fmla="*/ 33392 w 38333"/>
                <a:gd name="connsiteY10" fmla="*/ 7390 h 57523"/>
                <a:gd name="connsiteX11" fmla="*/ 38334 w 38333"/>
                <a:gd name="connsiteY11" fmla="*/ 28780 h 57523"/>
                <a:gd name="connsiteX12" fmla="*/ 33392 w 38333"/>
                <a:gd name="connsiteY12" fmla="*/ 50170 h 57523"/>
                <a:gd name="connsiteX13" fmla="*/ 19171 w 38333"/>
                <a:gd name="connsiteY13" fmla="*/ 57523 h 57523"/>
                <a:gd name="connsiteX14" fmla="*/ 4905 w 38333"/>
                <a:gd name="connsiteY14" fmla="*/ 50170 h 57523"/>
                <a:gd name="connsiteX15" fmla="*/ 0 w 38333"/>
                <a:gd name="connsiteY15" fmla="*/ 28780 h 57523"/>
                <a:gd name="connsiteX16" fmla="*/ 4905 w 38333"/>
                <a:gd name="connsiteY16" fmla="*/ 7390 h 57523"/>
                <a:gd name="connsiteX17" fmla="*/ 19171 w 38333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33" h="57523">
                  <a:moveTo>
                    <a:pt x="19171" y="5941"/>
                  </a:moveTo>
                  <a:cubicBezTo>
                    <a:pt x="15312" y="5941"/>
                    <a:pt x="12396" y="7848"/>
                    <a:pt x="10443" y="11662"/>
                  </a:cubicBezTo>
                  <a:cubicBezTo>
                    <a:pt x="8508" y="15449"/>
                    <a:pt x="7546" y="21152"/>
                    <a:pt x="7546" y="28780"/>
                  </a:cubicBezTo>
                  <a:cubicBezTo>
                    <a:pt x="7546" y="36381"/>
                    <a:pt x="8508" y="42093"/>
                    <a:pt x="10443" y="45907"/>
                  </a:cubicBezTo>
                  <a:cubicBezTo>
                    <a:pt x="12396" y="49693"/>
                    <a:pt x="15312" y="51582"/>
                    <a:pt x="19171" y="51582"/>
                  </a:cubicBezTo>
                  <a:cubicBezTo>
                    <a:pt x="23059" y="51582"/>
                    <a:pt x="25965" y="49693"/>
                    <a:pt x="27891" y="45907"/>
                  </a:cubicBezTo>
                  <a:cubicBezTo>
                    <a:pt x="29844" y="42093"/>
                    <a:pt x="30825" y="36381"/>
                    <a:pt x="30825" y="28780"/>
                  </a:cubicBezTo>
                  <a:cubicBezTo>
                    <a:pt x="30825" y="21152"/>
                    <a:pt x="29844" y="15449"/>
                    <a:pt x="27891" y="11662"/>
                  </a:cubicBezTo>
                  <a:cubicBezTo>
                    <a:pt x="25965" y="7848"/>
                    <a:pt x="23059" y="5941"/>
                    <a:pt x="19171" y="5941"/>
                  </a:cubicBezTo>
                  <a:moveTo>
                    <a:pt x="19171" y="0"/>
                  </a:moveTo>
                  <a:cubicBezTo>
                    <a:pt x="25379" y="0"/>
                    <a:pt x="30119" y="2466"/>
                    <a:pt x="33392" y="7390"/>
                  </a:cubicBezTo>
                  <a:cubicBezTo>
                    <a:pt x="36683" y="12295"/>
                    <a:pt x="38334" y="19419"/>
                    <a:pt x="38334" y="28780"/>
                  </a:cubicBezTo>
                  <a:cubicBezTo>
                    <a:pt x="38334" y="38114"/>
                    <a:pt x="36683" y="45247"/>
                    <a:pt x="33392" y="50170"/>
                  </a:cubicBezTo>
                  <a:cubicBezTo>
                    <a:pt x="30119" y="55075"/>
                    <a:pt x="25379" y="57523"/>
                    <a:pt x="19171" y="57523"/>
                  </a:cubicBezTo>
                  <a:cubicBezTo>
                    <a:pt x="12955" y="57523"/>
                    <a:pt x="8197" y="55075"/>
                    <a:pt x="4905" y="50170"/>
                  </a:cubicBezTo>
                  <a:cubicBezTo>
                    <a:pt x="1632" y="45247"/>
                    <a:pt x="0" y="38114"/>
                    <a:pt x="0" y="28780"/>
                  </a:cubicBezTo>
                  <a:cubicBezTo>
                    <a:pt x="0" y="19419"/>
                    <a:pt x="1632" y="12295"/>
                    <a:pt x="4905" y="7390"/>
                  </a:cubicBezTo>
                  <a:cubicBezTo>
                    <a:pt x="8197" y="2466"/>
                    <a:pt x="12955" y="0"/>
                    <a:pt x="19171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09AF1D6-AE8A-9EA7-6E52-A43AEB6B2C04}"/>
                </a:ext>
              </a:extLst>
            </p:cNvPr>
            <p:cNvSpPr/>
            <p:nvPr/>
          </p:nvSpPr>
          <p:spPr>
            <a:xfrm>
              <a:off x="2613082" y="3581277"/>
              <a:ext cx="35216" cy="56450"/>
            </a:xfrm>
            <a:custGeom>
              <a:avLst/>
              <a:gdLst>
                <a:gd name="connsiteX0" fmla="*/ 9031 w 35216"/>
                <a:gd name="connsiteY0" fmla="*/ 50134 h 56450"/>
                <a:gd name="connsiteX1" fmla="*/ 35216 w 35216"/>
                <a:gd name="connsiteY1" fmla="*/ 50134 h 56450"/>
                <a:gd name="connsiteX2" fmla="*/ 35216 w 35216"/>
                <a:gd name="connsiteY2" fmla="*/ 56451 h 56450"/>
                <a:gd name="connsiteX3" fmla="*/ 0 w 35216"/>
                <a:gd name="connsiteY3" fmla="*/ 56451 h 56450"/>
                <a:gd name="connsiteX4" fmla="*/ 0 w 35216"/>
                <a:gd name="connsiteY4" fmla="*/ 50134 h 56450"/>
                <a:gd name="connsiteX5" fmla="*/ 11626 w 35216"/>
                <a:gd name="connsiteY5" fmla="*/ 38288 h 56450"/>
                <a:gd name="connsiteX6" fmla="*/ 20913 w 35216"/>
                <a:gd name="connsiteY6" fmla="*/ 28670 h 56450"/>
                <a:gd name="connsiteX7" fmla="*/ 25929 w 35216"/>
                <a:gd name="connsiteY7" fmla="*/ 21839 h 56450"/>
                <a:gd name="connsiteX8" fmla="*/ 27377 w 35216"/>
                <a:gd name="connsiteY8" fmla="*/ 16302 h 56450"/>
                <a:gd name="connsiteX9" fmla="*/ 24251 w 35216"/>
                <a:gd name="connsiteY9" fmla="*/ 9095 h 56450"/>
                <a:gd name="connsiteX10" fmla="*/ 16192 w 35216"/>
                <a:gd name="connsiteY10" fmla="*/ 6308 h 56450"/>
                <a:gd name="connsiteX11" fmla="*/ 8728 w 35216"/>
                <a:gd name="connsiteY11" fmla="*/ 7537 h 56450"/>
                <a:gd name="connsiteX12" fmla="*/ 376 w 35216"/>
                <a:gd name="connsiteY12" fmla="*/ 11250 h 56450"/>
                <a:gd name="connsiteX13" fmla="*/ 376 w 35216"/>
                <a:gd name="connsiteY13" fmla="*/ 3677 h 56450"/>
                <a:gd name="connsiteX14" fmla="*/ 8838 w 35216"/>
                <a:gd name="connsiteY14" fmla="*/ 926 h 56450"/>
                <a:gd name="connsiteX15" fmla="*/ 16045 w 35216"/>
                <a:gd name="connsiteY15" fmla="*/ 0 h 56450"/>
                <a:gd name="connsiteX16" fmla="*/ 29789 w 35216"/>
                <a:gd name="connsiteY16" fmla="*/ 4309 h 56450"/>
                <a:gd name="connsiteX17" fmla="*/ 34914 w 35216"/>
                <a:gd name="connsiteY17" fmla="*/ 15816 h 56450"/>
                <a:gd name="connsiteX18" fmla="*/ 33612 w 35216"/>
                <a:gd name="connsiteY18" fmla="*/ 22316 h 56450"/>
                <a:gd name="connsiteX19" fmla="*/ 28973 w 35216"/>
                <a:gd name="connsiteY19" fmla="*/ 29523 h 56450"/>
                <a:gd name="connsiteX20" fmla="*/ 23068 w 35216"/>
                <a:gd name="connsiteY20" fmla="*/ 35767 h 56450"/>
                <a:gd name="connsiteX21" fmla="*/ 9031 w 35216"/>
                <a:gd name="connsiteY21" fmla="*/ 50134 h 5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216" h="56450">
                  <a:moveTo>
                    <a:pt x="9031" y="50134"/>
                  </a:moveTo>
                  <a:lnTo>
                    <a:pt x="35216" y="50134"/>
                  </a:lnTo>
                  <a:lnTo>
                    <a:pt x="35216" y="56451"/>
                  </a:lnTo>
                  <a:lnTo>
                    <a:pt x="0" y="56451"/>
                  </a:lnTo>
                  <a:lnTo>
                    <a:pt x="0" y="50134"/>
                  </a:lnTo>
                  <a:cubicBezTo>
                    <a:pt x="2851" y="47191"/>
                    <a:pt x="6721" y="43239"/>
                    <a:pt x="11626" y="38288"/>
                  </a:cubicBezTo>
                  <a:cubicBezTo>
                    <a:pt x="16549" y="33309"/>
                    <a:pt x="19648" y="30109"/>
                    <a:pt x="20913" y="28670"/>
                  </a:cubicBezTo>
                  <a:cubicBezTo>
                    <a:pt x="23316" y="25965"/>
                    <a:pt x="24984" y="23692"/>
                    <a:pt x="25929" y="21839"/>
                  </a:cubicBezTo>
                  <a:cubicBezTo>
                    <a:pt x="26891" y="19960"/>
                    <a:pt x="27377" y="18108"/>
                    <a:pt x="27377" y="16302"/>
                  </a:cubicBezTo>
                  <a:cubicBezTo>
                    <a:pt x="27377" y="13359"/>
                    <a:pt x="26332" y="10956"/>
                    <a:pt x="24251" y="9095"/>
                  </a:cubicBezTo>
                  <a:cubicBezTo>
                    <a:pt x="22197" y="7234"/>
                    <a:pt x="19511" y="6308"/>
                    <a:pt x="16192" y="6308"/>
                  </a:cubicBezTo>
                  <a:cubicBezTo>
                    <a:pt x="13844" y="6308"/>
                    <a:pt x="11360" y="6721"/>
                    <a:pt x="8728" y="7537"/>
                  </a:cubicBezTo>
                  <a:cubicBezTo>
                    <a:pt x="6134" y="8353"/>
                    <a:pt x="3346" y="9590"/>
                    <a:pt x="376" y="11250"/>
                  </a:cubicBezTo>
                  <a:lnTo>
                    <a:pt x="376" y="3677"/>
                  </a:lnTo>
                  <a:cubicBezTo>
                    <a:pt x="3392" y="2457"/>
                    <a:pt x="6216" y="1540"/>
                    <a:pt x="8838" y="926"/>
                  </a:cubicBezTo>
                  <a:cubicBezTo>
                    <a:pt x="11470" y="312"/>
                    <a:pt x="13872" y="0"/>
                    <a:pt x="16045" y="0"/>
                  </a:cubicBezTo>
                  <a:cubicBezTo>
                    <a:pt x="21794" y="0"/>
                    <a:pt x="26369" y="1439"/>
                    <a:pt x="29789" y="4309"/>
                  </a:cubicBezTo>
                  <a:cubicBezTo>
                    <a:pt x="33208" y="7179"/>
                    <a:pt x="34914" y="11011"/>
                    <a:pt x="34914" y="15816"/>
                  </a:cubicBezTo>
                  <a:cubicBezTo>
                    <a:pt x="34914" y="18099"/>
                    <a:pt x="34483" y="20262"/>
                    <a:pt x="33612" y="22316"/>
                  </a:cubicBezTo>
                  <a:cubicBezTo>
                    <a:pt x="32778" y="24342"/>
                    <a:pt x="31228" y="26745"/>
                    <a:pt x="28973" y="29523"/>
                  </a:cubicBezTo>
                  <a:cubicBezTo>
                    <a:pt x="28358" y="30247"/>
                    <a:pt x="26387" y="32328"/>
                    <a:pt x="23068" y="35767"/>
                  </a:cubicBezTo>
                  <a:cubicBezTo>
                    <a:pt x="19749" y="39186"/>
                    <a:pt x="15073" y="43972"/>
                    <a:pt x="9031" y="50134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4B2F321-0738-3049-D5C5-7A01A692409B}"/>
                </a:ext>
              </a:extLst>
            </p:cNvPr>
            <p:cNvSpPr/>
            <p:nvPr/>
          </p:nvSpPr>
          <p:spPr>
            <a:xfrm>
              <a:off x="2660923" y="3581277"/>
              <a:ext cx="38324" cy="57523"/>
            </a:xfrm>
            <a:custGeom>
              <a:avLst/>
              <a:gdLst>
                <a:gd name="connsiteX0" fmla="*/ 19162 w 38324"/>
                <a:gd name="connsiteY0" fmla="*/ 5941 h 57523"/>
                <a:gd name="connsiteX1" fmla="*/ 10434 w 38324"/>
                <a:gd name="connsiteY1" fmla="*/ 11662 h 57523"/>
                <a:gd name="connsiteX2" fmla="*/ 7537 w 38324"/>
                <a:gd name="connsiteY2" fmla="*/ 28780 h 57523"/>
                <a:gd name="connsiteX3" fmla="*/ 10434 w 38324"/>
                <a:gd name="connsiteY3" fmla="*/ 45907 h 57523"/>
                <a:gd name="connsiteX4" fmla="*/ 19162 w 38324"/>
                <a:gd name="connsiteY4" fmla="*/ 51582 h 57523"/>
                <a:gd name="connsiteX5" fmla="*/ 27891 w 38324"/>
                <a:gd name="connsiteY5" fmla="*/ 45907 h 57523"/>
                <a:gd name="connsiteX6" fmla="*/ 30825 w 38324"/>
                <a:gd name="connsiteY6" fmla="*/ 28780 h 57523"/>
                <a:gd name="connsiteX7" fmla="*/ 27891 w 38324"/>
                <a:gd name="connsiteY7" fmla="*/ 11662 h 57523"/>
                <a:gd name="connsiteX8" fmla="*/ 19162 w 38324"/>
                <a:gd name="connsiteY8" fmla="*/ 5941 h 57523"/>
                <a:gd name="connsiteX9" fmla="*/ 19162 w 38324"/>
                <a:gd name="connsiteY9" fmla="*/ 0 h 57523"/>
                <a:gd name="connsiteX10" fmla="*/ 33392 w 38324"/>
                <a:gd name="connsiteY10" fmla="*/ 7390 h 57523"/>
                <a:gd name="connsiteX11" fmla="*/ 38325 w 38324"/>
                <a:gd name="connsiteY11" fmla="*/ 28780 h 57523"/>
                <a:gd name="connsiteX12" fmla="*/ 33392 w 38324"/>
                <a:gd name="connsiteY12" fmla="*/ 50170 h 57523"/>
                <a:gd name="connsiteX13" fmla="*/ 19162 w 38324"/>
                <a:gd name="connsiteY13" fmla="*/ 57523 h 57523"/>
                <a:gd name="connsiteX14" fmla="*/ 4905 w 38324"/>
                <a:gd name="connsiteY14" fmla="*/ 50170 h 57523"/>
                <a:gd name="connsiteX15" fmla="*/ 0 w 38324"/>
                <a:gd name="connsiteY15" fmla="*/ 28780 h 57523"/>
                <a:gd name="connsiteX16" fmla="*/ 4905 w 38324"/>
                <a:gd name="connsiteY16" fmla="*/ 7390 h 57523"/>
                <a:gd name="connsiteX17" fmla="*/ 19162 w 38324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4" h="57523">
                  <a:moveTo>
                    <a:pt x="19162" y="5941"/>
                  </a:moveTo>
                  <a:cubicBezTo>
                    <a:pt x="15302" y="5941"/>
                    <a:pt x="12387" y="7848"/>
                    <a:pt x="10434" y="11662"/>
                  </a:cubicBezTo>
                  <a:cubicBezTo>
                    <a:pt x="8499" y="15449"/>
                    <a:pt x="7537" y="21152"/>
                    <a:pt x="7537" y="28780"/>
                  </a:cubicBezTo>
                  <a:cubicBezTo>
                    <a:pt x="7537" y="36381"/>
                    <a:pt x="8499" y="42093"/>
                    <a:pt x="10434" y="45907"/>
                  </a:cubicBezTo>
                  <a:cubicBezTo>
                    <a:pt x="12387" y="49693"/>
                    <a:pt x="15302" y="51582"/>
                    <a:pt x="19162" y="51582"/>
                  </a:cubicBezTo>
                  <a:cubicBezTo>
                    <a:pt x="23050" y="51582"/>
                    <a:pt x="25956" y="49693"/>
                    <a:pt x="27891" y="45907"/>
                  </a:cubicBezTo>
                  <a:cubicBezTo>
                    <a:pt x="29844" y="42093"/>
                    <a:pt x="30825" y="36381"/>
                    <a:pt x="30825" y="28780"/>
                  </a:cubicBezTo>
                  <a:cubicBezTo>
                    <a:pt x="30825" y="21152"/>
                    <a:pt x="29844" y="15449"/>
                    <a:pt x="27891" y="11662"/>
                  </a:cubicBezTo>
                  <a:cubicBezTo>
                    <a:pt x="25956" y="7848"/>
                    <a:pt x="23050" y="5941"/>
                    <a:pt x="19162" y="5941"/>
                  </a:cubicBezTo>
                  <a:moveTo>
                    <a:pt x="19162" y="0"/>
                  </a:moveTo>
                  <a:cubicBezTo>
                    <a:pt x="25379" y="0"/>
                    <a:pt x="30119" y="2466"/>
                    <a:pt x="33392" y="7390"/>
                  </a:cubicBezTo>
                  <a:cubicBezTo>
                    <a:pt x="36683" y="12295"/>
                    <a:pt x="38325" y="19419"/>
                    <a:pt x="38325" y="28780"/>
                  </a:cubicBezTo>
                  <a:cubicBezTo>
                    <a:pt x="38325" y="38114"/>
                    <a:pt x="36683" y="45247"/>
                    <a:pt x="33392" y="50170"/>
                  </a:cubicBezTo>
                  <a:cubicBezTo>
                    <a:pt x="30119" y="55075"/>
                    <a:pt x="25379" y="57523"/>
                    <a:pt x="19162" y="57523"/>
                  </a:cubicBezTo>
                  <a:cubicBezTo>
                    <a:pt x="12946" y="57523"/>
                    <a:pt x="8197" y="55075"/>
                    <a:pt x="4905" y="50170"/>
                  </a:cubicBezTo>
                  <a:cubicBezTo>
                    <a:pt x="1632" y="45247"/>
                    <a:pt x="0" y="38114"/>
                    <a:pt x="0" y="28780"/>
                  </a:cubicBezTo>
                  <a:cubicBezTo>
                    <a:pt x="0" y="19419"/>
                    <a:pt x="1632" y="12295"/>
                    <a:pt x="4905" y="7390"/>
                  </a:cubicBezTo>
                  <a:cubicBezTo>
                    <a:pt x="8197" y="2466"/>
                    <a:pt x="12946" y="0"/>
                    <a:pt x="19162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7FDEF57-A085-575C-A3A1-859EAA99A97E}"/>
                </a:ext>
              </a:extLst>
            </p:cNvPr>
            <p:cNvSpPr/>
            <p:nvPr/>
          </p:nvSpPr>
          <p:spPr>
            <a:xfrm>
              <a:off x="3144958" y="3581277"/>
              <a:ext cx="36509" cy="57523"/>
            </a:xfrm>
            <a:custGeom>
              <a:avLst/>
              <a:gdLst>
                <a:gd name="connsiteX0" fmla="*/ 25067 w 36509"/>
                <a:gd name="connsiteY0" fmla="*/ 26552 h 57523"/>
                <a:gd name="connsiteX1" fmla="*/ 33465 w 36509"/>
                <a:gd name="connsiteY1" fmla="*/ 31347 h 57523"/>
                <a:gd name="connsiteX2" fmla="*/ 36509 w 36509"/>
                <a:gd name="connsiteY2" fmla="*/ 40332 h 57523"/>
                <a:gd name="connsiteX3" fmla="*/ 30861 w 36509"/>
                <a:gd name="connsiteY3" fmla="*/ 53031 h 57523"/>
                <a:gd name="connsiteX4" fmla="*/ 14816 w 36509"/>
                <a:gd name="connsiteY4" fmla="*/ 57523 h 57523"/>
                <a:gd name="connsiteX5" fmla="*/ 7610 w 36509"/>
                <a:gd name="connsiteY5" fmla="*/ 56817 h 57523"/>
                <a:gd name="connsiteX6" fmla="*/ 0 w 36509"/>
                <a:gd name="connsiteY6" fmla="*/ 54782 h 57523"/>
                <a:gd name="connsiteX7" fmla="*/ 0 w 36509"/>
                <a:gd name="connsiteY7" fmla="*/ 47539 h 57523"/>
                <a:gd name="connsiteX8" fmla="*/ 6831 w 36509"/>
                <a:gd name="connsiteY8" fmla="*/ 50289 h 57523"/>
                <a:gd name="connsiteX9" fmla="*/ 14596 w 36509"/>
                <a:gd name="connsiteY9" fmla="*/ 51216 h 57523"/>
                <a:gd name="connsiteX10" fmla="*/ 25333 w 36509"/>
                <a:gd name="connsiteY10" fmla="*/ 48428 h 57523"/>
                <a:gd name="connsiteX11" fmla="*/ 29046 w 36509"/>
                <a:gd name="connsiteY11" fmla="*/ 40332 h 57523"/>
                <a:gd name="connsiteX12" fmla="*/ 25589 w 36509"/>
                <a:gd name="connsiteY12" fmla="*/ 32677 h 57523"/>
                <a:gd name="connsiteX13" fmla="*/ 16045 w 36509"/>
                <a:gd name="connsiteY13" fmla="*/ 29899 h 57523"/>
                <a:gd name="connsiteX14" fmla="*/ 9581 w 36509"/>
                <a:gd name="connsiteY14" fmla="*/ 29899 h 57523"/>
                <a:gd name="connsiteX15" fmla="*/ 9581 w 36509"/>
                <a:gd name="connsiteY15" fmla="*/ 23728 h 57523"/>
                <a:gd name="connsiteX16" fmla="*/ 16338 w 36509"/>
                <a:gd name="connsiteY16" fmla="*/ 23728 h 57523"/>
                <a:gd name="connsiteX17" fmla="*/ 24810 w 36509"/>
                <a:gd name="connsiteY17" fmla="*/ 21537 h 57523"/>
                <a:gd name="connsiteX18" fmla="*/ 27744 w 36509"/>
                <a:gd name="connsiteY18" fmla="*/ 15146 h 57523"/>
                <a:gd name="connsiteX19" fmla="*/ 24700 w 36509"/>
                <a:gd name="connsiteY19" fmla="*/ 8609 h 57523"/>
                <a:gd name="connsiteX20" fmla="*/ 16045 w 36509"/>
                <a:gd name="connsiteY20" fmla="*/ 6308 h 57523"/>
                <a:gd name="connsiteX21" fmla="*/ 9434 w 36509"/>
                <a:gd name="connsiteY21" fmla="*/ 6977 h 57523"/>
                <a:gd name="connsiteX22" fmla="*/ 1669 w 36509"/>
                <a:gd name="connsiteY22" fmla="*/ 9059 h 57523"/>
                <a:gd name="connsiteX23" fmla="*/ 1669 w 36509"/>
                <a:gd name="connsiteY23" fmla="*/ 2375 h 57523"/>
                <a:gd name="connsiteX24" fmla="*/ 9655 w 36509"/>
                <a:gd name="connsiteY24" fmla="*/ 587 h 57523"/>
                <a:gd name="connsiteX25" fmla="*/ 16714 w 36509"/>
                <a:gd name="connsiteY25" fmla="*/ 0 h 57523"/>
                <a:gd name="connsiteX26" fmla="*/ 30229 w 36509"/>
                <a:gd name="connsiteY26" fmla="*/ 3897 h 57523"/>
                <a:gd name="connsiteX27" fmla="*/ 35207 w 36509"/>
                <a:gd name="connsiteY27" fmla="*/ 14367 h 57523"/>
                <a:gd name="connsiteX28" fmla="*/ 32576 w 36509"/>
                <a:gd name="connsiteY28" fmla="*/ 22169 h 57523"/>
                <a:gd name="connsiteX29" fmla="*/ 25067 w 36509"/>
                <a:gd name="connsiteY29" fmla="*/ 26552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6509" h="57523">
                  <a:moveTo>
                    <a:pt x="25067" y="26552"/>
                  </a:moveTo>
                  <a:cubicBezTo>
                    <a:pt x="28661" y="27322"/>
                    <a:pt x="31457" y="28918"/>
                    <a:pt x="33465" y="31347"/>
                  </a:cubicBezTo>
                  <a:cubicBezTo>
                    <a:pt x="35491" y="33777"/>
                    <a:pt x="36509" y="36766"/>
                    <a:pt x="36509" y="40332"/>
                  </a:cubicBezTo>
                  <a:cubicBezTo>
                    <a:pt x="36509" y="45806"/>
                    <a:pt x="34630" y="50033"/>
                    <a:pt x="30861" y="53031"/>
                  </a:cubicBezTo>
                  <a:cubicBezTo>
                    <a:pt x="27102" y="56029"/>
                    <a:pt x="21757" y="57523"/>
                    <a:pt x="14816" y="57523"/>
                  </a:cubicBezTo>
                  <a:cubicBezTo>
                    <a:pt x="12497" y="57523"/>
                    <a:pt x="10095" y="57285"/>
                    <a:pt x="7610" y="56817"/>
                  </a:cubicBezTo>
                  <a:cubicBezTo>
                    <a:pt x="5162" y="56377"/>
                    <a:pt x="2622" y="55699"/>
                    <a:pt x="0" y="54782"/>
                  </a:cubicBezTo>
                  <a:lnTo>
                    <a:pt x="0" y="47539"/>
                  </a:lnTo>
                  <a:cubicBezTo>
                    <a:pt x="2081" y="48749"/>
                    <a:pt x="4355" y="49666"/>
                    <a:pt x="6831" y="50289"/>
                  </a:cubicBezTo>
                  <a:cubicBezTo>
                    <a:pt x="9315" y="50904"/>
                    <a:pt x="11901" y="51216"/>
                    <a:pt x="14596" y="51216"/>
                  </a:cubicBezTo>
                  <a:cubicBezTo>
                    <a:pt x="19300" y="51216"/>
                    <a:pt x="22885" y="50289"/>
                    <a:pt x="25333" y="48428"/>
                  </a:cubicBezTo>
                  <a:cubicBezTo>
                    <a:pt x="27808" y="46567"/>
                    <a:pt x="29046" y="43871"/>
                    <a:pt x="29046" y="40332"/>
                  </a:cubicBezTo>
                  <a:cubicBezTo>
                    <a:pt x="29046" y="37059"/>
                    <a:pt x="27891" y="34510"/>
                    <a:pt x="25589" y="32677"/>
                  </a:cubicBezTo>
                  <a:cubicBezTo>
                    <a:pt x="23306" y="30825"/>
                    <a:pt x="20125" y="29899"/>
                    <a:pt x="16045" y="29899"/>
                  </a:cubicBezTo>
                  <a:lnTo>
                    <a:pt x="9581" y="29899"/>
                  </a:lnTo>
                  <a:lnTo>
                    <a:pt x="9581" y="23728"/>
                  </a:lnTo>
                  <a:lnTo>
                    <a:pt x="16338" y="23728"/>
                  </a:lnTo>
                  <a:cubicBezTo>
                    <a:pt x="20033" y="23728"/>
                    <a:pt x="22857" y="22995"/>
                    <a:pt x="24810" y="21537"/>
                  </a:cubicBezTo>
                  <a:cubicBezTo>
                    <a:pt x="26763" y="20052"/>
                    <a:pt x="27744" y="17924"/>
                    <a:pt x="27744" y="15146"/>
                  </a:cubicBezTo>
                  <a:cubicBezTo>
                    <a:pt x="27744" y="12304"/>
                    <a:pt x="26726" y="10122"/>
                    <a:pt x="24700" y="8609"/>
                  </a:cubicBezTo>
                  <a:cubicBezTo>
                    <a:pt x="22692" y="7078"/>
                    <a:pt x="19813" y="6308"/>
                    <a:pt x="16045" y="6308"/>
                  </a:cubicBezTo>
                  <a:cubicBezTo>
                    <a:pt x="13991" y="6308"/>
                    <a:pt x="11791" y="6528"/>
                    <a:pt x="9434" y="6977"/>
                  </a:cubicBezTo>
                  <a:cubicBezTo>
                    <a:pt x="7078" y="7427"/>
                    <a:pt x="4493" y="8114"/>
                    <a:pt x="1669" y="9059"/>
                  </a:cubicBezTo>
                  <a:lnTo>
                    <a:pt x="1669" y="2375"/>
                  </a:lnTo>
                  <a:cubicBezTo>
                    <a:pt x="4520" y="1577"/>
                    <a:pt x="7179" y="981"/>
                    <a:pt x="9655" y="587"/>
                  </a:cubicBezTo>
                  <a:cubicBezTo>
                    <a:pt x="12158" y="193"/>
                    <a:pt x="14505" y="0"/>
                    <a:pt x="16714" y="0"/>
                  </a:cubicBezTo>
                  <a:cubicBezTo>
                    <a:pt x="22408" y="0"/>
                    <a:pt x="26919" y="1302"/>
                    <a:pt x="30229" y="3897"/>
                  </a:cubicBezTo>
                  <a:cubicBezTo>
                    <a:pt x="33548" y="6473"/>
                    <a:pt x="35207" y="9957"/>
                    <a:pt x="35207" y="14367"/>
                  </a:cubicBezTo>
                  <a:cubicBezTo>
                    <a:pt x="35207" y="17439"/>
                    <a:pt x="34327" y="20042"/>
                    <a:pt x="32576" y="22169"/>
                  </a:cubicBezTo>
                  <a:cubicBezTo>
                    <a:pt x="30815" y="24269"/>
                    <a:pt x="28312" y="25736"/>
                    <a:pt x="25067" y="26552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EE6C08B-BE03-C6C9-BEA6-AA9214B5404B}"/>
                </a:ext>
              </a:extLst>
            </p:cNvPr>
            <p:cNvSpPr/>
            <p:nvPr/>
          </p:nvSpPr>
          <p:spPr>
            <a:xfrm>
              <a:off x="3192571" y="3581277"/>
              <a:ext cx="38333" cy="57523"/>
            </a:xfrm>
            <a:custGeom>
              <a:avLst/>
              <a:gdLst>
                <a:gd name="connsiteX0" fmla="*/ 19171 w 38333"/>
                <a:gd name="connsiteY0" fmla="*/ 5941 h 57523"/>
                <a:gd name="connsiteX1" fmla="*/ 10443 w 38333"/>
                <a:gd name="connsiteY1" fmla="*/ 11662 h 57523"/>
                <a:gd name="connsiteX2" fmla="*/ 7546 w 38333"/>
                <a:gd name="connsiteY2" fmla="*/ 28780 h 57523"/>
                <a:gd name="connsiteX3" fmla="*/ 10443 w 38333"/>
                <a:gd name="connsiteY3" fmla="*/ 45907 h 57523"/>
                <a:gd name="connsiteX4" fmla="*/ 19171 w 38333"/>
                <a:gd name="connsiteY4" fmla="*/ 51582 h 57523"/>
                <a:gd name="connsiteX5" fmla="*/ 27900 w 38333"/>
                <a:gd name="connsiteY5" fmla="*/ 45907 h 57523"/>
                <a:gd name="connsiteX6" fmla="*/ 30834 w 38333"/>
                <a:gd name="connsiteY6" fmla="*/ 28780 h 57523"/>
                <a:gd name="connsiteX7" fmla="*/ 27900 w 38333"/>
                <a:gd name="connsiteY7" fmla="*/ 11662 h 57523"/>
                <a:gd name="connsiteX8" fmla="*/ 19171 w 38333"/>
                <a:gd name="connsiteY8" fmla="*/ 5941 h 57523"/>
                <a:gd name="connsiteX9" fmla="*/ 19171 w 38333"/>
                <a:gd name="connsiteY9" fmla="*/ 0 h 57523"/>
                <a:gd name="connsiteX10" fmla="*/ 33392 w 38333"/>
                <a:gd name="connsiteY10" fmla="*/ 7390 h 57523"/>
                <a:gd name="connsiteX11" fmla="*/ 38334 w 38333"/>
                <a:gd name="connsiteY11" fmla="*/ 28780 h 57523"/>
                <a:gd name="connsiteX12" fmla="*/ 33392 w 38333"/>
                <a:gd name="connsiteY12" fmla="*/ 50170 h 57523"/>
                <a:gd name="connsiteX13" fmla="*/ 19171 w 38333"/>
                <a:gd name="connsiteY13" fmla="*/ 57523 h 57523"/>
                <a:gd name="connsiteX14" fmla="*/ 4905 w 38333"/>
                <a:gd name="connsiteY14" fmla="*/ 50170 h 57523"/>
                <a:gd name="connsiteX15" fmla="*/ 0 w 38333"/>
                <a:gd name="connsiteY15" fmla="*/ 28780 h 57523"/>
                <a:gd name="connsiteX16" fmla="*/ 4905 w 38333"/>
                <a:gd name="connsiteY16" fmla="*/ 7390 h 57523"/>
                <a:gd name="connsiteX17" fmla="*/ 19171 w 38333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33" h="57523">
                  <a:moveTo>
                    <a:pt x="19171" y="5941"/>
                  </a:moveTo>
                  <a:cubicBezTo>
                    <a:pt x="15311" y="5941"/>
                    <a:pt x="12396" y="7848"/>
                    <a:pt x="10443" y="11662"/>
                  </a:cubicBezTo>
                  <a:cubicBezTo>
                    <a:pt x="8508" y="15449"/>
                    <a:pt x="7546" y="21152"/>
                    <a:pt x="7546" y="28780"/>
                  </a:cubicBezTo>
                  <a:cubicBezTo>
                    <a:pt x="7546" y="36381"/>
                    <a:pt x="8508" y="42093"/>
                    <a:pt x="10443" y="45907"/>
                  </a:cubicBezTo>
                  <a:cubicBezTo>
                    <a:pt x="12396" y="49693"/>
                    <a:pt x="15311" y="51582"/>
                    <a:pt x="19171" y="51582"/>
                  </a:cubicBezTo>
                  <a:cubicBezTo>
                    <a:pt x="23059" y="51582"/>
                    <a:pt x="25965" y="49693"/>
                    <a:pt x="27900" y="45907"/>
                  </a:cubicBezTo>
                  <a:cubicBezTo>
                    <a:pt x="29853" y="42093"/>
                    <a:pt x="30834" y="36381"/>
                    <a:pt x="30834" y="28780"/>
                  </a:cubicBezTo>
                  <a:cubicBezTo>
                    <a:pt x="30834" y="21152"/>
                    <a:pt x="29853" y="15449"/>
                    <a:pt x="27900" y="11662"/>
                  </a:cubicBezTo>
                  <a:cubicBezTo>
                    <a:pt x="25965" y="7848"/>
                    <a:pt x="23059" y="5941"/>
                    <a:pt x="19171" y="5941"/>
                  </a:cubicBezTo>
                  <a:moveTo>
                    <a:pt x="19171" y="0"/>
                  </a:moveTo>
                  <a:cubicBezTo>
                    <a:pt x="25378" y="0"/>
                    <a:pt x="30119" y="2466"/>
                    <a:pt x="33392" y="7390"/>
                  </a:cubicBezTo>
                  <a:cubicBezTo>
                    <a:pt x="36683" y="12295"/>
                    <a:pt x="38334" y="19419"/>
                    <a:pt x="38334" y="28780"/>
                  </a:cubicBezTo>
                  <a:cubicBezTo>
                    <a:pt x="38334" y="38114"/>
                    <a:pt x="36683" y="45247"/>
                    <a:pt x="33392" y="50170"/>
                  </a:cubicBezTo>
                  <a:cubicBezTo>
                    <a:pt x="30119" y="55075"/>
                    <a:pt x="25378" y="57523"/>
                    <a:pt x="19171" y="57523"/>
                  </a:cubicBezTo>
                  <a:cubicBezTo>
                    <a:pt x="12955" y="57523"/>
                    <a:pt x="8197" y="55075"/>
                    <a:pt x="4905" y="50170"/>
                  </a:cubicBezTo>
                  <a:cubicBezTo>
                    <a:pt x="1632" y="45247"/>
                    <a:pt x="0" y="38114"/>
                    <a:pt x="0" y="28780"/>
                  </a:cubicBezTo>
                  <a:cubicBezTo>
                    <a:pt x="0" y="19419"/>
                    <a:pt x="1632" y="12295"/>
                    <a:pt x="4905" y="7390"/>
                  </a:cubicBezTo>
                  <a:cubicBezTo>
                    <a:pt x="8197" y="2466"/>
                    <a:pt x="12955" y="0"/>
                    <a:pt x="19171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944C28C-BEF1-E5AA-5633-C946124D6581}"/>
                </a:ext>
              </a:extLst>
            </p:cNvPr>
            <p:cNvSpPr/>
            <p:nvPr/>
          </p:nvSpPr>
          <p:spPr>
            <a:xfrm>
              <a:off x="2368951" y="3676465"/>
              <a:ext cx="40589" cy="56909"/>
            </a:xfrm>
            <a:custGeom>
              <a:avLst/>
              <a:gdLst>
                <a:gd name="connsiteX0" fmla="*/ 40589 w 40589"/>
                <a:gd name="connsiteY0" fmla="*/ 3347 h 56909"/>
                <a:gd name="connsiteX1" fmla="*/ 40204 w 40589"/>
                <a:gd name="connsiteY1" fmla="*/ 5364 h 56909"/>
                <a:gd name="connsiteX2" fmla="*/ 31787 w 40589"/>
                <a:gd name="connsiteY2" fmla="*/ 38957 h 56909"/>
                <a:gd name="connsiteX3" fmla="*/ 23930 w 40589"/>
                <a:gd name="connsiteY3" fmla="*/ 51665 h 56909"/>
                <a:gd name="connsiteX4" fmla="*/ 11167 w 40589"/>
                <a:gd name="connsiteY4" fmla="*/ 56909 h 56909"/>
                <a:gd name="connsiteX5" fmla="*/ 4465 w 40589"/>
                <a:gd name="connsiteY5" fmla="*/ 54718 h 56909"/>
                <a:gd name="connsiteX6" fmla="*/ 1852 w 40589"/>
                <a:gd name="connsiteY6" fmla="*/ 49263 h 56909"/>
                <a:gd name="connsiteX7" fmla="*/ 3392 w 40589"/>
                <a:gd name="connsiteY7" fmla="*/ 44926 h 56909"/>
                <a:gd name="connsiteX8" fmla="*/ 6785 w 40589"/>
                <a:gd name="connsiteY8" fmla="*/ 43551 h 56909"/>
                <a:gd name="connsiteX9" fmla="*/ 8032 w 40589"/>
                <a:gd name="connsiteY9" fmla="*/ 43725 h 56909"/>
                <a:gd name="connsiteX10" fmla="*/ 9370 w 40589"/>
                <a:gd name="connsiteY10" fmla="*/ 44623 h 56909"/>
                <a:gd name="connsiteX11" fmla="*/ 10049 w 40589"/>
                <a:gd name="connsiteY11" fmla="*/ 46595 h 56909"/>
                <a:gd name="connsiteX12" fmla="*/ 8288 w 40589"/>
                <a:gd name="connsiteY12" fmla="*/ 50207 h 56909"/>
                <a:gd name="connsiteX13" fmla="*/ 6620 w 40589"/>
                <a:gd name="connsiteY13" fmla="*/ 51105 h 56909"/>
                <a:gd name="connsiteX14" fmla="*/ 4511 w 40589"/>
                <a:gd name="connsiteY14" fmla="*/ 51280 h 56909"/>
                <a:gd name="connsiteX15" fmla="*/ 5969 w 40589"/>
                <a:gd name="connsiteY15" fmla="*/ 53297 h 56909"/>
                <a:gd name="connsiteX16" fmla="*/ 7995 w 40589"/>
                <a:gd name="connsiteY16" fmla="*/ 54415 h 56909"/>
                <a:gd name="connsiteX17" fmla="*/ 9755 w 40589"/>
                <a:gd name="connsiteY17" fmla="*/ 54846 h 56909"/>
                <a:gd name="connsiteX18" fmla="*/ 11167 w 40589"/>
                <a:gd name="connsiteY18" fmla="*/ 54975 h 56909"/>
                <a:gd name="connsiteX19" fmla="*/ 20877 w 40589"/>
                <a:gd name="connsiteY19" fmla="*/ 49437 h 56909"/>
                <a:gd name="connsiteX20" fmla="*/ 23022 w 40589"/>
                <a:gd name="connsiteY20" fmla="*/ 46081 h 56909"/>
                <a:gd name="connsiteX21" fmla="*/ 24654 w 40589"/>
                <a:gd name="connsiteY21" fmla="*/ 42432 h 56909"/>
                <a:gd name="connsiteX22" fmla="*/ 25644 w 40589"/>
                <a:gd name="connsiteY22" fmla="*/ 39379 h 56909"/>
                <a:gd name="connsiteX23" fmla="*/ 26589 w 40589"/>
                <a:gd name="connsiteY23" fmla="*/ 35858 h 56909"/>
                <a:gd name="connsiteX24" fmla="*/ 17695 w 40589"/>
                <a:gd name="connsiteY24" fmla="*/ 39856 h 56909"/>
                <a:gd name="connsiteX25" fmla="*/ 13789 w 40589"/>
                <a:gd name="connsiteY25" fmla="*/ 39296 h 56909"/>
                <a:gd name="connsiteX26" fmla="*/ 10397 w 40589"/>
                <a:gd name="connsiteY26" fmla="*/ 37582 h 56909"/>
                <a:gd name="connsiteX27" fmla="*/ 7867 w 40589"/>
                <a:gd name="connsiteY27" fmla="*/ 34272 h 56909"/>
                <a:gd name="connsiteX28" fmla="*/ 6959 w 40589"/>
                <a:gd name="connsiteY28" fmla="*/ 29376 h 56909"/>
                <a:gd name="connsiteX29" fmla="*/ 8123 w 40589"/>
                <a:gd name="connsiteY29" fmla="*/ 22371 h 56909"/>
                <a:gd name="connsiteX30" fmla="*/ 12075 w 40589"/>
                <a:gd name="connsiteY30" fmla="*/ 10911 h 56909"/>
                <a:gd name="connsiteX31" fmla="*/ 13579 w 40589"/>
                <a:gd name="connsiteY31" fmla="*/ 4722 h 56909"/>
                <a:gd name="connsiteX32" fmla="*/ 13359 w 40589"/>
                <a:gd name="connsiteY32" fmla="*/ 3136 h 56909"/>
                <a:gd name="connsiteX33" fmla="*/ 12717 w 40589"/>
                <a:gd name="connsiteY33" fmla="*/ 2274 h 56909"/>
                <a:gd name="connsiteX34" fmla="*/ 12029 w 40589"/>
                <a:gd name="connsiteY34" fmla="*/ 1971 h 56909"/>
                <a:gd name="connsiteX35" fmla="*/ 11387 w 40589"/>
                <a:gd name="connsiteY35" fmla="*/ 1935 h 56909"/>
                <a:gd name="connsiteX36" fmla="*/ 6491 w 40589"/>
                <a:gd name="connsiteY36" fmla="*/ 4511 h 56909"/>
                <a:gd name="connsiteX37" fmla="*/ 2494 w 40589"/>
                <a:gd name="connsiteY37" fmla="*/ 12836 h 56909"/>
                <a:gd name="connsiteX38" fmla="*/ 1935 w 40589"/>
                <a:gd name="connsiteY38" fmla="*/ 14175 h 56909"/>
                <a:gd name="connsiteX39" fmla="*/ 1073 w 40589"/>
                <a:gd name="connsiteY39" fmla="*/ 14431 h 56909"/>
                <a:gd name="connsiteX40" fmla="*/ 0 w 40589"/>
                <a:gd name="connsiteY40" fmla="*/ 13524 h 56909"/>
                <a:gd name="connsiteX41" fmla="*/ 385 w 40589"/>
                <a:gd name="connsiteY41" fmla="*/ 11855 h 56909"/>
                <a:gd name="connsiteX42" fmla="*/ 1678 w 40589"/>
                <a:gd name="connsiteY42" fmla="*/ 8463 h 56909"/>
                <a:gd name="connsiteX43" fmla="*/ 3915 w 40589"/>
                <a:gd name="connsiteY43" fmla="*/ 4548 h 56909"/>
                <a:gd name="connsiteX44" fmla="*/ 7216 w 40589"/>
                <a:gd name="connsiteY44" fmla="*/ 1330 h 56909"/>
                <a:gd name="connsiteX45" fmla="*/ 11644 w 40589"/>
                <a:gd name="connsiteY45" fmla="*/ 0 h 56909"/>
                <a:gd name="connsiteX46" fmla="*/ 16843 w 40589"/>
                <a:gd name="connsiteY46" fmla="*/ 2100 h 56909"/>
                <a:gd name="connsiteX47" fmla="*/ 18860 w 40589"/>
                <a:gd name="connsiteY47" fmla="*/ 7216 h 56909"/>
                <a:gd name="connsiteX48" fmla="*/ 18511 w 40589"/>
                <a:gd name="connsiteY48" fmla="*/ 9572 h 56909"/>
                <a:gd name="connsiteX49" fmla="*/ 17099 w 40589"/>
                <a:gd name="connsiteY49" fmla="*/ 13524 h 56909"/>
                <a:gd name="connsiteX50" fmla="*/ 12588 w 40589"/>
                <a:gd name="connsiteY50" fmla="*/ 30797 h 56909"/>
                <a:gd name="connsiteX51" fmla="*/ 12799 w 40589"/>
                <a:gd name="connsiteY51" fmla="*/ 33328 h 56909"/>
                <a:gd name="connsiteX52" fmla="*/ 13615 w 40589"/>
                <a:gd name="connsiteY52" fmla="*/ 35556 h 56909"/>
                <a:gd name="connsiteX53" fmla="*/ 15293 w 40589"/>
                <a:gd name="connsiteY53" fmla="*/ 37279 h 56909"/>
                <a:gd name="connsiteX54" fmla="*/ 18044 w 40589"/>
                <a:gd name="connsiteY54" fmla="*/ 37875 h 56909"/>
                <a:gd name="connsiteX55" fmla="*/ 21949 w 40589"/>
                <a:gd name="connsiteY55" fmla="*/ 36931 h 56909"/>
                <a:gd name="connsiteX56" fmla="*/ 25085 w 40589"/>
                <a:gd name="connsiteY56" fmla="*/ 34611 h 56909"/>
                <a:gd name="connsiteX57" fmla="*/ 27066 w 40589"/>
                <a:gd name="connsiteY57" fmla="*/ 32163 h 56909"/>
                <a:gd name="connsiteX58" fmla="*/ 28010 w 40589"/>
                <a:gd name="connsiteY58" fmla="*/ 30403 h 56909"/>
                <a:gd name="connsiteX59" fmla="*/ 31962 w 40589"/>
                <a:gd name="connsiteY59" fmla="*/ 14596 h 56909"/>
                <a:gd name="connsiteX60" fmla="*/ 33722 w 40589"/>
                <a:gd name="connsiteY60" fmla="*/ 7555 h 56909"/>
                <a:gd name="connsiteX61" fmla="*/ 34923 w 40589"/>
                <a:gd name="connsiteY61" fmla="*/ 2787 h 56909"/>
                <a:gd name="connsiteX62" fmla="*/ 36335 w 40589"/>
                <a:gd name="connsiteY62" fmla="*/ 1412 h 56909"/>
                <a:gd name="connsiteX63" fmla="*/ 38013 w 40589"/>
                <a:gd name="connsiteY63" fmla="*/ 944 h 56909"/>
                <a:gd name="connsiteX64" fmla="*/ 39819 w 40589"/>
                <a:gd name="connsiteY64" fmla="*/ 1586 h 56909"/>
                <a:gd name="connsiteX65" fmla="*/ 40589 w 40589"/>
                <a:gd name="connsiteY65" fmla="*/ 3347 h 5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0589" h="56909">
                  <a:moveTo>
                    <a:pt x="40589" y="3347"/>
                  </a:moveTo>
                  <a:cubicBezTo>
                    <a:pt x="40589" y="3750"/>
                    <a:pt x="40461" y="4419"/>
                    <a:pt x="40204" y="5364"/>
                  </a:cubicBezTo>
                  <a:lnTo>
                    <a:pt x="31787" y="38957"/>
                  </a:lnTo>
                  <a:cubicBezTo>
                    <a:pt x="30550" y="43936"/>
                    <a:pt x="27937" y="48172"/>
                    <a:pt x="23930" y="51665"/>
                  </a:cubicBezTo>
                  <a:cubicBezTo>
                    <a:pt x="19942" y="55158"/>
                    <a:pt x="15687" y="56909"/>
                    <a:pt x="11167" y="56909"/>
                  </a:cubicBezTo>
                  <a:cubicBezTo>
                    <a:pt x="8444" y="56909"/>
                    <a:pt x="6216" y="56176"/>
                    <a:pt x="4465" y="54718"/>
                  </a:cubicBezTo>
                  <a:cubicBezTo>
                    <a:pt x="2723" y="53288"/>
                    <a:pt x="1852" y="51472"/>
                    <a:pt x="1852" y="49263"/>
                  </a:cubicBezTo>
                  <a:cubicBezTo>
                    <a:pt x="1852" y="47310"/>
                    <a:pt x="2365" y="45870"/>
                    <a:pt x="3392" y="44926"/>
                  </a:cubicBezTo>
                  <a:cubicBezTo>
                    <a:pt x="4428" y="44009"/>
                    <a:pt x="5556" y="43551"/>
                    <a:pt x="6785" y="43551"/>
                  </a:cubicBezTo>
                  <a:cubicBezTo>
                    <a:pt x="7188" y="43551"/>
                    <a:pt x="7601" y="43606"/>
                    <a:pt x="8032" y="43725"/>
                  </a:cubicBezTo>
                  <a:cubicBezTo>
                    <a:pt x="8463" y="43835"/>
                    <a:pt x="8912" y="44137"/>
                    <a:pt x="9370" y="44623"/>
                  </a:cubicBezTo>
                  <a:cubicBezTo>
                    <a:pt x="9819" y="45109"/>
                    <a:pt x="10049" y="45769"/>
                    <a:pt x="10049" y="46595"/>
                  </a:cubicBezTo>
                  <a:cubicBezTo>
                    <a:pt x="10049" y="47942"/>
                    <a:pt x="9462" y="49153"/>
                    <a:pt x="8288" y="50207"/>
                  </a:cubicBezTo>
                  <a:cubicBezTo>
                    <a:pt x="7720" y="50693"/>
                    <a:pt x="7161" y="50995"/>
                    <a:pt x="6620" y="51105"/>
                  </a:cubicBezTo>
                  <a:cubicBezTo>
                    <a:pt x="6097" y="51225"/>
                    <a:pt x="5400" y="51280"/>
                    <a:pt x="4511" y="51280"/>
                  </a:cubicBezTo>
                  <a:cubicBezTo>
                    <a:pt x="4850" y="52077"/>
                    <a:pt x="5336" y="52756"/>
                    <a:pt x="5969" y="53297"/>
                  </a:cubicBezTo>
                  <a:cubicBezTo>
                    <a:pt x="6601" y="53838"/>
                    <a:pt x="7271" y="54214"/>
                    <a:pt x="7995" y="54415"/>
                  </a:cubicBezTo>
                  <a:cubicBezTo>
                    <a:pt x="8710" y="54645"/>
                    <a:pt x="9297" y="54782"/>
                    <a:pt x="9755" y="54846"/>
                  </a:cubicBezTo>
                  <a:cubicBezTo>
                    <a:pt x="10241" y="54929"/>
                    <a:pt x="10709" y="54975"/>
                    <a:pt x="11167" y="54975"/>
                  </a:cubicBezTo>
                  <a:cubicBezTo>
                    <a:pt x="14835" y="54975"/>
                    <a:pt x="18071" y="53132"/>
                    <a:pt x="20877" y="49437"/>
                  </a:cubicBezTo>
                  <a:cubicBezTo>
                    <a:pt x="21711" y="48318"/>
                    <a:pt x="22426" y="47200"/>
                    <a:pt x="23022" y="46081"/>
                  </a:cubicBezTo>
                  <a:cubicBezTo>
                    <a:pt x="23655" y="44990"/>
                    <a:pt x="24196" y="43780"/>
                    <a:pt x="24654" y="42432"/>
                  </a:cubicBezTo>
                  <a:cubicBezTo>
                    <a:pt x="25113" y="41121"/>
                    <a:pt x="25443" y="40103"/>
                    <a:pt x="25644" y="39379"/>
                  </a:cubicBezTo>
                  <a:cubicBezTo>
                    <a:pt x="25874" y="38664"/>
                    <a:pt x="26185" y="37490"/>
                    <a:pt x="26589" y="35858"/>
                  </a:cubicBezTo>
                  <a:cubicBezTo>
                    <a:pt x="23921" y="38526"/>
                    <a:pt x="20959" y="39856"/>
                    <a:pt x="17695" y="39856"/>
                  </a:cubicBezTo>
                  <a:cubicBezTo>
                    <a:pt x="16320" y="39856"/>
                    <a:pt x="15018" y="39672"/>
                    <a:pt x="13789" y="39296"/>
                  </a:cubicBezTo>
                  <a:cubicBezTo>
                    <a:pt x="12588" y="38921"/>
                    <a:pt x="11452" y="38352"/>
                    <a:pt x="10397" y="37582"/>
                  </a:cubicBezTo>
                  <a:cubicBezTo>
                    <a:pt x="9343" y="36775"/>
                    <a:pt x="8499" y="35675"/>
                    <a:pt x="7867" y="34272"/>
                  </a:cubicBezTo>
                  <a:cubicBezTo>
                    <a:pt x="7261" y="32869"/>
                    <a:pt x="6959" y="31237"/>
                    <a:pt x="6959" y="29376"/>
                  </a:cubicBezTo>
                  <a:cubicBezTo>
                    <a:pt x="6959" y="27405"/>
                    <a:pt x="7344" y="25067"/>
                    <a:pt x="8123" y="22371"/>
                  </a:cubicBezTo>
                  <a:cubicBezTo>
                    <a:pt x="8893" y="19685"/>
                    <a:pt x="10214" y="15862"/>
                    <a:pt x="12075" y="10911"/>
                  </a:cubicBezTo>
                  <a:cubicBezTo>
                    <a:pt x="13074" y="8132"/>
                    <a:pt x="13579" y="6070"/>
                    <a:pt x="13579" y="4722"/>
                  </a:cubicBezTo>
                  <a:cubicBezTo>
                    <a:pt x="13579" y="4062"/>
                    <a:pt x="13505" y="3530"/>
                    <a:pt x="13359" y="3136"/>
                  </a:cubicBezTo>
                  <a:cubicBezTo>
                    <a:pt x="13221" y="2705"/>
                    <a:pt x="13001" y="2411"/>
                    <a:pt x="12717" y="2274"/>
                  </a:cubicBezTo>
                  <a:cubicBezTo>
                    <a:pt x="12432" y="2100"/>
                    <a:pt x="12203" y="1999"/>
                    <a:pt x="12029" y="1971"/>
                  </a:cubicBezTo>
                  <a:cubicBezTo>
                    <a:pt x="11892" y="1944"/>
                    <a:pt x="11672" y="1935"/>
                    <a:pt x="11387" y="1935"/>
                  </a:cubicBezTo>
                  <a:cubicBezTo>
                    <a:pt x="9691" y="1935"/>
                    <a:pt x="8059" y="2796"/>
                    <a:pt x="6491" y="4511"/>
                  </a:cubicBezTo>
                  <a:cubicBezTo>
                    <a:pt x="4914" y="6225"/>
                    <a:pt x="3585" y="9004"/>
                    <a:pt x="2494" y="12836"/>
                  </a:cubicBezTo>
                  <a:cubicBezTo>
                    <a:pt x="2265" y="13551"/>
                    <a:pt x="2081" y="14000"/>
                    <a:pt x="1935" y="14175"/>
                  </a:cubicBezTo>
                  <a:cubicBezTo>
                    <a:pt x="1797" y="14349"/>
                    <a:pt x="1504" y="14431"/>
                    <a:pt x="1073" y="14431"/>
                  </a:cubicBezTo>
                  <a:cubicBezTo>
                    <a:pt x="358" y="14404"/>
                    <a:pt x="0" y="14101"/>
                    <a:pt x="0" y="13524"/>
                  </a:cubicBezTo>
                  <a:cubicBezTo>
                    <a:pt x="0" y="13294"/>
                    <a:pt x="128" y="12744"/>
                    <a:pt x="385" y="11855"/>
                  </a:cubicBezTo>
                  <a:cubicBezTo>
                    <a:pt x="651" y="10938"/>
                    <a:pt x="1082" y="9810"/>
                    <a:pt x="1678" y="8463"/>
                  </a:cubicBezTo>
                  <a:cubicBezTo>
                    <a:pt x="2310" y="7087"/>
                    <a:pt x="3053" y="5785"/>
                    <a:pt x="3915" y="4548"/>
                  </a:cubicBezTo>
                  <a:cubicBezTo>
                    <a:pt x="4768" y="3292"/>
                    <a:pt x="5868" y="2219"/>
                    <a:pt x="7216" y="1330"/>
                  </a:cubicBezTo>
                  <a:cubicBezTo>
                    <a:pt x="8591" y="440"/>
                    <a:pt x="10067" y="0"/>
                    <a:pt x="11644" y="0"/>
                  </a:cubicBezTo>
                  <a:cubicBezTo>
                    <a:pt x="13789" y="0"/>
                    <a:pt x="15522" y="697"/>
                    <a:pt x="16843" y="2100"/>
                  </a:cubicBezTo>
                  <a:cubicBezTo>
                    <a:pt x="18190" y="3475"/>
                    <a:pt x="18860" y="5180"/>
                    <a:pt x="18860" y="7216"/>
                  </a:cubicBezTo>
                  <a:cubicBezTo>
                    <a:pt x="18860" y="8050"/>
                    <a:pt x="18740" y="8829"/>
                    <a:pt x="18511" y="9572"/>
                  </a:cubicBezTo>
                  <a:cubicBezTo>
                    <a:pt x="18319" y="10287"/>
                    <a:pt x="17842" y="11607"/>
                    <a:pt x="17099" y="13524"/>
                  </a:cubicBezTo>
                  <a:cubicBezTo>
                    <a:pt x="14092" y="21253"/>
                    <a:pt x="12588" y="27011"/>
                    <a:pt x="12588" y="30797"/>
                  </a:cubicBezTo>
                  <a:cubicBezTo>
                    <a:pt x="12588" y="31705"/>
                    <a:pt x="12662" y="32548"/>
                    <a:pt x="12799" y="33328"/>
                  </a:cubicBezTo>
                  <a:cubicBezTo>
                    <a:pt x="12974" y="34070"/>
                    <a:pt x="13239" y="34813"/>
                    <a:pt x="13615" y="35556"/>
                  </a:cubicBezTo>
                  <a:cubicBezTo>
                    <a:pt x="13991" y="36280"/>
                    <a:pt x="14550" y="36848"/>
                    <a:pt x="15293" y="37279"/>
                  </a:cubicBezTo>
                  <a:cubicBezTo>
                    <a:pt x="16063" y="37674"/>
                    <a:pt x="16980" y="37875"/>
                    <a:pt x="18044" y="37875"/>
                  </a:cubicBezTo>
                  <a:cubicBezTo>
                    <a:pt x="19392" y="37875"/>
                    <a:pt x="20693" y="37564"/>
                    <a:pt x="21949" y="36931"/>
                  </a:cubicBezTo>
                  <a:cubicBezTo>
                    <a:pt x="23242" y="36280"/>
                    <a:pt x="24287" y="35501"/>
                    <a:pt x="25085" y="34611"/>
                  </a:cubicBezTo>
                  <a:cubicBezTo>
                    <a:pt x="25920" y="33722"/>
                    <a:pt x="26580" y="32906"/>
                    <a:pt x="27066" y="32163"/>
                  </a:cubicBezTo>
                  <a:cubicBezTo>
                    <a:pt x="27579" y="31393"/>
                    <a:pt x="27891" y="30806"/>
                    <a:pt x="28010" y="30403"/>
                  </a:cubicBezTo>
                  <a:lnTo>
                    <a:pt x="31962" y="14596"/>
                  </a:lnTo>
                  <a:lnTo>
                    <a:pt x="33722" y="7555"/>
                  </a:lnTo>
                  <a:cubicBezTo>
                    <a:pt x="34263" y="5006"/>
                    <a:pt x="34666" y="3420"/>
                    <a:pt x="34923" y="2787"/>
                  </a:cubicBezTo>
                  <a:cubicBezTo>
                    <a:pt x="35262" y="2191"/>
                    <a:pt x="35739" y="1733"/>
                    <a:pt x="36335" y="1412"/>
                  </a:cubicBezTo>
                  <a:cubicBezTo>
                    <a:pt x="36940" y="1100"/>
                    <a:pt x="37499" y="944"/>
                    <a:pt x="38013" y="944"/>
                  </a:cubicBezTo>
                  <a:cubicBezTo>
                    <a:pt x="38728" y="944"/>
                    <a:pt x="39333" y="1155"/>
                    <a:pt x="39819" y="1586"/>
                  </a:cubicBezTo>
                  <a:cubicBezTo>
                    <a:pt x="40332" y="2017"/>
                    <a:pt x="40589" y="2604"/>
                    <a:pt x="40589" y="3347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D921DFA-6DE8-284F-A987-BEA0D82CABE5}"/>
                </a:ext>
              </a:extLst>
            </p:cNvPr>
            <p:cNvSpPr/>
            <p:nvPr/>
          </p:nvSpPr>
          <p:spPr>
            <a:xfrm>
              <a:off x="1470151" y="3516337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FAE2B87-E997-F650-2965-72AF076F4EB2}"/>
                </a:ext>
              </a:extLst>
            </p:cNvPr>
            <p:cNvSpPr/>
            <p:nvPr/>
          </p:nvSpPr>
          <p:spPr>
            <a:xfrm>
              <a:off x="1470151" y="3279705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E97B125-9AB4-2261-CD7E-F920C2CE9FD0}"/>
                </a:ext>
              </a:extLst>
            </p:cNvPr>
            <p:cNvSpPr/>
            <p:nvPr/>
          </p:nvSpPr>
          <p:spPr>
            <a:xfrm>
              <a:off x="1470151" y="3043070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A64DBBB-F172-7630-0914-53700A069C0C}"/>
                </a:ext>
              </a:extLst>
            </p:cNvPr>
            <p:cNvSpPr/>
            <p:nvPr/>
          </p:nvSpPr>
          <p:spPr>
            <a:xfrm>
              <a:off x="1470151" y="2806435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8B26325-21D0-B010-AACF-0C8548409896}"/>
                </a:ext>
              </a:extLst>
            </p:cNvPr>
            <p:cNvSpPr/>
            <p:nvPr/>
          </p:nvSpPr>
          <p:spPr>
            <a:xfrm>
              <a:off x="1470151" y="2569800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DEE736E-8ECD-73A7-1F66-0E9B0827A564}"/>
                </a:ext>
              </a:extLst>
            </p:cNvPr>
            <p:cNvSpPr/>
            <p:nvPr/>
          </p:nvSpPr>
          <p:spPr>
            <a:xfrm>
              <a:off x="1470151" y="2333165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7E3E484-E2C7-62C4-1409-84B974A99864}"/>
                </a:ext>
              </a:extLst>
            </p:cNvPr>
            <p:cNvSpPr/>
            <p:nvPr/>
          </p:nvSpPr>
          <p:spPr>
            <a:xfrm>
              <a:off x="1470151" y="2332845"/>
              <a:ext cx="916" cy="1217964"/>
            </a:xfrm>
            <a:custGeom>
              <a:avLst/>
              <a:gdLst>
                <a:gd name="connsiteX0" fmla="*/ 0 w 916"/>
                <a:gd name="connsiteY0" fmla="*/ 1217965 h 1217964"/>
                <a:gd name="connsiteX1" fmla="*/ 0 w 916"/>
                <a:gd name="connsiteY1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217964">
                  <a:moveTo>
                    <a:pt x="0" y="1217965"/>
                  </a:move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F165DCC-0848-EBBB-B155-2A59C1B4C8F6}"/>
                </a:ext>
              </a:extLst>
            </p:cNvPr>
            <p:cNvSpPr/>
            <p:nvPr/>
          </p:nvSpPr>
          <p:spPr>
            <a:xfrm>
              <a:off x="1470151" y="3516337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1825205D-70D0-7717-5EEB-9D24F0906196}"/>
                </a:ext>
              </a:extLst>
            </p:cNvPr>
            <p:cNvSpPr/>
            <p:nvPr/>
          </p:nvSpPr>
          <p:spPr>
            <a:xfrm>
              <a:off x="1470151" y="3279705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BAB6EB2-2D69-69C5-2991-7D8C9FF08C08}"/>
                </a:ext>
              </a:extLst>
            </p:cNvPr>
            <p:cNvSpPr/>
            <p:nvPr/>
          </p:nvSpPr>
          <p:spPr>
            <a:xfrm>
              <a:off x="1470151" y="3043070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960063D9-9529-D9A4-27BF-6B54038F81D1}"/>
                </a:ext>
              </a:extLst>
            </p:cNvPr>
            <p:cNvSpPr/>
            <p:nvPr/>
          </p:nvSpPr>
          <p:spPr>
            <a:xfrm>
              <a:off x="1470151" y="2806435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B72E934-6A1C-F737-957D-5DDBA7FF1055}"/>
                </a:ext>
              </a:extLst>
            </p:cNvPr>
            <p:cNvSpPr/>
            <p:nvPr/>
          </p:nvSpPr>
          <p:spPr>
            <a:xfrm>
              <a:off x="1470151" y="2569800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CF8FBE14-7E85-5080-D788-177D658E6216}"/>
                </a:ext>
              </a:extLst>
            </p:cNvPr>
            <p:cNvSpPr/>
            <p:nvPr/>
          </p:nvSpPr>
          <p:spPr>
            <a:xfrm>
              <a:off x="1470151" y="2333165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112E49F-5C7B-8CF3-8950-E1C4FD6F0789}"/>
                </a:ext>
              </a:extLst>
            </p:cNvPr>
            <p:cNvSpPr/>
            <p:nvPr/>
          </p:nvSpPr>
          <p:spPr>
            <a:xfrm>
              <a:off x="1277847" y="3487611"/>
              <a:ext cx="38329" cy="57532"/>
            </a:xfrm>
            <a:custGeom>
              <a:avLst/>
              <a:gdLst>
                <a:gd name="connsiteX0" fmla="*/ 19165 w 38329"/>
                <a:gd name="connsiteY0" fmla="*/ 5941 h 57532"/>
                <a:gd name="connsiteX1" fmla="*/ 10437 w 38329"/>
                <a:gd name="connsiteY1" fmla="*/ 11662 h 57532"/>
                <a:gd name="connsiteX2" fmla="*/ 7539 w 38329"/>
                <a:gd name="connsiteY2" fmla="*/ 28780 h 57532"/>
                <a:gd name="connsiteX3" fmla="*/ 10437 w 38329"/>
                <a:gd name="connsiteY3" fmla="*/ 45907 h 57532"/>
                <a:gd name="connsiteX4" fmla="*/ 19165 w 38329"/>
                <a:gd name="connsiteY4" fmla="*/ 51591 h 57532"/>
                <a:gd name="connsiteX5" fmla="*/ 27893 w 38329"/>
                <a:gd name="connsiteY5" fmla="*/ 45907 h 57532"/>
                <a:gd name="connsiteX6" fmla="*/ 30827 w 38329"/>
                <a:gd name="connsiteY6" fmla="*/ 28780 h 57532"/>
                <a:gd name="connsiteX7" fmla="*/ 27893 w 38329"/>
                <a:gd name="connsiteY7" fmla="*/ 11662 h 57532"/>
                <a:gd name="connsiteX8" fmla="*/ 19165 w 38329"/>
                <a:gd name="connsiteY8" fmla="*/ 5941 h 57532"/>
                <a:gd name="connsiteX9" fmla="*/ 19165 w 38329"/>
                <a:gd name="connsiteY9" fmla="*/ 0 h 57532"/>
                <a:gd name="connsiteX10" fmla="*/ 33390 w 38329"/>
                <a:gd name="connsiteY10" fmla="*/ 7390 h 57532"/>
                <a:gd name="connsiteX11" fmla="*/ 38329 w 38329"/>
                <a:gd name="connsiteY11" fmla="*/ 28780 h 57532"/>
                <a:gd name="connsiteX12" fmla="*/ 33390 w 38329"/>
                <a:gd name="connsiteY12" fmla="*/ 50179 h 57532"/>
                <a:gd name="connsiteX13" fmla="*/ 19165 w 38329"/>
                <a:gd name="connsiteY13" fmla="*/ 57533 h 57532"/>
                <a:gd name="connsiteX14" fmla="*/ 4902 w 38329"/>
                <a:gd name="connsiteY14" fmla="*/ 50179 h 57532"/>
                <a:gd name="connsiteX15" fmla="*/ 0 w 38329"/>
                <a:gd name="connsiteY15" fmla="*/ 28780 h 57532"/>
                <a:gd name="connsiteX16" fmla="*/ 4902 w 38329"/>
                <a:gd name="connsiteY16" fmla="*/ 7390 h 57532"/>
                <a:gd name="connsiteX17" fmla="*/ 19165 w 38329"/>
                <a:gd name="connsiteY17" fmla="*/ 0 h 5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2">
                  <a:moveTo>
                    <a:pt x="19165" y="5941"/>
                  </a:moveTo>
                  <a:cubicBezTo>
                    <a:pt x="15302" y="5941"/>
                    <a:pt x="12392" y="7848"/>
                    <a:pt x="10437" y="11662"/>
                  </a:cubicBezTo>
                  <a:cubicBezTo>
                    <a:pt x="8505" y="15449"/>
                    <a:pt x="7539" y="21161"/>
                    <a:pt x="7539" y="28780"/>
                  </a:cubicBezTo>
                  <a:cubicBezTo>
                    <a:pt x="7539" y="36381"/>
                    <a:pt x="8505" y="42093"/>
                    <a:pt x="10437" y="45907"/>
                  </a:cubicBezTo>
                  <a:cubicBezTo>
                    <a:pt x="12392" y="49694"/>
                    <a:pt x="15302" y="51591"/>
                    <a:pt x="19165" y="51591"/>
                  </a:cubicBezTo>
                  <a:cubicBezTo>
                    <a:pt x="23052" y="51591"/>
                    <a:pt x="25962" y="49694"/>
                    <a:pt x="27893" y="45907"/>
                  </a:cubicBezTo>
                  <a:cubicBezTo>
                    <a:pt x="29849" y="42093"/>
                    <a:pt x="30827" y="36381"/>
                    <a:pt x="30827" y="28780"/>
                  </a:cubicBezTo>
                  <a:cubicBezTo>
                    <a:pt x="30827" y="21161"/>
                    <a:pt x="29849" y="15449"/>
                    <a:pt x="27893" y="11662"/>
                  </a:cubicBezTo>
                  <a:cubicBezTo>
                    <a:pt x="25962" y="7848"/>
                    <a:pt x="23052" y="5941"/>
                    <a:pt x="19165" y="5941"/>
                  </a:cubicBezTo>
                  <a:moveTo>
                    <a:pt x="19165" y="0"/>
                  </a:moveTo>
                  <a:cubicBezTo>
                    <a:pt x="25380" y="0"/>
                    <a:pt x="30121" y="2466"/>
                    <a:pt x="33390" y="7390"/>
                  </a:cubicBezTo>
                  <a:cubicBezTo>
                    <a:pt x="36682" y="12295"/>
                    <a:pt x="38329" y="19419"/>
                    <a:pt x="38329" y="28780"/>
                  </a:cubicBezTo>
                  <a:cubicBezTo>
                    <a:pt x="38329" y="38123"/>
                    <a:pt x="36682" y="45256"/>
                    <a:pt x="33390" y="50179"/>
                  </a:cubicBezTo>
                  <a:cubicBezTo>
                    <a:pt x="30121" y="55085"/>
                    <a:pt x="25380" y="57533"/>
                    <a:pt x="19165" y="57533"/>
                  </a:cubicBezTo>
                  <a:cubicBezTo>
                    <a:pt x="12950" y="57533"/>
                    <a:pt x="8196" y="55085"/>
                    <a:pt x="4902" y="50179"/>
                  </a:cubicBezTo>
                  <a:cubicBezTo>
                    <a:pt x="1634" y="45256"/>
                    <a:pt x="0" y="38123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BEFBF326-5346-B7AC-46FA-A868F6261C0A}"/>
                </a:ext>
              </a:extLst>
            </p:cNvPr>
            <p:cNvSpPr/>
            <p:nvPr/>
          </p:nvSpPr>
          <p:spPr>
            <a:xfrm>
              <a:off x="1329362" y="3534628"/>
              <a:ext cx="7837" cy="9434"/>
            </a:xfrm>
            <a:custGeom>
              <a:avLst/>
              <a:gdLst>
                <a:gd name="connsiteX0" fmla="*/ 0 w 7837"/>
                <a:gd name="connsiteY0" fmla="*/ 0 h 9434"/>
                <a:gd name="connsiteX1" fmla="*/ 7837 w 7837"/>
                <a:gd name="connsiteY1" fmla="*/ 0 h 9434"/>
                <a:gd name="connsiteX2" fmla="*/ 7837 w 7837"/>
                <a:gd name="connsiteY2" fmla="*/ 9434 h 9434"/>
                <a:gd name="connsiteX3" fmla="*/ 0 w 7837"/>
                <a:gd name="connsiteY3" fmla="*/ 9434 h 9434"/>
                <a:gd name="connsiteX4" fmla="*/ 0 w 7837"/>
                <a:gd name="connsiteY4" fmla="*/ 0 h 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7" h="9434">
                  <a:moveTo>
                    <a:pt x="0" y="0"/>
                  </a:moveTo>
                  <a:lnTo>
                    <a:pt x="7837" y="0"/>
                  </a:lnTo>
                  <a:lnTo>
                    <a:pt x="7837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3CD0A17-36DF-1685-2054-79E82CE453D1}"/>
                </a:ext>
              </a:extLst>
            </p:cNvPr>
            <p:cNvSpPr/>
            <p:nvPr/>
          </p:nvSpPr>
          <p:spPr>
            <a:xfrm>
              <a:off x="1350421" y="3487611"/>
              <a:ext cx="38329" cy="57532"/>
            </a:xfrm>
            <a:custGeom>
              <a:avLst/>
              <a:gdLst>
                <a:gd name="connsiteX0" fmla="*/ 19164 w 38329"/>
                <a:gd name="connsiteY0" fmla="*/ 5941 h 57532"/>
                <a:gd name="connsiteX1" fmla="*/ 10437 w 38329"/>
                <a:gd name="connsiteY1" fmla="*/ 11662 h 57532"/>
                <a:gd name="connsiteX2" fmla="*/ 7539 w 38329"/>
                <a:gd name="connsiteY2" fmla="*/ 28780 h 57532"/>
                <a:gd name="connsiteX3" fmla="*/ 10437 w 38329"/>
                <a:gd name="connsiteY3" fmla="*/ 45907 h 57532"/>
                <a:gd name="connsiteX4" fmla="*/ 19164 w 38329"/>
                <a:gd name="connsiteY4" fmla="*/ 51591 h 57532"/>
                <a:gd name="connsiteX5" fmla="*/ 27893 w 38329"/>
                <a:gd name="connsiteY5" fmla="*/ 45907 h 57532"/>
                <a:gd name="connsiteX6" fmla="*/ 30826 w 38329"/>
                <a:gd name="connsiteY6" fmla="*/ 28780 h 57532"/>
                <a:gd name="connsiteX7" fmla="*/ 27893 w 38329"/>
                <a:gd name="connsiteY7" fmla="*/ 11662 h 57532"/>
                <a:gd name="connsiteX8" fmla="*/ 19164 w 38329"/>
                <a:gd name="connsiteY8" fmla="*/ 5941 h 57532"/>
                <a:gd name="connsiteX9" fmla="*/ 19164 w 38329"/>
                <a:gd name="connsiteY9" fmla="*/ 0 h 57532"/>
                <a:gd name="connsiteX10" fmla="*/ 33389 w 38329"/>
                <a:gd name="connsiteY10" fmla="*/ 7390 h 57532"/>
                <a:gd name="connsiteX11" fmla="*/ 38329 w 38329"/>
                <a:gd name="connsiteY11" fmla="*/ 28780 h 57532"/>
                <a:gd name="connsiteX12" fmla="*/ 33389 w 38329"/>
                <a:gd name="connsiteY12" fmla="*/ 50179 h 57532"/>
                <a:gd name="connsiteX13" fmla="*/ 19164 w 38329"/>
                <a:gd name="connsiteY13" fmla="*/ 57533 h 57532"/>
                <a:gd name="connsiteX14" fmla="*/ 4902 w 38329"/>
                <a:gd name="connsiteY14" fmla="*/ 50179 h 57532"/>
                <a:gd name="connsiteX15" fmla="*/ 0 w 38329"/>
                <a:gd name="connsiteY15" fmla="*/ 28780 h 57532"/>
                <a:gd name="connsiteX16" fmla="*/ 4902 w 38329"/>
                <a:gd name="connsiteY16" fmla="*/ 7390 h 57532"/>
                <a:gd name="connsiteX17" fmla="*/ 19164 w 38329"/>
                <a:gd name="connsiteY17" fmla="*/ 0 h 5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2">
                  <a:moveTo>
                    <a:pt x="19164" y="5941"/>
                  </a:moveTo>
                  <a:cubicBezTo>
                    <a:pt x="15301" y="5941"/>
                    <a:pt x="12392" y="7848"/>
                    <a:pt x="10437" y="11662"/>
                  </a:cubicBezTo>
                  <a:cubicBezTo>
                    <a:pt x="8505" y="15449"/>
                    <a:pt x="7539" y="21161"/>
                    <a:pt x="7539" y="28780"/>
                  </a:cubicBezTo>
                  <a:cubicBezTo>
                    <a:pt x="7539" y="36381"/>
                    <a:pt x="8505" y="42093"/>
                    <a:pt x="10437" y="45907"/>
                  </a:cubicBezTo>
                  <a:cubicBezTo>
                    <a:pt x="12392" y="49694"/>
                    <a:pt x="15301" y="51591"/>
                    <a:pt x="19164" y="51591"/>
                  </a:cubicBezTo>
                  <a:cubicBezTo>
                    <a:pt x="23052" y="51591"/>
                    <a:pt x="25961" y="49694"/>
                    <a:pt x="27893" y="45907"/>
                  </a:cubicBezTo>
                  <a:cubicBezTo>
                    <a:pt x="29848" y="42093"/>
                    <a:pt x="30826" y="36381"/>
                    <a:pt x="30826" y="28780"/>
                  </a:cubicBezTo>
                  <a:cubicBezTo>
                    <a:pt x="30826" y="21161"/>
                    <a:pt x="29848" y="15449"/>
                    <a:pt x="27893" y="11662"/>
                  </a:cubicBezTo>
                  <a:cubicBezTo>
                    <a:pt x="25961" y="7848"/>
                    <a:pt x="23052" y="5941"/>
                    <a:pt x="19164" y="5941"/>
                  </a:cubicBezTo>
                  <a:moveTo>
                    <a:pt x="19164" y="0"/>
                  </a:moveTo>
                  <a:cubicBezTo>
                    <a:pt x="25379" y="0"/>
                    <a:pt x="30121" y="2466"/>
                    <a:pt x="33389" y="7390"/>
                  </a:cubicBezTo>
                  <a:cubicBezTo>
                    <a:pt x="36682" y="12295"/>
                    <a:pt x="38329" y="19419"/>
                    <a:pt x="38329" y="28780"/>
                  </a:cubicBezTo>
                  <a:cubicBezTo>
                    <a:pt x="38329" y="38123"/>
                    <a:pt x="36682" y="45256"/>
                    <a:pt x="33389" y="50179"/>
                  </a:cubicBezTo>
                  <a:cubicBezTo>
                    <a:pt x="30121" y="55085"/>
                    <a:pt x="25379" y="57533"/>
                    <a:pt x="19164" y="57533"/>
                  </a:cubicBezTo>
                  <a:cubicBezTo>
                    <a:pt x="12950" y="57533"/>
                    <a:pt x="8196" y="55085"/>
                    <a:pt x="4902" y="50179"/>
                  </a:cubicBezTo>
                  <a:cubicBezTo>
                    <a:pt x="1634" y="45256"/>
                    <a:pt x="0" y="38123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4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B861E79-3F22-F921-F450-50B5BD0BE201}"/>
                </a:ext>
              </a:extLst>
            </p:cNvPr>
            <p:cNvSpPr/>
            <p:nvPr/>
          </p:nvSpPr>
          <p:spPr>
            <a:xfrm>
              <a:off x="1398815" y="3487611"/>
              <a:ext cx="38329" cy="57532"/>
            </a:xfrm>
            <a:custGeom>
              <a:avLst/>
              <a:gdLst>
                <a:gd name="connsiteX0" fmla="*/ 19165 w 38329"/>
                <a:gd name="connsiteY0" fmla="*/ 5941 h 57532"/>
                <a:gd name="connsiteX1" fmla="*/ 10437 w 38329"/>
                <a:gd name="connsiteY1" fmla="*/ 11662 h 57532"/>
                <a:gd name="connsiteX2" fmla="*/ 7539 w 38329"/>
                <a:gd name="connsiteY2" fmla="*/ 28780 h 57532"/>
                <a:gd name="connsiteX3" fmla="*/ 10437 w 38329"/>
                <a:gd name="connsiteY3" fmla="*/ 45907 h 57532"/>
                <a:gd name="connsiteX4" fmla="*/ 19165 w 38329"/>
                <a:gd name="connsiteY4" fmla="*/ 51591 h 57532"/>
                <a:gd name="connsiteX5" fmla="*/ 27893 w 38329"/>
                <a:gd name="connsiteY5" fmla="*/ 45907 h 57532"/>
                <a:gd name="connsiteX6" fmla="*/ 30827 w 38329"/>
                <a:gd name="connsiteY6" fmla="*/ 28780 h 57532"/>
                <a:gd name="connsiteX7" fmla="*/ 27893 w 38329"/>
                <a:gd name="connsiteY7" fmla="*/ 11662 h 57532"/>
                <a:gd name="connsiteX8" fmla="*/ 19165 w 38329"/>
                <a:gd name="connsiteY8" fmla="*/ 5941 h 57532"/>
                <a:gd name="connsiteX9" fmla="*/ 19165 w 38329"/>
                <a:gd name="connsiteY9" fmla="*/ 0 h 57532"/>
                <a:gd name="connsiteX10" fmla="*/ 33390 w 38329"/>
                <a:gd name="connsiteY10" fmla="*/ 7390 h 57532"/>
                <a:gd name="connsiteX11" fmla="*/ 38329 w 38329"/>
                <a:gd name="connsiteY11" fmla="*/ 28780 h 57532"/>
                <a:gd name="connsiteX12" fmla="*/ 33390 w 38329"/>
                <a:gd name="connsiteY12" fmla="*/ 50179 h 57532"/>
                <a:gd name="connsiteX13" fmla="*/ 19165 w 38329"/>
                <a:gd name="connsiteY13" fmla="*/ 57533 h 57532"/>
                <a:gd name="connsiteX14" fmla="*/ 4902 w 38329"/>
                <a:gd name="connsiteY14" fmla="*/ 50179 h 57532"/>
                <a:gd name="connsiteX15" fmla="*/ 0 w 38329"/>
                <a:gd name="connsiteY15" fmla="*/ 28780 h 57532"/>
                <a:gd name="connsiteX16" fmla="*/ 4902 w 38329"/>
                <a:gd name="connsiteY16" fmla="*/ 7390 h 57532"/>
                <a:gd name="connsiteX17" fmla="*/ 19165 w 38329"/>
                <a:gd name="connsiteY17" fmla="*/ 0 h 5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2">
                  <a:moveTo>
                    <a:pt x="19165" y="5941"/>
                  </a:moveTo>
                  <a:cubicBezTo>
                    <a:pt x="15302" y="5941"/>
                    <a:pt x="12392" y="7848"/>
                    <a:pt x="10437" y="11662"/>
                  </a:cubicBezTo>
                  <a:cubicBezTo>
                    <a:pt x="8505" y="15449"/>
                    <a:pt x="7539" y="21161"/>
                    <a:pt x="7539" y="28780"/>
                  </a:cubicBezTo>
                  <a:cubicBezTo>
                    <a:pt x="7539" y="36381"/>
                    <a:pt x="8505" y="42093"/>
                    <a:pt x="10437" y="45907"/>
                  </a:cubicBezTo>
                  <a:cubicBezTo>
                    <a:pt x="12392" y="49694"/>
                    <a:pt x="15302" y="51591"/>
                    <a:pt x="19165" y="51591"/>
                  </a:cubicBezTo>
                  <a:cubicBezTo>
                    <a:pt x="23052" y="51591"/>
                    <a:pt x="25962" y="49694"/>
                    <a:pt x="27893" y="45907"/>
                  </a:cubicBezTo>
                  <a:cubicBezTo>
                    <a:pt x="29849" y="42093"/>
                    <a:pt x="30827" y="36381"/>
                    <a:pt x="30827" y="28780"/>
                  </a:cubicBezTo>
                  <a:cubicBezTo>
                    <a:pt x="30827" y="21161"/>
                    <a:pt x="29849" y="15449"/>
                    <a:pt x="27893" y="11662"/>
                  </a:cubicBezTo>
                  <a:cubicBezTo>
                    <a:pt x="25962" y="7848"/>
                    <a:pt x="23052" y="5941"/>
                    <a:pt x="19165" y="5941"/>
                  </a:cubicBezTo>
                  <a:moveTo>
                    <a:pt x="19165" y="0"/>
                  </a:moveTo>
                  <a:cubicBezTo>
                    <a:pt x="25380" y="0"/>
                    <a:pt x="30121" y="2466"/>
                    <a:pt x="33390" y="7390"/>
                  </a:cubicBezTo>
                  <a:cubicBezTo>
                    <a:pt x="36682" y="12295"/>
                    <a:pt x="38329" y="19419"/>
                    <a:pt x="38329" y="28780"/>
                  </a:cubicBezTo>
                  <a:cubicBezTo>
                    <a:pt x="38329" y="38123"/>
                    <a:pt x="36682" y="45256"/>
                    <a:pt x="33390" y="50179"/>
                  </a:cubicBezTo>
                  <a:cubicBezTo>
                    <a:pt x="30121" y="55085"/>
                    <a:pt x="25380" y="57533"/>
                    <a:pt x="19165" y="57533"/>
                  </a:cubicBezTo>
                  <a:cubicBezTo>
                    <a:pt x="12950" y="57533"/>
                    <a:pt x="8196" y="55085"/>
                    <a:pt x="4902" y="50179"/>
                  </a:cubicBezTo>
                  <a:cubicBezTo>
                    <a:pt x="1634" y="45256"/>
                    <a:pt x="0" y="38123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294F9ADA-FBC2-CF59-F6B2-1CA4D5918273}"/>
                </a:ext>
              </a:extLst>
            </p:cNvPr>
            <p:cNvSpPr/>
            <p:nvPr/>
          </p:nvSpPr>
          <p:spPr>
            <a:xfrm>
              <a:off x="1279445" y="3250980"/>
              <a:ext cx="38329" cy="57523"/>
            </a:xfrm>
            <a:custGeom>
              <a:avLst/>
              <a:gdLst>
                <a:gd name="connsiteX0" fmla="*/ 19165 w 38329"/>
                <a:gd name="connsiteY0" fmla="*/ 5941 h 57523"/>
                <a:gd name="connsiteX1" fmla="*/ 10437 w 38329"/>
                <a:gd name="connsiteY1" fmla="*/ 11662 h 57523"/>
                <a:gd name="connsiteX2" fmla="*/ 7539 w 38329"/>
                <a:gd name="connsiteY2" fmla="*/ 28780 h 57523"/>
                <a:gd name="connsiteX3" fmla="*/ 10437 w 38329"/>
                <a:gd name="connsiteY3" fmla="*/ 45898 h 57523"/>
                <a:gd name="connsiteX4" fmla="*/ 19165 w 38329"/>
                <a:gd name="connsiteY4" fmla="*/ 51582 h 57523"/>
                <a:gd name="connsiteX5" fmla="*/ 27893 w 38329"/>
                <a:gd name="connsiteY5" fmla="*/ 45898 h 57523"/>
                <a:gd name="connsiteX6" fmla="*/ 30827 w 38329"/>
                <a:gd name="connsiteY6" fmla="*/ 28780 h 57523"/>
                <a:gd name="connsiteX7" fmla="*/ 27893 w 38329"/>
                <a:gd name="connsiteY7" fmla="*/ 11662 h 57523"/>
                <a:gd name="connsiteX8" fmla="*/ 19165 w 38329"/>
                <a:gd name="connsiteY8" fmla="*/ 5941 h 57523"/>
                <a:gd name="connsiteX9" fmla="*/ 19165 w 38329"/>
                <a:gd name="connsiteY9" fmla="*/ 0 h 57523"/>
                <a:gd name="connsiteX10" fmla="*/ 33390 w 38329"/>
                <a:gd name="connsiteY10" fmla="*/ 7390 h 57523"/>
                <a:gd name="connsiteX11" fmla="*/ 38329 w 38329"/>
                <a:gd name="connsiteY11" fmla="*/ 28780 h 57523"/>
                <a:gd name="connsiteX12" fmla="*/ 33390 w 38329"/>
                <a:gd name="connsiteY12" fmla="*/ 50170 h 57523"/>
                <a:gd name="connsiteX13" fmla="*/ 19165 w 38329"/>
                <a:gd name="connsiteY13" fmla="*/ 57523 h 57523"/>
                <a:gd name="connsiteX14" fmla="*/ 4902 w 38329"/>
                <a:gd name="connsiteY14" fmla="*/ 50170 h 57523"/>
                <a:gd name="connsiteX15" fmla="*/ 0 w 38329"/>
                <a:gd name="connsiteY15" fmla="*/ 28780 h 57523"/>
                <a:gd name="connsiteX16" fmla="*/ 4902 w 38329"/>
                <a:gd name="connsiteY16" fmla="*/ 7390 h 57523"/>
                <a:gd name="connsiteX17" fmla="*/ 19165 w 38329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23">
                  <a:moveTo>
                    <a:pt x="19165" y="5941"/>
                  </a:moveTo>
                  <a:cubicBezTo>
                    <a:pt x="15302" y="5941"/>
                    <a:pt x="12392" y="7848"/>
                    <a:pt x="10437" y="11662"/>
                  </a:cubicBezTo>
                  <a:cubicBezTo>
                    <a:pt x="8505" y="15449"/>
                    <a:pt x="7539" y="21152"/>
                    <a:pt x="7539" y="28780"/>
                  </a:cubicBezTo>
                  <a:cubicBezTo>
                    <a:pt x="7539" y="36381"/>
                    <a:pt x="8505" y="42093"/>
                    <a:pt x="10437" y="45898"/>
                  </a:cubicBezTo>
                  <a:cubicBezTo>
                    <a:pt x="12392" y="49684"/>
                    <a:pt x="15302" y="51582"/>
                    <a:pt x="19165" y="51582"/>
                  </a:cubicBezTo>
                  <a:cubicBezTo>
                    <a:pt x="23052" y="51582"/>
                    <a:pt x="25962" y="49684"/>
                    <a:pt x="27893" y="45898"/>
                  </a:cubicBezTo>
                  <a:cubicBezTo>
                    <a:pt x="29849" y="42093"/>
                    <a:pt x="30827" y="36381"/>
                    <a:pt x="30827" y="28780"/>
                  </a:cubicBezTo>
                  <a:cubicBezTo>
                    <a:pt x="30827" y="21152"/>
                    <a:pt x="29849" y="15449"/>
                    <a:pt x="27893" y="11662"/>
                  </a:cubicBezTo>
                  <a:cubicBezTo>
                    <a:pt x="25962" y="7848"/>
                    <a:pt x="23052" y="5941"/>
                    <a:pt x="19165" y="5941"/>
                  </a:cubicBezTo>
                  <a:moveTo>
                    <a:pt x="19165" y="0"/>
                  </a:moveTo>
                  <a:cubicBezTo>
                    <a:pt x="25379" y="0"/>
                    <a:pt x="30121" y="2466"/>
                    <a:pt x="33390" y="7390"/>
                  </a:cubicBezTo>
                  <a:cubicBezTo>
                    <a:pt x="36682" y="12295"/>
                    <a:pt x="38329" y="19419"/>
                    <a:pt x="38329" y="28780"/>
                  </a:cubicBezTo>
                  <a:cubicBezTo>
                    <a:pt x="38329" y="38114"/>
                    <a:pt x="36682" y="45247"/>
                    <a:pt x="33390" y="50170"/>
                  </a:cubicBezTo>
                  <a:cubicBezTo>
                    <a:pt x="30121" y="55075"/>
                    <a:pt x="25379" y="57523"/>
                    <a:pt x="19165" y="57523"/>
                  </a:cubicBezTo>
                  <a:cubicBezTo>
                    <a:pt x="12950" y="57523"/>
                    <a:pt x="8196" y="55075"/>
                    <a:pt x="4902" y="50170"/>
                  </a:cubicBezTo>
                  <a:cubicBezTo>
                    <a:pt x="1634" y="45247"/>
                    <a:pt x="0" y="38114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31772403-FF73-226A-D903-8C2E7E1D9F71}"/>
                </a:ext>
              </a:extLst>
            </p:cNvPr>
            <p:cNvSpPr/>
            <p:nvPr/>
          </p:nvSpPr>
          <p:spPr>
            <a:xfrm>
              <a:off x="1330959" y="3297997"/>
              <a:ext cx="7836" cy="9434"/>
            </a:xfrm>
            <a:custGeom>
              <a:avLst/>
              <a:gdLst>
                <a:gd name="connsiteX0" fmla="*/ 0 w 7836"/>
                <a:gd name="connsiteY0" fmla="*/ 0 h 9434"/>
                <a:gd name="connsiteX1" fmla="*/ 7836 w 7836"/>
                <a:gd name="connsiteY1" fmla="*/ 0 h 9434"/>
                <a:gd name="connsiteX2" fmla="*/ 7836 w 7836"/>
                <a:gd name="connsiteY2" fmla="*/ 9434 h 9434"/>
                <a:gd name="connsiteX3" fmla="*/ 0 w 7836"/>
                <a:gd name="connsiteY3" fmla="*/ 9434 h 9434"/>
                <a:gd name="connsiteX4" fmla="*/ 0 w 7836"/>
                <a:gd name="connsiteY4" fmla="*/ 0 h 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6" h="9434">
                  <a:moveTo>
                    <a:pt x="0" y="0"/>
                  </a:moveTo>
                  <a:lnTo>
                    <a:pt x="7836" y="0"/>
                  </a:lnTo>
                  <a:lnTo>
                    <a:pt x="7836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B64839FC-BA74-81C4-C92A-14E45D2C3B09}"/>
                </a:ext>
              </a:extLst>
            </p:cNvPr>
            <p:cNvSpPr/>
            <p:nvPr/>
          </p:nvSpPr>
          <p:spPr>
            <a:xfrm>
              <a:off x="1352018" y="3250980"/>
              <a:ext cx="38329" cy="57523"/>
            </a:xfrm>
            <a:custGeom>
              <a:avLst/>
              <a:gdLst>
                <a:gd name="connsiteX0" fmla="*/ 19164 w 38329"/>
                <a:gd name="connsiteY0" fmla="*/ 5941 h 57523"/>
                <a:gd name="connsiteX1" fmla="*/ 10437 w 38329"/>
                <a:gd name="connsiteY1" fmla="*/ 11662 h 57523"/>
                <a:gd name="connsiteX2" fmla="*/ 7539 w 38329"/>
                <a:gd name="connsiteY2" fmla="*/ 28780 h 57523"/>
                <a:gd name="connsiteX3" fmla="*/ 10437 w 38329"/>
                <a:gd name="connsiteY3" fmla="*/ 45898 h 57523"/>
                <a:gd name="connsiteX4" fmla="*/ 19164 w 38329"/>
                <a:gd name="connsiteY4" fmla="*/ 51582 h 57523"/>
                <a:gd name="connsiteX5" fmla="*/ 27893 w 38329"/>
                <a:gd name="connsiteY5" fmla="*/ 45898 h 57523"/>
                <a:gd name="connsiteX6" fmla="*/ 30826 w 38329"/>
                <a:gd name="connsiteY6" fmla="*/ 28780 h 57523"/>
                <a:gd name="connsiteX7" fmla="*/ 27893 w 38329"/>
                <a:gd name="connsiteY7" fmla="*/ 11662 h 57523"/>
                <a:gd name="connsiteX8" fmla="*/ 19164 w 38329"/>
                <a:gd name="connsiteY8" fmla="*/ 5941 h 57523"/>
                <a:gd name="connsiteX9" fmla="*/ 19164 w 38329"/>
                <a:gd name="connsiteY9" fmla="*/ 0 h 57523"/>
                <a:gd name="connsiteX10" fmla="*/ 33389 w 38329"/>
                <a:gd name="connsiteY10" fmla="*/ 7390 h 57523"/>
                <a:gd name="connsiteX11" fmla="*/ 38329 w 38329"/>
                <a:gd name="connsiteY11" fmla="*/ 28780 h 57523"/>
                <a:gd name="connsiteX12" fmla="*/ 33389 w 38329"/>
                <a:gd name="connsiteY12" fmla="*/ 50170 h 57523"/>
                <a:gd name="connsiteX13" fmla="*/ 19164 w 38329"/>
                <a:gd name="connsiteY13" fmla="*/ 57523 h 57523"/>
                <a:gd name="connsiteX14" fmla="*/ 4902 w 38329"/>
                <a:gd name="connsiteY14" fmla="*/ 50170 h 57523"/>
                <a:gd name="connsiteX15" fmla="*/ 0 w 38329"/>
                <a:gd name="connsiteY15" fmla="*/ 28780 h 57523"/>
                <a:gd name="connsiteX16" fmla="*/ 4902 w 38329"/>
                <a:gd name="connsiteY16" fmla="*/ 7390 h 57523"/>
                <a:gd name="connsiteX17" fmla="*/ 19164 w 38329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23">
                  <a:moveTo>
                    <a:pt x="19164" y="5941"/>
                  </a:moveTo>
                  <a:cubicBezTo>
                    <a:pt x="15301" y="5941"/>
                    <a:pt x="12392" y="7848"/>
                    <a:pt x="10437" y="11662"/>
                  </a:cubicBezTo>
                  <a:cubicBezTo>
                    <a:pt x="8505" y="15449"/>
                    <a:pt x="7539" y="21152"/>
                    <a:pt x="7539" y="28780"/>
                  </a:cubicBezTo>
                  <a:cubicBezTo>
                    <a:pt x="7539" y="36381"/>
                    <a:pt x="8505" y="42093"/>
                    <a:pt x="10437" y="45898"/>
                  </a:cubicBezTo>
                  <a:cubicBezTo>
                    <a:pt x="12392" y="49684"/>
                    <a:pt x="15301" y="51582"/>
                    <a:pt x="19164" y="51582"/>
                  </a:cubicBezTo>
                  <a:cubicBezTo>
                    <a:pt x="23052" y="51582"/>
                    <a:pt x="25961" y="49684"/>
                    <a:pt x="27893" y="45898"/>
                  </a:cubicBezTo>
                  <a:cubicBezTo>
                    <a:pt x="29848" y="42093"/>
                    <a:pt x="30826" y="36381"/>
                    <a:pt x="30826" y="28780"/>
                  </a:cubicBezTo>
                  <a:cubicBezTo>
                    <a:pt x="30826" y="21152"/>
                    <a:pt x="29848" y="15449"/>
                    <a:pt x="27893" y="11662"/>
                  </a:cubicBezTo>
                  <a:cubicBezTo>
                    <a:pt x="25961" y="7848"/>
                    <a:pt x="23052" y="5941"/>
                    <a:pt x="19164" y="5941"/>
                  </a:cubicBezTo>
                  <a:moveTo>
                    <a:pt x="19164" y="0"/>
                  </a:moveTo>
                  <a:cubicBezTo>
                    <a:pt x="25379" y="0"/>
                    <a:pt x="30121" y="2466"/>
                    <a:pt x="33389" y="7390"/>
                  </a:cubicBezTo>
                  <a:cubicBezTo>
                    <a:pt x="36682" y="12295"/>
                    <a:pt x="38329" y="19419"/>
                    <a:pt x="38329" y="28780"/>
                  </a:cubicBezTo>
                  <a:cubicBezTo>
                    <a:pt x="38329" y="38114"/>
                    <a:pt x="36682" y="45247"/>
                    <a:pt x="33389" y="50170"/>
                  </a:cubicBezTo>
                  <a:cubicBezTo>
                    <a:pt x="30121" y="55075"/>
                    <a:pt x="25379" y="57523"/>
                    <a:pt x="19164" y="57523"/>
                  </a:cubicBezTo>
                  <a:cubicBezTo>
                    <a:pt x="12950" y="57523"/>
                    <a:pt x="8196" y="55075"/>
                    <a:pt x="4902" y="50170"/>
                  </a:cubicBezTo>
                  <a:cubicBezTo>
                    <a:pt x="1634" y="45247"/>
                    <a:pt x="0" y="38114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4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FD5F8E6-DD6A-92DA-97F5-6F0164326592}"/>
                </a:ext>
              </a:extLst>
            </p:cNvPr>
            <p:cNvSpPr/>
            <p:nvPr/>
          </p:nvSpPr>
          <p:spPr>
            <a:xfrm>
              <a:off x="1401267" y="3251980"/>
              <a:ext cx="35877" cy="56524"/>
            </a:xfrm>
            <a:custGeom>
              <a:avLst/>
              <a:gdLst>
                <a:gd name="connsiteX0" fmla="*/ 2340 w 35877"/>
                <a:gd name="connsiteY0" fmla="*/ 0 h 56524"/>
                <a:gd name="connsiteX1" fmla="*/ 31792 w 35877"/>
                <a:gd name="connsiteY1" fmla="*/ 0 h 56524"/>
                <a:gd name="connsiteX2" fmla="*/ 31792 w 35877"/>
                <a:gd name="connsiteY2" fmla="*/ 6317 h 56524"/>
                <a:gd name="connsiteX3" fmla="*/ 9211 w 35877"/>
                <a:gd name="connsiteY3" fmla="*/ 6317 h 56524"/>
                <a:gd name="connsiteX4" fmla="*/ 9211 w 35877"/>
                <a:gd name="connsiteY4" fmla="*/ 19905 h 56524"/>
                <a:gd name="connsiteX5" fmla="*/ 12479 w 35877"/>
                <a:gd name="connsiteY5" fmla="*/ 19089 h 56524"/>
                <a:gd name="connsiteX6" fmla="*/ 15748 w 35877"/>
                <a:gd name="connsiteY6" fmla="*/ 18796 h 56524"/>
                <a:gd name="connsiteX7" fmla="*/ 30455 w 35877"/>
                <a:gd name="connsiteY7" fmla="*/ 23884 h 56524"/>
                <a:gd name="connsiteX8" fmla="*/ 35877 w 35877"/>
                <a:gd name="connsiteY8" fmla="*/ 37664 h 56524"/>
                <a:gd name="connsiteX9" fmla="*/ 30307 w 35877"/>
                <a:gd name="connsiteY9" fmla="*/ 51591 h 56524"/>
                <a:gd name="connsiteX10" fmla="*/ 14596 w 35877"/>
                <a:gd name="connsiteY10" fmla="*/ 56524 h 56524"/>
                <a:gd name="connsiteX11" fmla="*/ 7465 w 35877"/>
                <a:gd name="connsiteY11" fmla="*/ 55937 h 56524"/>
                <a:gd name="connsiteX12" fmla="*/ 0 w 35877"/>
                <a:gd name="connsiteY12" fmla="*/ 54150 h 56524"/>
                <a:gd name="connsiteX13" fmla="*/ 0 w 35877"/>
                <a:gd name="connsiteY13" fmla="*/ 46613 h 56524"/>
                <a:gd name="connsiteX14" fmla="*/ 6908 w 35877"/>
                <a:gd name="connsiteY14" fmla="*/ 49327 h 56524"/>
                <a:gd name="connsiteX15" fmla="*/ 14448 w 35877"/>
                <a:gd name="connsiteY15" fmla="*/ 50216 h 56524"/>
                <a:gd name="connsiteX16" fmla="*/ 24624 w 35877"/>
                <a:gd name="connsiteY16" fmla="*/ 46833 h 56524"/>
                <a:gd name="connsiteX17" fmla="*/ 28376 w 35877"/>
                <a:gd name="connsiteY17" fmla="*/ 37664 h 56524"/>
                <a:gd name="connsiteX18" fmla="*/ 24624 w 35877"/>
                <a:gd name="connsiteY18" fmla="*/ 28487 h 56524"/>
                <a:gd name="connsiteX19" fmla="*/ 14448 w 35877"/>
                <a:gd name="connsiteY19" fmla="*/ 25103 h 56524"/>
                <a:gd name="connsiteX20" fmla="*/ 8430 w 35877"/>
                <a:gd name="connsiteY20" fmla="*/ 25773 h 56524"/>
                <a:gd name="connsiteX21" fmla="*/ 2340 w 35877"/>
                <a:gd name="connsiteY21" fmla="*/ 27854 h 56524"/>
                <a:gd name="connsiteX22" fmla="*/ 2340 w 35877"/>
                <a:gd name="connsiteY22" fmla="*/ 0 h 5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877" h="56524">
                  <a:moveTo>
                    <a:pt x="2340" y="0"/>
                  </a:moveTo>
                  <a:lnTo>
                    <a:pt x="31792" y="0"/>
                  </a:lnTo>
                  <a:lnTo>
                    <a:pt x="31792" y="6317"/>
                  </a:lnTo>
                  <a:lnTo>
                    <a:pt x="9211" y="6317"/>
                  </a:lnTo>
                  <a:lnTo>
                    <a:pt x="9211" y="19905"/>
                  </a:lnTo>
                  <a:cubicBezTo>
                    <a:pt x="10300" y="19529"/>
                    <a:pt x="11389" y="19263"/>
                    <a:pt x="12479" y="19089"/>
                  </a:cubicBezTo>
                  <a:cubicBezTo>
                    <a:pt x="13569" y="18896"/>
                    <a:pt x="14658" y="18796"/>
                    <a:pt x="15748" y="18796"/>
                  </a:cubicBezTo>
                  <a:cubicBezTo>
                    <a:pt x="21938" y="18796"/>
                    <a:pt x="26840" y="20492"/>
                    <a:pt x="30455" y="23884"/>
                  </a:cubicBezTo>
                  <a:cubicBezTo>
                    <a:pt x="34070" y="27276"/>
                    <a:pt x="35877" y="31870"/>
                    <a:pt x="35877" y="37664"/>
                  </a:cubicBezTo>
                  <a:cubicBezTo>
                    <a:pt x="35877" y="43633"/>
                    <a:pt x="34021" y="48272"/>
                    <a:pt x="30307" y="51591"/>
                  </a:cubicBezTo>
                  <a:cubicBezTo>
                    <a:pt x="26592" y="54883"/>
                    <a:pt x="21356" y="56524"/>
                    <a:pt x="14596" y="56524"/>
                  </a:cubicBezTo>
                  <a:cubicBezTo>
                    <a:pt x="12268" y="56524"/>
                    <a:pt x="9892" y="56332"/>
                    <a:pt x="7465" y="55937"/>
                  </a:cubicBezTo>
                  <a:cubicBezTo>
                    <a:pt x="5064" y="55543"/>
                    <a:pt x="2575" y="54947"/>
                    <a:pt x="0" y="54150"/>
                  </a:cubicBezTo>
                  <a:lnTo>
                    <a:pt x="0" y="46613"/>
                  </a:lnTo>
                  <a:cubicBezTo>
                    <a:pt x="2229" y="47823"/>
                    <a:pt x="4531" y="48731"/>
                    <a:pt x="6908" y="49327"/>
                  </a:cubicBezTo>
                  <a:cubicBezTo>
                    <a:pt x="9285" y="49923"/>
                    <a:pt x="11798" y="50216"/>
                    <a:pt x="14448" y="50216"/>
                  </a:cubicBezTo>
                  <a:cubicBezTo>
                    <a:pt x="18731" y="50216"/>
                    <a:pt x="22124" y="49088"/>
                    <a:pt x="24624" y="46833"/>
                  </a:cubicBezTo>
                  <a:cubicBezTo>
                    <a:pt x="27125" y="44577"/>
                    <a:pt x="28376" y="41524"/>
                    <a:pt x="28376" y="37664"/>
                  </a:cubicBezTo>
                  <a:cubicBezTo>
                    <a:pt x="28376" y="33804"/>
                    <a:pt x="27125" y="30742"/>
                    <a:pt x="24624" y="28487"/>
                  </a:cubicBezTo>
                  <a:cubicBezTo>
                    <a:pt x="22124" y="26231"/>
                    <a:pt x="18731" y="25103"/>
                    <a:pt x="14448" y="25103"/>
                  </a:cubicBezTo>
                  <a:cubicBezTo>
                    <a:pt x="12442" y="25103"/>
                    <a:pt x="10436" y="25324"/>
                    <a:pt x="8430" y="25773"/>
                  </a:cubicBezTo>
                  <a:cubicBezTo>
                    <a:pt x="6450" y="26222"/>
                    <a:pt x="4420" y="26910"/>
                    <a:pt x="2340" y="27854"/>
                  </a:cubicBezTo>
                  <a:lnTo>
                    <a:pt x="234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6DB5B918-DA38-4AC0-7F82-B5DC50073E43}"/>
                </a:ext>
              </a:extLst>
            </p:cNvPr>
            <p:cNvSpPr/>
            <p:nvPr/>
          </p:nvSpPr>
          <p:spPr>
            <a:xfrm>
              <a:off x="1277847" y="3014341"/>
              <a:ext cx="38329" cy="57531"/>
            </a:xfrm>
            <a:custGeom>
              <a:avLst/>
              <a:gdLst>
                <a:gd name="connsiteX0" fmla="*/ 19165 w 38329"/>
                <a:gd name="connsiteY0" fmla="*/ 5943 h 57531"/>
                <a:gd name="connsiteX1" fmla="*/ 10437 w 38329"/>
                <a:gd name="connsiteY1" fmla="*/ 11662 h 57531"/>
                <a:gd name="connsiteX2" fmla="*/ 7539 w 38329"/>
                <a:gd name="connsiteY2" fmla="*/ 28785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5 h 57531"/>
                <a:gd name="connsiteX7" fmla="*/ 27893 w 38329"/>
                <a:gd name="connsiteY7" fmla="*/ 11662 h 57531"/>
                <a:gd name="connsiteX8" fmla="*/ 19165 w 38329"/>
                <a:gd name="connsiteY8" fmla="*/ 5943 h 57531"/>
                <a:gd name="connsiteX9" fmla="*/ 19165 w 38329"/>
                <a:gd name="connsiteY9" fmla="*/ 0 h 57531"/>
                <a:gd name="connsiteX10" fmla="*/ 33390 w 38329"/>
                <a:gd name="connsiteY10" fmla="*/ 7392 h 57531"/>
                <a:gd name="connsiteX11" fmla="*/ 38329 w 38329"/>
                <a:gd name="connsiteY11" fmla="*/ 28785 h 57531"/>
                <a:gd name="connsiteX12" fmla="*/ 33390 w 38329"/>
                <a:gd name="connsiteY12" fmla="*/ 50178 h 57531"/>
                <a:gd name="connsiteX13" fmla="*/ 19165 w 38329"/>
                <a:gd name="connsiteY13" fmla="*/ 57532 h 57531"/>
                <a:gd name="connsiteX14" fmla="*/ 4902 w 38329"/>
                <a:gd name="connsiteY14" fmla="*/ 50178 h 57531"/>
                <a:gd name="connsiteX15" fmla="*/ 0 w 38329"/>
                <a:gd name="connsiteY15" fmla="*/ 28785 h 57531"/>
                <a:gd name="connsiteX16" fmla="*/ 4902 w 38329"/>
                <a:gd name="connsiteY16" fmla="*/ 7392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3"/>
                  </a:moveTo>
                  <a:cubicBezTo>
                    <a:pt x="15302" y="5943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5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5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3"/>
                    <a:pt x="19165" y="5943"/>
                  </a:cubicBezTo>
                  <a:moveTo>
                    <a:pt x="19165" y="0"/>
                  </a:moveTo>
                  <a:cubicBezTo>
                    <a:pt x="25380" y="0"/>
                    <a:pt x="30121" y="2464"/>
                    <a:pt x="33390" y="7392"/>
                  </a:cubicBezTo>
                  <a:cubicBezTo>
                    <a:pt x="36682" y="12294"/>
                    <a:pt x="38329" y="19424"/>
                    <a:pt x="38329" y="28785"/>
                  </a:cubicBezTo>
                  <a:cubicBezTo>
                    <a:pt x="38329" y="38119"/>
                    <a:pt x="36682" y="45250"/>
                    <a:pt x="33390" y="50178"/>
                  </a:cubicBezTo>
                  <a:cubicBezTo>
                    <a:pt x="30121" y="55080"/>
                    <a:pt x="25380" y="57532"/>
                    <a:pt x="19165" y="57532"/>
                  </a:cubicBezTo>
                  <a:cubicBezTo>
                    <a:pt x="12950" y="57532"/>
                    <a:pt x="8196" y="55080"/>
                    <a:pt x="4902" y="50178"/>
                  </a:cubicBezTo>
                  <a:cubicBezTo>
                    <a:pt x="1634" y="45250"/>
                    <a:pt x="0" y="38119"/>
                    <a:pt x="0" y="28785"/>
                  </a:cubicBezTo>
                  <a:cubicBezTo>
                    <a:pt x="0" y="19424"/>
                    <a:pt x="1634" y="12294"/>
                    <a:pt x="4902" y="7392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979824D-2C08-6848-403E-54A6585F5EDC}"/>
                </a:ext>
              </a:extLst>
            </p:cNvPr>
            <p:cNvSpPr/>
            <p:nvPr/>
          </p:nvSpPr>
          <p:spPr>
            <a:xfrm>
              <a:off x="1329362" y="3061362"/>
              <a:ext cx="7837" cy="9433"/>
            </a:xfrm>
            <a:custGeom>
              <a:avLst/>
              <a:gdLst>
                <a:gd name="connsiteX0" fmla="*/ 0 w 7837"/>
                <a:gd name="connsiteY0" fmla="*/ 0 h 9433"/>
                <a:gd name="connsiteX1" fmla="*/ 7837 w 7837"/>
                <a:gd name="connsiteY1" fmla="*/ 0 h 9433"/>
                <a:gd name="connsiteX2" fmla="*/ 7837 w 7837"/>
                <a:gd name="connsiteY2" fmla="*/ 9434 h 9433"/>
                <a:gd name="connsiteX3" fmla="*/ 0 w 7837"/>
                <a:gd name="connsiteY3" fmla="*/ 9434 h 9433"/>
                <a:gd name="connsiteX4" fmla="*/ 0 w 7837"/>
                <a:gd name="connsiteY4" fmla="*/ 0 h 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7" h="9433">
                  <a:moveTo>
                    <a:pt x="0" y="0"/>
                  </a:moveTo>
                  <a:lnTo>
                    <a:pt x="7837" y="0"/>
                  </a:lnTo>
                  <a:lnTo>
                    <a:pt x="7837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2A1F6A48-81B6-6B57-4627-E2ACF9B1246E}"/>
                </a:ext>
              </a:extLst>
            </p:cNvPr>
            <p:cNvSpPr/>
            <p:nvPr/>
          </p:nvSpPr>
          <p:spPr>
            <a:xfrm>
              <a:off x="1353764" y="3015344"/>
              <a:ext cx="33017" cy="55451"/>
            </a:xfrm>
            <a:custGeom>
              <a:avLst/>
              <a:gdLst>
                <a:gd name="connsiteX0" fmla="*/ 1076 w 33017"/>
                <a:gd name="connsiteY0" fmla="*/ 49137 h 55451"/>
                <a:gd name="connsiteX1" fmla="*/ 13333 w 33017"/>
                <a:gd name="connsiteY1" fmla="*/ 49137 h 55451"/>
                <a:gd name="connsiteX2" fmla="*/ 13333 w 33017"/>
                <a:gd name="connsiteY2" fmla="*/ 6834 h 55451"/>
                <a:gd name="connsiteX3" fmla="*/ 0 w 33017"/>
                <a:gd name="connsiteY3" fmla="*/ 9508 h 55451"/>
                <a:gd name="connsiteX4" fmla="*/ 0 w 33017"/>
                <a:gd name="connsiteY4" fmla="*/ 2674 h 55451"/>
                <a:gd name="connsiteX5" fmla="*/ 13259 w 33017"/>
                <a:gd name="connsiteY5" fmla="*/ 0 h 55451"/>
                <a:gd name="connsiteX6" fmla="*/ 20761 w 33017"/>
                <a:gd name="connsiteY6" fmla="*/ 0 h 55451"/>
                <a:gd name="connsiteX7" fmla="*/ 20761 w 33017"/>
                <a:gd name="connsiteY7" fmla="*/ 49137 h 55451"/>
                <a:gd name="connsiteX8" fmla="*/ 33018 w 33017"/>
                <a:gd name="connsiteY8" fmla="*/ 49137 h 55451"/>
                <a:gd name="connsiteX9" fmla="*/ 33018 w 33017"/>
                <a:gd name="connsiteY9" fmla="*/ 55451 h 55451"/>
                <a:gd name="connsiteX10" fmla="*/ 1076 w 33017"/>
                <a:gd name="connsiteY10" fmla="*/ 55451 h 55451"/>
                <a:gd name="connsiteX11" fmla="*/ 1076 w 33017"/>
                <a:gd name="connsiteY11" fmla="*/ 49137 h 5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017" h="55451">
                  <a:moveTo>
                    <a:pt x="1076" y="49137"/>
                  </a:moveTo>
                  <a:lnTo>
                    <a:pt x="13333" y="49137"/>
                  </a:lnTo>
                  <a:lnTo>
                    <a:pt x="13333" y="6834"/>
                  </a:lnTo>
                  <a:lnTo>
                    <a:pt x="0" y="9508"/>
                  </a:lnTo>
                  <a:lnTo>
                    <a:pt x="0" y="2674"/>
                  </a:lnTo>
                  <a:lnTo>
                    <a:pt x="13259" y="0"/>
                  </a:lnTo>
                  <a:lnTo>
                    <a:pt x="20761" y="0"/>
                  </a:lnTo>
                  <a:lnTo>
                    <a:pt x="20761" y="49137"/>
                  </a:lnTo>
                  <a:lnTo>
                    <a:pt x="33018" y="49137"/>
                  </a:lnTo>
                  <a:lnTo>
                    <a:pt x="33018" y="55451"/>
                  </a:lnTo>
                  <a:lnTo>
                    <a:pt x="1076" y="55451"/>
                  </a:lnTo>
                  <a:lnTo>
                    <a:pt x="1076" y="49137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213D7DF-453B-DF83-B046-F7D7DD315E1D}"/>
                </a:ext>
              </a:extLst>
            </p:cNvPr>
            <p:cNvSpPr/>
            <p:nvPr/>
          </p:nvSpPr>
          <p:spPr>
            <a:xfrm>
              <a:off x="1398815" y="3014341"/>
              <a:ext cx="38329" cy="57531"/>
            </a:xfrm>
            <a:custGeom>
              <a:avLst/>
              <a:gdLst>
                <a:gd name="connsiteX0" fmla="*/ 19165 w 38329"/>
                <a:gd name="connsiteY0" fmla="*/ 5943 h 57531"/>
                <a:gd name="connsiteX1" fmla="*/ 10437 w 38329"/>
                <a:gd name="connsiteY1" fmla="*/ 11662 h 57531"/>
                <a:gd name="connsiteX2" fmla="*/ 7539 w 38329"/>
                <a:gd name="connsiteY2" fmla="*/ 28785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5 h 57531"/>
                <a:gd name="connsiteX7" fmla="*/ 27893 w 38329"/>
                <a:gd name="connsiteY7" fmla="*/ 11662 h 57531"/>
                <a:gd name="connsiteX8" fmla="*/ 19165 w 38329"/>
                <a:gd name="connsiteY8" fmla="*/ 5943 h 57531"/>
                <a:gd name="connsiteX9" fmla="*/ 19165 w 38329"/>
                <a:gd name="connsiteY9" fmla="*/ 0 h 57531"/>
                <a:gd name="connsiteX10" fmla="*/ 33390 w 38329"/>
                <a:gd name="connsiteY10" fmla="*/ 7392 h 57531"/>
                <a:gd name="connsiteX11" fmla="*/ 38329 w 38329"/>
                <a:gd name="connsiteY11" fmla="*/ 28785 h 57531"/>
                <a:gd name="connsiteX12" fmla="*/ 33390 w 38329"/>
                <a:gd name="connsiteY12" fmla="*/ 50178 h 57531"/>
                <a:gd name="connsiteX13" fmla="*/ 19165 w 38329"/>
                <a:gd name="connsiteY13" fmla="*/ 57532 h 57531"/>
                <a:gd name="connsiteX14" fmla="*/ 4902 w 38329"/>
                <a:gd name="connsiteY14" fmla="*/ 50178 h 57531"/>
                <a:gd name="connsiteX15" fmla="*/ 0 w 38329"/>
                <a:gd name="connsiteY15" fmla="*/ 28785 h 57531"/>
                <a:gd name="connsiteX16" fmla="*/ 4902 w 38329"/>
                <a:gd name="connsiteY16" fmla="*/ 7392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3"/>
                  </a:moveTo>
                  <a:cubicBezTo>
                    <a:pt x="15302" y="5943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5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5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3"/>
                    <a:pt x="19165" y="5943"/>
                  </a:cubicBezTo>
                  <a:moveTo>
                    <a:pt x="19165" y="0"/>
                  </a:moveTo>
                  <a:cubicBezTo>
                    <a:pt x="25380" y="0"/>
                    <a:pt x="30121" y="2464"/>
                    <a:pt x="33390" y="7392"/>
                  </a:cubicBezTo>
                  <a:cubicBezTo>
                    <a:pt x="36682" y="12294"/>
                    <a:pt x="38329" y="19424"/>
                    <a:pt x="38329" y="28785"/>
                  </a:cubicBezTo>
                  <a:cubicBezTo>
                    <a:pt x="38329" y="38119"/>
                    <a:pt x="36682" y="45250"/>
                    <a:pt x="33390" y="50178"/>
                  </a:cubicBezTo>
                  <a:cubicBezTo>
                    <a:pt x="30121" y="55080"/>
                    <a:pt x="25380" y="57532"/>
                    <a:pt x="19165" y="57532"/>
                  </a:cubicBezTo>
                  <a:cubicBezTo>
                    <a:pt x="12950" y="57532"/>
                    <a:pt x="8196" y="55080"/>
                    <a:pt x="4902" y="50178"/>
                  </a:cubicBezTo>
                  <a:cubicBezTo>
                    <a:pt x="1634" y="45250"/>
                    <a:pt x="0" y="38119"/>
                    <a:pt x="0" y="28785"/>
                  </a:cubicBezTo>
                  <a:cubicBezTo>
                    <a:pt x="0" y="19424"/>
                    <a:pt x="1634" y="12294"/>
                    <a:pt x="4902" y="7392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84F7ABAB-FBC5-E84A-0C4D-E9575348FB5E}"/>
                </a:ext>
              </a:extLst>
            </p:cNvPr>
            <p:cNvSpPr/>
            <p:nvPr/>
          </p:nvSpPr>
          <p:spPr>
            <a:xfrm>
              <a:off x="1279445" y="2777706"/>
              <a:ext cx="38329" cy="57531"/>
            </a:xfrm>
            <a:custGeom>
              <a:avLst/>
              <a:gdLst>
                <a:gd name="connsiteX0" fmla="*/ 19165 w 38329"/>
                <a:gd name="connsiteY0" fmla="*/ 5943 h 57531"/>
                <a:gd name="connsiteX1" fmla="*/ 10437 w 38329"/>
                <a:gd name="connsiteY1" fmla="*/ 11662 h 57531"/>
                <a:gd name="connsiteX2" fmla="*/ 7539 w 38329"/>
                <a:gd name="connsiteY2" fmla="*/ 28785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5 h 57531"/>
                <a:gd name="connsiteX7" fmla="*/ 27893 w 38329"/>
                <a:gd name="connsiteY7" fmla="*/ 11662 h 57531"/>
                <a:gd name="connsiteX8" fmla="*/ 19165 w 38329"/>
                <a:gd name="connsiteY8" fmla="*/ 5943 h 57531"/>
                <a:gd name="connsiteX9" fmla="*/ 19165 w 38329"/>
                <a:gd name="connsiteY9" fmla="*/ 0 h 57531"/>
                <a:gd name="connsiteX10" fmla="*/ 33390 w 38329"/>
                <a:gd name="connsiteY10" fmla="*/ 7391 h 57531"/>
                <a:gd name="connsiteX11" fmla="*/ 38329 w 38329"/>
                <a:gd name="connsiteY11" fmla="*/ 28785 h 57531"/>
                <a:gd name="connsiteX12" fmla="*/ 33390 w 38329"/>
                <a:gd name="connsiteY12" fmla="*/ 50178 h 57531"/>
                <a:gd name="connsiteX13" fmla="*/ 19165 w 38329"/>
                <a:gd name="connsiteY13" fmla="*/ 57532 h 57531"/>
                <a:gd name="connsiteX14" fmla="*/ 4902 w 38329"/>
                <a:gd name="connsiteY14" fmla="*/ 50178 h 57531"/>
                <a:gd name="connsiteX15" fmla="*/ 0 w 38329"/>
                <a:gd name="connsiteY15" fmla="*/ 28785 h 57531"/>
                <a:gd name="connsiteX16" fmla="*/ 4902 w 38329"/>
                <a:gd name="connsiteY16" fmla="*/ 7391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3"/>
                  </a:moveTo>
                  <a:cubicBezTo>
                    <a:pt x="15302" y="5943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5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5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3"/>
                    <a:pt x="19165" y="5943"/>
                  </a:cubicBezTo>
                  <a:moveTo>
                    <a:pt x="19165" y="0"/>
                  </a:moveTo>
                  <a:cubicBezTo>
                    <a:pt x="25379" y="0"/>
                    <a:pt x="30121" y="2464"/>
                    <a:pt x="33390" y="7391"/>
                  </a:cubicBezTo>
                  <a:cubicBezTo>
                    <a:pt x="36682" y="12293"/>
                    <a:pt x="38329" y="19424"/>
                    <a:pt x="38329" y="28785"/>
                  </a:cubicBezTo>
                  <a:cubicBezTo>
                    <a:pt x="38329" y="38119"/>
                    <a:pt x="36682" y="45250"/>
                    <a:pt x="33390" y="50178"/>
                  </a:cubicBezTo>
                  <a:cubicBezTo>
                    <a:pt x="30121" y="55080"/>
                    <a:pt x="25379" y="57532"/>
                    <a:pt x="19165" y="57532"/>
                  </a:cubicBezTo>
                  <a:cubicBezTo>
                    <a:pt x="12950" y="57532"/>
                    <a:pt x="8196" y="55080"/>
                    <a:pt x="4902" y="50178"/>
                  </a:cubicBezTo>
                  <a:cubicBezTo>
                    <a:pt x="1634" y="45250"/>
                    <a:pt x="0" y="38119"/>
                    <a:pt x="0" y="28785"/>
                  </a:cubicBezTo>
                  <a:cubicBezTo>
                    <a:pt x="0" y="19424"/>
                    <a:pt x="1634" y="12293"/>
                    <a:pt x="4902" y="7391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ECA8101-AB0F-E9C3-9411-C5AE83E67187}"/>
                </a:ext>
              </a:extLst>
            </p:cNvPr>
            <p:cNvSpPr/>
            <p:nvPr/>
          </p:nvSpPr>
          <p:spPr>
            <a:xfrm>
              <a:off x="1330959" y="2824727"/>
              <a:ext cx="7836" cy="9433"/>
            </a:xfrm>
            <a:custGeom>
              <a:avLst/>
              <a:gdLst>
                <a:gd name="connsiteX0" fmla="*/ 0 w 7836"/>
                <a:gd name="connsiteY0" fmla="*/ 0 h 9433"/>
                <a:gd name="connsiteX1" fmla="*/ 7836 w 7836"/>
                <a:gd name="connsiteY1" fmla="*/ 0 h 9433"/>
                <a:gd name="connsiteX2" fmla="*/ 7836 w 7836"/>
                <a:gd name="connsiteY2" fmla="*/ 9434 h 9433"/>
                <a:gd name="connsiteX3" fmla="*/ 0 w 7836"/>
                <a:gd name="connsiteY3" fmla="*/ 9434 h 9433"/>
                <a:gd name="connsiteX4" fmla="*/ 0 w 7836"/>
                <a:gd name="connsiteY4" fmla="*/ 0 h 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6" h="9433">
                  <a:moveTo>
                    <a:pt x="0" y="0"/>
                  </a:moveTo>
                  <a:lnTo>
                    <a:pt x="7836" y="0"/>
                  </a:lnTo>
                  <a:lnTo>
                    <a:pt x="7836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5170D6C-BAD1-3E45-62B7-F699DC499BA3}"/>
                </a:ext>
              </a:extLst>
            </p:cNvPr>
            <p:cNvSpPr/>
            <p:nvPr/>
          </p:nvSpPr>
          <p:spPr>
            <a:xfrm>
              <a:off x="1355361" y="2778709"/>
              <a:ext cx="33017" cy="55451"/>
            </a:xfrm>
            <a:custGeom>
              <a:avLst/>
              <a:gdLst>
                <a:gd name="connsiteX0" fmla="*/ 1076 w 33017"/>
                <a:gd name="connsiteY0" fmla="*/ 49137 h 55451"/>
                <a:gd name="connsiteX1" fmla="*/ 13333 w 33017"/>
                <a:gd name="connsiteY1" fmla="*/ 49137 h 55451"/>
                <a:gd name="connsiteX2" fmla="*/ 13333 w 33017"/>
                <a:gd name="connsiteY2" fmla="*/ 6834 h 55451"/>
                <a:gd name="connsiteX3" fmla="*/ 0 w 33017"/>
                <a:gd name="connsiteY3" fmla="*/ 9508 h 55451"/>
                <a:gd name="connsiteX4" fmla="*/ 0 w 33017"/>
                <a:gd name="connsiteY4" fmla="*/ 2674 h 55451"/>
                <a:gd name="connsiteX5" fmla="*/ 13259 w 33017"/>
                <a:gd name="connsiteY5" fmla="*/ 0 h 55451"/>
                <a:gd name="connsiteX6" fmla="*/ 20761 w 33017"/>
                <a:gd name="connsiteY6" fmla="*/ 0 h 55451"/>
                <a:gd name="connsiteX7" fmla="*/ 20761 w 33017"/>
                <a:gd name="connsiteY7" fmla="*/ 49137 h 55451"/>
                <a:gd name="connsiteX8" fmla="*/ 33018 w 33017"/>
                <a:gd name="connsiteY8" fmla="*/ 49137 h 55451"/>
                <a:gd name="connsiteX9" fmla="*/ 33018 w 33017"/>
                <a:gd name="connsiteY9" fmla="*/ 55451 h 55451"/>
                <a:gd name="connsiteX10" fmla="*/ 1076 w 33017"/>
                <a:gd name="connsiteY10" fmla="*/ 55451 h 55451"/>
                <a:gd name="connsiteX11" fmla="*/ 1076 w 33017"/>
                <a:gd name="connsiteY11" fmla="*/ 49137 h 5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017" h="55451">
                  <a:moveTo>
                    <a:pt x="1076" y="49137"/>
                  </a:moveTo>
                  <a:lnTo>
                    <a:pt x="13333" y="49137"/>
                  </a:lnTo>
                  <a:lnTo>
                    <a:pt x="13333" y="6834"/>
                  </a:lnTo>
                  <a:lnTo>
                    <a:pt x="0" y="9508"/>
                  </a:lnTo>
                  <a:lnTo>
                    <a:pt x="0" y="2674"/>
                  </a:lnTo>
                  <a:lnTo>
                    <a:pt x="13259" y="0"/>
                  </a:lnTo>
                  <a:lnTo>
                    <a:pt x="20761" y="0"/>
                  </a:lnTo>
                  <a:lnTo>
                    <a:pt x="20761" y="49137"/>
                  </a:lnTo>
                  <a:lnTo>
                    <a:pt x="33018" y="49137"/>
                  </a:lnTo>
                  <a:lnTo>
                    <a:pt x="33018" y="55451"/>
                  </a:lnTo>
                  <a:lnTo>
                    <a:pt x="1076" y="55451"/>
                  </a:lnTo>
                  <a:lnTo>
                    <a:pt x="1076" y="49137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35E547F-E785-0527-24E3-43A0715CEDE6}"/>
                </a:ext>
              </a:extLst>
            </p:cNvPr>
            <p:cNvSpPr/>
            <p:nvPr/>
          </p:nvSpPr>
          <p:spPr>
            <a:xfrm>
              <a:off x="1401267" y="2778709"/>
              <a:ext cx="35877" cy="56528"/>
            </a:xfrm>
            <a:custGeom>
              <a:avLst/>
              <a:gdLst>
                <a:gd name="connsiteX0" fmla="*/ 2340 w 35877"/>
                <a:gd name="connsiteY0" fmla="*/ 0 h 56528"/>
                <a:gd name="connsiteX1" fmla="*/ 31792 w 35877"/>
                <a:gd name="connsiteY1" fmla="*/ 0 h 56528"/>
                <a:gd name="connsiteX2" fmla="*/ 31792 w 35877"/>
                <a:gd name="connsiteY2" fmla="*/ 6313 h 56528"/>
                <a:gd name="connsiteX3" fmla="*/ 9211 w 35877"/>
                <a:gd name="connsiteY3" fmla="*/ 6313 h 56528"/>
                <a:gd name="connsiteX4" fmla="*/ 9211 w 35877"/>
                <a:gd name="connsiteY4" fmla="*/ 19908 h 56528"/>
                <a:gd name="connsiteX5" fmla="*/ 12479 w 35877"/>
                <a:gd name="connsiteY5" fmla="*/ 19091 h 56528"/>
                <a:gd name="connsiteX6" fmla="*/ 15748 w 35877"/>
                <a:gd name="connsiteY6" fmla="*/ 18793 h 56528"/>
                <a:gd name="connsiteX7" fmla="*/ 30455 w 35877"/>
                <a:gd name="connsiteY7" fmla="*/ 23881 h 56528"/>
                <a:gd name="connsiteX8" fmla="*/ 35877 w 35877"/>
                <a:gd name="connsiteY8" fmla="*/ 37661 h 56528"/>
                <a:gd name="connsiteX9" fmla="*/ 30307 w 35877"/>
                <a:gd name="connsiteY9" fmla="*/ 51589 h 56528"/>
                <a:gd name="connsiteX10" fmla="*/ 14596 w 35877"/>
                <a:gd name="connsiteY10" fmla="*/ 56529 h 56528"/>
                <a:gd name="connsiteX11" fmla="*/ 7465 w 35877"/>
                <a:gd name="connsiteY11" fmla="*/ 55935 h 56528"/>
                <a:gd name="connsiteX12" fmla="*/ 0 w 35877"/>
                <a:gd name="connsiteY12" fmla="*/ 54151 h 56528"/>
                <a:gd name="connsiteX13" fmla="*/ 0 w 35877"/>
                <a:gd name="connsiteY13" fmla="*/ 46612 h 56528"/>
                <a:gd name="connsiteX14" fmla="*/ 6908 w 35877"/>
                <a:gd name="connsiteY14" fmla="*/ 49323 h 56528"/>
                <a:gd name="connsiteX15" fmla="*/ 14448 w 35877"/>
                <a:gd name="connsiteY15" fmla="*/ 50214 h 56528"/>
                <a:gd name="connsiteX16" fmla="*/ 24624 w 35877"/>
                <a:gd name="connsiteY16" fmla="*/ 46835 h 56528"/>
                <a:gd name="connsiteX17" fmla="*/ 28376 w 35877"/>
                <a:gd name="connsiteY17" fmla="*/ 37661 h 56528"/>
                <a:gd name="connsiteX18" fmla="*/ 24624 w 35877"/>
                <a:gd name="connsiteY18" fmla="*/ 28487 h 56528"/>
                <a:gd name="connsiteX19" fmla="*/ 14448 w 35877"/>
                <a:gd name="connsiteY19" fmla="*/ 25107 h 56528"/>
                <a:gd name="connsiteX20" fmla="*/ 8430 w 35877"/>
                <a:gd name="connsiteY20" fmla="*/ 25776 h 56528"/>
                <a:gd name="connsiteX21" fmla="*/ 2340 w 35877"/>
                <a:gd name="connsiteY21" fmla="*/ 27856 h 56528"/>
                <a:gd name="connsiteX22" fmla="*/ 2340 w 35877"/>
                <a:gd name="connsiteY22" fmla="*/ 0 h 5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877" h="56528">
                  <a:moveTo>
                    <a:pt x="2340" y="0"/>
                  </a:moveTo>
                  <a:lnTo>
                    <a:pt x="31792" y="0"/>
                  </a:lnTo>
                  <a:lnTo>
                    <a:pt x="31792" y="6313"/>
                  </a:lnTo>
                  <a:lnTo>
                    <a:pt x="9211" y="6313"/>
                  </a:lnTo>
                  <a:lnTo>
                    <a:pt x="9211" y="19908"/>
                  </a:lnTo>
                  <a:cubicBezTo>
                    <a:pt x="10300" y="19536"/>
                    <a:pt x="11389" y="19264"/>
                    <a:pt x="12479" y="19091"/>
                  </a:cubicBezTo>
                  <a:cubicBezTo>
                    <a:pt x="13569" y="18892"/>
                    <a:pt x="14658" y="18793"/>
                    <a:pt x="15748" y="18793"/>
                  </a:cubicBezTo>
                  <a:cubicBezTo>
                    <a:pt x="21938" y="18793"/>
                    <a:pt x="26840" y="20489"/>
                    <a:pt x="30455" y="23881"/>
                  </a:cubicBezTo>
                  <a:cubicBezTo>
                    <a:pt x="34070" y="27274"/>
                    <a:pt x="35877" y="31867"/>
                    <a:pt x="35877" y="37661"/>
                  </a:cubicBezTo>
                  <a:cubicBezTo>
                    <a:pt x="35877" y="43629"/>
                    <a:pt x="34021" y="48271"/>
                    <a:pt x="30307" y="51589"/>
                  </a:cubicBezTo>
                  <a:cubicBezTo>
                    <a:pt x="26592" y="54882"/>
                    <a:pt x="21356" y="56529"/>
                    <a:pt x="14596" y="56529"/>
                  </a:cubicBezTo>
                  <a:cubicBezTo>
                    <a:pt x="12268" y="56529"/>
                    <a:pt x="9892" y="56331"/>
                    <a:pt x="7465" y="55935"/>
                  </a:cubicBezTo>
                  <a:cubicBezTo>
                    <a:pt x="5064" y="55538"/>
                    <a:pt x="2575" y="54943"/>
                    <a:pt x="0" y="54151"/>
                  </a:cubicBezTo>
                  <a:lnTo>
                    <a:pt x="0" y="46612"/>
                  </a:lnTo>
                  <a:cubicBezTo>
                    <a:pt x="2229" y="47825"/>
                    <a:pt x="4531" y="48729"/>
                    <a:pt x="6908" y="49323"/>
                  </a:cubicBezTo>
                  <a:cubicBezTo>
                    <a:pt x="9285" y="49917"/>
                    <a:pt x="11798" y="50214"/>
                    <a:pt x="14448" y="50214"/>
                  </a:cubicBezTo>
                  <a:cubicBezTo>
                    <a:pt x="18731" y="50214"/>
                    <a:pt x="22124" y="49088"/>
                    <a:pt x="24624" y="46835"/>
                  </a:cubicBezTo>
                  <a:cubicBezTo>
                    <a:pt x="27125" y="44581"/>
                    <a:pt x="28376" y="41523"/>
                    <a:pt x="28376" y="37661"/>
                  </a:cubicBezTo>
                  <a:cubicBezTo>
                    <a:pt x="28376" y="33798"/>
                    <a:pt x="27125" y="30740"/>
                    <a:pt x="24624" y="28487"/>
                  </a:cubicBezTo>
                  <a:cubicBezTo>
                    <a:pt x="22124" y="26234"/>
                    <a:pt x="18731" y="25107"/>
                    <a:pt x="14448" y="25107"/>
                  </a:cubicBezTo>
                  <a:cubicBezTo>
                    <a:pt x="12442" y="25107"/>
                    <a:pt x="10436" y="25330"/>
                    <a:pt x="8430" y="25776"/>
                  </a:cubicBezTo>
                  <a:cubicBezTo>
                    <a:pt x="6450" y="26221"/>
                    <a:pt x="4420" y="26914"/>
                    <a:pt x="2340" y="27856"/>
                  </a:cubicBezTo>
                  <a:lnTo>
                    <a:pt x="234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ABF9E7B4-FC44-2219-88E5-BA2565DDA270}"/>
                </a:ext>
              </a:extLst>
            </p:cNvPr>
            <p:cNvSpPr/>
            <p:nvPr/>
          </p:nvSpPr>
          <p:spPr>
            <a:xfrm>
              <a:off x="1277847" y="2541071"/>
              <a:ext cx="38329" cy="57531"/>
            </a:xfrm>
            <a:custGeom>
              <a:avLst/>
              <a:gdLst>
                <a:gd name="connsiteX0" fmla="*/ 19165 w 38329"/>
                <a:gd name="connsiteY0" fmla="*/ 5942 h 57531"/>
                <a:gd name="connsiteX1" fmla="*/ 10437 w 38329"/>
                <a:gd name="connsiteY1" fmla="*/ 11662 h 57531"/>
                <a:gd name="connsiteX2" fmla="*/ 7539 w 38329"/>
                <a:gd name="connsiteY2" fmla="*/ 28785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5 h 57531"/>
                <a:gd name="connsiteX7" fmla="*/ 27893 w 38329"/>
                <a:gd name="connsiteY7" fmla="*/ 11662 h 57531"/>
                <a:gd name="connsiteX8" fmla="*/ 19165 w 38329"/>
                <a:gd name="connsiteY8" fmla="*/ 5942 h 57531"/>
                <a:gd name="connsiteX9" fmla="*/ 19165 w 38329"/>
                <a:gd name="connsiteY9" fmla="*/ 0 h 57531"/>
                <a:gd name="connsiteX10" fmla="*/ 33390 w 38329"/>
                <a:gd name="connsiteY10" fmla="*/ 7391 h 57531"/>
                <a:gd name="connsiteX11" fmla="*/ 38329 w 38329"/>
                <a:gd name="connsiteY11" fmla="*/ 28785 h 57531"/>
                <a:gd name="connsiteX12" fmla="*/ 33390 w 38329"/>
                <a:gd name="connsiteY12" fmla="*/ 50178 h 57531"/>
                <a:gd name="connsiteX13" fmla="*/ 19165 w 38329"/>
                <a:gd name="connsiteY13" fmla="*/ 57532 h 57531"/>
                <a:gd name="connsiteX14" fmla="*/ 4902 w 38329"/>
                <a:gd name="connsiteY14" fmla="*/ 50178 h 57531"/>
                <a:gd name="connsiteX15" fmla="*/ 0 w 38329"/>
                <a:gd name="connsiteY15" fmla="*/ 28785 h 57531"/>
                <a:gd name="connsiteX16" fmla="*/ 4902 w 38329"/>
                <a:gd name="connsiteY16" fmla="*/ 7391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2"/>
                  </a:moveTo>
                  <a:cubicBezTo>
                    <a:pt x="15302" y="5942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5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5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2"/>
                    <a:pt x="19165" y="5942"/>
                  </a:cubicBezTo>
                  <a:moveTo>
                    <a:pt x="19165" y="0"/>
                  </a:moveTo>
                  <a:cubicBezTo>
                    <a:pt x="25380" y="0"/>
                    <a:pt x="30121" y="2464"/>
                    <a:pt x="33390" y="7391"/>
                  </a:cubicBezTo>
                  <a:cubicBezTo>
                    <a:pt x="36682" y="12293"/>
                    <a:pt x="38329" y="19424"/>
                    <a:pt x="38329" y="28785"/>
                  </a:cubicBezTo>
                  <a:cubicBezTo>
                    <a:pt x="38329" y="38119"/>
                    <a:pt x="36682" y="45250"/>
                    <a:pt x="33390" y="50178"/>
                  </a:cubicBezTo>
                  <a:cubicBezTo>
                    <a:pt x="30121" y="55080"/>
                    <a:pt x="25380" y="57532"/>
                    <a:pt x="19165" y="57532"/>
                  </a:cubicBezTo>
                  <a:cubicBezTo>
                    <a:pt x="12950" y="57532"/>
                    <a:pt x="8196" y="55080"/>
                    <a:pt x="4902" y="50178"/>
                  </a:cubicBezTo>
                  <a:cubicBezTo>
                    <a:pt x="1634" y="45250"/>
                    <a:pt x="0" y="38119"/>
                    <a:pt x="0" y="28785"/>
                  </a:cubicBezTo>
                  <a:cubicBezTo>
                    <a:pt x="0" y="19424"/>
                    <a:pt x="1634" y="12293"/>
                    <a:pt x="4902" y="7391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245278CB-E35C-E7FE-EBB9-0751A0140175}"/>
                </a:ext>
              </a:extLst>
            </p:cNvPr>
            <p:cNvSpPr/>
            <p:nvPr/>
          </p:nvSpPr>
          <p:spPr>
            <a:xfrm>
              <a:off x="1329362" y="2588091"/>
              <a:ext cx="7837" cy="9434"/>
            </a:xfrm>
            <a:custGeom>
              <a:avLst/>
              <a:gdLst>
                <a:gd name="connsiteX0" fmla="*/ 0 w 7837"/>
                <a:gd name="connsiteY0" fmla="*/ 0 h 9434"/>
                <a:gd name="connsiteX1" fmla="*/ 7837 w 7837"/>
                <a:gd name="connsiteY1" fmla="*/ 0 h 9434"/>
                <a:gd name="connsiteX2" fmla="*/ 7837 w 7837"/>
                <a:gd name="connsiteY2" fmla="*/ 9434 h 9434"/>
                <a:gd name="connsiteX3" fmla="*/ 0 w 7837"/>
                <a:gd name="connsiteY3" fmla="*/ 9434 h 9434"/>
                <a:gd name="connsiteX4" fmla="*/ 0 w 7837"/>
                <a:gd name="connsiteY4" fmla="*/ 0 h 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7" h="9434">
                  <a:moveTo>
                    <a:pt x="0" y="0"/>
                  </a:moveTo>
                  <a:lnTo>
                    <a:pt x="7837" y="0"/>
                  </a:lnTo>
                  <a:lnTo>
                    <a:pt x="7837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0FA462A-CE97-337B-166A-06DA99D304F1}"/>
                </a:ext>
              </a:extLst>
            </p:cNvPr>
            <p:cNvSpPr/>
            <p:nvPr/>
          </p:nvSpPr>
          <p:spPr>
            <a:xfrm>
              <a:off x="1350978" y="2541071"/>
              <a:ext cx="35209" cy="56454"/>
            </a:xfrm>
            <a:custGeom>
              <a:avLst/>
              <a:gdLst>
                <a:gd name="connsiteX0" fmla="*/ 9026 w 35209"/>
                <a:gd name="connsiteY0" fmla="*/ 50140 h 56454"/>
                <a:gd name="connsiteX1" fmla="*/ 35210 w 35209"/>
                <a:gd name="connsiteY1" fmla="*/ 50140 h 56454"/>
                <a:gd name="connsiteX2" fmla="*/ 35210 w 35209"/>
                <a:gd name="connsiteY2" fmla="*/ 56454 h 56454"/>
                <a:gd name="connsiteX3" fmla="*/ 0 w 35209"/>
                <a:gd name="connsiteY3" fmla="*/ 56454 h 56454"/>
                <a:gd name="connsiteX4" fmla="*/ 0 w 35209"/>
                <a:gd name="connsiteY4" fmla="*/ 50140 h 56454"/>
                <a:gd name="connsiteX5" fmla="*/ 11626 w 35209"/>
                <a:gd name="connsiteY5" fmla="*/ 38292 h 56454"/>
                <a:gd name="connsiteX6" fmla="*/ 20911 w 35209"/>
                <a:gd name="connsiteY6" fmla="*/ 28673 h 56454"/>
                <a:gd name="connsiteX7" fmla="*/ 25925 w 35209"/>
                <a:gd name="connsiteY7" fmla="*/ 21839 h 56454"/>
                <a:gd name="connsiteX8" fmla="*/ 27374 w 35209"/>
                <a:gd name="connsiteY8" fmla="*/ 16305 h 56454"/>
                <a:gd name="connsiteX9" fmla="*/ 24254 w 35209"/>
                <a:gd name="connsiteY9" fmla="*/ 9100 h 56454"/>
                <a:gd name="connsiteX10" fmla="*/ 16193 w 35209"/>
                <a:gd name="connsiteY10" fmla="*/ 6314 h 56454"/>
                <a:gd name="connsiteX11" fmla="*/ 8728 w 35209"/>
                <a:gd name="connsiteY11" fmla="*/ 7539 h 56454"/>
                <a:gd name="connsiteX12" fmla="*/ 372 w 35209"/>
                <a:gd name="connsiteY12" fmla="*/ 11253 h 56454"/>
                <a:gd name="connsiteX13" fmla="*/ 372 w 35209"/>
                <a:gd name="connsiteY13" fmla="*/ 3677 h 56454"/>
                <a:gd name="connsiteX14" fmla="*/ 8840 w 35209"/>
                <a:gd name="connsiteY14" fmla="*/ 929 h 56454"/>
                <a:gd name="connsiteX15" fmla="*/ 16045 w 35209"/>
                <a:gd name="connsiteY15" fmla="*/ 0 h 56454"/>
                <a:gd name="connsiteX16" fmla="*/ 29788 w 35209"/>
                <a:gd name="connsiteY16" fmla="*/ 4308 h 56454"/>
                <a:gd name="connsiteX17" fmla="*/ 34913 w 35209"/>
                <a:gd name="connsiteY17" fmla="*/ 15822 h 56454"/>
                <a:gd name="connsiteX18" fmla="*/ 33613 w 35209"/>
                <a:gd name="connsiteY18" fmla="*/ 22322 h 56454"/>
                <a:gd name="connsiteX19" fmla="*/ 28971 w 35209"/>
                <a:gd name="connsiteY19" fmla="*/ 29527 h 56454"/>
                <a:gd name="connsiteX20" fmla="*/ 23065 w 35209"/>
                <a:gd name="connsiteY20" fmla="*/ 35767 h 56454"/>
                <a:gd name="connsiteX21" fmla="*/ 9026 w 35209"/>
                <a:gd name="connsiteY21" fmla="*/ 50140 h 5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209" h="56454">
                  <a:moveTo>
                    <a:pt x="9026" y="50140"/>
                  </a:moveTo>
                  <a:lnTo>
                    <a:pt x="35210" y="50140"/>
                  </a:lnTo>
                  <a:lnTo>
                    <a:pt x="35210" y="56454"/>
                  </a:lnTo>
                  <a:lnTo>
                    <a:pt x="0" y="56454"/>
                  </a:lnTo>
                  <a:lnTo>
                    <a:pt x="0" y="50140"/>
                  </a:lnTo>
                  <a:cubicBezTo>
                    <a:pt x="2848" y="47194"/>
                    <a:pt x="6723" y="43244"/>
                    <a:pt x="11626" y="38292"/>
                  </a:cubicBezTo>
                  <a:cubicBezTo>
                    <a:pt x="16553" y="33316"/>
                    <a:pt x="19648" y="30110"/>
                    <a:pt x="20911" y="28673"/>
                  </a:cubicBezTo>
                  <a:cubicBezTo>
                    <a:pt x="23312" y="25975"/>
                    <a:pt x="24983" y="23696"/>
                    <a:pt x="25925" y="21839"/>
                  </a:cubicBezTo>
                  <a:cubicBezTo>
                    <a:pt x="26890" y="19957"/>
                    <a:pt x="27374" y="18112"/>
                    <a:pt x="27374" y="16305"/>
                  </a:cubicBezTo>
                  <a:cubicBezTo>
                    <a:pt x="27374" y="13359"/>
                    <a:pt x="26334" y="10956"/>
                    <a:pt x="24254" y="9100"/>
                  </a:cubicBezTo>
                  <a:cubicBezTo>
                    <a:pt x="22199" y="7243"/>
                    <a:pt x="19512" y="6314"/>
                    <a:pt x="16193" y="6314"/>
                  </a:cubicBezTo>
                  <a:cubicBezTo>
                    <a:pt x="13842" y="6314"/>
                    <a:pt x="11353" y="6722"/>
                    <a:pt x="8728" y="7539"/>
                  </a:cubicBezTo>
                  <a:cubicBezTo>
                    <a:pt x="6129" y="8356"/>
                    <a:pt x="3344" y="9595"/>
                    <a:pt x="372" y="11253"/>
                  </a:cubicBezTo>
                  <a:lnTo>
                    <a:pt x="372" y="3677"/>
                  </a:lnTo>
                  <a:cubicBezTo>
                    <a:pt x="3393" y="2464"/>
                    <a:pt x="6215" y="1548"/>
                    <a:pt x="8840" y="929"/>
                  </a:cubicBezTo>
                  <a:cubicBezTo>
                    <a:pt x="11465" y="310"/>
                    <a:pt x="13867" y="0"/>
                    <a:pt x="16045" y="0"/>
                  </a:cubicBezTo>
                  <a:cubicBezTo>
                    <a:pt x="21789" y="0"/>
                    <a:pt x="26371" y="1436"/>
                    <a:pt x="29788" y="4308"/>
                  </a:cubicBezTo>
                  <a:cubicBezTo>
                    <a:pt x="33205" y="7181"/>
                    <a:pt x="34913" y="11019"/>
                    <a:pt x="34913" y="15822"/>
                  </a:cubicBezTo>
                  <a:cubicBezTo>
                    <a:pt x="34913" y="18101"/>
                    <a:pt x="34479" y="20267"/>
                    <a:pt x="33613" y="22322"/>
                  </a:cubicBezTo>
                  <a:cubicBezTo>
                    <a:pt x="32771" y="24353"/>
                    <a:pt x="31224" y="26754"/>
                    <a:pt x="28971" y="29527"/>
                  </a:cubicBezTo>
                  <a:cubicBezTo>
                    <a:pt x="28352" y="30245"/>
                    <a:pt x="26383" y="32325"/>
                    <a:pt x="23065" y="35767"/>
                  </a:cubicBezTo>
                  <a:cubicBezTo>
                    <a:pt x="19747" y="39184"/>
                    <a:pt x="15067" y="43975"/>
                    <a:pt x="9026" y="5014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1615F450-32A0-EAB6-C9CC-753002578C0B}"/>
                </a:ext>
              </a:extLst>
            </p:cNvPr>
            <p:cNvSpPr/>
            <p:nvPr/>
          </p:nvSpPr>
          <p:spPr>
            <a:xfrm>
              <a:off x="1398815" y="2541071"/>
              <a:ext cx="38329" cy="57531"/>
            </a:xfrm>
            <a:custGeom>
              <a:avLst/>
              <a:gdLst>
                <a:gd name="connsiteX0" fmla="*/ 19165 w 38329"/>
                <a:gd name="connsiteY0" fmla="*/ 5942 h 57531"/>
                <a:gd name="connsiteX1" fmla="*/ 10437 w 38329"/>
                <a:gd name="connsiteY1" fmla="*/ 11662 h 57531"/>
                <a:gd name="connsiteX2" fmla="*/ 7539 w 38329"/>
                <a:gd name="connsiteY2" fmla="*/ 28785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5 h 57531"/>
                <a:gd name="connsiteX7" fmla="*/ 27893 w 38329"/>
                <a:gd name="connsiteY7" fmla="*/ 11662 h 57531"/>
                <a:gd name="connsiteX8" fmla="*/ 19165 w 38329"/>
                <a:gd name="connsiteY8" fmla="*/ 5942 h 57531"/>
                <a:gd name="connsiteX9" fmla="*/ 19165 w 38329"/>
                <a:gd name="connsiteY9" fmla="*/ 0 h 57531"/>
                <a:gd name="connsiteX10" fmla="*/ 33390 w 38329"/>
                <a:gd name="connsiteY10" fmla="*/ 7391 h 57531"/>
                <a:gd name="connsiteX11" fmla="*/ 38329 w 38329"/>
                <a:gd name="connsiteY11" fmla="*/ 28785 h 57531"/>
                <a:gd name="connsiteX12" fmla="*/ 33390 w 38329"/>
                <a:gd name="connsiteY12" fmla="*/ 50178 h 57531"/>
                <a:gd name="connsiteX13" fmla="*/ 19165 w 38329"/>
                <a:gd name="connsiteY13" fmla="*/ 57532 h 57531"/>
                <a:gd name="connsiteX14" fmla="*/ 4902 w 38329"/>
                <a:gd name="connsiteY14" fmla="*/ 50178 h 57531"/>
                <a:gd name="connsiteX15" fmla="*/ 0 w 38329"/>
                <a:gd name="connsiteY15" fmla="*/ 28785 h 57531"/>
                <a:gd name="connsiteX16" fmla="*/ 4902 w 38329"/>
                <a:gd name="connsiteY16" fmla="*/ 7391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2"/>
                  </a:moveTo>
                  <a:cubicBezTo>
                    <a:pt x="15302" y="5942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5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5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2"/>
                    <a:pt x="19165" y="5942"/>
                  </a:cubicBezTo>
                  <a:moveTo>
                    <a:pt x="19165" y="0"/>
                  </a:moveTo>
                  <a:cubicBezTo>
                    <a:pt x="25380" y="0"/>
                    <a:pt x="30121" y="2464"/>
                    <a:pt x="33390" y="7391"/>
                  </a:cubicBezTo>
                  <a:cubicBezTo>
                    <a:pt x="36682" y="12293"/>
                    <a:pt x="38329" y="19424"/>
                    <a:pt x="38329" y="28785"/>
                  </a:cubicBezTo>
                  <a:cubicBezTo>
                    <a:pt x="38329" y="38119"/>
                    <a:pt x="36682" y="45250"/>
                    <a:pt x="33390" y="50178"/>
                  </a:cubicBezTo>
                  <a:cubicBezTo>
                    <a:pt x="30121" y="55080"/>
                    <a:pt x="25380" y="57532"/>
                    <a:pt x="19165" y="57532"/>
                  </a:cubicBezTo>
                  <a:cubicBezTo>
                    <a:pt x="12950" y="57532"/>
                    <a:pt x="8196" y="55080"/>
                    <a:pt x="4902" y="50178"/>
                  </a:cubicBezTo>
                  <a:cubicBezTo>
                    <a:pt x="1634" y="45250"/>
                    <a:pt x="0" y="38119"/>
                    <a:pt x="0" y="28785"/>
                  </a:cubicBezTo>
                  <a:cubicBezTo>
                    <a:pt x="0" y="19424"/>
                    <a:pt x="1634" y="12293"/>
                    <a:pt x="4902" y="7391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F169F84-3FA7-ECAB-9619-B01C7F80BE3A}"/>
                </a:ext>
              </a:extLst>
            </p:cNvPr>
            <p:cNvSpPr/>
            <p:nvPr/>
          </p:nvSpPr>
          <p:spPr>
            <a:xfrm>
              <a:off x="1279445" y="2304437"/>
              <a:ext cx="38329" cy="57531"/>
            </a:xfrm>
            <a:custGeom>
              <a:avLst/>
              <a:gdLst>
                <a:gd name="connsiteX0" fmla="*/ 19165 w 38329"/>
                <a:gd name="connsiteY0" fmla="*/ 5943 h 57531"/>
                <a:gd name="connsiteX1" fmla="*/ 10437 w 38329"/>
                <a:gd name="connsiteY1" fmla="*/ 11662 h 57531"/>
                <a:gd name="connsiteX2" fmla="*/ 7539 w 38329"/>
                <a:gd name="connsiteY2" fmla="*/ 28784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4 h 57531"/>
                <a:gd name="connsiteX7" fmla="*/ 27893 w 38329"/>
                <a:gd name="connsiteY7" fmla="*/ 11662 h 57531"/>
                <a:gd name="connsiteX8" fmla="*/ 19165 w 38329"/>
                <a:gd name="connsiteY8" fmla="*/ 5943 h 57531"/>
                <a:gd name="connsiteX9" fmla="*/ 19165 w 38329"/>
                <a:gd name="connsiteY9" fmla="*/ 0 h 57531"/>
                <a:gd name="connsiteX10" fmla="*/ 33390 w 38329"/>
                <a:gd name="connsiteY10" fmla="*/ 7391 h 57531"/>
                <a:gd name="connsiteX11" fmla="*/ 38329 w 38329"/>
                <a:gd name="connsiteY11" fmla="*/ 28784 h 57531"/>
                <a:gd name="connsiteX12" fmla="*/ 33390 w 38329"/>
                <a:gd name="connsiteY12" fmla="*/ 50177 h 57531"/>
                <a:gd name="connsiteX13" fmla="*/ 19165 w 38329"/>
                <a:gd name="connsiteY13" fmla="*/ 57531 h 57531"/>
                <a:gd name="connsiteX14" fmla="*/ 4902 w 38329"/>
                <a:gd name="connsiteY14" fmla="*/ 50177 h 57531"/>
                <a:gd name="connsiteX15" fmla="*/ 0 w 38329"/>
                <a:gd name="connsiteY15" fmla="*/ 28784 h 57531"/>
                <a:gd name="connsiteX16" fmla="*/ 4902 w 38329"/>
                <a:gd name="connsiteY16" fmla="*/ 7391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3"/>
                  </a:moveTo>
                  <a:cubicBezTo>
                    <a:pt x="15302" y="5943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4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4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3"/>
                    <a:pt x="19165" y="5943"/>
                  </a:cubicBezTo>
                  <a:moveTo>
                    <a:pt x="19165" y="0"/>
                  </a:moveTo>
                  <a:cubicBezTo>
                    <a:pt x="25379" y="0"/>
                    <a:pt x="30121" y="2464"/>
                    <a:pt x="33390" y="7391"/>
                  </a:cubicBezTo>
                  <a:cubicBezTo>
                    <a:pt x="36682" y="12294"/>
                    <a:pt x="38329" y="19425"/>
                    <a:pt x="38329" y="28784"/>
                  </a:cubicBezTo>
                  <a:cubicBezTo>
                    <a:pt x="38329" y="38119"/>
                    <a:pt x="36682" y="45250"/>
                    <a:pt x="33390" y="50177"/>
                  </a:cubicBezTo>
                  <a:cubicBezTo>
                    <a:pt x="30121" y="55080"/>
                    <a:pt x="25379" y="57531"/>
                    <a:pt x="19165" y="57531"/>
                  </a:cubicBezTo>
                  <a:cubicBezTo>
                    <a:pt x="12950" y="57531"/>
                    <a:pt x="8196" y="55080"/>
                    <a:pt x="4902" y="50177"/>
                  </a:cubicBezTo>
                  <a:cubicBezTo>
                    <a:pt x="1634" y="45250"/>
                    <a:pt x="0" y="38119"/>
                    <a:pt x="0" y="28784"/>
                  </a:cubicBezTo>
                  <a:cubicBezTo>
                    <a:pt x="0" y="19425"/>
                    <a:pt x="1634" y="12294"/>
                    <a:pt x="4902" y="7391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2FA50E2-894B-50FA-447A-FE7B5F4EBBF1}"/>
                </a:ext>
              </a:extLst>
            </p:cNvPr>
            <p:cNvSpPr/>
            <p:nvPr/>
          </p:nvSpPr>
          <p:spPr>
            <a:xfrm>
              <a:off x="1330959" y="2351457"/>
              <a:ext cx="7836" cy="9433"/>
            </a:xfrm>
            <a:custGeom>
              <a:avLst/>
              <a:gdLst>
                <a:gd name="connsiteX0" fmla="*/ 0 w 7836"/>
                <a:gd name="connsiteY0" fmla="*/ 0 h 9433"/>
                <a:gd name="connsiteX1" fmla="*/ 7836 w 7836"/>
                <a:gd name="connsiteY1" fmla="*/ 0 h 9433"/>
                <a:gd name="connsiteX2" fmla="*/ 7836 w 7836"/>
                <a:gd name="connsiteY2" fmla="*/ 9434 h 9433"/>
                <a:gd name="connsiteX3" fmla="*/ 0 w 7836"/>
                <a:gd name="connsiteY3" fmla="*/ 9434 h 9433"/>
                <a:gd name="connsiteX4" fmla="*/ 0 w 7836"/>
                <a:gd name="connsiteY4" fmla="*/ 0 h 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6" h="9433">
                  <a:moveTo>
                    <a:pt x="0" y="0"/>
                  </a:moveTo>
                  <a:lnTo>
                    <a:pt x="7836" y="0"/>
                  </a:lnTo>
                  <a:lnTo>
                    <a:pt x="7836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8468D2E6-7D5A-5A88-DB55-8F5B7C355044}"/>
                </a:ext>
              </a:extLst>
            </p:cNvPr>
            <p:cNvSpPr/>
            <p:nvPr/>
          </p:nvSpPr>
          <p:spPr>
            <a:xfrm>
              <a:off x="1352575" y="2304437"/>
              <a:ext cx="35209" cy="56454"/>
            </a:xfrm>
            <a:custGeom>
              <a:avLst/>
              <a:gdLst>
                <a:gd name="connsiteX0" fmla="*/ 9026 w 35209"/>
                <a:gd name="connsiteY0" fmla="*/ 50140 h 56454"/>
                <a:gd name="connsiteX1" fmla="*/ 35210 w 35209"/>
                <a:gd name="connsiteY1" fmla="*/ 50140 h 56454"/>
                <a:gd name="connsiteX2" fmla="*/ 35210 w 35209"/>
                <a:gd name="connsiteY2" fmla="*/ 56454 h 56454"/>
                <a:gd name="connsiteX3" fmla="*/ 0 w 35209"/>
                <a:gd name="connsiteY3" fmla="*/ 56454 h 56454"/>
                <a:gd name="connsiteX4" fmla="*/ 0 w 35209"/>
                <a:gd name="connsiteY4" fmla="*/ 50140 h 56454"/>
                <a:gd name="connsiteX5" fmla="*/ 11626 w 35209"/>
                <a:gd name="connsiteY5" fmla="*/ 38292 h 56454"/>
                <a:gd name="connsiteX6" fmla="*/ 20911 w 35209"/>
                <a:gd name="connsiteY6" fmla="*/ 28673 h 56454"/>
                <a:gd name="connsiteX7" fmla="*/ 25925 w 35209"/>
                <a:gd name="connsiteY7" fmla="*/ 21839 h 56454"/>
                <a:gd name="connsiteX8" fmla="*/ 27374 w 35209"/>
                <a:gd name="connsiteY8" fmla="*/ 16305 h 56454"/>
                <a:gd name="connsiteX9" fmla="*/ 24254 w 35209"/>
                <a:gd name="connsiteY9" fmla="*/ 9100 h 56454"/>
                <a:gd name="connsiteX10" fmla="*/ 16193 w 35209"/>
                <a:gd name="connsiteY10" fmla="*/ 6314 h 56454"/>
                <a:gd name="connsiteX11" fmla="*/ 8728 w 35209"/>
                <a:gd name="connsiteY11" fmla="*/ 7540 h 56454"/>
                <a:gd name="connsiteX12" fmla="*/ 371 w 35209"/>
                <a:gd name="connsiteY12" fmla="*/ 11254 h 56454"/>
                <a:gd name="connsiteX13" fmla="*/ 371 w 35209"/>
                <a:gd name="connsiteY13" fmla="*/ 3677 h 56454"/>
                <a:gd name="connsiteX14" fmla="*/ 8840 w 35209"/>
                <a:gd name="connsiteY14" fmla="*/ 928 h 56454"/>
                <a:gd name="connsiteX15" fmla="*/ 16045 w 35209"/>
                <a:gd name="connsiteY15" fmla="*/ 0 h 56454"/>
                <a:gd name="connsiteX16" fmla="*/ 29788 w 35209"/>
                <a:gd name="connsiteY16" fmla="*/ 4308 h 56454"/>
                <a:gd name="connsiteX17" fmla="*/ 34913 w 35209"/>
                <a:gd name="connsiteY17" fmla="*/ 15822 h 56454"/>
                <a:gd name="connsiteX18" fmla="*/ 33613 w 35209"/>
                <a:gd name="connsiteY18" fmla="*/ 22322 h 56454"/>
                <a:gd name="connsiteX19" fmla="*/ 28970 w 35209"/>
                <a:gd name="connsiteY19" fmla="*/ 29527 h 56454"/>
                <a:gd name="connsiteX20" fmla="*/ 23064 w 35209"/>
                <a:gd name="connsiteY20" fmla="*/ 35767 h 56454"/>
                <a:gd name="connsiteX21" fmla="*/ 9026 w 35209"/>
                <a:gd name="connsiteY21" fmla="*/ 50140 h 5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209" h="56454">
                  <a:moveTo>
                    <a:pt x="9026" y="50140"/>
                  </a:moveTo>
                  <a:lnTo>
                    <a:pt x="35210" y="50140"/>
                  </a:lnTo>
                  <a:lnTo>
                    <a:pt x="35210" y="56454"/>
                  </a:lnTo>
                  <a:lnTo>
                    <a:pt x="0" y="56454"/>
                  </a:lnTo>
                  <a:lnTo>
                    <a:pt x="0" y="50140"/>
                  </a:lnTo>
                  <a:cubicBezTo>
                    <a:pt x="2848" y="47194"/>
                    <a:pt x="6723" y="43244"/>
                    <a:pt x="11626" y="38292"/>
                  </a:cubicBezTo>
                  <a:cubicBezTo>
                    <a:pt x="16553" y="33315"/>
                    <a:pt x="19648" y="30109"/>
                    <a:pt x="20911" y="28673"/>
                  </a:cubicBezTo>
                  <a:cubicBezTo>
                    <a:pt x="23312" y="25974"/>
                    <a:pt x="24983" y="23696"/>
                    <a:pt x="25925" y="21839"/>
                  </a:cubicBezTo>
                  <a:cubicBezTo>
                    <a:pt x="26890" y="19957"/>
                    <a:pt x="27374" y="18112"/>
                    <a:pt x="27374" y="16305"/>
                  </a:cubicBezTo>
                  <a:cubicBezTo>
                    <a:pt x="27374" y="13358"/>
                    <a:pt x="26334" y="10957"/>
                    <a:pt x="24254" y="9100"/>
                  </a:cubicBezTo>
                  <a:cubicBezTo>
                    <a:pt x="22199" y="7242"/>
                    <a:pt x="19512" y="6314"/>
                    <a:pt x="16193" y="6314"/>
                  </a:cubicBezTo>
                  <a:cubicBezTo>
                    <a:pt x="13842" y="6314"/>
                    <a:pt x="11353" y="6722"/>
                    <a:pt x="8728" y="7540"/>
                  </a:cubicBezTo>
                  <a:cubicBezTo>
                    <a:pt x="6129" y="8357"/>
                    <a:pt x="3343" y="9595"/>
                    <a:pt x="371" y="11254"/>
                  </a:cubicBezTo>
                  <a:lnTo>
                    <a:pt x="371" y="3677"/>
                  </a:lnTo>
                  <a:cubicBezTo>
                    <a:pt x="3392" y="2464"/>
                    <a:pt x="6215" y="1547"/>
                    <a:pt x="8840" y="928"/>
                  </a:cubicBezTo>
                  <a:cubicBezTo>
                    <a:pt x="11464" y="310"/>
                    <a:pt x="13866" y="0"/>
                    <a:pt x="16045" y="0"/>
                  </a:cubicBezTo>
                  <a:cubicBezTo>
                    <a:pt x="21789" y="0"/>
                    <a:pt x="26371" y="1436"/>
                    <a:pt x="29788" y="4308"/>
                  </a:cubicBezTo>
                  <a:cubicBezTo>
                    <a:pt x="33205" y="7181"/>
                    <a:pt x="34913" y="11018"/>
                    <a:pt x="34913" y="15822"/>
                  </a:cubicBezTo>
                  <a:cubicBezTo>
                    <a:pt x="34913" y="18100"/>
                    <a:pt x="34479" y="20267"/>
                    <a:pt x="33613" y="22322"/>
                  </a:cubicBezTo>
                  <a:cubicBezTo>
                    <a:pt x="32771" y="24352"/>
                    <a:pt x="31224" y="26754"/>
                    <a:pt x="28970" y="29527"/>
                  </a:cubicBezTo>
                  <a:cubicBezTo>
                    <a:pt x="28351" y="30245"/>
                    <a:pt x="26383" y="32325"/>
                    <a:pt x="23064" y="35767"/>
                  </a:cubicBezTo>
                  <a:cubicBezTo>
                    <a:pt x="19746" y="39184"/>
                    <a:pt x="15067" y="43975"/>
                    <a:pt x="9026" y="5014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4D19DA9-AFDD-6443-1F40-0F5BAD2F4E8D}"/>
                </a:ext>
              </a:extLst>
            </p:cNvPr>
            <p:cNvSpPr/>
            <p:nvPr/>
          </p:nvSpPr>
          <p:spPr>
            <a:xfrm>
              <a:off x="1401267" y="2305439"/>
              <a:ext cx="35877" cy="56528"/>
            </a:xfrm>
            <a:custGeom>
              <a:avLst/>
              <a:gdLst>
                <a:gd name="connsiteX0" fmla="*/ 2340 w 35877"/>
                <a:gd name="connsiteY0" fmla="*/ 0 h 56528"/>
                <a:gd name="connsiteX1" fmla="*/ 31792 w 35877"/>
                <a:gd name="connsiteY1" fmla="*/ 0 h 56528"/>
                <a:gd name="connsiteX2" fmla="*/ 31792 w 35877"/>
                <a:gd name="connsiteY2" fmla="*/ 6314 h 56528"/>
                <a:gd name="connsiteX3" fmla="*/ 9211 w 35877"/>
                <a:gd name="connsiteY3" fmla="*/ 6314 h 56528"/>
                <a:gd name="connsiteX4" fmla="*/ 9211 w 35877"/>
                <a:gd name="connsiteY4" fmla="*/ 19907 h 56528"/>
                <a:gd name="connsiteX5" fmla="*/ 12479 w 35877"/>
                <a:gd name="connsiteY5" fmla="*/ 19090 h 56528"/>
                <a:gd name="connsiteX6" fmla="*/ 15748 w 35877"/>
                <a:gd name="connsiteY6" fmla="*/ 18793 h 56528"/>
                <a:gd name="connsiteX7" fmla="*/ 30455 w 35877"/>
                <a:gd name="connsiteY7" fmla="*/ 23882 h 56528"/>
                <a:gd name="connsiteX8" fmla="*/ 35877 w 35877"/>
                <a:gd name="connsiteY8" fmla="*/ 37661 h 56528"/>
                <a:gd name="connsiteX9" fmla="*/ 30307 w 35877"/>
                <a:gd name="connsiteY9" fmla="*/ 51589 h 56528"/>
                <a:gd name="connsiteX10" fmla="*/ 14596 w 35877"/>
                <a:gd name="connsiteY10" fmla="*/ 56529 h 56528"/>
                <a:gd name="connsiteX11" fmla="*/ 7465 w 35877"/>
                <a:gd name="connsiteY11" fmla="*/ 55934 h 56528"/>
                <a:gd name="connsiteX12" fmla="*/ 0 w 35877"/>
                <a:gd name="connsiteY12" fmla="*/ 54151 h 56528"/>
                <a:gd name="connsiteX13" fmla="*/ 0 w 35877"/>
                <a:gd name="connsiteY13" fmla="*/ 46612 h 56528"/>
                <a:gd name="connsiteX14" fmla="*/ 6908 w 35877"/>
                <a:gd name="connsiteY14" fmla="*/ 49323 h 56528"/>
                <a:gd name="connsiteX15" fmla="*/ 14448 w 35877"/>
                <a:gd name="connsiteY15" fmla="*/ 50215 h 56528"/>
                <a:gd name="connsiteX16" fmla="*/ 24624 w 35877"/>
                <a:gd name="connsiteY16" fmla="*/ 46835 h 56528"/>
                <a:gd name="connsiteX17" fmla="*/ 28376 w 35877"/>
                <a:gd name="connsiteY17" fmla="*/ 37661 h 56528"/>
                <a:gd name="connsiteX18" fmla="*/ 24624 w 35877"/>
                <a:gd name="connsiteY18" fmla="*/ 28487 h 56528"/>
                <a:gd name="connsiteX19" fmla="*/ 14448 w 35877"/>
                <a:gd name="connsiteY19" fmla="*/ 25107 h 56528"/>
                <a:gd name="connsiteX20" fmla="*/ 8430 w 35877"/>
                <a:gd name="connsiteY20" fmla="*/ 25776 h 56528"/>
                <a:gd name="connsiteX21" fmla="*/ 2340 w 35877"/>
                <a:gd name="connsiteY21" fmla="*/ 27856 h 56528"/>
                <a:gd name="connsiteX22" fmla="*/ 2340 w 35877"/>
                <a:gd name="connsiteY22" fmla="*/ 0 h 5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877" h="56528">
                  <a:moveTo>
                    <a:pt x="2340" y="0"/>
                  </a:moveTo>
                  <a:lnTo>
                    <a:pt x="31792" y="0"/>
                  </a:lnTo>
                  <a:lnTo>
                    <a:pt x="31792" y="6314"/>
                  </a:lnTo>
                  <a:lnTo>
                    <a:pt x="9211" y="6314"/>
                  </a:lnTo>
                  <a:lnTo>
                    <a:pt x="9211" y="19907"/>
                  </a:lnTo>
                  <a:cubicBezTo>
                    <a:pt x="10300" y="19536"/>
                    <a:pt x="11389" y="19264"/>
                    <a:pt x="12479" y="19090"/>
                  </a:cubicBezTo>
                  <a:cubicBezTo>
                    <a:pt x="13569" y="18892"/>
                    <a:pt x="14658" y="18793"/>
                    <a:pt x="15748" y="18793"/>
                  </a:cubicBezTo>
                  <a:cubicBezTo>
                    <a:pt x="21938" y="18793"/>
                    <a:pt x="26840" y="20489"/>
                    <a:pt x="30455" y="23882"/>
                  </a:cubicBezTo>
                  <a:cubicBezTo>
                    <a:pt x="34070" y="27274"/>
                    <a:pt x="35877" y="31867"/>
                    <a:pt x="35877" y="37661"/>
                  </a:cubicBezTo>
                  <a:cubicBezTo>
                    <a:pt x="35877" y="43628"/>
                    <a:pt x="34021" y="48271"/>
                    <a:pt x="30307" y="51589"/>
                  </a:cubicBezTo>
                  <a:cubicBezTo>
                    <a:pt x="26592" y="54882"/>
                    <a:pt x="21356" y="56529"/>
                    <a:pt x="14596" y="56529"/>
                  </a:cubicBezTo>
                  <a:cubicBezTo>
                    <a:pt x="12268" y="56529"/>
                    <a:pt x="9892" y="56330"/>
                    <a:pt x="7465" y="55934"/>
                  </a:cubicBezTo>
                  <a:cubicBezTo>
                    <a:pt x="5064" y="55538"/>
                    <a:pt x="2575" y="54944"/>
                    <a:pt x="0" y="54151"/>
                  </a:cubicBezTo>
                  <a:lnTo>
                    <a:pt x="0" y="46612"/>
                  </a:lnTo>
                  <a:cubicBezTo>
                    <a:pt x="2229" y="47825"/>
                    <a:pt x="4531" y="48729"/>
                    <a:pt x="6908" y="49323"/>
                  </a:cubicBezTo>
                  <a:cubicBezTo>
                    <a:pt x="9285" y="49917"/>
                    <a:pt x="11798" y="50215"/>
                    <a:pt x="14448" y="50215"/>
                  </a:cubicBezTo>
                  <a:cubicBezTo>
                    <a:pt x="18731" y="50215"/>
                    <a:pt x="22124" y="49088"/>
                    <a:pt x="24624" y="46835"/>
                  </a:cubicBezTo>
                  <a:cubicBezTo>
                    <a:pt x="27125" y="44582"/>
                    <a:pt x="28376" y="41524"/>
                    <a:pt x="28376" y="37661"/>
                  </a:cubicBezTo>
                  <a:cubicBezTo>
                    <a:pt x="28376" y="33798"/>
                    <a:pt x="27125" y="30740"/>
                    <a:pt x="24624" y="28487"/>
                  </a:cubicBezTo>
                  <a:cubicBezTo>
                    <a:pt x="22124" y="26234"/>
                    <a:pt x="18731" y="25107"/>
                    <a:pt x="14448" y="25107"/>
                  </a:cubicBezTo>
                  <a:cubicBezTo>
                    <a:pt x="12442" y="25107"/>
                    <a:pt x="10436" y="25330"/>
                    <a:pt x="8430" y="25776"/>
                  </a:cubicBezTo>
                  <a:cubicBezTo>
                    <a:pt x="6450" y="26222"/>
                    <a:pt x="4420" y="26915"/>
                    <a:pt x="2340" y="27856"/>
                  </a:cubicBezTo>
                  <a:lnTo>
                    <a:pt x="234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2BAD447-8D52-533E-3798-D49DF0D89E5D}"/>
                </a:ext>
              </a:extLst>
            </p:cNvPr>
            <p:cNvSpPr/>
            <p:nvPr/>
          </p:nvSpPr>
          <p:spPr>
            <a:xfrm>
              <a:off x="1168512" y="3098668"/>
              <a:ext cx="60087" cy="54074"/>
            </a:xfrm>
            <a:custGeom>
              <a:avLst/>
              <a:gdLst>
                <a:gd name="connsiteX0" fmla="*/ 60087 w 60087"/>
                <a:gd name="connsiteY0" fmla="*/ 54074 h 54074"/>
                <a:gd name="connsiteX1" fmla="*/ 57381 w 60087"/>
                <a:gd name="connsiteY1" fmla="*/ 54074 h 54074"/>
                <a:gd name="connsiteX2" fmla="*/ 57381 w 60087"/>
                <a:gd name="connsiteY2" fmla="*/ 51969 h 54074"/>
                <a:gd name="connsiteX3" fmla="*/ 56608 w 60087"/>
                <a:gd name="connsiteY3" fmla="*/ 46128 h 54074"/>
                <a:gd name="connsiteX4" fmla="*/ 53215 w 60087"/>
                <a:gd name="connsiteY4" fmla="*/ 45011 h 54074"/>
                <a:gd name="connsiteX5" fmla="*/ 6872 w 60087"/>
                <a:gd name="connsiteY5" fmla="*/ 45011 h 54074"/>
                <a:gd name="connsiteX6" fmla="*/ 3565 w 60087"/>
                <a:gd name="connsiteY6" fmla="*/ 46128 h 54074"/>
                <a:gd name="connsiteX7" fmla="*/ 2749 w 60087"/>
                <a:gd name="connsiteY7" fmla="*/ 51969 h 54074"/>
                <a:gd name="connsiteX8" fmla="*/ 2749 w 60087"/>
                <a:gd name="connsiteY8" fmla="*/ 54074 h 54074"/>
                <a:gd name="connsiteX9" fmla="*/ 0 w 60087"/>
                <a:gd name="connsiteY9" fmla="*/ 54074 h 54074"/>
                <a:gd name="connsiteX10" fmla="*/ 0 w 60087"/>
                <a:gd name="connsiteY10" fmla="*/ 21905 h 54074"/>
                <a:gd name="connsiteX11" fmla="*/ 4510 w 60087"/>
                <a:gd name="connsiteY11" fmla="*/ 7945 h 54074"/>
                <a:gd name="connsiteX12" fmla="*/ 14861 w 60087"/>
                <a:gd name="connsiteY12" fmla="*/ 2362 h 54074"/>
                <a:gd name="connsiteX13" fmla="*/ 23579 w 60087"/>
                <a:gd name="connsiteY13" fmla="*/ 6485 h 54074"/>
                <a:gd name="connsiteX14" fmla="*/ 28691 w 60087"/>
                <a:gd name="connsiteY14" fmla="*/ 16965 h 54074"/>
                <a:gd name="connsiteX15" fmla="*/ 33888 w 60087"/>
                <a:gd name="connsiteY15" fmla="*/ 4853 h 54074"/>
                <a:gd name="connsiteX16" fmla="*/ 43981 w 60087"/>
                <a:gd name="connsiteY16" fmla="*/ 0 h 54074"/>
                <a:gd name="connsiteX17" fmla="*/ 55277 w 60087"/>
                <a:gd name="connsiteY17" fmla="*/ 5541 h 54074"/>
                <a:gd name="connsiteX18" fmla="*/ 60087 w 60087"/>
                <a:gd name="connsiteY18" fmla="*/ 19585 h 54074"/>
                <a:gd name="connsiteX19" fmla="*/ 60087 w 60087"/>
                <a:gd name="connsiteY19" fmla="*/ 54074 h 54074"/>
                <a:gd name="connsiteX20" fmla="*/ 53859 w 60087"/>
                <a:gd name="connsiteY20" fmla="*/ 37710 h 54074"/>
                <a:gd name="connsiteX21" fmla="*/ 56780 w 60087"/>
                <a:gd name="connsiteY21" fmla="*/ 37066 h 54074"/>
                <a:gd name="connsiteX22" fmla="*/ 57381 w 60087"/>
                <a:gd name="connsiteY22" fmla="*/ 33415 h 54074"/>
                <a:gd name="connsiteX23" fmla="*/ 57381 w 60087"/>
                <a:gd name="connsiteY23" fmla="*/ 22420 h 54074"/>
                <a:gd name="connsiteX24" fmla="*/ 53258 w 60087"/>
                <a:gd name="connsiteY24" fmla="*/ 12455 h 54074"/>
                <a:gd name="connsiteX25" fmla="*/ 43895 w 60087"/>
                <a:gd name="connsiteY25" fmla="*/ 8805 h 54074"/>
                <a:gd name="connsiteX26" fmla="*/ 34274 w 60087"/>
                <a:gd name="connsiteY26" fmla="*/ 12025 h 54074"/>
                <a:gd name="connsiteX27" fmla="*/ 29807 w 60087"/>
                <a:gd name="connsiteY27" fmla="*/ 21174 h 54074"/>
                <a:gd name="connsiteX28" fmla="*/ 29807 w 60087"/>
                <a:gd name="connsiteY28" fmla="*/ 37710 h 54074"/>
                <a:gd name="connsiteX29" fmla="*/ 53859 w 60087"/>
                <a:gd name="connsiteY29" fmla="*/ 37710 h 54074"/>
                <a:gd name="connsiteX30" fmla="*/ 27874 w 60087"/>
                <a:gd name="connsiteY30" fmla="*/ 37710 h 54074"/>
                <a:gd name="connsiteX31" fmla="*/ 27874 w 60087"/>
                <a:gd name="connsiteY31" fmla="*/ 24954 h 54074"/>
                <a:gd name="connsiteX32" fmla="*/ 23794 w 60087"/>
                <a:gd name="connsiteY32" fmla="*/ 14560 h 54074"/>
                <a:gd name="connsiteX33" fmla="*/ 14861 w 60087"/>
                <a:gd name="connsiteY33" fmla="*/ 10909 h 54074"/>
                <a:gd name="connsiteX34" fmla="*/ 6657 w 60087"/>
                <a:gd name="connsiteY34" fmla="*/ 13830 h 54074"/>
                <a:gd name="connsiteX35" fmla="*/ 2749 w 60087"/>
                <a:gd name="connsiteY35" fmla="*/ 22506 h 54074"/>
                <a:gd name="connsiteX36" fmla="*/ 2749 w 60087"/>
                <a:gd name="connsiteY36" fmla="*/ 33415 h 54074"/>
                <a:gd name="connsiteX37" fmla="*/ 3350 w 60087"/>
                <a:gd name="connsiteY37" fmla="*/ 37066 h 54074"/>
                <a:gd name="connsiteX38" fmla="*/ 6271 w 60087"/>
                <a:gd name="connsiteY38" fmla="*/ 37710 h 54074"/>
                <a:gd name="connsiteX39" fmla="*/ 27874 w 60087"/>
                <a:gd name="connsiteY39" fmla="*/ 37710 h 5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087" h="54074">
                  <a:moveTo>
                    <a:pt x="60087" y="54074"/>
                  </a:moveTo>
                  <a:lnTo>
                    <a:pt x="57381" y="54074"/>
                  </a:lnTo>
                  <a:lnTo>
                    <a:pt x="57381" y="51969"/>
                  </a:lnTo>
                  <a:cubicBezTo>
                    <a:pt x="57381" y="48790"/>
                    <a:pt x="57123" y="46844"/>
                    <a:pt x="56608" y="46128"/>
                  </a:cubicBezTo>
                  <a:cubicBezTo>
                    <a:pt x="56064" y="45383"/>
                    <a:pt x="54933" y="45011"/>
                    <a:pt x="53215" y="45011"/>
                  </a:cubicBezTo>
                  <a:lnTo>
                    <a:pt x="6872" y="45011"/>
                  </a:lnTo>
                  <a:cubicBezTo>
                    <a:pt x="5183" y="45011"/>
                    <a:pt x="4080" y="45383"/>
                    <a:pt x="3565" y="46128"/>
                  </a:cubicBezTo>
                  <a:cubicBezTo>
                    <a:pt x="3021" y="46872"/>
                    <a:pt x="2749" y="48820"/>
                    <a:pt x="2749" y="51969"/>
                  </a:cubicBezTo>
                  <a:lnTo>
                    <a:pt x="2749" y="54074"/>
                  </a:lnTo>
                  <a:lnTo>
                    <a:pt x="0" y="54074"/>
                  </a:lnTo>
                  <a:lnTo>
                    <a:pt x="0" y="21905"/>
                  </a:lnTo>
                  <a:cubicBezTo>
                    <a:pt x="0" y="16321"/>
                    <a:pt x="1503" y="11668"/>
                    <a:pt x="4510" y="7945"/>
                  </a:cubicBezTo>
                  <a:cubicBezTo>
                    <a:pt x="7488" y="4223"/>
                    <a:pt x="10938" y="2362"/>
                    <a:pt x="14861" y="2362"/>
                  </a:cubicBezTo>
                  <a:cubicBezTo>
                    <a:pt x="18096" y="2362"/>
                    <a:pt x="21002" y="3736"/>
                    <a:pt x="23579" y="6485"/>
                  </a:cubicBezTo>
                  <a:cubicBezTo>
                    <a:pt x="26156" y="9205"/>
                    <a:pt x="27860" y="12699"/>
                    <a:pt x="28691" y="16965"/>
                  </a:cubicBezTo>
                  <a:cubicBezTo>
                    <a:pt x="29206" y="12098"/>
                    <a:pt x="30938" y="8060"/>
                    <a:pt x="33888" y="4853"/>
                  </a:cubicBezTo>
                  <a:cubicBezTo>
                    <a:pt x="36808" y="1617"/>
                    <a:pt x="40173" y="0"/>
                    <a:pt x="43981" y="0"/>
                  </a:cubicBezTo>
                  <a:cubicBezTo>
                    <a:pt x="48276" y="0"/>
                    <a:pt x="52041" y="1847"/>
                    <a:pt x="55277" y="5541"/>
                  </a:cubicBezTo>
                  <a:cubicBezTo>
                    <a:pt x="58484" y="9235"/>
                    <a:pt x="60087" y="13916"/>
                    <a:pt x="60087" y="19585"/>
                  </a:cubicBezTo>
                  <a:lnTo>
                    <a:pt x="60087" y="54074"/>
                  </a:lnTo>
                  <a:moveTo>
                    <a:pt x="53859" y="37710"/>
                  </a:moveTo>
                  <a:cubicBezTo>
                    <a:pt x="55377" y="37710"/>
                    <a:pt x="56350" y="37496"/>
                    <a:pt x="56780" y="37066"/>
                  </a:cubicBezTo>
                  <a:cubicBezTo>
                    <a:pt x="57181" y="36636"/>
                    <a:pt x="57381" y="35419"/>
                    <a:pt x="57381" y="33415"/>
                  </a:cubicBezTo>
                  <a:lnTo>
                    <a:pt x="57381" y="22420"/>
                  </a:lnTo>
                  <a:cubicBezTo>
                    <a:pt x="57381" y="18211"/>
                    <a:pt x="56007" y="14890"/>
                    <a:pt x="53258" y="12455"/>
                  </a:cubicBezTo>
                  <a:cubicBezTo>
                    <a:pt x="50480" y="10021"/>
                    <a:pt x="47360" y="8805"/>
                    <a:pt x="43895" y="8805"/>
                  </a:cubicBezTo>
                  <a:cubicBezTo>
                    <a:pt x="40430" y="8805"/>
                    <a:pt x="37223" y="9878"/>
                    <a:pt x="34274" y="12025"/>
                  </a:cubicBezTo>
                  <a:cubicBezTo>
                    <a:pt x="31296" y="14144"/>
                    <a:pt x="29807" y="17194"/>
                    <a:pt x="29807" y="21174"/>
                  </a:cubicBezTo>
                  <a:lnTo>
                    <a:pt x="29807" y="37710"/>
                  </a:lnTo>
                  <a:lnTo>
                    <a:pt x="53859" y="37710"/>
                  </a:lnTo>
                  <a:moveTo>
                    <a:pt x="27874" y="37710"/>
                  </a:moveTo>
                  <a:lnTo>
                    <a:pt x="27874" y="24954"/>
                  </a:lnTo>
                  <a:cubicBezTo>
                    <a:pt x="27874" y="20429"/>
                    <a:pt x="26514" y="16965"/>
                    <a:pt x="23794" y="14560"/>
                  </a:cubicBezTo>
                  <a:cubicBezTo>
                    <a:pt x="21074" y="12125"/>
                    <a:pt x="18096" y="10909"/>
                    <a:pt x="14861" y="10909"/>
                  </a:cubicBezTo>
                  <a:cubicBezTo>
                    <a:pt x="11997" y="10909"/>
                    <a:pt x="9263" y="11882"/>
                    <a:pt x="6657" y="13830"/>
                  </a:cubicBezTo>
                  <a:cubicBezTo>
                    <a:pt x="4052" y="15748"/>
                    <a:pt x="2749" y="18640"/>
                    <a:pt x="2749" y="22506"/>
                  </a:cubicBezTo>
                  <a:lnTo>
                    <a:pt x="2749" y="33415"/>
                  </a:lnTo>
                  <a:cubicBezTo>
                    <a:pt x="2749" y="35419"/>
                    <a:pt x="2949" y="36636"/>
                    <a:pt x="3350" y="37066"/>
                  </a:cubicBezTo>
                  <a:cubicBezTo>
                    <a:pt x="3751" y="37496"/>
                    <a:pt x="4724" y="37710"/>
                    <a:pt x="6271" y="37710"/>
                  </a:cubicBezTo>
                  <a:lnTo>
                    <a:pt x="27874" y="3771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5158F558-2A04-CEC8-C606-5DCFB5E7CC9B}"/>
                </a:ext>
              </a:extLst>
            </p:cNvPr>
            <p:cNvSpPr/>
            <p:nvPr/>
          </p:nvSpPr>
          <p:spPr>
            <a:xfrm>
              <a:off x="1169758" y="3069477"/>
              <a:ext cx="58841" cy="18812"/>
            </a:xfrm>
            <a:custGeom>
              <a:avLst/>
              <a:gdLst>
                <a:gd name="connsiteX0" fmla="*/ 58841 w 58841"/>
                <a:gd name="connsiteY0" fmla="*/ 18812 h 18812"/>
                <a:gd name="connsiteX1" fmla="*/ 56136 w 58841"/>
                <a:gd name="connsiteY1" fmla="*/ 18812 h 18812"/>
                <a:gd name="connsiteX2" fmla="*/ 55577 w 58841"/>
                <a:gd name="connsiteY2" fmla="*/ 13057 h 18812"/>
                <a:gd name="connsiteX3" fmla="*/ 52141 w 58841"/>
                <a:gd name="connsiteY3" fmla="*/ 11983 h 18812"/>
                <a:gd name="connsiteX4" fmla="*/ 28476 w 58841"/>
                <a:gd name="connsiteY4" fmla="*/ 11983 h 18812"/>
                <a:gd name="connsiteX5" fmla="*/ 24438 w 58841"/>
                <a:gd name="connsiteY5" fmla="*/ 13100 h 18812"/>
                <a:gd name="connsiteX6" fmla="*/ 23665 w 58841"/>
                <a:gd name="connsiteY6" fmla="*/ 18468 h 18812"/>
                <a:gd name="connsiteX7" fmla="*/ 20917 w 58841"/>
                <a:gd name="connsiteY7" fmla="*/ 18468 h 18812"/>
                <a:gd name="connsiteX8" fmla="*/ 19972 w 58841"/>
                <a:gd name="connsiteY8" fmla="*/ 6185 h 18812"/>
                <a:gd name="connsiteX9" fmla="*/ 52227 w 58841"/>
                <a:gd name="connsiteY9" fmla="*/ 6185 h 18812"/>
                <a:gd name="connsiteX10" fmla="*/ 55491 w 58841"/>
                <a:gd name="connsiteY10" fmla="*/ 5240 h 18812"/>
                <a:gd name="connsiteX11" fmla="*/ 56136 w 58841"/>
                <a:gd name="connsiteY11" fmla="*/ 0 h 18812"/>
                <a:gd name="connsiteX12" fmla="*/ 58841 w 58841"/>
                <a:gd name="connsiteY12" fmla="*/ 0 h 18812"/>
                <a:gd name="connsiteX13" fmla="*/ 58584 w 58841"/>
                <a:gd name="connsiteY13" fmla="*/ 9148 h 18812"/>
                <a:gd name="connsiteX14" fmla="*/ 58841 w 58841"/>
                <a:gd name="connsiteY14" fmla="*/ 18812 h 18812"/>
                <a:gd name="connsiteX15" fmla="*/ 4639 w 58841"/>
                <a:gd name="connsiteY15" fmla="*/ 15118 h 18812"/>
                <a:gd name="connsiteX16" fmla="*/ 1460 w 58841"/>
                <a:gd name="connsiteY16" fmla="*/ 13787 h 18812"/>
                <a:gd name="connsiteX17" fmla="*/ 0 w 58841"/>
                <a:gd name="connsiteY17" fmla="*/ 10480 h 18812"/>
                <a:gd name="connsiteX18" fmla="*/ 1331 w 58841"/>
                <a:gd name="connsiteY18" fmla="*/ 7173 h 18812"/>
                <a:gd name="connsiteX19" fmla="*/ 4682 w 58841"/>
                <a:gd name="connsiteY19" fmla="*/ 5798 h 18812"/>
                <a:gd name="connsiteX20" fmla="*/ 8032 w 58841"/>
                <a:gd name="connsiteY20" fmla="*/ 7173 h 18812"/>
                <a:gd name="connsiteX21" fmla="*/ 9320 w 58841"/>
                <a:gd name="connsiteY21" fmla="*/ 10480 h 18812"/>
                <a:gd name="connsiteX22" fmla="*/ 7903 w 58841"/>
                <a:gd name="connsiteY22" fmla="*/ 13830 h 18812"/>
                <a:gd name="connsiteX23" fmla="*/ 4639 w 58841"/>
                <a:gd name="connsiteY23" fmla="*/ 15118 h 1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841" h="18812">
                  <a:moveTo>
                    <a:pt x="58841" y="18812"/>
                  </a:moveTo>
                  <a:lnTo>
                    <a:pt x="56136" y="18812"/>
                  </a:lnTo>
                  <a:cubicBezTo>
                    <a:pt x="56136" y="15691"/>
                    <a:pt x="55949" y="13773"/>
                    <a:pt x="55577" y="13057"/>
                  </a:cubicBezTo>
                  <a:cubicBezTo>
                    <a:pt x="55176" y="12341"/>
                    <a:pt x="54031" y="11983"/>
                    <a:pt x="52141" y="11983"/>
                  </a:cubicBezTo>
                  <a:lnTo>
                    <a:pt x="28476" y="11983"/>
                  </a:lnTo>
                  <a:cubicBezTo>
                    <a:pt x="26300" y="11983"/>
                    <a:pt x="24954" y="12356"/>
                    <a:pt x="24438" y="13100"/>
                  </a:cubicBezTo>
                  <a:cubicBezTo>
                    <a:pt x="23923" y="13816"/>
                    <a:pt x="23665" y="15605"/>
                    <a:pt x="23665" y="18468"/>
                  </a:cubicBezTo>
                  <a:lnTo>
                    <a:pt x="20917" y="18468"/>
                  </a:lnTo>
                  <a:lnTo>
                    <a:pt x="19972" y="6185"/>
                  </a:lnTo>
                  <a:lnTo>
                    <a:pt x="52227" y="6185"/>
                  </a:lnTo>
                  <a:cubicBezTo>
                    <a:pt x="53974" y="6185"/>
                    <a:pt x="55062" y="5870"/>
                    <a:pt x="55491" y="5240"/>
                  </a:cubicBezTo>
                  <a:cubicBezTo>
                    <a:pt x="55921" y="4610"/>
                    <a:pt x="56136" y="2863"/>
                    <a:pt x="56136" y="0"/>
                  </a:cubicBezTo>
                  <a:lnTo>
                    <a:pt x="58841" y="0"/>
                  </a:lnTo>
                  <a:cubicBezTo>
                    <a:pt x="58670" y="5984"/>
                    <a:pt x="58584" y="9034"/>
                    <a:pt x="58584" y="9148"/>
                  </a:cubicBezTo>
                  <a:cubicBezTo>
                    <a:pt x="58584" y="9951"/>
                    <a:pt x="58670" y="13172"/>
                    <a:pt x="58841" y="18812"/>
                  </a:cubicBezTo>
                  <a:moveTo>
                    <a:pt x="4639" y="15118"/>
                  </a:moveTo>
                  <a:cubicBezTo>
                    <a:pt x="3465" y="15118"/>
                    <a:pt x="2405" y="14674"/>
                    <a:pt x="1460" y="13787"/>
                  </a:cubicBezTo>
                  <a:cubicBezTo>
                    <a:pt x="487" y="12871"/>
                    <a:pt x="0" y="11768"/>
                    <a:pt x="0" y="10480"/>
                  </a:cubicBezTo>
                  <a:cubicBezTo>
                    <a:pt x="0" y="9191"/>
                    <a:pt x="444" y="8089"/>
                    <a:pt x="1331" y="7173"/>
                  </a:cubicBezTo>
                  <a:cubicBezTo>
                    <a:pt x="2190" y="6257"/>
                    <a:pt x="3307" y="5798"/>
                    <a:pt x="4682" y="5798"/>
                  </a:cubicBezTo>
                  <a:cubicBezTo>
                    <a:pt x="6027" y="5798"/>
                    <a:pt x="7144" y="6257"/>
                    <a:pt x="8032" y="7173"/>
                  </a:cubicBezTo>
                  <a:cubicBezTo>
                    <a:pt x="8891" y="8089"/>
                    <a:pt x="9320" y="9191"/>
                    <a:pt x="9320" y="10480"/>
                  </a:cubicBezTo>
                  <a:cubicBezTo>
                    <a:pt x="9320" y="11826"/>
                    <a:pt x="8848" y="12942"/>
                    <a:pt x="7903" y="13830"/>
                  </a:cubicBezTo>
                  <a:cubicBezTo>
                    <a:pt x="6958" y="14689"/>
                    <a:pt x="5870" y="15118"/>
                    <a:pt x="4639" y="15118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4DAFC32E-5EA0-9BF5-BE08-5A51A9F62D1B}"/>
                </a:ext>
              </a:extLst>
            </p:cNvPr>
            <p:cNvSpPr/>
            <p:nvPr/>
          </p:nvSpPr>
          <p:spPr>
            <a:xfrm>
              <a:off x="1189730" y="3019228"/>
              <a:ext cx="38869" cy="44239"/>
            </a:xfrm>
            <a:custGeom>
              <a:avLst/>
              <a:gdLst>
                <a:gd name="connsiteX0" fmla="*/ 38870 w 38869"/>
                <a:gd name="connsiteY0" fmla="*/ 44239 h 44239"/>
                <a:gd name="connsiteX1" fmla="*/ 36164 w 38869"/>
                <a:gd name="connsiteY1" fmla="*/ 44239 h 44239"/>
                <a:gd name="connsiteX2" fmla="*/ 35606 w 38869"/>
                <a:gd name="connsiteY2" fmla="*/ 38483 h 44239"/>
                <a:gd name="connsiteX3" fmla="*/ 32170 w 38869"/>
                <a:gd name="connsiteY3" fmla="*/ 37410 h 44239"/>
                <a:gd name="connsiteX4" fmla="*/ 8590 w 38869"/>
                <a:gd name="connsiteY4" fmla="*/ 37410 h 44239"/>
                <a:gd name="connsiteX5" fmla="*/ 4510 w 38869"/>
                <a:gd name="connsiteY5" fmla="*/ 38569 h 44239"/>
                <a:gd name="connsiteX6" fmla="*/ 3694 w 38869"/>
                <a:gd name="connsiteY6" fmla="*/ 44239 h 44239"/>
                <a:gd name="connsiteX7" fmla="*/ 945 w 38869"/>
                <a:gd name="connsiteY7" fmla="*/ 44239 h 44239"/>
                <a:gd name="connsiteX8" fmla="*/ 0 w 38869"/>
                <a:gd name="connsiteY8" fmla="*/ 31869 h 44239"/>
                <a:gd name="connsiteX9" fmla="*/ 9234 w 38869"/>
                <a:gd name="connsiteY9" fmla="*/ 31869 h 44239"/>
                <a:gd name="connsiteX10" fmla="*/ 0 w 38869"/>
                <a:gd name="connsiteY10" fmla="*/ 18855 h 44239"/>
                <a:gd name="connsiteX11" fmla="*/ 3264 w 38869"/>
                <a:gd name="connsiteY11" fmla="*/ 9621 h 44239"/>
                <a:gd name="connsiteX12" fmla="*/ 7903 w 38869"/>
                <a:gd name="connsiteY12" fmla="*/ 7302 h 44239"/>
                <a:gd name="connsiteX13" fmla="*/ 16708 w 38869"/>
                <a:gd name="connsiteY13" fmla="*/ 6872 h 44239"/>
                <a:gd name="connsiteX14" fmla="*/ 33501 w 38869"/>
                <a:gd name="connsiteY14" fmla="*/ 6872 h 44239"/>
                <a:gd name="connsiteX15" fmla="*/ 35777 w 38869"/>
                <a:gd name="connsiteY15" fmla="*/ 5369 h 44239"/>
                <a:gd name="connsiteX16" fmla="*/ 36164 w 38869"/>
                <a:gd name="connsiteY16" fmla="*/ 0 h 44239"/>
                <a:gd name="connsiteX17" fmla="*/ 38870 w 38869"/>
                <a:gd name="connsiteY17" fmla="*/ 0 h 44239"/>
                <a:gd name="connsiteX18" fmla="*/ 38612 w 38869"/>
                <a:gd name="connsiteY18" fmla="*/ 9879 h 44239"/>
                <a:gd name="connsiteX19" fmla="*/ 38870 w 38869"/>
                <a:gd name="connsiteY19" fmla="*/ 19800 h 44239"/>
                <a:gd name="connsiteX20" fmla="*/ 36164 w 38869"/>
                <a:gd name="connsiteY20" fmla="*/ 19800 h 44239"/>
                <a:gd name="connsiteX21" fmla="*/ 35606 w 38869"/>
                <a:gd name="connsiteY21" fmla="*/ 14045 h 44239"/>
                <a:gd name="connsiteX22" fmla="*/ 32170 w 38869"/>
                <a:gd name="connsiteY22" fmla="*/ 12929 h 44239"/>
                <a:gd name="connsiteX23" fmla="*/ 11682 w 38869"/>
                <a:gd name="connsiteY23" fmla="*/ 12929 h 44239"/>
                <a:gd name="connsiteX24" fmla="*/ 4596 w 38869"/>
                <a:gd name="connsiteY24" fmla="*/ 14303 h 44239"/>
                <a:gd name="connsiteX25" fmla="*/ 1933 w 38869"/>
                <a:gd name="connsiteY25" fmla="*/ 19457 h 44239"/>
                <a:gd name="connsiteX26" fmla="*/ 5755 w 38869"/>
                <a:gd name="connsiteY26" fmla="*/ 27660 h 44239"/>
                <a:gd name="connsiteX27" fmla="*/ 16020 w 38869"/>
                <a:gd name="connsiteY27" fmla="*/ 31311 h 44239"/>
                <a:gd name="connsiteX28" fmla="*/ 32170 w 38869"/>
                <a:gd name="connsiteY28" fmla="*/ 31311 h 44239"/>
                <a:gd name="connsiteX29" fmla="*/ 35606 w 38869"/>
                <a:gd name="connsiteY29" fmla="*/ 30237 h 44239"/>
                <a:gd name="connsiteX30" fmla="*/ 36164 w 38869"/>
                <a:gd name="connsiteY30" fmla="*/ 24482 h 44239"/>
                <a:gd name="connsiteX31" fmla="*/ 38870 w 38869"/>
                <a:gd name="connsiteY31" fmla="*/ 24482 h 44239"/>
                <a:gd name="connsiteX32" fmla="*/ 38612 w 38869"/>
                <a:gd name="connsiteY32" fmla="*/ 34317 h 44239"/>
                <a:gd name="connsiteX33" fmla="*/ 38870 w 38869"/>
                <a:gd name="connsiteY33" fmla="*/ 44239 h 4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8869" h="44239">
                  <a:moveTo>
                    <a:pt x="38870" y="44239"/>
                  </a:moveTo>
                  <a:lnTo>
                    <a:pt x="36164" y="44239"/>
                  </a:lnTo>
                  <a:cubicBezTo>
                    <a:pt x="36164" y="41117"/>
                    <a:pt x="35978" y="39199"/>
                    <a:pt x="35606" y="38483"/>
                  </a:cubicBezTo>
                  <a:cubicBezTo>
                    <a:pt x="35205" y="37767"/>
                    <a:pt x="34059" y="37410"/>
                    <a:pt x="32170" y="37410"/>
                  </a:cubicBezTo>
                  <a:lnTo>
                    <a:pt x="8590" y="37410"/>
                  </a:lnTo>
                  <a:cubicBezTo>
                    <a:pt x="6414" y="37410"/>
                    <a:pt x="5054" y="37796"/>
                    <a:pt x="4510" y="38569"/>
                  </a:cubicBezTo>
                  <a:cubicBezTo>
                    <a:pt x="3966" y="39314"/>
                    <a:pt x="3694" y="41203"/>
                    <a:pt x="3694" y="44239"/>
                  </a:cubicBezTo>
                  <a:lnTo>
                    <a:pt x="945" y="44239"/>
                  </a:lnTo>
                  <a:lnTo>
                    <a:pt x="0" y="31869"/>
                  </a:lnTo>
                  <a:lnTo>
                    <a:pt x="9234" y="31869"/>
                  </a:lnTo>
                  <a:cubicBezTo>
                    <a:pt x="3078" y="29120"/>
                    <a:pt x="0" y="24783"/>
                    <a:pt x="0" y="18855"/>
                  </a:cubicBezTo>
                  <a:cubicBezTo>
                    <a:pt x="0" y="14446"/>
                    <a:pt x="1088" y="11368"/>
                    <a:pt x="3264" y="9621"/>
                  </a:cubicBezTo>
                  <a:cubicBezTo>
                    <a:pt x="4725" y="8333"/>
                    <a:pt x="6271" y="7560"/>
                    <a:pt x="7903" y="7302"/>
                  </a:cubicBezTo>
                  <a:cubicBezTo>
                    <a:pt x="9535" y="7015"/>
                    <a:pt x="12470" y="6872"/>
                    <a:pt x="16708" y="6872"/>
                  </a:cubicBezTo>
                  <a:lnTo>
                    <a:pt x="33501" y="6872"/>
                  </a:lnTo>
                  <a:cubicBezTo>
                    <a:pt x="34732" y="6815"/>
                    <a:pt x="35491" y="6314"/>
                    <a:pt x="35777" y="5369"/>
                  </a:cubicBezTo>
                  <a:cubicBezTo>
                    <a:pt x="36035" y="4424"/>
                    <a:pt x="36164" y="2634"/>
                    <a:pt x="36164" y="0"/>
                  </a:cubicBezTo>
                  <a:lnTo>
                    <a:pt x="38870" y="0"/>
                  </a:lnTo>
                  <a:cubicBezTo>
                    <a:pt x="38698" y="5984"/>
                    <a:pt x="38612" y="9278"/>
                    <a:pt x="38612" y="9879"/>
                  </a:cubicBezTo>
                  <a:cubicBezTo>
                    <a:pt x="38612" y="10337"/>
                    <a:pt x="38698" y="13644"/>
                    <a:pt x="38870" y="19800"/>
                  </a:cubicBezTo>
                  <a:lnTo>
                    <a:pt x="36164" y="19800"/>
                  </a:lnTo>
                  <a:cubicBezTo>
                    <a:pt x="36164" y="16679"/>
                    <a:pt x="35978" y="14761"/>
                    <a:pt x="35606" y="14045"/>
                  </a:cubicBezTo>
                  <a:cubicBezTo>
                    <a:pt x="35205" y="13301"/>
                    <a:pt x="34059" y="12929"/>
                    <a:pt x="32170" y="12929"/>
                  </a:cubicBezTo>
                  <a:lnTo>
                    <a:pt x="11682" y="12929"/>
                  </a:lnTo>
                  <a:cubicBezTo>
                    <a:pt x="8705" y="12929"/>
                    <a:pt x="6342" y="13387"/>
                    <a:pt x="4596" y="14303"/>
                  </a:cubicBezTo>
                  <a:cubicBezTo>
                    <a:pt x="2820" y="15219"/>
                    <a:pt x="1933" y="16937"/>
                    <a:pt x="1933" y="19457"/>
                  </a:cubicBezTo>
                  <a:cubicBezTo>
                    <a:pt x="1933" y="22492"/>
                    <a:pt x="3207" y="25226"/>
                    <a:pt x="5755" y="27660"/>
                  </a:cubicBezTo>
                  <a:cubicBezTo>
                    <a:pt x="8304" y="30094"/>
                    <a:pt x="11725" y="31311"/>
                    <a:pt x="16020" y="31311"/>
                  </a:cubicBezTo>
                  <a:lnTo>
                    <a:pt x="32170" y="31311"/>
                  </a:lnTo>
                  <a:cubicBezTo>
                    <a:pt x="34059" y="31311"/>
                    <a:pt x="35205" y="30953"/>
                    <a:pt x="35606" y="30237"/>
                  </a:cubicBezTo>
                  <a:cubicBezTo>
                    <a:pt x="35978" y="29493"/>
                    <a:pt x="36164" y="27574"/>
                    <a:pt x="36164" y="24482"/>
                  </a:cubicBezTo>
                  <a:lnTo>
                    <a:pt x="38870" y="24482"/>
                  </a:lnTo>
                  <a:cubicBezTo>
                    <a:pt x="38698" y="30466"/>
                    <a:pt x="38612" y="33744"/>
                    <a:pt x="38612" y="34317"/>
                  </a:cubicBezTo>
                  <a:cubicBezTo>
                    <a:pt x="38612" y="34775"/>
                    <a:pt x="38698" y="38083"/>
                    <a:pt x="38870" y="44239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67EE99A6-A250-CE14-9A3A-311F5F7FA28E}"/>
                </a:ext>
              </a:extLst>
            </p:cNvPr>
            <p:cNvSpPr/>
            <p:nvPr/>
          </p:nvSpPr>
          <p:spPr>
            <a:xfrm>
              <a:off x="1162628" y="2994743"/>
              <a:ext cx="87961" cy="20401"/>
            </a:xfrm>
            <a:custGeom>
              <a:avLst/>
              <a:gdLst>
                <a:gd name="connsiteX0" fmla="*/ 43981 w 87961"/>
                <a:gd name="connsiteY0" fmla="*/ 20402 h 20401"/>
                <a:gd name="connsiteX1" fmla="*/ 17137 w 87961"/>
                <a:gd name="connsiteY1" fmla="*/ 14861 h 20401"/>
                <a:gd name="connsiteX2" fmla="*/ 7903 w 87961"/>
                <a:gd name="connsiteY2" fmla="*/ 9191 h 20401"/>
                <a:gd name="connsiteX3" fmla="*/ 1847 w 87961"/>
                <a:gd name="connsiteY3" fmla="*/ 3694 h 20401"/>
                <a:gd name="connsiteX4" fmla="*/ 0 w 87961"/>
                <a:gd name="connsiteY4" fmla="*/ 902 h 20401"/>
                <a:gd name="connsiteX5" fmla="*/ 859 w 87961"/>
                <a:gd name="connsiteY5" fmla="*/ 0 h 20401"/>
                <a:gd name="connsiteX6" fmla="*/ 2362 w 87961"/>
                <a:gd name="connsiteY6" fmla="*/ 1160 h 20401"/>
                <a:gd name="connsiteX7" fmla="*/ 43981 w 87961"/>
                <a:gd name="connsiteY7" fmla="*/ 15290 h 20401"/>
                <a:gd name="connsiteX8" fmla="*/ 85127 w 87961"/>
                <a:gd name="connsiteY8" fmla="*/ 1504 h 20401"/>
                <a:gd name="connsiteX9" fmla="*/ 87103 w 87961"/>
                <a:gd name="connsiteY9" fmla="*/ 0 h 20401"/>
                <a:gd name="connsiteX10" fmla="*/ 87962 w 87961"/>
                <a:gd name="connsiteY10" fmla="*/ 902 h 20401"/>
                <a:gd name="connsiteX11" fmla="*/ 86201 w 87961"/>
                <a:gd name="connsiteY11" fmla="*/ 3608 h 20401"/>
                <a:gd name="connsiteX12" fmla="*/ 80402 w 87961"/>
                <a:gd name="connsiteY12" fmla="*/ 8977 h 20401"/>
                <a:gd name="connsiteX13" fmla="*/ 71426 w 87961"/>
                <a:gd name="connsiteY13" fmla="*/ 14603 h 20401"/>
                <a:gd name="connsiteX14" fmla="*/ 43981 w 87961"/>
                <a:gd name="connsiteY14" fmla="*/ 20402 h 2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961" h="20401">
                  <a:moveTo>
                    <a:pt x="43981" y="20402"/>
                  </a:moveTo>
                  <a:cubicBezTo>
                    <a:pt x="34074" y="20402"/>
                    <a:pt x="25126" y="18555"/>
                    <a:pt x="17137" y="14861"/>
                  </a:cubicBezTo>
                  <a:cubicBezTo>
                    <a:pt x="13787" y="13286"/>
                    <a:pt x="10709" y="11397"/>
                    <a:pt x="7903" y="9191"/>
                  </a:cubicBezTo>
                  <a:cubicBezTo>
                    <a:pt x="5097" y="6986"/>
                    <a:pt x="3078" y="5155"/>
                    <a:pt x="1847" y="3694"/>
                  </a:cubicBezTo>
                  <a:cubicBezTo>
                    <a:pt x="616" y="2233"/>
                    <a:pt x="0" y="1303"/>
                    <a:pt x="0" y="902"/>
                  </a:cubicBezTo>
                  <a:cubicBezTo>
                    <a:pt x="0" y="329"/>
                    <a:pt x="286" y="28"/>
                    <a:pt x="859" y="0"/>
                  </a:cubicBezTo>
                  <a:cubicBezTo>
                    <a:pt x="1145" y="0"/>
                    <a:pt x="1646" y="387"/>
                    <a:pt x="2362" y="1160"/>
                  </a:cubicBezTo>
                  <a:cubicBezTo>
                    <a:pt x="11983" y="10609"/>
                    <a:pt x="25856" y="15319"/>
                    <a:pt x="43981" y="15290"/>
                  </a:cubicBezTo>
                  <a:cubicBezTo>
                    <a:pt x="62163" y="15290"/>
                    <a:pt x="75878" y="10695"/>
                    <a:pt x="85127" y="1504"/>
                  </a:cubicBezTo>
                  <a:cubicBezTo>
                    <a:pt x="86129" y="502"/>
                    <a:pt x="86787" y="0"/>
                    <a:pt x="87103" y="0"/>
                  </a:cubicBezTo>
                  <a:cubicBezTo>
                    <a:pt x="87676" y="0"/>
                    <a:pt x="87962" y="301"/>
                    <a:pt x="87962" y="902"/>
                  </a:cubicBezTo>
                  <a:cubicBezTo>
                    <a:pt x="87962" y="1303"/>
                    <a:pt x="87375" y="2205"/>
                    <a:pt x="86201" y="3608"/>
                  </a:cubicBezTo>
                  <a:cubicBezTo>
                    <a:pt x="85026" y="5012"/>
                    <a:pt x="83093" y="6801"/>
                    <a:pt x="80402" y="8977"/>
                  </a:cubicBezTo>
                  <a:cubicBezTo>
                    <a:pt x="77711" y="11153"/>
                    <a:pt x="74719" y="13028"/>
                    <a:pt x="71426" y="14603"/>
                  </a:cubicBezTo>
                  <a:cubicBezTo>
                    <a:pt x="63437" y="18469"/>
                    <a:pt x="54289" y="20402"/>
                    <a:pt x="43981" y="20402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946A8A33-487F-782F-E29E-03E03775ACE3}"/>
                </a:ext>
              </a:extLst>
            </p:cNvPr>
            <p:cNvSpPr/>
            <p:nvPr/>
          </p:nvSpPr>
          <p:spPr>
            <a:xfrm>
              <a:off x="1189730" y="2947472"/>
              <a:ext cx="56908" cy="40587"/>
            </a:xfrm>
            <a:custGeom>
              <a:avLst/>
              <a:gdLst>
                <a:gd name="connsiteX0" fmla="*/ 3350 w 56908"/>
                <a:gd name="connsiteY0" fmla="*/ 0 h 40587"/>
                <a:gd name="connsiteX1" fmla="*/ 5369 w 56908"/>
                <a:gd name="connsiteY1" fmla="*/ 387 h 40587"/>
                <a:gd name="connsiteX2" fmla="*/ 38956 w 56908"/>
                <a:gd name="connsiteY2" fmla="*/ 8805 h 40587"/>
                <a:gd name="connsiteX3" fmla="*/ 51669 w 56908"/>
                <a:gd name="connsiteY3" fmla="*/ 16665 h 40587"/>
                <a:gd name="connsiteX4" fmla="*/ 56909 w 56908"/>
                <a:gd name="connsiteY4" fmla="*/ 29421 h 40587"/>
                <a:gd name="connsiteX5" fmla="*/ 54718 w 56908"/>
                <a:gd name="connsiteY5" fmla="*/ 36121 h 40587"/>
                <a:gd name="connsiteX6" fmla="*/ 49264 w 56908"/>
                <a:gd name="connsiteY6" fmla="*/ 38741 h 40587"/>
                <a:gd name="connsiteX7" fmla="*/ 44926 w 56908"/>
                <a:gd name="connsiteY7" fmla="*/ 37195 h 40587"/>
                <a:gd name="connsiteX8" fmla="*/ 43551 w 56908"/>
                <a:gd name="connsiteY8" fmla="*/ 33802 h 40587"/>
                <a:gd name="connsiteX9" fmla="*/ 43723 w 56908"/>
                <a:gd name="connsiteY9" fmla="*/ 32556 h 40587"/>
                <a:gd name="connsiteX10" fmla="*/ 44625 w 56908"/>
                <a:gd name="connsiteY10" fmla="*/ 31224 h 40587"/>
                <a:gd name="connsiteX11" fmla="*/ 46601 w 56908"/>
                <a:gd name="connsiteY11" fmla="*/ 30538 h 40587"/>
                <a:gd name="connsiteX12" fmla="*/ 50209 w 56908"/>
                <a:gd name="connsiteY12" fmla="*/ 32298 h 40587"/>
                <a:gd name="connsiteX13" fmla="*/ 51111 w 56908"/>
                <a:gd name="connsiteY13" fmla="*/ 33973 h 40587"/>
                <a:gd name="connsiteX14" fmla="*/ 51282 w 56908"/>
                <a:gd name="connsiteY14" fmla="*/ 36078 h 40587"/>
                <a:gd name="connsiteX15" fmla="*/ 53301 w 56908"/>
                <a:gd name="connsiteY15" fmla="*/ 34618 h 40587"/>
                <a:gd name="connsiteX16" fmla="*/ 54418 w 56908"/>
                <a:gd name="connsiteY16" fmla="*/ 32599 h 40587"/>
                <a:gd name="connsiteX17" fmla="*/ 54847 w 56908"/>
                <a:gd name="connsiteY17" fmla="*/ 30838 h 40587"/>
                <a:gd name="connsiteX18" fmla="*/ 54976 w 56908"/>
                <a:gd name="connsiteY18" fmla="*/ 29421 h 40587"/>
                <a:gd name="connsiteX19" fmla="*/ 49435 w 56908"/>
                <a:gd name="connsiteY19" fmla="*/ 19714 h 40587"/>
                <a:gd name="connsiteX20" fmla="*/ 46085 w 56908"/>
                <a:gd name="connsiteY20" fmla="*/ 17567 h 40587"/>
                <a:gd name="connsiteX21" fmla="*/ 42435 w 56908"/>
                <a:gd name="connsiteY21" fmla="*/ 15934 h 40587"/>
                <a:gd name="connsiteX22" fmla="*/ 39385 w 56908"/>
                <a:gd name="connsiteY22" fmla="*/ 14947 h 40587"/>
                <a:gd name="connsiteX23" fmla="*/ 35863 w 56908"/>
                <a:gd name="connsiteY23" fmla="*/ 14001 h 40587"/>
                <a:gd name="connsiteX24" fmla="*/ 39858 w 56908"/>
                <a:gd name="connsiteY24" fmla="*/ 22892 h 40587"/>
                <a:gd name="connsiteX25" fmla="*/ 39299 w 56908"/>
                <a:gd name="connsiteY25" fmla="*/ 26801 h 40587"/>
                <a:gd name="connsiteX26" fmla="*/ 37581 w 56908"/>
                <a:gd name="connsiteY26" fmla="*/ 30194 h 40587"/>
                <a:gd name="connsiteX27" fmla="*/ 34274 w 56908"/>
                <a:gd name="connsiteY27" fmla="*/ 32728 h 40587"/>
                <a:gd name="connsiteX28" fmla="*/ 29378 w 56908"/>
                <a:gd name="connsiteY28" fmla="*/ 33630 h 40587"/>
                <a:gd name="connsiteX29" fmla="*/ 22377 w 56908"/>
                <a:gd name="connsiteY29" fmla="*/ 32470 h 40587"/>
                <a:gd name="connsiteX30" fmla="*/ 10909 w 56908"/>
                <a:gd name="connsiteY30" fmla="*/ 28519 h 40587"/>
                <a:gd name="connsiteX31" fmla="*/ 4725 w 56908"/>
                <a:gd name="connsiteY31" fmla="*/ 27015 h 40587"/>
                <a:gd name="connsiteX32" fmla="*/ 3135 w 56908"/>
                <a:gd name="connsiteY32" fmla="*/ 27231 h 40587"/>
                <a:gd name="connsiteX33" fmla="*/ 2276 w 56908"/>
                <a:gd name="connsiteY33" fmla="*/ 27874 h 40587"/>
                <a:gd name="connsiteX34" fmla="*/ 1976 w 56908"/>
                <a:gd name="connsiteY34" fmla="*/ 28562 h 40587"/>
                <a:gd name="connsiteX35" fmla="*/ 1933 w 56908"/>
                <a:gd name="connsiteY35" fmla="*/ 29206 h 40587"/>
                <a:gd name="connsiteX36" fmla="*/ 4510 w 56908"/>
                <a:gd name="connsiteY36" fmla="*/ 34102 h 40587"/>
                <a:gd name="connsiteX37" fmla="*/ 12842 w 56908"/>
                <a:gd name="connsiteY37" fmla="*/ 38096 h 40587"/>
                <a:gd name="connsiteX38" fmla="*/ 14174 w 56908"/>
                <a:gd name="connsiteY38" fmla="*/ 38655 h 40587"/>
                <a:gd name="connsiteX39" fmla="*/ 14431 w 56908"/>
                <a:gd name="connsiteY39" fmla="*/ 39514 h 40587"/>
                <a:gd name="connsiteX40" fmla="*/ 13529 w 56908"/>
                <a:gd name="connsiteY40" fmla="*/ 40587 h 40587"/>
                <a:gd name="connsiteX41" fmla="*/ 11854 w 56908"/>
                <a:gd name="connsiteY41" fmla="*/ 40201 h 40587"/>
                <a:gd name="connsiteX42" fmla="*/ 8461 w 56908"/>
                <a:gd name="connsiteY42" fmla="*/ 38912 h 40587"/>
                <a:gd name="connsiteX43" fmla="*/ 4553 w 56908"/>
                <a:gd name="connsiteY43" fmla="*/ 36680 h 40587"/>
                <a:gd name="connsiteX44" fmla="*/ 1331 w 56908"/>
                <a:gd name="connsiteY44" fmla="*/ 33372 h 40587"/>
                <a:gd name="connsiteX45" fmla="*/ 0 w 56908"/>
                <a:gd name="connsiteY45" fmla="*/ 28948 h 40587"/>
                <a:gd name="connsiteX46" fmla="*/ 2105 w 56908"/>
                <a:gd name="connsiteY46" fmla="*/ 23751 h 40587"/>
                <a:gd name="connsiteX47" fmla="*/ 7216 w 56908"/>
                <a:gd name="connsiteY47" fmla="*/ 21733 h 40587"/>
                <a:gd name="connsiteX48" fmla="*/ 9578 w 56908"/>
                <a:gd name="connsiteY48" fmla="*/ 22076 h 40587"/>
                <a:gd name="connsiteX49" fmla="*/ 13529 w 56908"/>
                <a:gd name="connsiteY49" fmla="*/ 23494 h 40587"/>
                <a:gd name="connsiteX50" fmla="*/ 30795 w 56908"/>
                <a:gd name="connsiteY50" fmla="*/ 28004 h 40587"/>
                <a:gd name="connsiteX51" fmla="*/ 33329 w 56908"/>
                <a:gd name="connsiteY51" fmla="*/ 27789 h 40587"/>
                <a:gd name="connsiteX52" fmla="*/ 35563 w 56908"/>
                <a:gd name="connsiteY52" fmla="*/ 26973 h 40587"/>
                <a:gd name="connsiteX53" fmla="*/ 37281 w 56908"/>
                <a:gd name="connsiteY53" fmla="*/ 25298 h 40587"/>
                <a:gd name="connsiteX54" fmla="*/ 37882 w 56908"/>
                <a:gd name="connsiteY54" fmla="*/ 22549 h 40587"/>
                <a:gd name="connsiteX55" fmla="*/ 36937 w 56908"/>
                <a:gd name="connsiteY55" fmla="*/ 18641 h 40587"/>
                <a:gd name="connsiteX56" fmla="*/ 34618 w 56908"/>
                <a:gd name="connsiteY56" fmla="*/ 15505 h 40587"/>
                <a:gd name="connsiteX57" fmla="*/ 32170 w 56908"/>
                <a:gd name="connsiteY57" fmla="*/ 13529 h 40587"/>
                <a:gd name="connsiteX58" fmla="*/ 30409 w 56908"/>
                <a:gd name="connsiteY58" fmla="*/ 12585 h 40587"/>
                <a:gd name="connsiteX59" fmla="*/ 14603 w 56908"/>
                <a:gd name="connsiteY59" fmla="*/ 8633 h 40587"/>
                <a:gd name="connsiteX60" fmla="*/ 7559 w 56908"/>
                <a:gd name="connsiteY60" fmla="*/ 6872 h 40587"/>
                <a:gd name="connsiteX61" fmla="*/ 2792 w 56908"/>
                <a:gd name="connsiteY61" fmla="*/ 5670 h 40587"/>
                <a:gd name="connsiteX62" fmla="*/ 1417 w 56908"/>
                <a:gd name="connsiteY62" fmla="*/ 4252 h 40587"/>
                <a:gd name="connsiteX63" fmla="*/ 945 w 56908"/>
                <a:gd name="connsiteY63" fmla="*/ 2577 h 40587"/>
                <a:gd name="connsiteX64" fmla="*/ 1589 w 56908"/>
                <a:gd name="connsiteY64" fmla="*/ 773 h 40587"/>
                <a:gd name="connsiteX65" fmla="*/ 3350 w 56908"/>
                <a:gd name="connsiteY65" fmla="*/ 0 h 4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6908" h="40587">
                  <a:moveTo>
                    <a:pt x="3350" y="0"/>
                  </a:moveTo>
                  <a:cubicBezTo>
                    <a:pt x="3751" y="0"/>
                    <a:pt x="4424" y="129"/>
                    <a:pt x="5369" y="387"/>
                  </a:cubicBezTo>
                  <a:lnTo>
                    <a:pt x="38956" y="8805"/>
                  </a:lnTo>
                  <a:cubicBezTo>
                    <a:pt x="43938" y="10036"/>
                    <a:pt x="48176" y="12656"/>
                    <a:pt x="51669" y="16665"/>
                  </a:cubicBezTo>
                  <a:cubicBezTo>
                    <a:pt x="55162" y="20645"/>
                    <a:pt x="56909" y="24896"/>
                    <a:pt x="56909" y="29421"/>
                  </a:cubicBezTo>
                  <a:cubicBezTo>
                    <a:pt x="56909" y="32141"/>
                    <a:pt x="56179" y="34375"/>
                    <a:pt x="54718" y="36121"/>
                  </a:cubicBezTo>
                  <a:cubicBezTo>
                    <a:pt x="53287" y="37868"/>
                    <a:pt x="51468" y="38741"/>
                    <a:pt x="49264" y="38741"/>
                  </a:cubicBezTo>
                  <a:cubicBezTo>
                    <a:pt x="47317" y="38741"/>
                    <a:pt x="45871" y="38226"/>
                    <a:pt x="44926" y="37195"/>
                  </a:cubicBezTo>
                  <a:cubicBezTo>
                    <a:pt x="44010" y="36164"/>
                    <a:pt x="43551" y="35033"/>
                    <a:pt x="43551" y="33802"/>
                  </a:cubicBezTo>
                  <a:cubicBezTo>
                    <a:pt x="43551" y="33401"/>
                    <a:pt x="43609" y="32986"/>
                    <a:pt x="43723" y="32556"/>
                  </a:cubicBezTo>
                  <a:cubicBezTo>
                    <a:pt x="43838" y="32127"/>
                    <a:pt x="44138" y="31683"/>
                    <a:pt x="44625" y="31224"/>
                  </a:cubicBezTo>
                  <a:cubicBezTo>
                    <a:pt x="45112" y="30767"/>
                    <a:pt x="45770" y="30538"/>
                    <a:pt x="46601" y="30538"/>
                  </a:cubicBezTo>
                  <a:cubicBezTo>
                    <a:pt x="47947" y="30538"/>
                    <a:pt x="49149" y="31124"/>
                    <a:pt x="50209" y="32298"/>
                  </a:cubicBezTo>
                  <a:cubicBezTo>
                    <a:pt x="50695" y="32871"/>
                    <a:pt x="50996" y="33429"/>
                    <a:pt x="51111" y="33973"/>
                  </a:cubicBezTo>
                  <a:cubicBezTo>
                    <a:pt x="51225" y="34489"/>
                    <a:pt x="51282" y="35191"/>
                    <a:pt x="51282" y="36078"/>
                  </a:cubicBezTo>
                  <a:cubicBezTo>
                    <a:pt x="52084" y="35734"/>
                    <a:pt x="52757" y="35248"/>
                    <a:pt x="53301" y="34618"/>
                  </a:cubicBezTo>
                  <a:cubicBezTo>
                    <a:pt x="53845" y="33988"/>
                    <a:pt x="54217" y="33315"/>
                    <a:pt x="54418" y="32599"/>
                  </a:cubicBezTo>
                  <a:cubicBezTo>
                    <a:pt x="54647" y="31883"/>
                    <a:pt x="54790" y="31296"/>
                    <a:pt x="54847" y="30838"/>
                  </a:cubicBezTo>
                  <a:cubicBezTo>
                    <a:pt x="54933" y="30352"/>
                    <a:pt x="54976" y="29878"/>
                    <a:pt x="54976" y="29421"/>
                  </a:cubicBezTo>
                  <a:cubicBezTo>
                    <a:pt x="54976" y="25756"/>
                    <a:pt x="53129" y="22521"/>
                    <a:pt x="49435" y="19714"/>
                  </a:cubicBezTo>
                  <a:cubicBezTo>
                    <a:pt x="48319" y="18884"/>
                    <a:pt x="47202" y="18167"/>
                    <a:pt x="46085" y="17567"/>
                  </a:cubicBezTo>
                  <a:cubicBezTo>
                    <a:pt x="44997" y="16937"/>
                    <a:pt x="43780" y="16392"/>
                    <a:pt x="42435" y="15934"/>
                  </a:cubicBezTo>
                  <a:cubicBezTo>
                    <a:pt x="41117" y="15477"/>
                    <a:pt x="40101" y="15147"/>
                    <a:pt x="39385" y="14947"/>
                  </a:cubicBezTo>
                  <a:cubicBezTo>
                    <a:pt x="38669" y="14717"/>
                    <a:pt x="37495" y="14402"/>
                    <a:pt x="35863" y="14001"/>
                  </a:cubicBezTo>
                  <a:cubicBezTo>
                    <a:pt x="38526" y="16665"/>
                    <a:pt x="39858" y="19628"/>
                    <a:pt x="39858" y="22892"/>
                  </a:cubicBezTo>
                  <a:cubicBezTo>
                    <a:pt x="39858" y="24266"/>
                    <a:pt x="39671" y="25569"/>
                    <a:pt x="39299" y="26801"/>
                  </a:cubicBezTo>
                  <a:cubicBezTo>
                    <a:pt x="38927" y="28004"/>
                    <a:pt x="38354" y="29135"/>
                    <a:pt x="37581" y="30194"/>
                  </a:cubicBezTo>
                  <a:cubicBezTo>
                    <a:pt x="36780" y="31253"/>
                    <a:pt x="35677" y="32098"/>
                    <a:pt x="34274" y="32728"/>
                  </a:cubicBezTo>
                  <a:cubicBezTo>
                    <a:pt x="32871" y="33330"/>
                    <a:pt x="31239" y="33630"/>
                    <a:pt x="29378" y="33630"/>
                  </a:cubicBezTo>
                  <a:cubicBezTo>
                    <a:pt x="27402" y="33630"/>
                    <a:pt x="25069" y="33243"/>
                    <a:pt x="22377" y="32470"/>
                  </a:cubicBezTo>
                  <a:cubicBezTo>
                    <a:pt x="19685" y="31698"/>
                    <a:pt x="15863" y="30380"/>
                    <a:pt x="10909" y="28519"/>
                  </a:cubicBezTo>
                  <a:cubicBezTo>
                    <a:pt x="8132" y="27517"/>
                    <a:pt x="6070" y="27015"/>
                    <a:pt x="4725" y="27015"/>
                  </a:cubicBezTo>
                  <a:cubicBezTo>
                    <a:pt x="4066" y="27015"/>
                    <a:pt x="3536" y="27087"/>
                    <a:pt x="3135" y="27231"/>
                  </a:cubicBezTo>
                  <a:cubicBezTo>
                    <a:pt x="2706" y="27374"/>
                    <a:pt x="2419" y="27588"/>
                    <a:pt x="2276" y="27874"/>
                  </a:cubicBezTo>
                  <a:cubicBezTo>
                    <a:pt x="2105" y="28161"/>
                    <a:pt x="2004" y="28390"/>
                    <a:pt x="1976" y="28562"/>
                  </a:cubicBezTo>
                  <a:cubicBezTo>
                    <a:pt x="1947" y="28705"/>
                    <a:pt x="1933" y="28919"/>
                    <a:pt x="1933" y="29206"/>
                  </a:cubicBezTo>
                  <a:cubicBezTo>
                    <a:pt x="1933" y="30895"/>
                    <a:pt x="2792" y="32527"/>
                    <a:pt x="4510" y="34102"/>
                  </a:cubicBezTo>
                  <a:cubicBezTo>
                    <a:pt x="6228" y="35677"/>
                    <a:pt x="9005" y="37008"/>
                    <a:pt x="12842" y="38096"/>
                  </a:cubicBezTo>
                  <a:cubicBezTo>
                    <a:pt x="13558" y="38325"/>
                    <a:pt x="14002" y="38512"/>
                    <a:pt x="14174" y="38655"/>
                  </a:cubicBezTo>
                  <a:cubicBezTo>
                    <a:pt x="14345" y="38799"/>
                    <a:pt x="14431" y="39085"/>
                    <a:pt x="14431" y="39514"/>
                  </a:cubicBezTo>
                  <a:cubicBezTo>
                    <a:pt x="14403" y="40230"/>
                    <a:pt x="14102" y="40587"/>
                    <a:pt x="13529" y="40587"/>
                  </a:cubicBezTo>
                  <a:cubicBezTo>
                    <a:pt x="13300" y="40587"/>
                    <a:pt x="12742" y="40459"/>
                    <a:pt x="11854" y="40201"/>
                  </a:cubicBezTo>
                  <a:cubicBezTo>
                    <a:pt x="10938" y="39944"/>
                    <a:pt x="9807" y="39514"/>
                    <a:pt x="8461" y="38912"/>
                  </a:cubicBezTo>
                  <a:cubicBezTo>
                    <a:pt x="7087" y="38282"/>
                    <a:pt x="5784" y="37539"/>
                    <a:pt x="4553" y="36680"/>
                  </a:cubicBezTo>
                  <a:cubicBezTo>
                    <a:pt x="3293" y="35821"/>
                    <a:pt x="2219" y="34718"/>
                    <a:pt x="1331" y="33372"/>
                  </a:cubicBezTo>
                  <a:cubicBezTo>
                    <a:pt x="444" y="31997"/>
                    <a:pt x="0" y="30523"/>
                    <a:pt x="0" y="28948"/>
                  </a:cubicBezTo>
                  <a:cubicBezTo>
                    <a:pt x="0" y="26801"/>
                    <a:pt x="701" y="25069"/>
                    <a:pt x="2105" y="23751"/>
                  </a:cubicBezTo>
                  <a:cubicBezTo>
                    <a:pt x="3479" y="22406"/>
                    <a:pt x="5183" y="21733"/>
                    <a:pt x="7216" y="21733"/>
                  </a:cubicBezTo>
                  <a:cubicBezTo>
                    <a:pt x="8046" y="21733"/>
                    <a:pt x="8833" y="21848"/>
                    <a:pt x="9578" y="22076"/>
                  </a:cubicBezTo>
                  <a:cubicBezTo>
                    <a:pt x="10294" y="22277"/>
                    <a:pt x="11611" y="22749"/>
                    <a:pt x="13529" y="23494"/>
                  </a:cubicBezTo>
                  <a:cubicBezTo>
                    <a:pt x="21260" y="26500"/>
                    <a:pt x="27016" y="28004"/>
                    <a:pt x="30795" y="28004"/>
                  </a:cubicBezTo>
                  <a:cubicBezTo>
                    <a:pt x="31711" y="28004"/>
                    <a:pt x="32556" y="27932"/>
                    <a:pt x="33329" y="27789"/>
                  </a:cubicBezTo>
                  <a:cubicBezTo>
                    <a:pt x="34074" y="27618"/>
                    <a:pt x="34818" y="27345"/>
                    <a:pt x="35563" y="26973"/>
                  </a:cubicBezTo>
                  <a:cubicBezTo>
                    <a:pt x="36278" y="26601"/>
                    <a:pt x="36851" y="26042"/>
                    <a:pt x="37281" y="25298"/>
                  </a:cubicBezTo>
                  <a:cubicBezTo>
                    <a:pt x="37681" y="24525"/>
                    <a:pt x="37882" y="23608"/>
                    <a:pt x="37882" y="22549"/>
                  </a:cubicBezTo>
                  <a:cubicBezTo>
                    <a:pt x="37882" y="21203"/>
                    <a:pt x="37567" y="19900"/>
                    <a:pt x="36937" y="18641"/>
                  </a:cubicBezTo>
                  <a:cubicBezTo>
                    <a:pt x="36278" y="17352"/>
                    <a:pt x="35505" y="16307"/>
                    <a:pt x="34618" y="15505"/>
                  </a:cubicBezTo>
                  <a:cubicBezTo>
                    <a:pt x="33730" y="14675"/>
                    <a:pt x="32914" y="14016"/>
                    <a:pt x="32170" y="13529"/>
                  </a:cubicBezTo>
                  <a:cubicBezTo>
                    <a:pt x="31397" y="13014"/>
                    <a:pt x="30810" y="12699"/>
                    <a:pt x="30409" y="12585"/>
                  </a:cubicBezTo>
                  <a:lnTo>
                    <a:pt x="14603" y="8633"/>
                  </a:lnTo>
                  <a:lnTo>
                    <a:pt x="7559" y="6872"/>
                  </a:lnTo>
                  <a:cubicBezTo>
                    <a:pt x="5011" y="6328"/>
                    <a:pt x="3422" y="5927"/>
                    <a:pt x="2792" y="5670"/>
                  </a:cubicBezTo>
                  <a:cubicBezTo>
                    <a:pt x="2190" y="5326"/>
                    <a:pt x="1732" y="4853"/>
                    <a:pt x="1417" y="4252"/>
                  </a:cubicBezTo>
                  <a:cubicBezTo>
                    <a:pt x="1102" y="3651"/>
                    <a:pt x="945" y="3093"/>
                    <a:pt x="945" y="2577"/>
                  </a:cubicBezTo>
                  <a:cubicBezTo>
                    <a:pt x="945" y="1861"/>
                    <a:pt x="1160" y="1260"/>
                    <a:pt x="1589" y="773"/>
                  </a:cubicBezTo>
                  <a:cubicBezTo>
                    <a:pt x="2019" y="258"/>
                    <a:pt x="2606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FFEB20A-A6DD-C370-F804-FB901B881376}"/>
                </a:ext>
              </a:extLst>
            </p:cNvPr>
            <p:cNvSpPr/>
            <p:nvPr/>
          </p:nvSpPr>
          <p:spPr>
            <a:xfrm>
              <a:off x="1190760" y="2935001"/>
              <a:ext cx="54804" cy="10394"/>
            </a:xfrm>
            <a:custGeom>
              <a:avLst/>
              <a:gdLst>
                <a:gd name="connsiteX0" fmla="*/ 7817 w 54804"/>
                <a:gd name="connsiteY0" fmla="*/ 9063 h 10394"/>
                <a:gd name="connsiteX1" fmla="*/ 4553 w 54804"/>
                <a:gd name="connsiteY1" fmla="*/ 10394 h 10394"/>
                <a:gd name="connsiteX2" fmla="*/ 1374 w 54804"/>
                <a:gd name="connsiteY2" fmla="*/ 9063 h 10394"/>
                <a:gd name="connsiteX3" fmla="*/ 0 w 54804"/>
                <a:gd name="connsiteY3" fmla="*/ 5713 h 10394"/>
                <a:gd name="connsiteX4" fmla="*/ 1289 w 54804"/>
                <a:gd name="connsiteY4" fmla="*/ 2491 h 10394"/>
                <a:gd name="connsiteX5" fmla="*/ 4596 w 54804"/>
                <a:gd name="connsiteY5" fmla="*/ 1160 h 10394"/>
                <a:gd name="connsiteX6" fmla="*/ 7946 w 54804"/>
                <a:gd name="connsiteY6" fmla="*/ 2577 h 10394"/>
                <a:gd name="connsiteX7" fmla="*/ 9234 w 54804"/>
                <a:gd name="connsiteY7" fmla="*/ 5713 h 10394"/>
                <a:gd name="connsiteX8" fmla="*/ 7817 w 54804"/>
                <a:gd name="connsiteY8" fmla="*/ 9063 h 10394"/>
                <a:gd name="connsiteX9" fmla="*/ 36422 w 54804"/>
                <a:gd name="connsiteY9" fmla="*/ 9063 h 10394"/>
                <a:gd name="connsiteX10" fmla="*/ 33157 w 54804"/>
                <a:gd name="connsiteY10" fmla="*/ 10308 h 10394"/>
                <a:gd name="connsiteX11" fmla="*/ 29936 w 54804"/>
                <a:gd name="connsiteY11" fmla="*/ 9106 h 10394"/>
                <a:gd name="connsiteX12" fmla="*/ 28519 w 54804"/>
                <a:gd name="connsiteY12" fmla="*/ 5627 h 10394"/>
                <a:gd name="connsiteX13" fmla="*/ 31053 w 54804"/>
                <a:gd name="connsiteY13" fmla="*/ 1504 h 10394"/>
                <a:gd name="connsiteX14" fmla="*/ 37753 w 54804"/>
                <a:gd name="connsiteY14" fmla="*/ 0 h 10394"/>
                <a:gd name="connsiteX15" fmla="*/ 46515 w 54804"/>
                <a:gd name="connsiteY15" fmla="*/ 1847 h 10394"/>
                <a:gd name="connsiteX16" fmla="*/ 52786 w 54804"/>
                <a:gd name="connsiteY16" fmla="*/ 5498 h 10394"/>
                <a:gd name="connsiteX17" fmla="*/ 54804 w 54804"/>
                <a:gd name="connsiteY17" fmla="*/ 8032 h 10394"/>
                <a:gd name="connsiteX18" fmla="*/ 53859 w 54804"/>
                <a:gd name="connsiteY18" fmla="*/ 8891 h 10394"/>
                <a:gd name="connsiteX19" fmla="*/ 52871 w 54804"/>
                <a:gd name="connsiteY19" fmla="*/ 8289 h 10394"/>
                <a:gd name="connsiteX20" fmla="*/ 37753 w 54804"/>
                <a:gd name="connsiteY20" fmla="*/ 1933 h 10394"/>
                <a:gd name="connsiteX21" fmla="*/ 36422 w 54804"/>
                <a:gd name="connsiteY21" fmla="*/ 2105 h 10394"/>
                <a:gd name="connsiteX22" fmla="*/ 36593 w 54804"/>
                <a:gd name="connsiteY22" fmla="*/ 2320 h 10394"/>
                <a:gd name="connsiteX23" fmla="*/ 37839 w 54804"/>
                <a:gd name="connsiteY23" fmla="*/ 5627 h 10394"/>
                <a:gd name="connsiteX24" fmla="*/ 36422 w 54804"/>
                <a:gd name="connsiteY24" fmla="*/ 9063 h 1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804" h="10394">
                  <a:moveTo>
                    <a:pt x="7817" y="9063"/>
                  </a:moveTo>
                  <a:cubicBezTo>
                    <a:pt x="6872" y="9951"/>
                    <a:pt x="5784" y="10394"/>
                    <a:pt x="4553" y="10394"/>
                  </a:cubicBezTo>
                  <a:cubicBezTo>
                    <a:pt x="3321" y="10394"/>
                    <a:pt x="2262" y="9951"/>
                    <a:pt x="1374" y="9063"/>
                  </a:cubicBezTo>
                  <a:cubicBezTo>
                    <a:pt x="458" y="8176"/>
                    <a:pt x="0" y="7059"/>
                    <a:pt x="0" y="5713"/>
                  </a:cubicBezTo>
                  <a:cubicBezTo>
                    <a:pt x="0" y="4425"/>
                    <a:pt x="430" y="3350"/>
                    <a:pt x="1289" y="2491"/>
                  </a:cubicBezTo>
                  <a:cubicBezTo>
                    <a:pt x="2119" y="1604"/>
                    <a:pt x="3221" y="1160"/>
                    <a:pt x="4596" y="1160"/>
                  </a:cubicBezTo>
                  <a:cubicBezTo>
                    <a:pt x="5941" y="1160"/>
                    <a:pt x="7058" y="1632"/>
                    <a:pt x="7946" y="2577"/>
                  </a:cubicBezTo>
                  <a:cubicBezTo>
                    <a:pt x="8805" y="3493"/>
                    <a:pt x="9234" y="4538"/>
                    <a:pt x="9234" y="5713"/>
                  </a:cubicBezTo>
                  <a:cubicBezTo>
                    <a:pt x="9234" y="7059"/>
                    <a:pt x="8762" y="8176"/>
                    <a:pt x="7817" y="9063"/>
                  </a:cubicBezTo>
                  <a:moveTo>
                    <a:pt x="36422" y="9063"/>
                  </a:moveTo>
                  <a:cubicBezTo>
                    <a:pt x="35477" y="9893"/>
                    <a:pt x="34389" y="10308"/>
                    <a:pt x="33157" y="10308"/>
                  </a:cubicBezTo>
                  <a:cubicBezTo>
                    <a:pt x="31926" y="10308"/>
                    <a:pt x="30852" y="9908"/>
                    <a:pt x="29936" y="9106"/>
                  </a:cubicBezTo>
                  <a:cubicBezTo>
                    <a:pt x="28991" y="8276"/>
                    <a:pt x="28519" y="7116"/>
                    <a:pt x="28519" y="5627"/>
                  </a:cubicBezTo>
                  <a:cubicBezTo>
                    <a:pt x="28519" y="3880"/>
                    <a:pt x="29363" y="2506"/>
                    <a:pt x="31053" y="1504"/>
                  </a:cubicBezTo>
                  <a:cubicBezTo>
                    <a:pt x="32714" y="502"/>
                    <a:pt x="34947" y="0"/>
                    <a:pt x="37753" y="0"/>
                  </a:cubicBezTo>
                  <a:cubicBezTo>
                    <a:pt x="40788" y="0"/>
                    <a:pt x="43709" y="616"/>
                    <a:pt x="46515" y="1847"/>
                  </a:cubicBezTo>
                  <a:cubicBezTo>
                    <a:pt x="49350" y="3079"/>
                    <a:pt x="51440" y="4295"/>
                    <a:pt x="52786" y="5498"/>
                  </a:cubicBezTo>
                  <a:cubicBezTo>
                    <a:pt x="54131" y="6700"/>
                    <a:pt x="54804" y="7545"/>
                    <a:pt x="54804" y="8032"/>
                  </a:cubicBezTo>
                  <a:cubicBezTo>
                    <a:pt x="54804" y="8605"/>
                    <a:pt x="54489" y="8891"/>
                    <a:pt x="53859" y="8891"/>
                  </a:cubicBezTo>
                  <a:cubicBezTo>
                    <a:pt x="53630" y="8891"/>
                    <a:pt x="53301" y="8690"/>
                    <a:pt x="52871" y="8289"/>
                  </a:cubicBezTo>
                  <a:cubicBezTo>
                    <a:pt x="48347" y="4080"/>
                    <a:pt x="43308" y="1961"/>
                    <a:pt x="37753" y="1933"/>
                  </a:cubicBezTo>
                  <a:cubicBezTo>
                    <a:pt x="36865" y="1933"/>
                    <a:pt x="36422" y="1991"/>
                    <a:pt x="36422" y="2105"/>
                  </a:cubicBezTo>
                  <a:lnTo>
                    <a:pt x="36593" y="2320"/>
                  </a:lnTo>
                  <a:cubicBezTo>
                    <a:pt x="37424" y="3322"/>
                    <a:pt x="37839" y="4425"/>
                    <a:pt x="37839" y="5627"/>
                  </a:cubicBezTo>
                  <a:cubicBezTo>
                    <a:pt x="37839" y="7087"/>
                    <a:pt x="37367" y="8232"/>
                    <a:pt x="36422" y="9063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733AE0A-63E9-9BAB-2862-C60725B53D1E}"/>
                </a:ext>
              </a:extLst>
            </p:cNvPr>
            <p:cNvSpPr/>
            <p:nvPr/>
          </p:nvSpPr>
          <p:spPr>
            <a:xfrm>
              <a:off x="1189730" y="2859574"/>
              <a:ext cx="39857" cy="47674"/>
            </a:xfrm>
            <a:custGeom>
              <a:avLst/>
              <a:gdLst>
                <a:gd name="connsiteX0" fmla="*/ 26285 w 39857"/>
                <a:gd name="connsiteY0" fmla="*/ 0 h 47674"/>
                <a:gd name="connsiteX1" fmla="*/ 27961 w 39857"/>
                <a:gd name="connsiteY1" fmla="*/ 386 h 47674"/>
                <a:gd name="connsiteX2" fmla="*/ 31354 w 39857"/>
                <a:gd name="connsiteY2" fmla="*/ 1718 h 47674"/>
                <a:gd name="connsiteX3" fmla="*/ 35305 w 39857"/>
                <a:gd name="connsiteY3" fmla="*/ 3865 h 47674"/>
                <a:gd name="connsiteX4" fmla="*/ 38526 w 39857"/>
                <a:gd name="connsiteY4" fmla="*/ 7173 h 47674"/>
                <a:gd name="connsiteX5" fmla="*/ 39858 w 39857"/>
                <a:gd name="connsiteY5" fmla="*/ 11510 h 47674"/>
                <a:gd name="connsiteX6" fmla="*/ 37796 w 39857"/>
                <a:gd name="connsiteY6" fmla="*/ 16665 h 47674"/>
                <a:gd name="connsiteX7" fmla="*/ 32642 w 39857"/>
                <a:gd name="connsiteY7" fmla="*/ 18726 h 47674"/>
                <a:gd name="connsiteX8" fmla="*/ 28562 w 39857"/>
                <a:gd name="connsiteY8" fmla="*/ 17824 h 47674"/>
                <a:gd name="connsiteX9" fmla="*/ 8075 w 39857"/>
                <a:gd name="connsiteY9" fmla="*/ 12112 h 47674"/>
                <a:gd name="connsiteX10" fmla="*/ 1933 w 39857"/>
                <a:gd name="connsiteY10" fmla="*/ 16879 h 47674"/>
                <a:gd name="connsiteX11" fmla="*/ 2835 w 39857"/>
                <a:gd name="connsiteY11" fmla="*/ 21475 h 47674"/>
                <a:gd name="connsiteX12" fmla="*/ 4896 w 39857"/>
                <a:gd name="connsiteY12" fmla="*/ 25169 h 47674"/>
                <a:gd name="connsiteX13" fmla="*/ 7774 w 39857"/>
                <a:gd name="connsiteY13" fmla="*/ 28046 h 47674"/>
                <a:gd name="connsiteX14" fmla="*/ 10523 w 39857"/>
                <a:gd name="connsiteY14" fmla="*/ 30065 h 47674"/>
                <a:gd name="connsiteX15" fmla="*/ 12670 w 39857"/>
                <a:gd name="connsiteY15" fmla="*/ 31224 h 47674"/>
                <a:gd name="connsiteX16" fmla="*/ 17051 w 39857"/>
                <a:gd name="connsiteY16" fmla="*/ 32341 h 47674"/>
                <a:gd name="connsiteX17" fmla="*/ 22935 w 39857"/>
                <a:gd name="connsiteY17" fmla="*/ 33844 h 47674"/>
                <a:gd name="connsiteX18" fmla="*/ 30881 w 39857"/>
                <a:gd name="connsiteY18" fmla="*/ 35777 h 47674"/>
                <a:gd name="connsiteX19" fmla="*/ 37367 w 39857"/>
                <a:gd name="connsiteY19" fmla="*/ 37452 h 47674"/>
                <a:gd name="connsiteX20" fmla="*/ 39213 w 39857"/>
                <a:gd name="connsiteY20" fmla="*/ 38827 h 47674"/>
                <a:gd name="connsiteX21" fmla="*/ 39858 w 39857"/>
                <a:gd name="connsiteY21" fmla="*/ 40717 h 47674"/>
                <a:gd name="connsiteX22" fmla="*/ 39213 w 39857"/>
                <a:gd name="connsiteY22" fmla="*/ 42520 h 47674"/>
                <a:gd name="connsiteX23" fmla="*/ 37452 w 39857"/>
                <a:gd name="connsiteY23" fmla="*/ 43251 h 47674"/>
                <a:gd name="connsiteX24" fmla="*/ 36636 w 39857"/>
                <a:gd name="connsiteY24" fmla="*/ 43122 h 47674"/>
                <a:gd name="connsiteX25" fmla="*/ 35090 w 39857"/>
                <a:gd name="connsiteY25" fmla="*/ 42778 h 47674"/>
                <a:gd name="connsiteX26" fmla="*/ 33673 w 39857"/>
                <a:gd name="connsiteY26" fmla="*/ 42477 h 47674"/>
                <a:gd name="connsiteX27" fmla="*/ 13357 w 39857"/>
                <a:gd name="connsiteY27" fmla="*/ 37366 h 47674"/>
                <a:gd name="connsiteX28" fmla="*/ 8504 w 39857"/>
                <a:gd name="connsiteY28" fmla="*/ 36207 h 47674"/>
                <a:gd name="connsiteX29" fmla="*/ 5970 w 39857"/>
                <a:gd name="connsiteY29" fmla="*/ 35949 h 47674"/>
                <a:gd name="connsiteX30" fmla="*/ 1933 w 39857"/>
                <a:gd name="connsiteY30" fmla="*/ 38698 h 47674"/>
                <a:gd name="connsiteX31" fmla="*/ 4596 w 39857"/>
                <a:gd name="connsiteY31" fmla="*/ 42392 h 47674"/>
                <a:gd name="connsiteX32" fmla="*/ 12413 w 39857"/>
                <a:gd name="connsiteY32" fmla="*/ 45097 h 47674"/>
                <a:gd name="connsiteX33" fmla="*/ 14131 w 39857"/>
                <a:gd name="connsiteY33" fmla="*/ 45742 h 47674"/>
                <a:gd name="connsiteX34" fmla="*/ 14431 w 39857"/>
                <a:gd name="connsiteY34" fmla="*/ 46600 h 47674"/>
                <a:gd name="connsiteX35" fmla="*/ 13529 w 39857"/>
                <a:gd name="connsiteY35" fmla="*/ 47675 h 47674"/>
                <a:gd name="connsiteX36" fmla="*/ 11897 w 39857"/>
                <a:gd name="connsiteY36" fmla="*/ 47331 h 47674"/>
                <a:gd name="connsiteX37" fmla="*/ 8461 w 39857"/>
                <a:gd name="connsiteY37" fmla="*/ 46342 h 47674"/>
                <a:gd name="connsiteX38" fmla="*/ 5025 w 39857"/>
                <a:gd name="connsiteY38" fmla="*/ 45011 h 47674"/>
                <a:gd name="connsiteX39" fmla="*/ 3522 w 39857"/>
                <a:gd name="connsiteY39" fmla="*/ 44152 h 47674"/>
                <a:gd name="connsiteX40" fmla="*/ 2019 w 39857"/>
                <a:gd name="connsiteY40" fmla="*/ 42992 h 47674"/>
                <a:gd name="connsiteX41" fmla="*/ 515 w 39857"/>
                <a:gd name="connsiteY41" fmla="*/ 41017 h 47674"/>
                <a:gd name="connsiteX42" fmla="*/ 0 w 39857"/>
                <a:gd name="connsiteY42" fmla="*/ 38440 h 47674"/>
                <a:gd name="connsiteX43" fmla="*/ 2062 w 39857"/>
                <a:gd name="connsiteY43" fmla="*/ 32943 h 47674"/>
                <a:gd name="connsiteX44" fmla="*/ 7645 w 39857"/>
                <a:gd name="connsiteY44" fmla="*/ 30322 h 47674"/>
                <a:gd name="connsiteX45" fmla="*/ 0 w 39857"/>
                <a:gd name="connsiteY45" fmla="*/ 16622 h 47674"/>
                <a:gd name="connsiteX46" fmla="*/ 2491 w 39857"/>
                <a:gd name="connsiteY46" fmla="*/ 9191 h 47674"/>
                <a:gd name="connsiteX47" fmla="*/ 9406 w 39857"/>
                <a:gd name="connsiteY47" fmla="*/ 6485 h 47674"/>
                <a:gd name="connsiteX48" fmla="*/ 11768 w 39857"/>
                <a:gd name="connsiteY48" fmla="*/ 6700 h 47674"/>
                <a:gd name="connsiteX49" fmla="*/ 14689 w 39857"/>
                <a:gd name="connsiteY49" fmla="*/ 7301 h 47674"/>
                <a:gd name="connsiteX50" fmla="*/ 17567 w 39857"/>
                <a:gd name="connsiteY50" fmla="*/ 8032 h 47674"/>
                <a:gd name="connsiteX51" fmla="*/ 20831 w 39857"/>
                <a:gd name="connsiteY51" fmla="*/ 9062 h 47674"/>
                <a:gd name="connsiteX52" fmla="*/ 23665 w 39857"/>
                <a:gd name="connsiteY52" fmla="*/ 10050 h 47674"/>
                <a:gd name="connsiteX53" fmla="*/ 26543 w 39857"/>
                <a:gd name="connsiteY53" fmla="*/ 11081 h 47674"/>
                <a:gd name="connsiteX54" fmla="*/ 28734 w 39857"/>
                <a:gd name="connsiteY54" fmla="*/ 11854 h 47674"/>
                <a:gd name="connsiteX55" fmla="*/ 35004 w 39857"/>
                <a:gd name="connsiteY55" fmla="*/ 13443 h 47674"/>
                <a:gd name="connsiteX56" fmla="*/ 37195 w 39857"/>
                <a:gd name="connsiteY56" fmla="*/ 12971 h 47674"/>
                <a:gd name="connsiteX57" fmla="*/ 37882 w 39857"/>
                <a:gd name="connsiteY57" fmla="*/ 11339 h 47674"/>
                <a:gd name="connsiteX58" fmla="*/ 34918 w 39857"/>
                <a:gd name="connsiteY58" fmla="*/ 6099 h 47674"/>
                <a:gd name="connsiteX59" fmla="*/ 27016 w 39857"/>
                <a:gd name="connsiteY59" fmla="*/ 2362 h 47674"/>
                <a:gd name="connsiteX60" fmla="*/ 25684 w 39857"/>
                <a:gd name="connsiteY60" fmla="*/ 1847 h 47674"/>
                <a:gd name="connsiteX61" fmla="*/ 25426 w 39857"/>
                <a:gd name="connsiteY61" fmla="*/ 1031 h 47674"/>
                <a:gd name="connsiteX62" fmla="*/ 26285 w 39857"/>
                <a:gd name="connsiteY62" fmla="*/ 0 h 4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857" h="47674">
                  <a:moveTo>
                    <a:pt x="26285" y="0"/>
                  </a:moveTo>
                  <a:cubicBezTo>
                    <a:pt x="26515" y="0"/>
                    <a:pt x="27073" y="128"/>
                    <a:pt x="27961" y="386"/>
                  </a:cubicBezTo>
                  <a:cubicBezTo>
                    <a:pt x="28848" y="644"/>
                    <a:pt x="29979" y="1088"/>
                    <a:pt x="31354" y="1718"/>
                  </a:cubicBezTo>
                  <a:cubicBezTo>
                    <a:pt x="32728" y="2319"/>
                    <a:pt x="34045" y="3035"/>
                    <a:pt x="35305" y="3865"/>
                  </a:cubicBezTo>
                  <a:cubicBezTo>
                    <a:pt x="36536" y="4695"/>
                    <a:pt x="37610" y="5798"/>
                    <a:pt x="38526" y="7173"/>
                  </a:cubicBezTo>
                  <a:cubicBezTo>
                    <a:pt x="39414" y="8519"/>
                    <a:pt x="39858" y="9964"/>
                    <a:pt x="39858" y="11510"/>
                  </a:cubicBezTo>
                  <a:cubicBezTo>
                    <a:pt x="39858" y="13572"/>
                    <a:pt x="39170" y="15290"/>
                    <a:pt x="37796" y="16665"/>
                  </a:cubicBezTo>
                  <a:cubicBezTo>
                    <a:pt x="36422" y="18039"/>
                    <a:pt x="34704" y="18726"/>
                    <a:pt x="32642" y="18726"/>
                  </a:cubicBezTo>
                  <a:cubicBezTo>
                    <a:pt x="31497" y="18726"/>
                    <a:pt x="30137" y="18425"/>
                    <a:pt x="28562" y="17824"/>
                  </a:cubicBezTo>
                  <a:cubicBezTo>
                    <a:pt x="18397" y="14016"/>
                    <a:pt x="11568" y="12112"/>
                    <a:pt x="8075" y="12112"/>
                  </a:cubicBezTo>
                  <a:cubicBezTo>
                    <a:pt x="3980" y="12112"/>
                    <a:pt x="1933" y="13701"/>
                    <a:pt x="1933" y="16879"/>
                  </a:cubicBezTo>
                  <a:cubicBezTo>
                    <a:pt x="1933" y="18454"/>
                    <a:pt x="2233" y="19986"/>
                    <a:pt x="2835" y="21475"/>
                  </a:cubicBezTo>
                  <a:cubicBezTo>
                    <a:pt x="3407" y="22935"/>
                    <a:pt x="4095" y="24166"/>
                    <a:pt x="4896" y="25169"/>
                  </a:cubicBezTo>
                  <a:cubicBezTo>
                    <a:pt x="5698" y="26171"/>
                    <a:pt x="6657" y="27130"/>
                    <a:pt x="7774" y="28046"/>
                  </a:cubicBezTo>
                  <a:cubicBezTo>
                    <a:pt x="8862" y="28934"/>
                    <a:pt x="9778" y="29607"/>
                    <a:pt x="10523" y="30065"/>
                  </a:cubicBezTo>
                  <a:cubicBezTo>
                    <a:pt x="11239" y="30495"/>
                    <a:pt x="11955" y="30881"/>
                    <a:pt x="12670" y="31224"/>
                  </a:cubicBezTo>
                  <a:lnTo>
                    <a:pt x="17051" y="32341"/>
                  </a:lnTo>
                  <a:cubicBezTo>
                    <a:pt x="17853" y="32513"/>
                    <a:pt x="19814" y="33014"/>
                    <a:pt x="22935" y="33844"/>
                  </a:cubicBezTo>
                  <a:lnTo>
                    <a:pt x="30881" y="35777"/>
                  </a:lnTo>
                  <a:cubicBezTo>
                    <a:pt x="34832" y="36693"/>
                    <a:pt x="36994" y="37252"/>
                    <a:pt x="37367" y="37452"/>
                  </a:cubicBezTo>
                  <a:cubicBezTo>
                    <a:pt x="38168" y="37739"/>
                    <a:pt x="38784" y="38197"/>
                    <a:pt x="39213" y="38827"/>
                  </a:cubicBezTo>
                  <a:cubicBezTo>
                    <a:pt x="39643" y="39457"/>
                    <a:pt x="39858" y="40087"/>
                    <a:pt x="39858" y="40717"/>
                  </a:cubicBezTo>
                  <a:cubicBezTo>
                    <a:pt x="39858" y="41433"/>
                    <a:pt x="39643" y="42033"/>
                    <a:pt x="39213" y="42520"/>
                  </a:cubicBezTo>
                  <a:cubicBezTo>
                    <a:pt x="38784" y="43007"/>
                    <a:pt x="38197" y="43251"/>
                    <a:pt x="37452" y="43251"/>
                  </a:cubicBezTo>
                  <a:cubicBezTo>
                    <a:pt x="37338" y="43251"/>
                    <a:pt x="37066" y="43208"/>
                    <a:pt x="36636" y="43122"/>
                  </a:cubicBezTo>
                  <a:cubicBezTo>
                    <a:pt x="36207" y="43035"/>
                    <a:pt x="35692" y="42921"/>
                    <a:pt x="35090" y="42778"/>
                  </a:cubicBezTo>
                  <a:cubicBezTo>
                    <a:pt x="34489" y="42635"/>
                    <a:pt x="34016" y="42535"/>
                    <a:pt x="33673" y="42477"/>
                  </a:cubicBezTo>
                  <a:lnTo>
                    <a:pt x="13357" y="37366"/>
                  </a:lnTo>
                  <a:cubicBezTo>
                    <a:pt x="10895" y="36737"/>
                    <a:pt x="9277" y="36350"/>
                    <a:pt x="8504" y="36207"/>
                  </a:cubicBezTo>
                  <a:cubicBezTo>
                    <a:pt x="7702" y="36035"/>
                    <a:pt x="6858" y="35949"/>
                    <a:pt x="5970" y="35949"/>
                  </a:cubicBezTo>
                  <a:cubicBezTo>
                    <a:pt x="3279" y="35949"/>
                    <a:pt x="1933" y="36865"/>
                    <a:pt x="1933" y="38698"/>
                  </a:cubicBezTo>
                  <a:cubicBezTo>
                    <a:pt x="1933" y="40187"/>
                    <a:pt x="2820" y="41418"/>
                    <a:pt x="4596" y="42392"/>
                  </a:cubicBezTo>
                  <a:cubicBezTo>
                    <a:pt x="6371" y="43364"/>
                    <a:pt x="8977" y="44267"/>
                    <a:pt x="12413" y="45097"/>
                  </a:cubicBezTo>
                  <a:cubicBezTo>
                    <a:pt x="13357" y="45355"/>
                    <a:pt x="13930" y="45569"/>
                    <a:pt x="14131" y="45742"/>
                  </a:cubicBezTo>
                  <a:cubicBezTo>
                    <a:pt x="14331" y="45885"/>
                    <a:pt x="14431" y="46171"/>
                    <a:pt x="14431" y="46600"/>
                  </a:cubicBezTo>
                  <a:cubicBezTo>
                    <a:pt x="14403" y="47316"/>
                    <a:pt x="14102" y="47675"/>
                    <a:pt x="13529" y="47675"/>
                  </a:cubicBezTo>
                  <a:cubicBezTo>
                    <a:pt x="13386" y="47675"/>
                    <a:pt x="12842" y="47560"/>
                    <a:pt x="11897" y="47331"/>
                  </a:cubicBezTo>
                  <a:cubicBezTo>
                    <a:pt x="10952" y="47102"/>
                    <a:pt x="9807" y="46772"/>
                    <a:pt x="8461" y="46342"/>
                  </a:cubicBezTo>
                  <a:cubicBezTo>
                    <a:pt x="7087" y="45885"/>
                    <a:pt x="5941" y="45441"/>
                    <a:pt x="5025" y="45011"/>
                  </a:cubicBezTo>
                  <a:cubicBezTo>
                    <a:pt x="4338" y="44639"/>
                    <a:pt x="3837" y="44353"/>
                    <a:pt x="3522" y="44152"/>
                  </a:cubicBezTo>
                  <a:cubicBezTo>
                    <a:pt x="3178" y="43924"/>
                    <a:pt x="2677" y="43537"/>
                    <a:pt x="2019" y="42992"/>
                  </a:cubicBezTo>
                  <a:cubicBezTo>
                    <a:pt x="1332" y="42420"/>
                    <a:pt x="830" y="41762"/>
                    <a:pt x="515" y="41017"/>
                  </a:cubicBezTo>
                  <a:cubicBezTo>
                    <a:pt x="172" y="40244"/>
                    <a:pt x="0" y="39385"/>
                    <a:pt x="0" y="38440"/>
                  </a:cubicBezTo>
                  <a:cubicBezTo>
                    <a:pt x="0" y="36321"/>
                    <a:pt x="687" y="34488"/>
                    <a:pt x="2062" y="32943"/>
                  </a:cubicBezTo>
                  <a:cubicBezTo>
                    <a:pt x="3407" y="31396"/>
                    <a:pt x="5269" y="30523"/>
                    <a:pt x="7645" y="30322"/>
                  </a:cubicBezTo>
                  <a:cubicBezTo>
                    <a:pt x="2548" y="26515"/>
                    <a:pt x="0" y="21948"/>
                    <a:pt x="0" y="16622"/>
                  </a:cubicBezTo>
                  <a:cubicBezTo>
                    <a:pt x="0" y="13472"/>
                    <a:pt x="830" y="10995"/>
                    <a:pt x="2491" y="9191"/>
                  </a:cubicBezTo>
                  <a:cubicBezTo>
                    <a:pt x="4152" y="7387"/>
                    <a:pt x="6457" y="6485"/>
                    <a:pt x="9406" y="6485"/>
                  </a:cubicBezTo>
                  <a:cubicBezTo>
                    <a:pt x="10093" y="6485"/>
                    <a:pt x="10881" y="6556"/>
                    <a:pt x="11768" y="6700"/>
                  </a:cubicBezTo>
                  <a:cubicBezTo>
                    <a:pt x="12627" y="6815"/>
                    <a:pt x="13601" y="7015"/>
                    <a:pt x="14689" y="7301"/>
                  </a:cubicBezTo>
                  <a:cubicBezTo>
                    <a:pt x="15777" y="7559"/>
                    <a:pt x="16736" y="7802"/>
                    <a:pt x="17567" y="8032"/>
                  </a:cubicBezTo>
                  <a:cubicBezTo>
                    <a:pt x="18397" y="8260"/>
                    <a:pt x="19485" y="8604"/>
                    <a:pt x="20831" y="9062"/>
                  </a:cubicBezTo>
                  <a:cubicBezTo>
                    <a:pt x="22148" y="9521"/>
                    <a:pt x="23093" y="9850"/>
                    <a:pt x="23665" y="10050"/>
                  </a:cubicBezTo>
                  <a:cubicBezTo>
                    <a:pt x="24238" y="10250"/>
                    <a:pt x="25197" y="10594"/>
                    <a:pt x="26543" y="11081"/>
                  </a:cubicBezTo>
                  <a:cubicBezTo>
                    <a:pt x="27860" y="11539"/>
                    <a:pt x="28590" y="11796"/>
                    <a:pt x="28734" y="11854"/>
                  </a:cubicBezTo>
                  <a:cubicBezTo>
                    <a:pt x="31397" y="12913"/>
                    <a:pt x="33487" y="13443"/>
                    <a:pt x="35004" y="13443"/>
                  </a:cubicBezTo>
                  <a:cubicBezTo>
                    <a:pt x="36006" y="13443"/>
                    <a:pt x="36737" y="13285"/>
                    <a:pt x="37195" y="12971"/>
                  </a:cubicBezTo>
                  <a:cubicBezTo>
                    <a:pt x="37653" y="12627"/>
                    <a:pt x="37882" y="12083"/>
                    <a:pt x="37882" y="11339"/>
                  </a:cubicBezTo>
                  <a:cubicBezTo>
                    <a:pt x="37882" y="9334"/>
                    <a:pt x="36894" y="7588"/>
                    <a:pt x="34918" y="6099"/>
                  </a:cubicBezTo>
                  <a:cubicBezTo>
                    <a:pt x="32914" y="4582"/>
                    <a:pt x="30280" y="3336"/>
                    <a:pt x="27016" y="2362"/>
                  </a:cubicBezTo>
                  <a:cubicBezTo>
                    <a:pt x="26300" y="2133"/>
                    <a:pt x="25856" y="1961"/>
                    <a:pt x="25684" y="1847"/>
                  </a:cubicBezTo>
                  <a:cubicBezTo>
                    <a:pt x="25512" y="1703"/>
                    <a:pt x="25426" y="1431"/>
                    <a:pt x="25426" y="1031"/>
                  </a:cubicBezTo>
                  <a:cubicBezTo>
                    <a:pt x="25426" y="344"/>
                    <a:pt x="25713" y="0"/>
                    <a:pt x="2628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EEBF7CB-0AA0-3E04-BC3F-3B4785C86975}"/>
                </a:ext>
              </a:extLst>
            </p:cNvPr>
            <p:cNvSpPr/>
            <p:nvPr/>
          </p:nvSpPr>
          <p:spPr>
            <a:xfrm>
              <a:off x="1219279" y="2844705"/>
              <a:ext cx="26285" cy="10307"/>
            </a:xfrm>
            <a:custGeom>
              <a:avLst/>
              <a:gdLst>
                <a:gd name="connsiteX0" fmla="*/ 7903 w 26285"/>
                <a:gd name="connsiteY0" fmla="*/ 9062 h 10307"/>
                <a:gd name="connsiteX1" fmla="*/ 4639 w 26285"/>
                <a:gd name="connsiteY1" fmla="*/ 10307 h 10307"/>
                <a:gd name="connsiteX2" fmla="*/ 1417 w 26285"/>
                <a:gd name="connsiteY2" fmla="*/ 9105 h 10307"/>
                <a:gd name="connsiteX3" fmla="*/ 0 w 26285"/>
                <a:gd name="connsiteY3" fmla="*/ 5626 h 10307"/>
                <a:gd name="connsiteX4" fmla="*/ 2534 w 26285"/>
                <a:gd name="connsiteY4" fmla="*/ 1503 h 10307"/>
                <a:gd name="connsiteX5" fmla="*/ 9234 w 26285"/>
                <a:gd name="connsiteY5" fmla="*/ 0 h 10307"/>
                <a:gd name="connsiteX6" fmla="*/ 17996 w 26285"/>
                <a:gd name="connsiteY6" fmla="*/ 1847 h 10307"/>
                <a:gd name="connsiteX7" fmla="*/ 24267 w 26285"/>
                <a:gd name="connsiteY7" fmla="*/ 5497 h 10307"/>
                <a:gd name="connsiteX8" fmla="*/ 26286 w 26285"/>
                <a:gd name="connsiteY8" fmla="*/ 8032 h 10307"/>
                <a:gd name="connsiteX9" fmla="*/ 25341 w 26285"/>
                <a:gd name="connsiteY9" fmla="*/ 8890 h 10307"/>
                <a:gd name="connsiteX10" fmla="*/ 24353 w 26285"/>
                <a:gd name="connsiteY10" fmla="*/ 8289 h 10307"/>
                <a:gd name="connsiteX11" fmla="*/ 9234 w 26285"/>
                <a:gd name="connsiteY11" fmla="*/ 1933 h 10307"/>
                <a:gd name="connsiteX12" fmla="*/ 7903 w 26285"/>
                <a:gd name="connsiteY12" fmla="*/ 2104 h 10307"/>
                <a:gd name="connsiteX13" fmla="*/ 8075 w 26285"/>
                <a:gd name="connsiteY13" fmla="*/ 2319 h 10307"/>
                <a:gd name="connsiteX14" fmla="*/ 9320 w 26285"/>
                <a:gd name="connsiteY14" fmla="*/ 5626 h 10307"/>
                <a:gd name="connsiteX15" fmla="*/ 7903 w 26285"/>
                <a:gd name="connsiteY15" fmla="*/ 9062 h 1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285" h="10307">
                  <a:moveTo>
                    <a:pt x="7903" y="9062"/>
                  </a:moveTo>
                  <a:cubicBezTo>
                    <a:pt x="6958" y="9892"/>
                    <a:pt x="5870" y="10307"/>
                    <a:pt x="4639" y="10307"/>
                  </a:cubicBezTo>
                  <a:cubicBezTo>
                    <a:pt x="3407" y="10307"/>
                    <a:pt x="2334" y="9907"/>
                    <a:pt x="1417" y="9105"/>
                  </a:cubicBezTo>
                  <a:cubicBezTo>
                    <a:pt x="472" y="8275"/>
                    <a:pt x="0" y="7115"/>
                    <a:pt x="0" y="5626"/>
                  </a:cubicBezTo>
                  <a:cubicBezTo>
                    <a:pt x="0" y="3879"/>
                    <a:pt x="845" y="2505"/>
                    <a:pt x="2534" y="1503"/>
                  </a:cubicBezTo>
                  <a:cubicBezTo>
                    <a:pt x="4195" y="501"/>
                    <a:pt x="6428" y="0"/>
                    <a:pt x="9234" y="0"/>
                  </a:cubicBezTo>
                  <a:cubicBezTo>
                    <a:pt x="12269" y="0"/>
                    <a:pt x="15190" y="615"/>
                    <a:pt x="17996" y="1847"/>
                  </a:cubicBezTo>
                  <a:cubicBezTo>
                    <a:pt x="20831" y="3078"/>
                    <a:pt x="22921" y="4295"/>
                    <a:pt x="24267" y="5497"/>
                  </a:cubicBezTo>
                  <a:cubicBezTo>
                    <a:pt x="25613" y="6699"/>
                    <a:pt x="26286" y="7545"/>
                    <a:pt x="26286" y="8032"/>
                  </a:cubicBezTo>
                  <a:cubicBezTo>
                    <a:pt x="26286" y="8604"/>
                    <a:pt x="25970" y="8890"/>
                    <a:pt x="25341" y="8890"/>
                  </a:cubicBezTo>
                  <a:cubicBezTo>
                    <a:pt x="25111" y="8890"/>
                    <a:pt x="24782" y="8690"/>
                    <a:pt x="24353" y="8289"/>
                  </a:cubicBezTo>
                  <a:cubicBezTo>
                    <a:pt x="19829" y="4080"/>
                    <a:pt x="14789" y="1961"/>
                    <a:pt x="9234" y="1933"/>
                  </a:cubicBezTo>
                  <a:cubicBezTo>
                    <a:pt x="8347" y="1933"/>
                    <a:pt x="7903" y="1990"/>
                    <a:pt x="7903" y="2104"/>
                  </a:cubicBezTo>
                  <a:lnTo>
                    <a:pt x="8075" y="2319"/>
                  </a:lnTo>
                  <a:cubicBezTo>
                    <a:pt x="8905" y="3321"/>
                    <a:pt x="9320" y="4424"/>
                    <a:pt x="9320" y="5626"/>
                  </a:cubicBezTo>
                  <a:cubicBezTo>
                    <a:pt x="9320" y="7086"/>
                    <a:pt x="8848" y="8232"/>
                    <a:pt x="7903" y="9062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851D36A-FAD7-6F8C-C572-DE1967E11030}"/>
                </a:ext>
              </a:extLst>
            </p:cNvPr>
            <p:cNvSpPr/>
            <p:nvPr/>
          </p:nvSpPr>
          <p:spPr>
            <a:xfrm>
              <a:off x="1189730" y="2770995"/>
              <a:ext cx="55920" cy="45956"/>
            </a:xfrm>
            <a:custGeom>
              <a:avLst/>
              <a:gdLst>
                <a:gd name="connsiteX0" fmla="*/ 14045 w 55920"/>
                <a:gd name="connsiteY0" fmla="*/ 0 h 45956"/>
                <a:gd name="connsiteX1" fmla="*/ 26371 w 55920"/>
                <a:gd name="connsiteY1" fmla="*/ 3178 h 45956"/>
                <a:gd name="connsiteX2" fmla="*/ 36164 w 55920"/>
                <a:gd name="connsiteY2" fmla="*/ 11253 h 45956"/>
                <a:gd name="connsiteX3" fmla="*/ 39858 w 55920"/>
                <a:gd name="connsiteY3" fmla="*/ 21217 h 45956"/>
                <a:gd name="connsiteX4" fmla="*/ 38226 w 55920"/>
                <a:gd name="connsiteY4" fmla="*/ 26242 h 45956"/>
                <a:gd name="connsiteX5" fmla="*/ 34188 w 55920"/>
                <a:gd name="connsiteY5" fmla="*/ 29292 h 45956"/>
                <a:gd name="connsiteX6" fmla="*/ 44110 w 55920"/>
                <a:gd name="connsiteY6" fmla="*/ 31869 h 45956"/>
                <a:gd name="connsiteX7" fmla="*/ 51798 w 55920"/>
                <a:gd name="connsiteY7" fmla="*/ 33629 h 45956"/>
                <a:gd name="connsiteX8" fmla="*/ 52356 w 55920"/>
                <a:gd name="connsiteY8" fmla="*/ 33544 h 45956"/>
                <a:gd name="connsiteX9" fmla="*/ 52743 w 55920"/>
                <a:gd name="connsiteY9" fmla="*/ 33071 h 45956"/>
                <a:gd name="connsiteX10" fmla="*/ 53086 w 55920"/>
                <a:gd name="connsiteY10" fmla="*/ 31740 h 45956"/>
                <a:gd name="connsiteX11" fmla="*/ 53215 w 55920"/>
                <a:gd name="connsiteY11" fmla="*/ 29206 h 45956"/>
                <a:gd name="connsiteX12" fmla="*/ 53215 w 55920"/>
                <a:gd name="connsiteY12" fmla="*/ 28089 h 45956"/>
                <a:gd name="connsiteX13" fmla="*/ 53473 w 55920"/>
                <a:gd name="connsiteY13" fmla="*/ 27445 h 45956"/>
                <a:gd name="connsiteX14" fmla="*/ 54160 w 55920"/>
                <a:gd name="connsiteY14" fmla="*/ 27101 h 45956"/>
                <a:gd name="connsiteX15" fmla="*/ 55921 w 55920"/>
                <a:gd name="connsiteY15" fmla="*/ 28690 h 45956"/>
                <a:gd name="connsiteX16" fmla="*/ 55792 w 55920"/>
                <a:gd name="connsiteY16" fmla="*/ 33028 h 45956"/>
                <a:gd name="connsiteX17" fmla="*/ 55663 w 55920"/>
                <a:gd name="connsiteY17" fmla="*/ 37410 h 45956"/>
                <a:gd name="connsiteX18" fmla="*/ 55792 w 55920"/>
                <a:gd name="connsiteY18" fmla="*/ 41146 h 45956"/>
                <a:gd name="connsiteX19" fmla="*/ 55921 w 55920"/>
                <a:gd name="connsiteY19" fmla="*/ 44797 h 45956"/>
                <a:gd name="connsiteX20" fmla="*/ 54890 w 55920"/>
                <a:gd name="connsiteY20" fmla="*/ 45956 h 45956"/>
                <a:gd name="connsiteX21" fmla="*/ 53902 w 55920"/>
                <a:gd name="connsiteY21" fmla="*/ 45784 h 45956"/>
                <a:gd name="connsiteX22" fmla="*/ 53387 w 55920"/>
                <a:gd name="connsiteY22" fmla="*/ 45312 h 45956"/>
                <a:gd name="connsiteX23" fmla="*/ 53215 w 55920"/>
                <a:gd name="connsiteY23" fmla="*/ 44667 h 45956"/>
                <a:gd name="connsiteX24" fmla="*/ 53215 w 55920"/>
                <a:gd name="connsiteY24" fmla="*/ 43894 h 45956"/>
                <a:gd name="connsiteX25" fmla="*/ 52871 w 55920"/>
                <a:gd name="connsiteY25" fmla="*/ 41059 h 45956"/>
                <a:gd name="connsiteX26" fmla="*/ 51927 w 55920"/>
                <a:gd name="connsiteY26" fmla="*/ 39901 h 45956"/>
                <a:gd name="connsiteX27" fmla="*/ 49607 w 55920"/>
                <a:gd name="connsiteY27" fmla="*/ 39170 h 45956"/>
                <a:gd name="connsiteX28" fmla="*/ 10437 w 55920"/>
                <a:gd name="connsiteY28" fmla="*/ 29292 h 45956"/>
                <a:gd name="connsiteX29" fmla="*/ 5970 w 55920"/>
                <a:gd name="connsiteY29" fmla="*/ 28690 h 45956"/>
                <a:gd name="connsiteX30" fmla="*/ 2792 w 55920"/>
                <a:gd name="connsiteY30" fmla="*/ 29420 h 45956"/>
                <a:gd name="connsiteX31" fmla="*/ 1933 w 55920"/>
                <a:gd name="connsiteY31" fmla="*/ 31439 h 45956"/>
                <a:gd name="connsiteX32" fmla="*/ 4596 w 55920"/>
                <a:gd name="connsiteY32" fmla="*/ 35133 h 45956"/>
                <a:gd name="connsiteX33" fmla="*/ 12413 w 55920"/>
                <a:gd name="connsiteY33" fmla="*/ 37839 h 45956"/>
                <a:gd name="connsiteX34" fmla="*/ 14131 w 55920"/>
                <a:gd name="connsiteY34" fmla="*/ 38483 h 45956"/>
                <a:gd name="connsiteX35" fmla="*/ 14431 w 55920"/>
                <a:gd name="connsiteY35" fmla="*/ 39342 h 45956"/>
                <a:gd name="connsiteX36" fmla="*/ 13529 w 55920"/>
                <a:gd name="connsiteY36" fmla="*/ 40416 h 45956"/>
                <a:gd name="connsiteX37" fmla="*/ 11940 w 55920"/>
                <a:gd name="connsiteY37" fmla="*/ 40072 h 45956"/>
                <a:gd name="connsiteX38" fmla="*/ 8461 w 55920"/>
                <a:gd name="connsiteY38" fmla="*/ 39085 h 45956"/>
                <a:gd name="connsiteX39" fmla="*/ 5025 w 55920"/>
                <a:gd name="connsiteY39" fmla="*/ 37667 h 45956"/>
                <a:gd name="connsiteX40" fmla="*/ 3522 w 55920"/>
                <a:gd name="connsiteY40" fmla="*/ 36851 h 45956"/>
                <a:gd name="connsiteX41" fmla="*/ 1976 w 55920"/>
                <a:gd name="connsiteY41" fmla="*/ 35691 h 45956"/>
                <a:gd name="connsiteX42" fmla="*/ 515 w 55920"/>
                <a:gd name="connsiteY42" fmla="*/ 33716 h 45956"/>
                <a:gd name="connsiteX43" fmla="*/ 0 w 55920"/>
                <a:gd name="connsiteY43" fmla="*/ 31138 h 45956"/>
                <a:gd name="connsiteX44" fmla="*/ 1632 w 55920"/>
                <a:gd name="connsiteY44" fmla="*/ 26113 h 45956"/>
                <a:gd name="connsiteX45" fmla="*/ 6571 w 55920"/>
                <a:gd name="connsiteY45" fmla="*/ 23236 h 45956"/>
                <a:gd name="connsiteX46" fmla="*/ 1847 w 55920"/>
                <a:gd name="connsiteY46" fmla="*/ 17781 h 45956"/>
                <a:gd name="connsiteX47" fmla="*/ 0 w 55920"/>
                <a:gd name="connsiteY47" fmla="*/ 11725 h 45956"/>
                <a:gd name="connsiteX48" fmla="*/ 3951 w 55920"/>
                <a:gd name="connsiteY48" fmla="*/ 3350 h 45956"/>
                <a:gd name="connsiteX49" fmla="*/ 14045 w 55920"/>
                <a:gd name="connsiteY49" fmla="*/ 0 h 45956"/>
                <a:gd name="connsiteX50" fmla="*/ 10179 w 55920"/>
                <a:gd name="connsiteY50" fmla="*/ 6357 h 45956"/>
                <a:gd name="connsiteX51" fmla="*/ 4123 w 55920"/>
                <a:gd name="connsiteY51" fmla="*/ 7859 h 45956"/>
                <a:gd name="connsiteX52" fmla="*/ 1933 w 55920"/>
                <a:gd name="connsiteY52" fmla="*/ 11982 h 45956"/>
                <a:gd name="connsiteX53" fmla="*/ 5283 w 55920"/>
                <a:gd name="connsiteY53" fmla="*/ 19113 h 45956"/>
                <a:gd name="connsiteX54" fmla="*/ 11425 w 55920"/>
                <a:gd name="connsiteY54" fmla="*/ 23665 h 45956"/>
                <a:gd name="connsiteX55" fmla="*/ 28648 w 55920"/>
                <a:gd name="connsiteY55" fmla="*/ 28003 h 45956"/>
                <a:gd name="connsiteX56" fmla="*/ 30065 w 55920"/>
                <a:gd name="connsiteY56" fmla="*/ 28261 h 45956"/>
                <a:gd name="connsiteX57" fmla="*/ 31096 w 55920"/>
                <a:gd name="connsiteY57" fmla="*/ 28132 h 45956"/>
                <a:gd name="connsiteX58" fmla="*/ 33029 w 55920"/>
                <a:gd name="connsiteY58" fmla="*/ 27487 h 45956"/>
                <a:gd name="connsiteX59" fmla="*/ 35305 w 55920"/>
                <a:gd name="connsiteY59" fmla="*/ 26285 h 45956"/>
                <a:gd name="connsiteX60" fmla="*/ 37109 w 55920"/>
                <a:gd name="connsiteY60" fmla="*/ 24266 h 45956"/>
                <a:gd name="connsiteX61" fmla="*/ 37882 w 55920"/>
                <a:gd name="connsiteY61" fmla="*/ 21303 h 45956"/>
                <a:gd name="connsiteX62" fmla="*/ 35563 w 55920"/>
                <a:gd name="connsiteY62" fmla="*/ 15848 h 45956"/>
                <a:gd name="connsiteX63" fmla="*/ 28862 w 55920"/>
                <a:gd name="connsiteY63" fmla="*/ 10823 h 45956"/>
                <a:gd name="connsiteX64" fmla="*/ 19929 w 55920"/>
                <a:gd name="connsiteY64" fmla="*/ 7945 h 45956"/>
                <a:gd name="connsiteX65" fmla="*/ 10179 w 55920"/>
                <a:gd name="connsiteY65" fmla="*/ 6357 h 4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5920" h="45956">
                  <a:moveTo>
                    <a:pt x="14045" y="0"/>
                  </a:moveTo>
                  <a:cubicBezTo>
                    <a:pt x="18225" y="0"/>
                    <a:pt x="22334" y="1059"/>
                    <a:pt x="26371" y="3178"/>
                  </a:cubicBezTo>
                  <a:cubicBezTo>
                    <a:pt x="30409" y="5268"/>
                    <a:pt x="33673" y="7960"/>
                    <a:pt x="36164" y="11253"/>
                  </a:cubicBezTo>
                  <a:cubicBezTo>
                    <a:pt x="38626" y="14545"/>
                    <a:pt x="39858" y="17867"/>
                    <a:pt x="39858" y="21217"/>
                  </a:cubicBezTo>
                  <a:cubicBezTo>
                    <a:pt x="39858" y="23221"/>
                    <a:pt x="39314" y="24896"/>
                    <a:pt x="38226" y="26242"/>
                  </a:cubicBezTo>
                  <a:cubicBezTo>
                    <a:pt x="37109" y="27560"/>
                    <a:pt x="35763" y="28576"/>
                    <a:pt x="34188" y="29292"/>
                  </a:cubicBezTo>
                  <a:cubicBezTo>
                    <a:pt x="36135" y="29835"/>
                    <a:pt x="39442" y="30694"/>
                    <a:pt x="44110" y="31869"/>
                  </a:cubicBezTo>
                  <a:cubicBezTo>
                    <a:pt x="48777" y="33043"/>
                    <a:pt x="51340" y="33629"/>
                    <a:pt x="51798" y="33629"/>
                  </a:cubicBezTo>
                  <a:cubicBezTo>
                    <a:pt x="52055" y="33629"/>
                    <a:pt x="52242" y="33601"/>
                    <a:pt x="52356" y="33544"/>
                  </a:cubicBezTo>
                  <a:cubicBezTo>
                    <a:pt x="52471" y="33486"/>
                    <a:pt x="52599" y="33329"/>
                    <a:pt x="52743" y="33071"/>
                  </a:cubicBezTo>
                  <a:cubicBezTo>
                    <a:pt x="52914" y="32813"/>
                    <a:pt x="53029" y="32370"/>
                    <a:pt x="53086" y="31740"/>
                  </a:cubicBezTo>
                  <a:cubicBezTo>
                    <a:pt x="53172" y="31110"/>
                    <a:pt x="53215" y="30264"/>
                    <a:pt x="53215" y="29206"/>
                  </a:cubicBezTo>
                  <a:cubicBezTo>
                    <a:pt x="53215" y="28662"/>
                    <a:pt x="53215" y="28290"/>
                    <a:pt x="53215" y="28089"/>
                  </a:cubicBezTo>
                  <a:cubicBezTo>
                    <a:pt x="53244" y="27860"/>
                    <a:pt x="53330" y="27645"/>
                    <a:pt x="53473" y="27445"/>
                  </a:cubicBezTo>
                  <a:cubicBezTo>
                    <a:pt x="53616" y="27216"/>
                    <a:pt x="53845" y="27101"/>
                    <a:pt x="54160" y="27101"/>
                  </a:cubicBezTo>
                  <a:cubicBezTo>
                    <a:pt x="55334" y="27101"/>
                    <a:pt x="55921" y="27631"/>
                    <a:pt x="55921" y="28690"/>
                  </a:cubicBezTo>
                  <a:cubicBezTo>
                    <a:pt x="55921" y="29636"/>
                    <a:pt x="55877" y="31081"/>
                    <a:pt x="55792" y="33028"/>
                  </a:cubicBezTo>
                  <a:cubicBezTo>
                    <a:pt x="55706" y="34975"/>
                    <a:pt x="55663" y="36436"/>
                    <a:pt x="55663" y="37410"/>
                  </a:cubicBezTo>
                  <a:cubicBezTo>
                    <a:pt x="55663" y="38239"/>
                    <a:pt x="55706" y="39485"/>
                    <a:pt x="55792" y="41146"/>
                  </a:cubicBezTo>
                  <a:cubicBezTo>
                    <a:pt x="55877" y="42806"/>
                    <a:pt x="55921" y="44024"/>
                    <a:pt x="55921" y="44797"/>
                  </a:cubicBezTo>
                  <a:cubicBezTo>
                    <a:pt x="55921" y="45569"/>
                    <a:pt x="55577" y="45956"/>
                    <a:pt x="54890" y="45956"/>
                  </a:cubicBezTo>
                  <a:cubicBezTo>
                    <a:pt x="54489" y="45956"/>
                    <a:pt x="54160" y="45899"/>
                    <a:pt x="53902" y="45784"/>
                  </a:cubicBezTo>
                  <a:cubicBezTo>
                    <a:pt x="53673" y="45699"/>
                    <a:pt x="53501" y="45541"/>
                    <a:pt x="53387" y="45312"/>
                  </a:cubicBezTo>
                  <a:cubicBezTo>
                    <a:pt x="53301" y="45083"/>
                    <a:pt x="53244" y="44868"/>
                    <a:pt x="53215" y="44667"/>
                  </a:cubicBezTo>
                  <a:cubicBezTo>
                    <a:pt x="53215" y="44496"/>
                    <a:pt x="53215" y="44238"/>
                    <a:pt x="53215" y="43894"/>
                  </a:cubicBezTo>
                  <a:cubicBezTo>
                    <a:pt x="53215" y="42577"/>
                    <a:pt x="53101" y="41633"/>
                    <a:pt x="52871" y="41059"/>
                  </a:cubicBezTo>
                  <a:cubicBezTo>
                    <a:pt x="52671" y="40487"/>
                    <a:pt x="52356" y="40101"/>
                    <a:pt x="51927" y="39901"/>
                  </a:cubicBezTo>
                  <a:cubicBezTo>
                    <a:pt x="51526" y="39671"/>
                    <a:pt x="50753" y="39428"/>
                    <a:pt x="49607" y="39170"/>
                  </a:cubicBezTo>
                  <a:lnTo>
                    <a:pt x="10437" y="29292"/>
                  </a:lnTo>
                  <a:cubicBezTo>
                    <a:pt x="8690" y="28891"/>
                    <a:pt x="7201" y="28690"/>
                    <a:pt x="5970" y="28690"/>
                  </a:cubicBezTo>
                  <a:cubicBezTo>
                    <a:pt x="4424" y="28690"/>
                    <a:pt x="3364" y="28933"/>
                    <a:pt x="2792" y="29420"/>
                  </a:cubicBezTo>
                  <a:cubicBezTo>
                    <a:pt x="2219" y="29907"/>
                    <a:pt x="1933" y="30580"/>
                    <a:pt x="1933" y="31439"/>
                  </a:cubicBezTo>
                  <a:cubicBezTo>
                    <a:pt x="1933" y="32928"/>
                    <a:pt x="2820" y="34159"/>
                    <a:pt x="4596" y="35133"/>
                  </a:cubicBezTo>
                  <a:cubicBezTo>
                    <a:pt x="6371" y="36107"/>
                    <a:pt x="8977" y="37009"/>
                    <a:pt x="12413" y="37839"/>
                  </a:cubicBezTo>
                  <a:cubicBezTo>
                    <a:pt x="13357" y="38096"/>
                    <a:pt x="13930" y="38312"/>
                    <a:pt x="14131" y="38483"/>
                  </a:cubicBezTo>
                  <a:cubicBezTo>
                    <a:pt x="14331" y="38626"/>
                    <a:pt x="14431" y="38912"/>
                    <a:pt x="14431" y="39342"/>
                  </a:cubicBezTo>
                  <a:cubicBezTo>
                    <a:pt x="14403" y="40058"/>
                    <a:pt x="14102" y="40416"/>
                    <a:pt x="13529" y="40416"/>
                  </a:cubicBezTo>
                  <a:cubicBezTo>
                    <a:pt x="13386" y="40416"/>
                    <a:pt x="12856" y="40301"/>
                    <a:pt x="11940" y="40072"/>
                  </a:cubicBezTo>
                  <a:cubicBezTo>
                    <a:pt x="10995" y="39843"/>
                    <a:pt x="9836" y="39514"/>
                    <a:pt x="8461" y="39085"/>
                  </a:cubicBezTo>
                  <a:cubicBezTo>
                    <a:pt x="7058" y="38626"/>
                    <a:pt x="5913" y="38154"/>
                    <a:pt x="5025" y="37667"/>
                  </a:cubicBezTo>
                  <a:cubicBezTo>
                    <a:pt x="4424" y="37380"/>
                    <a:pt x="3923" y="37109"/>
                    <a:pt x="3522" y="36851"/>
                  </a:cubicBezTo>
                  <a:cubicBezTo>
                    <a:pt x="3121" y="36594"/>
                    <a:pt x="2606" y="36207"/>
                    <a:pt x="1976" y="35691"/>
                  </a:cubicBezTo>
                  <a:cubicBezTo>
                    <a:pt x="1346" y="35148"/>
                    <a:pt x="859" y="34488"/>
                    <a:pt x="515" y="33716"/>
                  </a:cubicBezTo>
                  <a:cubicBezTo>
                    <a:pt x="172" y="32943"/>
                    <a:pt x="0" y="32083"/>
                    <a:pt x="0" y="31138"/>
                  </a:cubicBezTo>
                  <a:cubicBezTo>
                    <a:pt x="0" y="29305"/>
                    <a:pt x="544" y="27630"/>
                    <a:pt x="1632" y="26113"/>
                  </a:cubicBezTo>
                  <a:cubicBezTo>
                    <a:pt x="2720" y="24596"/>
                    <a:pt x="4367" y="23636"/>
                    <a:pt x="6571" y="23236"/>
                  </a:cubicBezTo>
                  <a:cubicBezTo>
                    <a:pt x="4653" y="21604"/>
                    <a:pt x="3078" y="19786"/>
                    <a:pt x="1847" y="17781"/>
                  </a:cubicBezTo>
                  <a:cubicBezTo>
                    <a:pt x="616" y="15776"/>
                    <a:pt x="0" y="13757"/>
                    <a:pt x="0" y="11725"/>
                  </a:cubicBezTo>
                  <a:cubicBezTo>
                    <a:pt x="0" y="8346"/>
                    <a:pt x="1317" y="5555"/>
                    <a:pt x="3951" y="3350"/>
                  </a:cubicBezTo>
                  <a:cubicBezTo>
                    <a:pt x="6557" y="1117"/>
                    <a:pt x="9921" y="0"/>
                    <a:pt x="14045" y="0"/>
                  </a:cubicBezTo>
                  <a:moveTo>
                    <a:pt x="10179" y="6357"/>
                  </a:moveTo>
                  <a:cubicBezTo>
                    <a:pt x="7574" y="6357"/>
                    <a:pt x="5555" y="6857"/>
                    <a:pt x="4123" y="7859"/>
                  </a:cubicBezTo>
                  <a:cubicBezTo>
                    <a:pt x="2663" y="8833"/>
                    <a:pt x="1933" y="10207"/>
                    <a:pt x="1933" y="11982"/>
                  </a:cubicBezTo>
                  <a:cubicBezTo>
                    <a:pt x="1933" y="14187"/>
                    <a:pt x="3050" y="16564"/>
                    <a:pt x="5283" y="19113"/>
                  </a:cubicBezTo>
                  <a:cubicBezTo>
                    <a:pt x="7402" y="21632"/>
                    <a:pt x="9449" y="23150"/>
                    <a:pt x="11425" y="23665"/>
                  </a:cubicBezTo>
                  <a:lnTo>
                    <a:pt x="28648" y="28003"/>
                  </a:lnTo>
                  <a:lnTo>
                    <a:pt x="30065" y="28261"/>
                  </a:lnTo>
                  <a:cubicBezTo>
                    <a:pt x="30237" y="28261"/>
                    <a:pt x="30580" y="28218"/>
                    <a:pt x="31096" y="28132"/>
                  </a:cubicBezTo>
                  <a:cubicBezTo>
                    <a:pt x="31583" y="28017"/>
                    <a:pt x="32227" y="27803"/>
                    <a:pt x="33029" y="27487"/>
                  </a:cubicBezTo>
                  <a:cubicBezTo>
                    <a:pt x="33830" y="27143"/>
                    <a:pt x="34589" y="26743"/>
                    <a:pt x="35305" y="26285"/>
                  </a:cubicBezTo>
                  <a:cubicBezTo>
                    <a:pt x="35992" y="25798"/>
                    <a:pt x="36593" y="25125"/>
                    <a:pt x="37109" y="24266"/>
                  </a:cubicBezTo>
                  <a:cubicBezTo>
                    <a:pt x="37624" y="23379"/>
                    <a:pt x="37882" y="22391"/>
                    <a:pt x="37882" y="21303"/>
                  </a:cubicBezTo>
                  <a:cubicBezTo>
                    <a:pt x="37882" y="19556"/>
                    <a:pt x="37109" y="17737"/>
                    <a:pt x="35563" y="15848"/>
                  </a:cubicBezTo>
                  <a:cubicBezTo>
                    <a:pt x="34016" y="13930"/>
                    <a:pt x="31783" y="12255"/>
                    <a:pt x="28862" y="10823"/>
                  </a:cubicBezTo>
                  <a:cubicBezTo>
                    <a:pt x="26973" y="9935"/>
                    <a:pt x="23995" y="8976"/>
                    <a:pt x="19929" y="7945"/>
                  </a:cubicBezTo>
                  <a:cubicBezTo>
                    <a:pt x="15834" y="6886"/>
                    <a:pt x="12584" y="6357"/>
                    <a:pt x="10179" y="6357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35D3ACAD-CCB1-81DB-397F-F4E14021FC8F}"/>
                </a:ext>
              </a:extLst>
            </p:cNvPr>
            <p:cNvSpPr/>
            <p:nvPr/>
          </p:nvSpPr>
          <p:spPr>
            <a:xfrm>
              <a:off x="1162628" y="2744287"/>
              <a:ext cx="87961" cy="20401"/>
            </a:xfrm>
            <a:custGeom>
              <a:avLst/>
              <a:gdLst>
                <a:gd name="connsiteX0" fmla="*/ 87103 w 87961"/>
                <a:gd name="connsiteY0" fmla="*/ 20402 h 20401"/>
                <a:gd name="connsiteX1" fmla="*/ 85599 w 87961"/>
                <a:gd name="connsiteY1" fmla="*/ 19285 h 20401"/>
                <a:gd name="connsiteX2" fmla="*/ 43981 w 87961"/>
                <a:gd name="connsiteY2" fmla="*/ 5111 h 20401"/>
                <a:gd name="connsiteX3" fmla="*/ 2921 w 87961"/>
                <a:gd name="connsiteY3" fmla="*/ 18727 h 20401"/>
                <a:gd name="connsiteX4" fmla="*/ 859 w 87961"/>
                <a:gd name="connsiteY4" fmla="*/ 20402 h 20401"/>
                <a:gd name="connsiteX5" fmla="*/ 0 w 87961"/>
                <a:gd name="connsiteY5" fmla="*/ 19543 h 20401"/>
                <a:gd name="connsiteX6" fmla="*/ 1761 w 87961"/>
                <a:gd name="connsiteY6" fmla="*/ 16836 h 20401"/>
                <a:gd name="connsiteX7" fmla="*/ 7559 w 87961"/>
                <a:gd name="connsiteY7" fmla="*/ 11468 h 20401"/>
                <a:gd name="connsiteX8" fmla="*/ 16536 w 87961"/>
                <a:gd name="connsiteY8" fmla="*/ 5798 h 20401"/>
                <a:gd name="connsiteX9" fmla="*/ 43981 w 87961"/>
                <a:gd name="connsiteY9" fmla="*/ 0 h 20401"/>
                <a:gd name="connsiteX10" fmla="*/ 70824 w 87961"/>
                <a:gd name="connsiteY10" fmla="*/ 5541 h 20401"/>
                <a:gd name="connsiteX11" fmla="*/ 80059 w 87961"/>
                <a:gd name="connsiteY11" fmla="*/ 11210 h 20401"/>
                <a:gd name="connsiteX12" fmla="*/ 86115 w 87961"/>
                <a:gd name="connsiteY12" fmla="*/ 16708 h 20401"/>
                <a:gd name="connsiteX13" fmla="*/ 87962 w 87961"/>
                <a:gd name="connsiteY13" fmla="*/ 19543 h 20401"/>
                <a:gd name="connsiteX14" fmla="*/ 87103 w 87961"/>
                <a:gd name="connsiteY14" fmla="*/ 20402 h 2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961" h="20401">
                  <a:moveTo>
                    <a:pt x="87103" y="20402"/>
                  </a:moveTo>
                  <a:cubicBezTo>
                    <a:pt x="86816" y="20402"/>
                    <a:pt x="86315" y="20030"/>
                    <a:pt x="85599" y="19285"/>
                  </a:cubicBezTo>
                  <a:cubicBezTo>
                    <a:pt x="75978" y="9836"/>
                    <a:pt x="62106" y="5111"/>
                    <a:pt x="43981" y="5111"/>
                  </a:cubicBezTo>
                  <a:cubicBezTo>
                    <a:pt x="25799" y="5111"/>
                    <a:pt x="12112" y="9650"/>
                    <a:pt x="2921" y="18727"/>
                  </a:cubicBezTo>
                  <a:cubicBezTo>
                    <a:pt x="1861" y="19843"/>
                    <a:pt x="1174" y="20402"/>
                    <a:pt x="859" y="20402"/>
                  </a:cubicBezTo>
                  <a:cubicBezTo>
                    <a:pt x="286" y="20402"/>
                    <a:pt x="0" y="20116"/>
                    <a:pt x="0" y="19543"/>
                  </a:cubicBezTo>
                  <a:cubicBezTo>
                    <a:pt x="0" y="19142"/>
                    <a:pt x="587" y="18240"/>
                    <a:pt x="1761" y="16836"/>
                  </a:cubicBezTo>
                  <a:cubicBezTo>
                    <a:pt x="2935" y="15405"/>
                    <a:pt x="4868" y="13615"/>
                    <a:pt x="7559" y="11468"/>
                  </a:cubicBezTo>
                  <a:cubicBezTo>
                    <a:pt x="10251" y="9292"/>
                    <a:pt x="13243" y="7402"/>
                    <a:pt x="16536" y="5798"/>
                  </a:cubicBezTo>
                  <a:cubicBezTo>
                    <a:pt x="24524" y="1933"/>
                    <a:pt x="33673" y="0"/>
                    <a:pt x="43981" y="0"/>
                  </a:cubicBezTo>
                  <a:cubicBezTo>
                    <a:pt x="53888" y="0"/>
                    <a:pt x="62836" y="1847"/>
                    <a:pt x="70824" y="5541"/>
                  </a:cubicBezTo>
                  <a:cubicBezTo>
                    <a:pt x="74175" y="7116"/>
                    <a:pt x="77253" y="9005"/>
                    <a:pt x="80059" y="11210"/>
                  </a:cubicBezTo>
                  <a:cubicBezTo>
                    <a:pt x="82865" y="13415"/>
                    <a:pt x="84883" y="15247"/>
                    <a:pt x="86115" y="16708"/>
                  </a:cubicBezTo>
                  <a:cubicBezTo>
                    <a:pt x="87346" y="18168"/>
                    <a:pt x="87962" y="19113"/>
                    <a:pt x="87962" y="19543"/>
                  </a:cubicBezTo>
                  <a:cubicBezTo>
                    <a:pt x="87962" y="20116"/>
                    <a:pt x="87676" y="20402"/>
                    <a:pt x="87103" y="20402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3F97AC5-2285-445B-8E0A-1903FCD5662C}"/>
              </a:ext>
            </a:extLst>
          </p:cNvPr>
          <p:cNvGrpSpPr/>
          <p:nvPr/>
        </p:nvGrpSpPr>
        <p:grpSpPr>
          <a:xfrm>
            <a:off x="1571369" y="2357094"/>
            <a:ext cx="1637833" cy="1120997"/>
            <a:chOff x="1571369" y="2397173"/>
            <a:chExt cx="1637833" cy="1120997"/>
          </a:xfrm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DC0B5F81-9D27-BC5A-0329-68EFC6A7CEE2}"/>
                </a:ext>
              </a:extLst>
            </p:cNvPr>
            <p:cNvSpPr/>
            <p:nvPr/>
          </p:nvSpPr>
          <p:spPr>
            <a:xfrm>
              <a:off x="1571369" y="3315719"/>
              <a:ext cx="42541" cy="200617"/>
            </a:xfrm>
            <a:custGeom>
              <a:avLst/>
              <a:gdLst>
                <a:gd name="connsiteX0" fmla="*/ 0 w 42541"/>
                <a:gd name="connsiteY0" fmla="*/ 0 h 200617"/>
                <a:gd name="connsiteX1" fmla="*/ 0 w 42541"/>
                <a:gd name="connsiteY1" fmla="*/ 200617 h 200617"/>
                <a:gd name="connsiteX2" fmla="*/ 42541 w 42541"/>
                <a:gd name="connsiteY2" fmla="*/ 200617 h 200617"/>
                <a:gd name="connsiteX3" fmla="*/ 42541 w 42541"/>
                <a:gd name="connsiteY3" fmla="*/ 0 h 200617"/>
                <a:gd name="connsiteX4" fmla="*/ 0 w 42541"/>
                <a:gd name="connsiteY4" fmla="*/ 0 h 200617"/>
                <a:gd name="connsiteX5" fmla="*/ 0 w 42541"/>
                <a:gd name="connsiteY5" fmla="*/ 0 h 20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200617">
                  <a:moveTo>
                    <a:pt x="0" y="0"/>
                  </a:moveTo>
                  <a:lnTo>
                    <a:pt x="0" y="200617"/>
                  </a:lnTo>
                  <a:lnTo>
                    <a:pt x="42541" y="200617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DA36559D-AE1D-E6F7-F4C0-B0C6A609DC7F}"/>
                </a:ext>
              </a:extLst>
            </p:cNvPr>
            <p:cNvSpPr/>
            <p:nvPr/>
          </p:nvSpPr>
          <p:spPr>
            <a:xfrm>
              <a:off x="1571369" y="3315719"/>
              <a:ext cx="42541" cy="200617"/>
            </a:xfrm>
            <a:custGeom>
              <a:avLst/>
              <a:gdLst>
                <a:gd name="connsiteX0" fmla="*/ 0 w 42541"/>
                <a:gd name="connsiteY0" fmla="*/ 0 h 200617"/>
                <a:gd name="connsiteX1" fmla="*/ 0 w 42541"/>
                <a:gd name="connsiteY1" fmla="*/ 200617 h 200617"/>
                <a:gd name="connsiteX2" fmla="*/ 42541 w 42541"/>
                <a:gd name="connsiteY2" fmla="*/ 200617 h 200617"/>
                <a:gd name="connsiteX3" fmla="*/ 42541 w 42541"/>
                <a:gd name="connsiteY3" fmla="*/ 0 h 200617"/>
                <a:gd name="connsiteX4" fmla="*/ 0 w 42541"/>
                <a:gd name="connsiteY4" fmla="*/ 0 h 20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200617">
                  <a:moveTo>
                    <a:pt x="0" y="0"/>
                  </a:moveTo>
                  <a:lnTo>
                    <a:pt x="0" y="200617"/>
                  </a:lnTo>
                  <a:lnTo>
                    <a:pt x="42541" y="200617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46BDF50-C369-5110-F236-CF60BA8615BF}"/>
                </a:ext>
              </a:extLst>
            </p:cNvPr>
            <p:cNvSpPr/>
            <p:nvPr/>
          </p:nvSpPr>
          <p:spPr>
            <a:xfrm>
              <a:off x="1624546" y="2847591"/>
              <a:ext cx="42541" cy="668745"/>
            </a:xfrm>
            <a:custGeom>
              <a:avLst/>
              <a:gdLst>
                <a:gd name="connsiteX0" fmla="*/ 0 w 42541"/>
                <a:gd name="connsiteY0" fmla="*/ 0 h 668745"/>
                <a:gd name="connsiteX1" fmla="*/ 0 w 42541"/>
                <a:gd name="connsiteY1" fmla="*/ 668746 h 668745"/>
                <a:gd name="connsiteX2" fmla="*/ 42541 w 42541"/>
                <a:gd name="connsiteY2" fmla="*/ 668746 h 668745"/>
                <a:gd name="connsiteX3" fmla="*/ 42541 w 42541"/>
                <a:gd name="connsiteY3" fmla="*/ 0 h 668745"/>
                <a:gd name="connsiteX4" fmla="*/ 0 w 42541"/>
                <a:gd name="connsiteY4" fmla="*/ 0 h 668745"/>
                <a:gd name="connsiteX5" fmla="*/ 0 w 42541"/>
                <a:gd name="connsiteY5" fmla="*/ 0 h 66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668745">
                  <a:moveTo>
                    <a:pt x="0" y="0"/>
                  </a:moveTo>
                  <a:lnTo>
                    <a:pt x="0" y="668746"/>
                  </a:lnTo>
                  <a:lnTo>
                    <a:pt x="42541" y="668746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10CD58DD-F3BD-800D-E5F9-82577F10B52A}"/>
                </a:ext>
              </a:extLst>
            </p:cNvPr>
            <p:cNvSpPr/>
            <p:nvPr/>
          </p:nvSpPr>
          <p:spPr>
            <a:xfrm>
              <a:off x="1624546" y="2847591"/>
              <a:ext cx="42541" cy="668745"/>
            </a:xfrm>
            <a:custGeom>
              <a:avLst/>
              <a:gdLst>
                <a:gd name="connsiteX0" fmla="*/ 0 w 42541"/>
                <a:gd name="connsiteY0" fmla="*/ 0 h 668745"/>
                <a:gd name="connsiteX1" fmla="*/ 0 w 42541"/>
                <a:gd name="connsiteY1" fmla="*/ 668746 h 668745"/>
                <a:gd name="connsiteX2" fmla="*/ 42541 w 42541"/>
                <a:gd name="connsiteY2" fmla="*/ 668746 h 668745"/>
                <a:gd name="connsiteX3" fmla="*/ 42541 w 42541"/>
                <a:gd name="connsiteY3" fmla="*/ 0 h 668745"/>
                <a:gd name="connsiteX4" fmla="*/ 0 w 42541"/>
                <a:gd name="connsiteY4" fmla="*/ 0 h 66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668745">
                  <a:moveTo>
                    <a:pt x="0" y="0"/>
                  </a:moveTo>
                  <a:lnTo>
                    <a:pt x="0" y="668746"/>
                  </a:lnTo>
                  <a:lnTo>
                    <a:pt x="42541" y="668746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3FE0CC97-2DA8-2834-19D6-17766BCAB178}"/>
                </a:ext>
              </a:extLst>
            </p:cNvPr>
            <p:cNvSpPr/>
            <p:nvPr/>
          </p:nvSpPr>
          <p:spPr>
            <a:xfrm>
              <a:off x="1677723" y="2438912"/>
              <a:ext cx="42541" cy="1077424"/>
            </a:xfrm>
            <a:custGeom>
              <a:avLst/>
              <a:gdLst>
                <a:gd name="connsiteX0" fmla="*/ 0 w 42541"/>
                <a:gd name="connsiteY0" fmla="*/ 0 h 1077424"/>
                <a:gd name="connsiteX1" fmla="*/ 0 w 42541"/>
                <a:gd name="connsiteY1" fmla="*/ 1077425 h 1077424"/>
                <a:gd name="connsiteX2" fmla="*/ 42541 w 42541"/>
                <a:gd name="connsiteY2" fmla="*/ 1077425 h 1077424"/>
                <a:gd name="connsiteX3" fmla="*/ 42541 w 42541"/>
                <a:gd name="connsiteY3" fmla="*/ 0 h 1077424"/>
                <a:gd name="connsiteX4" fmla="*/ 0 w 42541"/>
                <a:gd name="connsiteY4" fmla="*/ 0 h 1077424"/>
                <a:gd name="connsiteX5" fmla="*/ 0 w 42541"/>
                <a:gd name="connsiteY5" fmla="*/ 0 h 107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1077424">
                  <a:moveTo>
                    <a:pt x="0" y="0"/>
                  </a:moveTo>
                  <a:lnTo>
                    <a:pt x="0" y="1077425"/>
                  </a:lnTo>
                  <a:lnTo>
                    <a:pt x="42541" y="1077425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58CEBD03-39CD-56C3-AE4B-3C04EED0B830}"/>
                </a:ext>
              </a:extLst>
            </p:cNvPr>
            <p:cNvSpPr/>
            <p:nvPr/>
          </p:nvSpPr>
          <p:spPr>
            <a:xfrm>
              <a:off x="1677723" y="2438912"/>
              <a:ext cx="42541" cy="1077424"/>
            </a:xfrm>
            <a:custGeom>
              <a:avLst/>
              <a:gdLst>
                <a:gd name="connsiteX0" fmla="*/ 0 w 42541"/>
                <a:gd name="connsiteY0" fmla="*/ 0 h 1077424"/>
                <a:gd name="connsiteX1" fmla="*/ 0 w 42541"/>
                <a:gd name="connsiteY1" fmla="*/ 1077425 h 1077424"/>
                <a:gd name="connsiteX2" fmla="*/ 42541 w 42541"/>
                <a:gd name="connsiteY2" fmla="*/ 1077425 h 1077424"/>
                <a:gd name="connsiteX3" fmla="*/ 42541 w 42541"/>
                <a:gd name="connsiteY3" fmla="*/ 0 h 1077424"/>
                <a:gd name="connsiteX4" fmla="*/ 0 w 42541"/>
                <a:gd name="connsiteY4" fmla="*/ 0 h 107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1077424">
                  <a:moveTo>
                    <a:pt x="0" y="0"/>
                  </a:moveTo>
                  <a:lnTo>
                    <a:pt x="0" y="1077425"/>
                  </a:lnTo>
                  <a:lnTo>
                    <a:pt x="42541" y="1077425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B8F39AF2-A195-D90F-9F9E-3A12E7237256}"/>
                </a:ext>
              </a:extLst>
            </p:cNvPr>
            <p:cNvSpPr/>
            <p:nvPr/>
          </p:nvSpPr>
          <p:spPr>
            <a:xfrm>
              <a:off x="1730898" y="2399007"/>
              <a:ext cx="42541" cy="1117329"/>
            </a:xfrm>
            <a:custGeom>
              <a:avLst/>
              <a:gdLst>
                <a:gd name="connsiteX0" fmla="*/ 0 w 42541"/>
                <a:gd name="connsiteY0" fmla="*/ 0 h 1117329"/>
                <a:gd name="connsiteX1" fmla="*/ 0 w 42541"/>
                <a:gd name="connsiteY1" fmla="*/ 1117330 h 1117329"/>
                <a:gd name="connsiteX2" fmla="*/ 42541 w 42541"/>
                <a:gd name="connsiteY2" fmla="*/ 1117330 h 1117329"/>
                <a:gd name="connsiteX3" fmla="*/ 42541 w 42541"/>
                <a:gd name="connsiteY3" fmla="*/ 0 h 1117329"/>
                <a:gd name="connsiteX4" fmla="*/ 0 w 42541"/>
                <a:gd name="connsiteY4" fmla="*/ 0 h 1117329"/>
                <a:gd name="connsiteX5" fmla="*/ 0 w 42541"/>
                <a:gd name="connsiteY5" fmla="*/ 0 h 1117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1117329">
                  <a:moveTo>
                    <a:pt x="0" y="0"/>
                  </a:moveTo>
                  <a:lnTo>
                    <a:pt x="0" y="1117330"/>
                  </a:lnTo>
                  <a:lnTo>
                    <a:pt x="42541" y="1117330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ACFABF4-AD5A-7B00-A725-69E7BC89C5C6}"/>
                </a:ext>
              </a:extLst>
            </p:cNvPr>
            <p:cNvSpPr/>
            <p:nvPr/>
          </p:nvSpPr>
          <p:spPr>
            <a:xfrm>
              <a:off x="1730898" y="2399007"/>
              <a:ext cx="42541" cy="1117329"/>
            </a:xfrm>
            <a:custGeom>
              <a:avLst/>
              <a:gdLst>
                <a:gd name="connsiteX0" fmla="*/ 0 w 42541"/>
                <a:gd name="connsiteY0" fmla="*/ 0 h 1117329"/>
                <a:gd name="connsiteX1" fmla="*/ 0 w 42541"/>
                <a:gd name="connsiteY1" fmla="*/ 1117330 h 1117329"/>
                <a:gd name="connsiteX2" fmla="*/ 42541 w 42541"/>
                <a:gd name="connsiteY2" fmla="*/ 1117330 h 1117329"/>
                <a:gd name="connsiteX3" fmla="*/ 42541 w 42541"/>
                <a:gd name="connsiteY3" fmla="*/ 0 h 1117329"/>
                <a:gd name="connsiteX4" fmla="*/ 0 w 42541"/>
                <a:gd name="connsiteY4" fmla="*/ 0 h 1117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1117329">
                  <a:moveTo>
                    <a:pt x="0" y="0"/>
                  </a:moveTo>
                  <a:lnTo>
                    <a:pt x="0" y="1117330"/>
                  </a:lnTo>
                  <a:lnTo>
                    <a:pt x="42541" y="1117330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FE7AB763-BA25-783A-3CD6-DD01F6C22EF5}"/>
                </a:ext>
              </a:extLst>
            </p:cNvPr>
            <p:cNvSpPr/>
            <p:nvPr/>
          </p:nvSpPr>
          <p:spPr>
            <a:xfrm>
              <a:off x="1784075" y="2678340"/>
              <a:ext cx="42541" cy="837996"/>
            </a:xfrm>
            <a:custGeom>
              <a:avLst/>
              <a:gdLst>
                <a:gd name="connsiteX0" fmla="*/ 0 w 42541"/>
                <a:gd name="connsiteY0" fmla="*/ 0 h 837996"/>
                <a:gd name="connsiteX1" fmla="*/ 0 w 42541"/>
                <a:gd name="connsiteY1" fmla="*/ 837996 h 837996"/>
                <a:gd name="connsiteX2" fmla="*/ 42541 w 42541"/>
                <a:gd name="connsiteY2" fmla="*/ 837996 h 837996"/>
                <a:gd name="connsiteX3" fmla="*/ 42541 w 42541"/>
                <a:gd name="connsiteY3" fmla="*/ 0 h 837996"/>
                <a:gd name="connsiteX4" fmla="*/ 0 w 42541"/>
                <a:gd name="connsiteY4" fmla="*/ 0 h 837996"/>
                <a:gd name="connsiteX5" fmla="*/ 0 w 42541"/>
                <a:gd name="connsiteY5" fmla="*/ 0 h 83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837996">
                  <a:moveTo>
                    <a:pt x="0" y="0"/>
                  </a:moveTo>
                  <a:lnTo>
                    <a:pt x="0" y="837996"/>
                  </a:lnTo>
                  <a:lnTo>
                    <a:pt x="42541" y="837996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1958CDD9-BA73-C17B-84C6-4D785D43A536}"/>
                </a:ext>
              </a:extLst>
            </p:cNvPr>
            <p:cNvSpPr/>
            <p:nvPr/>
          </p:nvSpPr>
          <p:spPr>
            <a:xfrm>
              <a:off x="1784075" y="2678340"/>
              <a:ext cx="42541" cy="837996"/>
            </a:xfrm>
            <a:custGeom>
              <a:avLst/>
              <a:gdLst>
                <a:gd name="connsiteX0" fmla="*/ 0 w 42541"/>
                <a:gd name="connsiteY0" fmla="*/ 0 h 837996"/>
                <a:gd name="connsiteX1" fmla="*/ 0 w 42541"/>
                <a:gd name="connsiteY1" fmla="*/ 837996 h 837996"/>
                <a:gd name="connsiteX2" fmla="*/ 42541 w 42541"/>
                <a:gd name="connsiteY2" fmla="*/ 837996 h 837996"/>
                <a:gd name="connsiteX3" fmla="*/ 42541 w 42541"/>
                <a:gd name="connsiteY3" fmla="*/ 0 h 837996"/>
                <a:gd name="connsiteX4" fmla="*/ 0 w 42541"/>
                <a:gd name="connsiteY4" fmla="*/ 0 h 83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837996">
                  <a:moveTo>
                    <a:pt x="0" y="0"/>
                  </a:moveTo>
                  <a:lnTo>
                    <a:pt x="0" y="837996"/>
                  </a:lnTo>
                  <a:lnTo>
                    <a:pt x="42541" y="837996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4821F4E4-C15E-22C0-4348-D010C26B3799}"/>
                </a:ext>
              </a:extLst>
            </p:cNvPr>
            <p:cNvSpPr/>
            <p:nvPr/>
          </p:nvSpPr>
          <p:spPr>
            <a:xfrm>
              <a:off x="1837252" y="3032162"/>
              <a:ext cx="42541" cy="484174"/>
            </a:xfrm>
            <a:custGeom>
              <a:avLst/>
              <a:gdLst>
                <a:gd name="connsiteX0" fmla="*/ 0 w 42541"/>
                <a:gd name="connsiteY0" fmla="*/ 0 h 484174"/>
                <a:gd name="connsiteX1" fmla="*/ 0 w 42541"/>
                <a:gd name="connsiteY1" fmla="*/ 484175 h 484174"/>
                <a:gd name="connsiteX2" fmla="*/ 42541 w 42541"/>
                <a:gd name="connsiteY2" fmla="*/ 484175 h 484174"/>
                <a:gd name="connsiteX3" fmla="*/ 42541 w 42541"/>
                <a:gd name="connsiteY3" fmla="*/ 0 h 484174"/>
                <a:gd name="connsiteX4" fmla="*/ 0 w 42541"/>
                <a:gd name="connsiteY4" fmla="*/ 0 h 484174"/>
                <a:gd name="connsiteX5" fmla="*/ 0 w 42541"/>
                <a:gd name="connsiteY5" fmla="*/ 0 h 48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484174">
                  <a:moveTo>
                    <a:pt x="0" y="0"/>
                  </a:moveTo>
                  <a:lnTo>
                    <a:pt x="0" y="484175"/>
                  </a:lnTo>
                  <a:lnTo>
                    <a:pt x="42541" y="484175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0698D2CC-6514-3F46-4F70-A44EE49FE097}"/>
                </a:ext>
              </a:extLst>
            </p:cNvPr>
            <p:cNvSpPr/>
            <p:nvPr/>
          </p:nvSpPr>
          <p:spPr>
            <a:xfrm>
              <a:off x="1837252" y="3032162"/>
              <a:ext cx="42541" cy="484174"/>
            </a:xfrm>
            <a:custGeom>
              <a:avLst/>
              <a:gdLst>
                <a:gd name="connsiteX0" fmla="*/ 0 w 42541"/>
                <a:gd name="connsiteY0" fmla="*/ 0 h 484174"/>
                <a:gd name="connsiteX1" fmla="*/ 0 w 42541"/>
                <a:gd name="connsiteY1" fmla="*/ 484175 h 484174"/>
                <a:gd name="connsiteX2" fmla="*/ 42541 w 42541"/>
                <a:gd name="connsiteY2" fmla="*/ 484175 h 484174"/>
                <a:gd name="connsiteX3" fmla="*/ 42541 w 42541"/>
                <a:gd name="connsiteY3" fmla="*/ 0 h 484174"/>
                <a:gd name="connsiteX4" fmla="*/ 0 w 42541"/>
                <a:gd name="connsiteY4" fmla="*/ 0 h 48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484174">
                  <a:moveTo>
                    <a:pt x="0" y="0"/>
                  </a:moveTo>
                  <a:lnTo>
                    <a:pt x="0" y="484175"/>
                  </a:lnTo>
                  <a:lnTo>
                    <a:pt x="42541" y="484175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421333CE-D666-DF40-6F44-0BCCC92477DB}"/>
                </a:ext>
              </a:extLst>
            </p:cNvPr>
            <p:cNvSpPr/>
            <p:nvPr/>
          </p:nvSpPr>
          <p:spPr>
            <a:xfrm>
              <a:off x="1890428" y="3292184"/>
              <a:ext cx="42541" cy="224152"/>
            </a:xfrm>
            <a:custGeom>
              <a:avLst/>
              <a:gdLst>
                <a:gd name="connsiteX0" fmla="*/ 0 w 42541"/>
                <a:gd name="connsiteY0" fmla="*/ 0 h 224152"/>
                <a:gd name="connsiteX1" fmla="*/ 0 w 42541"/>
                <a:gd name="connsiteY1" fmla="*/ 224153 h 224152"/>
                <a:gd name="connsiteX2" fmla="*/ 42541 w 42541"/>
                <a:gd name="connsiteY2" fmla="*/ 224153 h 224152"/>
                <a:gd name="connsiteX3" fmla="*/ 42541 w 42541"/>
                <a:gd name="connsiteY3" fmla="*/ 0 h 224152"/>
                <a:gd name="connsiteX4" fmla="*/ 0 w 42541"/>
                <a:gd name="connsiteY4" fmla="*/ 0 h 224152"/>
                <a:gd name="connsiteX5" fmla="*/ 0 w 42541"/>
                <a:gd name="connsiteY5" fmla="*/ 0 h 22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224152">
                  <a:moveTo>
                    <a:pt x="0" y="0"/>
                  </a:moveTo>
                  <a:lnTo>
                    <a:pt x="0" y="224153"/>
                  </a:lnTo>
                  <a:lnTo>
                    <a:pt x="42541" y="224153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58CDB0AE-AA43-F073-FBDD-13AFA0245763}"/>
                </a:ext>
              </a:extLst>
            </p:cNvPr>
            <p:cNvSpPr/>
            <p:nvPr/>
          </p:nvSpPr>
          <p:spPr>
            <a:xfrm>
              <a:off x="1890428" y="3292184"/>
              <a:ext cx="42541" cy="224152"/>
            </a:xfrm>
            <a:custGeom>
              <a:avLst/>
              <a:gdLst>
                <a:gd name="connsiteX0" fmla="*/ 0 w 42541"/>
                <a:gd name="connsiteY0" fmla="*/ 0 h 224152"/>
                <a:gd name="connsiteX1" fmla="*/ 0 w 42541"/>
                <a:gd name="connsiteY1" fmla="*/ 224153 h 224152"/>
                <a:gd name="connsiteX2" fmla="*/ 42541 w 42541"/>
                <a:gd name="connsiteY2" fmla="*/ 224153 h 224152"/>
                <a:gd name="connsiteX3" fmla="*/ 42541 w 42541"/>
                <a:gd name="connsiteY3" fmla="*/ 0 h 224152"/>
                <a:gd name="connsiteX4" fmla="*/ 0 w 42541"/>
                <a:gd name="connsiteY4" fmla="*/ 0 h 22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224152">
                  <a:moveTo>
                    <a:pt x="0" y="0"/>
                  </a:moveTo>
                  <a:lnTo>
                    <a:pt x="0" y="224153"/>
                  </a:lnTo>
                  <a:lnTo>
                    <a:pt x="42541" y="224153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CB552166-1765-72C2-5966-36528523FFE4}"/>
                </a:ext>
              </a:extLst>
            </p:cNvPr>
            <p:cNvSpPr/>
            <p:nvPr/>
          </p:nvSpPr>
          <p:spPr>
            <a:xfrm>
              <a:off x="1943604" y="3430950"/>
              <a:ext cx="42541" cy="85386"/>
            </a:xfrm>
            <a:custGeom>
              <a:avLst/>
              <a:gdLst>
                <a:gd name="connsiteX0" fmla="*/ 0 w 42541"/>
                <a:gd name="connsiteY0" fmla="*/ 0 h 85386"/>
                <a:gd name="connsiteX1" fmla="*/ 0 w 42541"/>
                <a:gd name="connsiteY1" fmla="*/ 85387 h 85386"/>
                <a:gd name="connsiteX2" fmla="*/ 42541 w 42541"/>
                <a:gd name="connsiteY2" fmla="*/ 85387 h 85386"/>
                <a:gd name="connsiteX3" fmla="*/ 42541 w 42541"/>
                <a:gd name="connsiteY3" fmla="*/ 0 h 85386"/>
                <a:gd name="connsiteX4" fmla="*/ 0 w 42541"/>
                <a:gd name="connsiteY4" fmla="*/ 0 h 85386"/>
                <a:gd name="connsiteX5" fmla="*/ 0 w 42541"/>
                <a:gd name="connsiteY5" fmla="*/ 0 h 8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85386">
                  <a:moveTo>
                    <a:pt x="0" y="0"/>
                  </a:moveTo>
                  <a:lnTo>
                    <a:pt x="0" y="85387"/>
                  </a:lnTo>
                  <a:lnTo>
                    <a:pt x="42541" y="85387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67E332F8-A20C-5580-6538-44A08DF1DF99}"/>
                </a:ext>
              </a:extLst>
            </p:cNvPr>
            <p:cNvSpPr/>
            <p:nvPr/>
          </p:nvSpPr>
          <p:spPr>
            <a:xfrm>
              <a:off x="1943604" y="3430950"/>
              <a:ext cx="42541" cy="85386"/>
            </a:xfrm>
            <a:custGeom>
              <a:avLst/>
              <a:gdLst>
                <a:gd name="connsiteX0" fmla="*/ 0 w 42541"/>
                <a:gd name="connsiteY0" fmla="*/ 0 h 85386"/>
                <a:gd name="connsiteX1" fmla="*/ 0 w 42541"/>
                <a:gd name="connsiteY1" fmla="*/ 85387 h 85386"/>
                <a:gd name="connsiteX2" fmla="*/ 42541 w 42541"/>
                <a:gd name="connsiteY2" fmla="*/ 85387 h 85386"/>
                <a:gd name="connsiteX3" fmla="*/ 42541 w 42541"/>
                <a:gd name="connsiteY3" fmla="*/ 0 h 85386"/>
                <a:gd name="connsiteX4" fmla="*/ 0 w 42541"/>
                <a:gd name="connsiteY4" fmla="*/ 0 h 8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85386">
                  <a:moveTo>
                    <a:pt x="0" y="0"/>
                  </a:moveTo>
                  <a:lnTo>
                    <a:pt x="0" y="85387"/>
                  </a:lnTo>
                  <a:lnTo>
                    <a:pt x="42541" y="85387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E053B5B7-5CF6-6C09-1BD5-6058DA944F38}"/>
                </a:ext>
              </a:extLst>
            </p:cNvPr>
            <p:cNvSpPr/>
            <p:nvPr/>
          </p:nvSpPr>
          <p:spPr>
            <a:xfrm>
              <a:off x="1996781" y="3489060"/>
              <a:ext cx="42541" cy="27276"/>
            </a:xfrm>
            <a:custGeom>
              <a:avLst/>
              <a:gdLst>
                <a:gd name="connsiteX0" fmla="*/ 0 w 42541"/>
                <a:gd name="connsiteY0" fmla="*/ 0 h 27276"/>
                <a:gd name="connsiteX1" fmla="*/ 0 w 42541"/>
                <a:gd name="connsiteY1" fmla="*/ 27276 h 27276"/>
                <a:gd name="connsiteX2" fmla="*/ 42541 w 42541"/>
                <a:gd name="connsiteY2" fmla="*/ 27276 h 27276"/>
                <a:gd name="connsiteX3" fmla="*/ 42541 w 42541"/>
                <a:gd name="connsiteY3" fmla="*/ 0 h 27276"/>
                <a:gd name="connsiteX4" fmla="*/ 0 w 42541"/>
                <a:gd name="connsiteY4" fmla="*/ 0 h 27276"/>
                <a:gd name="connsiteX5" fmla="*/ 0 w 42541"/>
                <a:gd name="connsiteY5" fmla="*/ 0 h 27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27276">
                  <a:moveTo>
                    <a:pt x="0" y="0"/>
                  </a:moveTo>
                  <a:lnTo>
                    <a:pt x="0" y="27276"/>
                  </a:lnTo>
                  <a:lnTo>
                    <a:pt x="42541" y="27276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8D2DF795-1D8B-8352-58DF-97684BC867BB}"/>
                </a:ext>
              </a:extLst>
            </p:cNvPr>
            <p:cNvSpPr/>
            <p:nvPr/>
          </p:nvSpPr>
          <p:spPr>
            <a:xfrm>
              <a:off x="1996781" y="3489060"/>
              <a:ext cx="42541" cy="27276"/>
            </a:xfrm>
            <a:custGeom>
              <a:avLst/>
              <a:gdLst>
                <a:gd name="connsiteX0" fmla="*/ 0 w 42541"/>
                <a:gd name="connsiteY0" fmla="*/ 0 h 27276"/>
                <a:gd name="connsiteX1" fmla="*/ 0 w 42541"/>
                <a:gd name="connsiteY1" fmla="*/ 27276 h 27276"/>
                <a:gd name="connsiteX2" fmla="*/ 42541 w 42541"/>
                <a:gd name="connsiteY2" fmla="*/ 27276 h 27276"/>
                <a:gd name="connsiteX3" fmla="*/ 42541 w 42541"/>
                <a:gd name="connsiteY3" fmla="*/ 0 h 27276"/>
                <a:gd name="connsiteX4" fmla="*/ 0 w 42541"/>
                <a:gd name="connsiteY4" fmla="*/ 0 h 27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27276">
                  <a:moveTo>
                    <a:pt x="0" y="0"/>
                  </a:moveTo>
                  <a:lnTo>
                    <a:pt x="0" y="27276"/>
                  </a:lnTo>
                  <a:lnTo>
                    <a:pt x="42541" y="27276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1C282946-01DC-AC20-4025-8C3AEA00BBE8}"/>
                </a:ext>
              </a:extLst>
            </p:cNvPr>
            <p:cNvSpPr/>
            <p:nvPr/>
          </p:nvSpPr>
          <p:spPr>
            <a:xfrm>
              <a:off x="2049957" y="3508928"/>
              <a:ext cx="42543" cy="7408"/>
            </a:xfrm>
            <a:custGeom>
              <a:avLst/>
              <a:gdLst>
                <a:gd name="connsiteX0" fmla="*/ 0 w 42543"/>
                <a:gd name="connsiteY0" fmla="*/ 0 h 7408"/>
                <a:gd name="connsiteX1" fmla="*/ 0 w 42543"/>
                <a:gd name="connsiteY1" fmla="*/ 7408 h 7408"/>
                <a:gd name="connsiteX2" fmla="*/ 42544 w 42543"/>
                <a:gd name="connsiteY2" fmla="*/ 7408 h 7408"/>
                <a:gd name="connsiteX3" fmla="*/ 42544 w 42543"/>
                <a:gd name="connsiteY3" fmla="*/ 0 h 7408"/>
                <a:gd name="connsiteX4" fmla="*/ 0 w 42543"/>
                <a:gd name="connsiteY4" fmla="*/ 0 h 7408"/>
                <a:gd name="connsiteX5" fmla="*/ 0 w 42543"/>
                <a:gd name="connsiteY5" fmla="*/ 0 h 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3" h="7408">
                  <a:moveTo>
                    <a:pt x="0" y="0"/>
                  </a:moveTo>
                  <a:lnTo>
                    <a:pt x="0" y="7408"/>
                  </a:lnTo>
                  <a:lnTo>
                    <a:pt x="42544" y="7408"/>
                  </a:lnTo>
                  <a:lnTo>
                    <a:pt x="4254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90852A78-F73E-39D5-448F-1638866B44DF}"/>
                </a:ext>
              </a:extLst>
            </p:cNvPr>
            <p:cNvSpPr/>
            <p:nvPr/>
          </p:nvSpPr>
          <p:spPr>
            <a:xfrm>
              <a:off x="2049957" y="3508928"/>
              <a:ext cx="42543" cy="7408"/>
            </a:xfrm>
            <a:custGeom>
              <a:avLst/>
              <a:gdLst>
                <a:gd name="connsiteX0" fmla="*/ 0 w 42543"/>
                <a:gd name="connsiteY0" fmla="*/ 0 h 7408"/>
                <a:gd name="connsiteX1" fmla="*/ 0 w 42543"/>
                <a:gd name="connsiteY1" fmla="*/ 7408 h 7408"/>
                <a:gd name="connsiteX2" fmla="*/ 42544 w 42543"/>
                <a:gd name="connsiteY2" fmla="*/ 7408 h 7408"/>
                <a:gd name="connsiteX3" fmla="*/ 42544 w 42543"/>
                <a:gd name="connsiteY3" fmla="*/ 0 h 7408"/>
                <a:gd name="connsiteX4" fmla="*/ 0 w 42543"/>
                <a:gd name="connsiteY4" fmla="*/ 0 h 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" h="7408">
                  <a:moveTo>
                    <a:pt x="0" y="0"/>
                  </a:moveTo>
                  <a:lnTo>
                    <a:pt x="0" y="7408"/>
                  </a:lnTo>
                  <a:lnTo>
                    <a:pt x="42544" y="7408"/>
                  </a:lnTo>
                  <a:lnTo>
                    <a:pt x="42544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3BA69A7A-C5B5-88F9-851D-800858454E06}"/>
                </a:ext>
              </a:extLst>
            </p:cNvPr>
            <p:cNvSpPr/>
            <p:nvPr/>
          </p:nvSpPr>
          <p:spPr>
            <a:xfrm>
              <a:off x="2103136" y="3514613"/>
              <a:ext cx="42542" cy="1723"/>
            </a:xfrm>
            <a:custGeom>
              <a:avLst/>
              <a:gdLst>
                <a:gd name="connsiteX0" fmla="*/ 0 w 42542"/>
                <a:gd name="connsiteY0" fmla="*/ 0 h 1723"/>
                <a:gd name="connsiteX1" fmla="*/ 0 w 42542"/>
                <a:gd name="connsiteY1" fmla="*/ 1724 h 1723"/>
                <a:gd name="connsiteX2" fmla="*/ 42542 w 42542"/>
                <a:gd name="connsiteY2" fmla="*/ 1724 h 1723"/>
                <a:gd name="connsiteX3" fmla="*/ 42542 w 42542"/>
                <a:gd name="connsiteY3" fmla="*/ 0 h 1723"/>
                <a:gd name="connsiteX4" fmla="*/ 0 w 42542"/>
                <a:gd name="connsiteY4" fmla="*/ 0 h 1723"/>
                <a:gd name="connsiteX5" fmla="*/ 0 w 42542"/>
                <a:gd name="connsiteY5" fmla="*/ 0 h 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1723">
                  <a:moveTo>
                    <a:pt x="0" y="0"/>
                  </a:moveTo>
                  <a:lnTo>
                    <a:pt x="0" y="1724"/>
                  </a:lnTo>
                  <a:lnTo>
                    <a:pt x="42542" y="1724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C3EC5E27-C1D1-E5C0-F763-549717052467}"/>
                </a:ext>
              </a:extLst>
            </p:cNvPr>
            <p:cNvSpPr/>
            <p:nvPr/>
          </p:nvSpPr>
          <p:spPr>
            <a:xfrm>
              <a:off x="2103136" y="3514613"/>
              <a:ext cx="42542" cy="1723"/>
            </a:xfrm>
            <a:custGeom>
              <a:avLst/>
              <a:gdLst>
                <a:gd name="connsiteX0" fmla="*/ 0 w 42542"/>
                <a:gd name="connsiteY0" fmla="*/ 0 h 1723"/>
                <a:gd name="connsiteX1" fmla="*/ 0 w 42542"/>
                <a:gd name="connsiteY1" fmla="*/ 1724 h 1723"/>
                <a:gd name="connsiteX2" fmla="*/ 42542 w 42542"/>
                <a:gd name="connsiteY2" fmla="*/ 1724 h 1723"/>
                <a:gd name="connsiteX3" fmla="*/ 42542 w 42542"/>
                <a:gd name="connsiteY3" fmla="*/ 0 h 1723"/>
                <a:gd name="connsiteX4" fmla="*/ 0 w 42542"/>
                <a:gd name="connsiteY4" fmla="*/ 0 h 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1723">
                  <a:moveTo>
                    <a:pt x="0" y="0"/>
                  </a:moveTo>
                  <a:lnTo>
                    <a:pt x="0" y="1724"/>
                  </a:lnTo>
                  <a:lnTo>
                    <a:pt x="42542" y="1724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5761DBDD-025E-9C69-69B0-6E6629A04414}"/>
                </a:ext>
              </a:extLst>
            </p:cNvPr>
            <p:cNvSpPr/>
            <p:nvPr/>
          </p:nvSpPr>
          <p:spPr>
            <a:xfrm>
              <a:off x="2156314" y="3515988"/>
              <a:ext cx="42532" cy="348"/>
            </a:xfrm>
            <a:custGeom>
              <a:avLst/>
              <a:gdLst>
                <a:gd name="connsiteX0" fmla="*/ 0 w 42532"/>
                <a:gd name="connsiteY0" fmla="*/ 0 h 348"/>
                <a:gd name="connsiteX1" fmla="*/ 0 w 42532"/>
                <a:gd name="connsiteY1" fmla="*/ 348 h 348"/>
                <a:gd name="connsiteX2" fmla="*/ 42533 w 42532"/>
                <a:gd name="connsiteY2" fmla="*/ 348 h 348"/>
                <a:gd name="connsiteX3" fmla="*/ 42533 w 42532"/>
                <a:gd name="connsiteY3" fmla="*/ 0 h 348"/>
                <a:gd name="connsiteX4" fmla="*/ 0 w 42532"/>
                <a:gd name="connsiteY4" fmla="*/ 0 h 348"/>
                <a:gd name="connsiteX5" fmla="*/ 0 w 42532"/>
                <a:gd name="connsiteY5" fmla="*/ 0 h 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32" h="348">
                  <a:moveTo>
                    <a:pt x="0" y="0"/>
                  </a:moveTo>
                  <a:lnTo>
                    <a:pt x="0" y="348"/>
                  </a:lnTo>
                  <a:lnTo>
                    <a:pt x="42533" y="348"/>
                  </a:lnTo>
                  <a:lnTo>
                    <a:pt x="4253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E166DDA1-41DE-11A7-AA38-FD77213D3608}"/>
                </a:ext>
              </a:extLst>
            </p:cNvPr>
            <p:cNvSpPr/>
            <p:nvPr/>
          </p:nvSpPr>
          <p:spPr>
            <a:xfrm>
              <a:off x="2156314" y="3515988"/>
              <a:ext cx="42532" cy="348"/>
            </a:xfrm>
            <a:custGeom>
              <a:avLst/>
              <a:gdLst>
                <a:gd name="connsiteX0" fmla="*/ 0 w 42532"/>
                <a:gd name="connsiteY0" fmla="*/ 0 h 348"/>
                <a:gd name="connsiteX1" fmla="*/ 0 w 42532"/>
                <a:gd name="connsiteY1" fmla="*/ 348 h 348"/>
                <a:gd name="connsiteX2" fmla="*/ 42533 w 42532"/>
                <a:gd name="connsiteY2" fmla="*/ 348 h 348"/>
                <a:gd name="connsiteX3" fmla="*/ 42533 w 42532"/>
                <a:gd name="connsiteY3" fmla="*/ 0 h 348"/>
                <a:gd name="connsiteX4" fmla="*/ 0 w 42532"/>
                <a:gd name="connsiteY4" fmla="*/ 0 h 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32" h="348">
                  <a:moveTo>
                    <a:pt x="0" y="0"/>
                  </a:moveTo>
                  <a:lnTo>
                    <a:pt x="0" y="348"/>
                  </a:lnTo>
                  <a:lnTo>
                    <a:pt x="42533" y="348"/>
                  </a:lnTo>
                  <a:lnTo>
                    <a:pt x="42533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5CCC7993-465E-CC5C-93A0-91209E4C9E00}"/>
                </a:ext>
              </a:extLst>
            </p:cNvPr>
            <p:cNvSpPr/>
            <p:nvPr/>
          </p:nvSpPr>
          <p:spPr>
            <a:xfrm>
              <a:off x="2209482" y="3516281"/>
              <a:ext cx="42542" cy="55"/>
            </a:xfrm>
            <a:custGeom>
              <a:avLst/>
              <a:gdLst>
                <a:gd name="connsiteX0" fmla="*/ 0 w 42542"/>
                <a:gd name="connsiteY0" fmla="*/ 0 h 55"/>
                <a:gd name="connsiteX1" fmla="*/ 0 w 42542"/>
                <a:gd name="connsiteY1" fmla="*/ 55 h 55"/>
                <a:gd name="connsiteX2" fmla="*/ 42542 w 42542"/>
                <a:gd name="connsiteY2" fmla="*/ 55 h 55"/>
                <a:gd name="connsiteX3" fmla="*/ 42542 w 42542"/>
                <a:gd name="connsiteY3" fmla="*/ 0 h 55"/>
                <a:gd name="connsiteX4" fmla="*/ 0 w 42542"/>
                <a:gd name="connsiteY4" fmla="*/ 0 h 55"/>
                <a:gd name="connsiteX5" fmla="*/ 0 w 42542"/>
                <a:gd name="connsiteY5" fmla="*/ 0 h 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55">
                  <a:moveTo>
                    <a:pt x="0" y="0"/>
                  </a:moveTo>
                  <a:lnTo>
                    <a:pt x="0" y="55"/>
                  </a:lnTo>
                  <a:lnTo>
                    <a:pt x="42542" y="55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B6087782-119C-A4DD-1B78-304163C567FF}"/>
                </a:ext>
              </a:extLst>
            </p:cNvPr>
            <p:cNvSpPr/>
            <p:nvPr/>
          </p:nvSpPr>
          <p:spPr>
            <a:xfrm>
              <a:off x="2209482" y="3516281"/>
              <a:ext cx="42542" cy="55"/>
            </a:xfrm>
            <a:custGeom>
              <a:avLst/>
              <a:gdLst>
                <a:gd name="connsiteX0" fmla="*/ 0 w 42542"/>
                <a:gd name="connsiteY0" fmla="*/ 0 h 55"/>
                <a:gd name="connsiteX1" fmla="*/ 0 w 42542"/>
                <a:gd name="connsiteY1" fmla="*/ 55 h 55"/>
                <a:gd name="connsiteX2" fmla="*/ 42542 w 42542"/>
                <a:gd name="connsiteY2" fmla="*/ 55 h 55"/>
                <a:gd name="connsiteX3" fmla="*/ 42542 w 42542"/>
                <a:gd name="connsiteY3" fmla="*/ 0 h 55"/>
                <a:gd name="connsiteX4" fmla="*/ 0 w 42542"/>
                <a:gd name="connsiteY4" fmla="*/ 0 h 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55">
                  <a:moveTo>
                    <a:pt x="0" y="0"/>
                  </a:moveTo>
                  <a:lnTo>
                    <a:pt x="0" y="55"/>
                  </a:lnTo>
                  <a:lnTo>
                    <a:pt x="42542" y="55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2D52277-1083-DD50-351B-CE2D8DD04518}"/>
                </a:ext>
              </a:extLst>
            </p:cNvPr>
            <p:cNvSpPr/>
            <p:nvPr/>
          </p:nvSpPr>
          <p:spPr>
            <a:xfrm>
              <a:off x="2262660" y="3516327"/>
              <a:ext cx="42542" cy="9"/>
            </a:xfrm>
            <a:custGeom>
              <a:avLst/>
              <a:gdLst>
                <a:gd name="connsiteX0" fmla="*/ 0 w 42542"/>
                <a:gd name="connsiteY0" fmla="*/ 0 h 9"/>
                <a:gd name="connsiteX1" fmla="*/ 0 w 42542"/>
                <a:gd name="connsiteY1" fmla="*/ 9 h 9"/>
                <a:gd name="connsiteX2" fmla="*/ 42542 w 42542"/>
                <a:gd name="connsiteY2" fmla="*/ 9 h 9"/>
                <a:gd name="connsiteX3" fmla="*/ 42542 w 42542"/>
                <a:gd name="connsiteY3" fmla="*/ 0 h 9"/>
                <a:gd name="connsiteX4" fmla="*/ 0 w 42542"/>
                <a:gd name="connsiteY4" fmla="*/ 0 h 9"/>
                <a:gd name="connsiteX5" fmla="*/ 0 w 42542"/>
                <a:gd name="connsiteY5" fmla="*/ 0 h 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">
                  <a:moveTo>
                    <a:pt x="0" y="0"/>
                  </a:moveTo>
                  <a:lnTo>
                    <a:pt x="0" y="9"/>
                  </a:lnTo>
                  <a:lnTo>
                    <a:pt x="42542" y="9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F167DAF4-6E22-7943-72EE-E0D60070E457}"/>
                </a:ext>
              </a:extLst>
            </p:cNvPr>
            <p:cNvSpPr/>
            <p:nvPr/>
          </p:nvSpPr>
          <p:spPr>
            <a:xfrm>
              <a:off x="2262660" y="3516327"/>
              <a:ext cx="42542" cy="9"/>
            </a:xfrm>
            <a:custGeom>
              <a:avLst/>
              <a:gdLst>
                <a:gd name="connsiteX0" fmla="*/ 0 w 42542"/>
                <a:gd name="connsiteY0" fmla="*/ 0 h 9"/>
                <a:gd name="connsiteX1" fmla="*/ 0 w 42542"/>
                <a:gd name="connsiteY1" fmla="*/ 9 h 9"/>
                <a:gd name="connsiteX2" fmla="*/ 42542 w 42542"/>
                <a:gd name="connsiteY2" fmla="*/ 9 h 9"/>
                <a:gd name="connsiteX3" fmla="*/ 42542 w 42542"/>
                <a:gd name="connsiteY3" fmla="*/ 0 h 9"/>
                <a:gd name="connsiteX4" fmla="*/ 0 w 42542"/>
                <a:gd name="connsiteY4" fmla="*/ 0 h 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">
                  <a:moveTo>
                    <a:pt x="0" y="0"/>
                  </a:moveTo>
                  <a:lnTo>
                    <a:pt x="0" y="9"/>
                  </a:lnTo>
                  <a:lnTo>
                    <a:pt x="42542" y="9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0AB06B59-614E-0F02-C040-9E65054DF3F6}"/>
                </a:ext>
              </a:extLst>
            </p:cNvPr>
            <p:cNvSpPr/>
            <p:nvPr/>
          </p:nvSpPr>
          <p:spPr>
            <a:xfrm>
              <a:off x="2315837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486350A7-75EB-E2D0-9E5D-B3A034424D32}"/>
                </a:ext>
              </a:extLst>
            </p:cNvPr>
            <p:cNvSpPr/>
            <p:nvPr/>
          </p:nvSpPr>
          <p:spPr>
            <a:xfrm>
              <a:off x="2315837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030EA6AC-EE4B-01D2-4E37-477AD5C51C92}"/>
                </a:ext>
              </a:extLst>
            </p:cNvPr>
            <p:cNvSpPr/>
            <p:nvPr/>
          </p:nvSpPr>
          <p:spPr>
            <a:xfrm>
              <a:off x="2369015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107116FA-6797-2CFA-47C6-F92ED55CF937}"/>
                </a:ext>
              </a:extLst>
            </p:cNvPr>
            <p:cNvSpPr/>
            <p:nvPr/>
          </p:nvSpPr>
          <p:spPr>
            <a:xfrm>
              <a:off x="2369015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82EC1602-CA36-5AA9-2B5B-D8111EF05443}"/>
                </a:ext>
              </a:extLst>
            </p:cNvPr>
            <p:cNvSpPr/>
            <p:nvPr/>
          </p:nvSpPr>
          <p:spPr>
            <a:xfrm>
              <a:off x="2422192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E8D59B29-A745-B39D-0F08-5FD2E0161E25}"/>
                </a:ext>
              </a:extLst>
            </p:cNvPr>
            <p:cNvSpPr/>
            <p:nvPr/>
          </p:nvSpPr>
          <p:spPr>
            <a:xfrm>
              <a:off x="2422192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41DC7BC7-5924-C620-67D0-4AE61025BE79}"/>
                </a:ext>
              </a:extLst>
            </p:cNvPr>
            <p:cNvSpPr/>
            <p:nvPr/>
          </p:nvSpPr>
          <p:spPr>
            <a:xfrm>
              <a:off x="2475370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8ED01681-A524-4178-076E-7D17679755B7}"/>
                </a:ext>
              </a:extLst>
            </p:cNvPr>
            <p:cNvSpPr/>
            <p:nvPr/>
          </p:nvSpPr>
          <p:spPr>
            <a:xfrm>
              <a:off x="2475370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718916CA-A814-F3E1-A137-7DCD7DFC4920}"/>
                </a:ext>
              </a:extLst>
            </p:cNvPr>
            <p:cNvSpPr/>
            <p:nvPr/>
          </p:nvSpPr>
          <p:spPr>
            <a:xfrm>
              <a:off x="2528548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4848FCF-AFC0-116B-63C5-2FA3D09D6951}"/>
                </a:ext>
              </a:extLst>
            </p:cNvPr>
            <p:cNvSpPr/>
            <p:nvPr/>
          </p:nvSpPr>
          <p:spPr>
            <a:xfrm>
              <a:off x="2528548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D0AC4618-96BB-A5DF-28D7-63A1CCF2303B}"/>
                </a:ext>
              </a:extLst>
            </p:cNvPr>
            <p:cNvSpPr/>
            <p:nvPr/>
          </p:nvSpPr>
          <p:spPr>
            <a:xfrm>
              <a:off x="2581716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A3C99AC3-FD78-287D-C809-42CA9EABDEB9}"/>
                </a:ext>
              </a:extLst>
            </p:cNvPr>
            <p:cNvSpPr/>
            <p:nvPr/>
          </p:nvSpPr>
          <p:spPr>
            <a:xfrm>
              <a:off x="2581716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806AFF42-5B1D-C7DF-EE7D-34C14EA3DDCD}"/>
                </a:ext>
              </a:extLst>
            </p:cNvPr>
            <p:cNvSpPr/>
            <p:nvPr/>
          </p:nvSpPr>
          <p:spPr>
            <a:xfrm>
              <a:off x="2634894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7AF70FA0-C965-A725-0247-22224E32AC44}"/>
                </a:ext>
              </a:extLst>
            </p:cNvPr>
            <p:cNvSpPr/>
            <p:nvPr/>
          </p:nvSpPr>
          <p:spPr>
            <a:xfrm>
              <a:off x="2634894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6AFDA450-0A4E-06F6-F7CC-50D4867D635A}"/>
                </a:ext>
              </a:extLst>
            </p:cNvPr>
            <p:cNvSpPr/>
            <p:nvPr/>
          </p:nvSpPr>
          <p:spPr>
            <a:xfrm>
              <a:off x="2688071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6326C367-4BF4-B72B-0B7F-4197B8412CED}"/>
                </a:ext>
              </a:extLst>
            </p:cNvPr>
            <p:cNvSpPr/>
            <p:nvPr/>
          </p:nvSpPr>
          <p:spPr>
            <a:xfrm>
              <a:off x="2688071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56EC2593-8049-0C2D-4C33-FE7270E1FE51}"/>
                </a:ext>
              </a:extLst>
            </p:cNvPr>
            <p:cNvSpPr/>
            <p:nvPr/>
          </p:nvSpPr>
          <p:spPr>
            <a:xfrm>
              <a:off x="2741249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E3B34D95-33BE-40CF-E4BE-AC5BDAD49219}"/>
                </a:ext>
              </a:extLst>
            </p:cNvPr>
            <p:cNvSpPr/>
            <p:nvPr/>
          </p:nvSpPr>
          <p:spPr>
            <a:xfrm>
              <a:off x="2741249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E61B8430-D119-39D8-B1DA-CE4B9D1049BE}"/>
                </a:ext>
              </a:extLst>
            </p:cNvPr>
            <p:cNvSpPr/>
            <p:nvPr/>
          </p:nvSpPr>
          <p:spPr>
            <a:xfrm>
              <a:off x="2794426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72E4F9C9-6861-9EA8-3A45-CF7CE991B94F}"/>
                </a:ext>
              </a:extLst>
            </p:cNvPr>
            <p:cNvSpPr/>
            <p:nvPr/>
          </p:nvSpPr>
          <p:spPr>
            <a:xfrm>
              <a:off x="2794426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04CA0A8D-A860-1C9D-DF14-B95152885C2C}"/>
                </a:ext>
              </a:extLst>
            </p:cNvPr>
            <p:cNvSpPr/>
            <p:nvPr/>
          </p:nvSpPr>
          <p:spPr>
            <a:xfrm>
              <a:off x="2847604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96F97D8D-8BD1-F941-4443-13068E2804D4}"/>
                </a:ext>
              </a:extLst>
            </p:cNvPr>
            <p:cNvSpPr/>
            <p:nvPr/>
          </p:nvSpPr>
          <p:spPr>
            <a:xfrm>
              <a:off x="2847604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BE8856FC-341D-DF7D-FDF3-874F494E192B}"/>
                </a:ext>
              </a:extLst>
            </p:cNvPr>
            <p:cNvSpPr/>
            <p:nvPr/>
          </p:nvSpPr>
          <p:spPr>
            <a:xfrm>
              <a:off x="2900782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4E096BB5-3793-7F7C-E0A3-080FABA7312F}"/>
                </a:ext>
              </a:extLst>
            </p:cNvPr>
            <p:cNvSpPr/>
            <p:nvPr/>
          </p:nvSpPr>
          <p:spPr>
            <a:xfrm>
              <a:off x="2900782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2FC02D15-5AB1-4C2B-D814-1CF9EAB936F1}"/>
                </a:ext>
              </a:extLst>
            </p:cNvPr>
            <p:cNvSpPr/>
            <p:nvPr/>
          </p:nvSpPr>
          <p:spPr>
            <a:xfrm>
              <a:off x="2953959" y="3516337"/>
              <a:ext cx="42532" cy="916"/>
            </a:xfrm>
            <a:custGeom>
              <a:avLst/>
              <a:gdLst>
                <a:gd name="connsiteX0" fmla="*/ 0 w 42532"/>
                <a:gd name="connsiteY0" fmla="*/ 0 h 916"/>
                <a:gd name="connsiteX1" fmla="*/ 0 w 42532"/>
                <a:gd name="connsiteY1" fmla="*/ 0 h 916"/>
                <a:gd name="connsiteX2" fmla="*/ 42533 w 42532"/>
                <a:gd name="connsiteY2" fmla="*/ 0 h 916"/>
                <a:gd name="connsiteX3" fmla="*/ 42533 w 42532"/>
                <a:gd name="connsiteY3" fmla="*/ 0 h 916"/>
                <a:gd name="connsiteX4" fmla="*/ 0 w 42532"/>
                <a:gd name="connsiteY4" fmla="*/ 0 h 916"/>
                <a:gd name="connsiteX5" fmla="*/ 0 w 4253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32" h="916">
                  <a:moveTo>
                    <a:pt x="0" y="0"/>
                  </a:moveTo>
                  <a:lnTo>
                    <a:pt x="0" y="0"/>
                  </a:lnTo>
                  <a:lnTo>
                    <a:pt x="42533" y="0"/>
                  </a:lnTo>
                  <a:lnTo>
                    <a:pt x="4253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4DA2E035-F323-CD33-45C4-98C1C872643B}"/>
                </a:ext>
              </a:extLst>
            </p:cNvPr>
            <p:cNvSpPr/>
            <p:nvPr/>
          </p:nvSpPr>
          <p:spPr>
            <a:xfrm>
              <a:off x="2953959" y="3516337"/>
              <a:ext cx="42532" cy="916"/>
            </a:xfrm>
            <a:custGeom>
              <a:avLst/>
              <a:gdLst>
                <a:gd name="connsiteX0" fmla="*/ 0 w 42532"/>
                <a:gd name="connsiteY0" fmla="*/ 0 h 916"/>
                <a:gd name="connsiteX1" fmla="*/ 0 w 42532"/>
                <a:gd name="connsiteY1" fmla="*/ 0 h 916"/>
                <a:gd name="connsiteX2" fmla="*/ 42533 w 42532"/>
                <a:gd name="connsiteY2" fmla="*/ 0 h 916"/>
                <a:gd name="connsiteX3" fmla="*/ 0 w 4253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32" h="916">
                  <a:moveTo>
                    <a:pt x="0" y="0"/>
                  </a:moveTo>
                  <a:lnTo>
                    <a:pt x="0" y="0"/>
                  </a:lnTo>
                  <a:lnTo>
                    <a:pt x="42533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1EEF7FCD-2796-89E7-283E-8CE6EF14B5A5}"/>
                </a:ext>
              </a:extLst>
            </p:cNvPr>
            <p:cNvSpPr/>
            <p:nvPr/>
          </p:nvSpPr>
          <p:spPr>
            <a:xfrm>
              <a:off x="3007128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AF76739A-A18B-D362-CC9B-55474C791855}"/>
                </a:ext>
              </a:extLst>
            </p:cNvPr>
            <p:cNvSpPr/>
            <p:nvPr/>
          </p:nvSpPr>
          <p:spPr>
            <a:xfrm>
              <a:off x="3007128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A44A2316-EBCA-524F-9C4D-C06EF159DE7F}"/>
                </a:ext>
              </a:extLst>
            </p:cNvPr>
            <p:cNvSpPr/>
            <p:nvPr/>
          </p:nvSpPr>
          <p:spPr>
            <a:xfrm>
              <a:off x="3060305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0968FB1C-4FCE-71E3-7B06-130A0657FB94}"/>
                </a:ext>
              </a:extLst>
            </p:cNvPr>
            <p:cNvSpPr/>
            <p:nvPr/>
          </p:nvSpPr>
          <p:spPr>
            <a:xfrm>
              <a:off x="3060305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50F96985-7631-B279-4EA5-5F9F78507A99}"/>
                </a:ext>
              </a:extLst>
            </p:cNvPr>
            <p:cNvSpPr/>
            <p:nvPr/>
          </p:nvSpPr>
          <p:spPr>
            <a:xfrm>
              <a:off x="3113483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9E6E836B-D160-DD23-F0F1-E2746D7D5625}"/>
                </a:ext>
              </a:extLst>
            </p:cNvPr>
            <p:cNvSpPr/>
            <p:nvPr/>
          </p:nvSpPr>
          <p:spPr>
            <a:xfrm>
              <a:off x="3113483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36586FEE-3A7C-896C-96CE-889A5DAD583D}"/>
                </a:ext>
              </a:extLst>
            </p:cNvPr>
            <p:cNvSpPr/>
            <p:nvPr/>
          </p:nvSpPr>
          <p:spPr>
            <a:xfrm>
              <a:off x="3166660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40FB10BA-6138-4510-722B-0E1244649008}"/>
                </a:ext>
              </a:extLst>
            </p:cNvPr>
            <p:cNvSpPr/>
            <p:nvPr/>
          </p:nvSpPr>
          <p:spPr>
            <a:xfrm>
              <a:off x="3166660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193D8894-F89B-EE15-C19D-BECD06DF9D52}"/>
                </a:ext>
              </a:extLst>
            </p:cNvPr>
            <p:cNvSpPr/>
            <p:nvPr/>
          </p:nvSpPr>
          <p:spPr>
            <a:xfrm>
              <a:off x="1590807" y="3313886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BCCC12C7-BB74-534B-FEA2-342EAA38EAEC}"/>
                </a:ext>
              </a:extLst>
            </p:cNvPr>
            <p:cNvSpPr/>
            <p:nvPr/>
          </p:nvSpPr>
          <p:spPr>
            <a:xfrm>
              <a:off x="1643983" y="2845757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9ABC58D8-8B96-EB9A-1A7E-4188E74CC7D1}"/>
                </a:ext>
              </a:extLst>
            </p:cNvPr>
            <p:cNvSpPr/>
            <p:nvPr/>
          </p:nvSpPr>
          <p:spPr>
            <a:xfrm>
              <a:off x="1697159" y="2437078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BC345D26-19B8-2261-6DAA-66324C4FBBB9}"/>
                </a:ext>
              </a:extLst>
            </p:cNvPr>
            <p:cNvSpPr/>
            <p:nvPr/>
          </p:nvSpPr>
          <p:spPr>
            <a:xfrm>
              <a:off x="1750336" y="239717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EC61E972-206D-3F45-36CA-615D983B5BCB}"/>
                </a:ext>
              </a:extLst>
            </p:cNvPr>
            <p:cNvSpPr/>
            <p:nvPr/>
          </p:nvSpPr>
          <p:spPr>
            <a:xfrm>
              <a:off x="1803512" y="2676506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D794CD89-4B2A-8836-B447-4B81E7885714}"/>
                </a:ext>
              </a:extLst>
            </p:cNvPr>
            <p:cNvSpPr/>
            <p:nvPr/>
          </p:nvSpPr>
          <p:spPr>
            <a:xfrm>
              <a:off x="1856688" y="3030328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EC727852-595D-31EE-B0AD-B19C1764C750}"/>
                </a:ext>
              </a:extLst>
            </p:cNvPr>
            <p:cNvSpPr/>
            <p:nvPr/>
          </p:nvSpPr>
          <p:spPr>
            <a:xfrm>
              <a:off x="1909865" y="3290350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2C7EC874-9CB5-8AF7-1FC6-BB70B7BCC4A7}"/>
                </a:ext>
              </a:extLst>
            </p:cNvPr>
            <p:cNvSpPr/>
            <p:nvPr/>
          </p:nvSpPr>
          <p:spPr>
            <a:xfrm>
              <a:off x="1963041" y="3429116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1E90BA6D-F75C-8811-30FB-22382A7A4F6E}"/>
                </a:ext>
              </a:extLst>
            </p:cNvPr>
            <p:cNvSpPr/>
            <p:nvPr/>
          </p:nvSpPr>
          <p:spPr>
            <a:xfrm>
              <a:off x="2016217" y="3487226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40B7F0A4-0616-663A-D6BC-CDE3F1B3AE50}"/>
                </a:ext>
              </a:extLst>
            </p:cNvPr>
            <p:cNvSpPr/>
            <p:nvPr/>
          </p:nvSpPr>
          <p:spPr>
            <a:xfrm>
              <a:off x="2069396" y="3507095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E631A693-22B3-C886-4EFF-6639AD23252E}"/>
                </a:ext>
              </a:extLst>
            </p:cNvPr>
            <p:cNvSpPr/>
            <p:nvPr/>
          </p:nvSpPr>
          <p:spPr>
            <a:xfrm>
              <a:off x="2122573" y="3512779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4F1AE2EF-5A48-414B-7B90-0F9C30A1CB51}"/>
                </a:ext>
              </a:extLst>
            </p:cNvPr>
            <p:cNvSpPr/>
            <p:nvPr/>
          </p:nvSpPr>
          <p:spPr>
            <a:xfrm>
              <a:off x="2175751" y="3514154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B6CD066A-F1F7-393E-2C8E-016F4FBCA09D}"/>
                </a:ext>
              </a:extLst>
            </p:cNvPr>
            <p:cNvSpPr/>
            <p:nvPr/>
          </p:nvSpPr>
          <p:spPr>
            <a:xfrm>
              <a:off x="2228919" y="3514448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7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4EC46658-00BF-A334-874A-1081C02F9D21}"/>
                </a:ext>
              </a:extLst>
            </p:cNvPr>
            <p:cNvSpPr/>
            <p:nvPr/>
          </p:nvSpPr>
          <p:spPr>
            <a:xfrm>
              <a:off x="2282097" y="3514494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57F67B5F-5BA5-8C84-7F5D-7580EA47ACDB}"/>
                </a:ext>
              </a:extLst>
            </p:cNvPr>
            <p:cNvSpPr/>
            <p:nvPr/>
          </p:nvSpPr>
          <p:spPr>
            <a:xfrm>
              <a:off x="2335275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BA950B10-23A9-D14D-ABC1-E84D6D4C21E8}"/>
                </a:ext>
              </a:extLst>
            </p:cNvPr>
            <p:cNvSpPr/>
            <p:nvPr/>
          </p:nvSpPr>
          <p:spPr>
            <a:xfrm>
              <a:off x="2388452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D8F0E25D-5C5E-16BE-B825-A7FF0414C3A1}"/>
                </a:ext>
              </a:extLst>
            </p:cNvPr>
            <p:cNvSpPr/>
            <p:nvPr/>
          </p:nvSpPr>
          <p:spPr>
            <a:xfrm>
              <a:off x="2441630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E8EED1C0-CF1E-B4BB-C09F-B1AA67A2A80A}"/>
                </a:ext>
              </a:extLst>
            </p:cNvPr>
            <p:cNvSpPr/>
            <p:nvPr/>
          </p:nvSpPr>
          <p:spPr>
            <a:xfrm>
              <a:off x="2494807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817767A0-595A-E667-162E-16CA740DB6C7}"/>
                </a:ext>
              </a:extLst>
            </p:cNvPr>
            <p:cNvSpPr/>
            <p:nvPr/>
          </p:nvSpPr>
          <p:spPr>
            <a:xfrm>
              <a:off x="2547985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C85D2CBC-24DA-24F8-F5B1-C99576D28C7A}"/>
                </a:ext>
              </a:extLst>
            </p:cNvPr>
            <p:cNvSpPr/>
            <p:nvPr/>
          </p:nvSpPr>
          <p:spPr>
            <a:xfrm>
              <a:off x="2601153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69250FC3-90F4-6E3C-6BFE-BA6D84CBB21D}"/>
                </a:ext>
              </a:extLst>
            </p:cNvPr>
            <p:cNvSpPr/>
            <p:nvPr/>
          </p:nvSpPr>
          <p:spPr>
            <a:xfrm>
              <a:off x="2654331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D739E58C-5BE3-F2E0-B4C6-B193696C2AF7}"/>
                </a:ext>
              </a:extLst>
            </p:cNvPr>
            <p:cNvSpPr/>
            <p:nvPr/>
          </p:nvSpPr>
          <p:spPr>
            <a:xfrm>
              <a:off x="2707509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DBBD1060-7981-D282-83D4-0D4173C27D7B}"/>
                </a:ext>
              </a:extLst>
            </p:cNvPr>
            <p:cNvSpPr/>
            <p:nvPr/>
          </p:nvSpPr>
          <p:spPr>
            <a:xfrm>
              <a:off x="2760686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931F4E18-0723-612C-97EB-8BC531323DB4}"/>
                </a:ext>
              </a:extLst>
            </p:cNvPr>
            <p:cNvSpPr/>
            <p:nvPr/>
          </p:nvSpPr>
          <p:spPr>
            <a:xfrm>
              <a:off x="2813864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A5D35FBD-D4DF-88A7-9C29-7235B9C2C597}"/>
                </a:ext>
              </a:extLst>
            </p:cNvPr>
            <p:cNvSpPr/>
            <p:nvPr/>
          </p:nvSpPr>
          <p:spPr>
            <a:xfrm>
              <a:off x="2867041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D7828516-8509-7F13-054D-B2AA03D69195}"/>
                </a:ext>
              </a:extLst>
            </p:cNvPr>
            <p:cNvSpPr/>
            <p:nvPr/>
          </p:nvSpPr>
          <p:spPr>
            <a:xfrm>
              <a:off x="2920219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57CA9C15-15DB-522C-FD97-E8918B0FAE64}"/>
                </a:ext>
              </a:extLst>
            </p:cNvPr>
            <p:cNvSpPr/>
            <p:nvPr/>
          </p:nvSpPr>
          <p:spPr>
            <a:xfrm>
              <a:off x="2973387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53FAC304-887F-55C8-5472-59A351D405EA}"/>
                </a:ext>
              </a:extLst>
            </p:cNvPr>
            <p:cNvSpPr/>
            <p:nvPr/>
          </p:nvSpPr>
          <p:spPr>
            <a:xfrm>
              <a:off x="3026565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55160158-5BEE-65C9-C671-18524761A34F}"/>
                </a:ext>
              </a:extLst>
            </p:cNvPr>
            <p:cNvSpPr/>
            <p:nvPr/>
          </p:nvSpPr>
          <p:spPr>
            <a:xfrm>
              <a:off x="3079743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057CD29D-365A-3082-744D-DF74534FF97C}"/>
                </a:ext>
              </a:extLst>
            </p:cNvPr>
            <p:cNvSpPr/>
            <p:nvPr/>
          </p:nvSpPr>
          <p:spPr>
            <a:xfrm>
              <a:off x="3132920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0CAFDBDD-076C-4594-52C3-80B3D84E6A95}"/>
                </a:ext>
              </a:extLst>
            </p:cNvPr>
            <p:cNvSpPr/>
            <p:nvPr/>
          </p:nvSpPr>
          <p:spPr>
            <a:xfrm>
              <a:off x="3186098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68" name="Freeform 167">
            <a:extLst>
              <a:ext uri="{FF2B5EF4-FFF2-40B4-BE49-F238E27FC236}">
                <a16:creationId xmlns:a16="http://schemas.microsoft.com/office/drawing/2014/main" id="{34F56D72-4D04-C63C-5D0D-CA3A7730AC99}"/>
              </a:ext>
            </a:extLst>
          </p:cNvPr>
          <p:cNvSpPr/>
          <p:nvPr/>
        </p:nvSpPr>
        <p:spPr>
          <a:xfrm>
            <a:off x="1592640" y="2327237"/>
            <a:ext cx="1595290" cy="1149020"/>
          </a:xfrm>
          <a:custGeom>
            <a:avLst/>
            <a:gdLst>
              <a:gd name="connsiteX0" fmla="*/ 0 w 1595290"/>
              <a:gd name="connsiteY0" fmla="*/ 932001 h 1149020"/>
              <a:gd name="connsiteX1" fmla="*/ 5335 w 1595290"/>
              <a:gd name="connsiteY1" fmla="*/ 906851 h 1149020"/>
              <a:gd name="connsiteX2" fmla="*/ 10670 w 1595290"/>
              <a:gd name="connsiteY2" fmla="*/ 879804 h 1149020"/>
              <a:gd name="connsiteX3" fmla="*/ 16006 w 1595290"/>
              <a:gd name="connsiteY3" fmla="*/ 850850 h 1149020"/>
              <a:gd name="connsiteX4" fmla="*/ 21342 w 1595290"/>
              <a:gd name="connsiteY4" fmla="*/ 820002 h 1149020"/>
              <a:gd name="connsiteX5" fmla="*/ 26677 w 1595290"/>
              <a:gd name="connsiteY5" fmla="*/ 787319 h 1149020"/>
              <a:gd name="connsiteX6" fmla="*/ 32012 w 1595290"/>
              <a:gd name="connsiteY6" fmla="*/ 752869 h 1149020"/>
              <a:gd name="connsiteX7" fmla="*/ 37348 w 1595290"/>
              <a:gd name="connsiteY7" fmla="*/ 716753 h 1149020"/>
              <a:gd name="connsiteX8" fmla="*/ 42683 w 1595290"/>
              <a:gd name="connsiteY8" fmla="*/ 679100 h 1149020"/>
              <a:gd name="connsiteX9" fmla="*/ 48018 w 1595290"/>
              <a:gd name="connsiteY9" fmla="*/ 640069 h 1149020"/>
              <a:gd name="connsiteX10" fmla="*/ 53354 w 1595290"/>
              <a:gd name="connsiteY10" fmla="*/ 599846 h 1149020"/>
              <a:gd name="connsiteX11" fmla="*/ 58690 w 1595290"/>
              <a:gd name="connsiteY11" fmla="*/ 558651 h 1149020"/>
              <a:gd name="connsiteX12" fmla="*/ 64025 w 1595290"/>
              <a:gd name="connsiteY12" fmla="*/ 516727 h 1149020"/>
              <a:gd name="connsiteX13" fmla="*/ 69360 w 1595290"/>
              <a:gd name="connsiteY13" fmla="*/ 474345 h 1149020"/>
              <a:gd name="connsiteX14" fmla="*/ 74696 w 1595290"/>
              <a:gd name="connsiteY14" fmla="*/ 431803 h 1149020"/>
              <a:gd name="connsiteX15" fmla="*/ 80031 w 1595290"/>
              <a:gd name="connsiteY15" fmla="*/ 389416 h 1149020"/>
              <a:gd name="connsiteX16" fmla="*/ 85367 w 1595290"/>
              <a:gd name="connsiteY16" fmla="*/ 347518 h 1149020"/>
              <a:gd name="connsiteX17" fmla="*/ 90702 w 1595290"/>
              <a:gd name="connsiteY17" fmla="*/ 306455 h 1149020"/>
              <a:gd name="connsiteX18" fmla="*/ 96038 w 1595290"/>
              <a:gd name="connsiteY18" fmla="*/ 266585 h 1149020"/>
              <a:gd name="connsiteX19" fmla="*/ 101373 w 1595290"/>
              <a:gd name="connsiteY19" fmla="*/ 228269 h 1149020"/>
              <a:gd name="connsiteX20" fmla="*/ 106708 w 1595290"/>
              <a:gd name="connsiteY20" fmla="*/ 191864 h 1149020"/>
              <a:gd name="connsiteX21" fmla="*/ 112043 w 1595290"/>
              <a:gd name="connsiteY21" fmla="*/ 157722 h 1149020"/>
              <a:gd name="connsiteX22" fmla="*/ 117379 w 1595290"/>
              <a:gd name="connsiteY22" fmla="*/ 126184 h 1149020"/>
              <a:gd name="connsiteX23" fmla="*/ 122715 w 1595290"/>
              <a:gd name="connsiteY23" fmla="*/ 97570 h 1149020"/>
              <a:gd name="connsiteX24" fmla="*/ 128050 w 1595290"/>
              <a:gd name="connsiteY24" fmla="*/ 72178 h 1149020"/>
              <a:gd name="connsiteX25" fmla="*/ 133385 w 1595290"/>
              <a:gd name="connsiteY25" fmla="*/ 50277 h 1149020"/>
              <a:gd name="connsiteX26" fmla="*/ 138721 w 1595290"/>
              <a:gd name="connsiteY26" fmla="*/ 32103 h 1149020"/>
              <a:gd name="connsiteX27" fmla="*/ 144056 w 1595290"/>
              <a:gd name="connsiteY27" fmla="*/ 17853 h 1149020"/>
              <a:gd name="connsiteX28" fmla="*/ 149391 w 1595290"/>
              <a:gd name="connsiteY28" fmla="*/ 7686 h 1149020"/>
              <a:gd name="connsiteX29" fmla="*/ 154727 w 1595290"/>
              <a:gd name="connsiteY29" fmla="*/ 1712 h 1149020"/>
              <a:gd name="connsiteX30" fmla="*/ 160063 w 1595290"/>
              <a:gd name="connsiteY30" fmla="*/ 0 h 1149020"/>
              <a:gd name="connsiteX31" fmla="*/ 165398 w 1595290"/>
              <a:gd name="connsiteY31" fmla="*/ 2568 h 1149020"/>
              <a:gd name="connsiteX32" fmla="*/ 170733 w 1595290"/>
              <a:gd name="connsiteY32" fmla="*/ 9387 h 1149020"/>
              <a:gd name="connsiteX33" fmla="*/ 176069 w 1595290"/>
              <a:gd name="connsiteY33" fmla="*/ 20381 h 1149020"/>
              <a:gd name="connsiteX34" fmla="*/ 181404 w 1595290"/>
              <a:gd name="connsiteY34" fmla="*/ 35429 h 1149020"/>
              <a:gd name="connsiteX35" fmla="*/ 186740 w 1595290"/>
              <a:gd name="connsiteY35" fmla="*/ 54366 h 1149020"/>
              <a:gd name="connsiteX36" fmla="*/ 192075 w 1595290"/>
              <a:gd name="connsiteY36" fmla="*/ 76985 h 1149020"/>
              <a:gd name="connsiteX37" fmla="*/ 197411 w 1595290"/>
              <a:gd name="connsiteY37" fmla="*/ 103044 h 1149020"/>
              <a:gd name="connsiteX38" fmla="*/ 202746 w 1595290"/>
              <a:gd name="connsiteY38" fmla="*/ 132268 h 1149020"/>
              <a:gd name="connsiteX39" fmla="*/ 208081 w 1595290"/>
              <a:gd name="connsiteY39" fmla="*/ 164353 h 1149020"/>
              <a:gd name="connsiteX40" fmla="*/ 213416 w 1595290"/>
              <a:gd name="connsiteY40" fmla="*/ 198975 h 1149020"/>
              <a:gd name="connsiteX41" fmla="*/ 218752 w 1595290"/>
              <a:gd name="connsiteY41" fmla="*/ 235791 h 1149020"/>
              <a:gd name="connsiteX42" fmla="*/ 224088 w 1595290"/>
              <a:gd name="connsiteY42" fmla="*/ 274447 h 1149020"/>
              <a:gd name="connsiteX43" fmla="*/ 229423 w 1595290"/>
              <a:gd name="connsiteY43" fmla="*/ 314583 h 1149020"/>
              <a:gd name="connsiteX44" fmla="*/ 234758 w 1595290"/>
              <a:gd name="connsiteY44" fmla="*/ 355841 h 1149020"/>
              <a:gd name="connsiteX45" fmla="*/ 240094 w 1595290"/>
              <a:gd name="connsiteY45" fmla="*/ 397865 h 1149020"/>
              <a:gd name="connsiteX46" fmla="*/ 245429 w 1595290"/>
              <a:gd name="connsiteY46" fmla="*/ 440310 h 1149020"/>
              <a:gd name="connsiteX47" fmla="*/ 250764 w 1595290"/>
              <a:gd name="connsiteY47" fmla="*/ 482844 h 1149020"/>
              <a:gd name="connsiteX48" fmla="*/ 256100 w 1595290"/>
              <a:gd name="connsiteY48" fmla="*/ 525157 h 1149020"/>
              <a:gd name="connsiteX49" fmla="*/ 261436 w 1595290"/>
              <a:gd name="connsiteY49" fmla="*/ 566956 h 1149020"/>
              <a:gd name="connsiteX50" fmla="*/ 266771 w 1595290"/>
              <a:gd name="connsiteY50" fmla="*/ 607976 h 1149020"/>
              <a:gd name="connsiteX51" fmla="*/ 272106 w 1595290"/>
              <a:gd name="connsiteY51" fmla="*/ 647976 h 1149020"/>
              <a:gd name="connsiteX52" fmla="*/ 277442 w 1595290"/>
              <a:gd name="connsiteY52" fmla="*/ 686747 h 1149020"/>
              <a:gd name="connsiteX53" fmla="*/ 282777 w 1595290"/>
              <a:gd name="connsiteY53" fmla="*/ 724104 h 1149020"/>
              <a:gd name="connsiteX54" fmla="*/ 288113 w 1595290"/>
              <a:gd name="connsiteY54" fmla="*/ 759896 h 1149020"/>
              <a:gd name="connsiteX55" fmla="*/ 293448 w 1595290"/>
              <a:gd name="connsiteY55" fmla="*/ 793999 h 1149020"/>
              <a:gd name="connsiteX56" fmla="*/ 298784 w 1595290"/>
              <a:gd name="connsiteY56" fmla="*/ 826319 h 1149020"/>
              <a:gd name="connsiteX57" fmla="*/ 304119 w 1595290"/>
              <a:gd name="connsiteY57" fmla="*/ 856791 h 1149020"/>
              <a:gd name="connsiteX58" fmla="*/ 309454 w 1595290"/>
              <a:gd name="connsiteY58" fmla="*/ 885369 h 1149020"/>
              <a:gd name="connsiteX59" fmla="*/ 314789 w 1595290"/>
              <a:gd name="connsiteY59" fmla="*/ 912032 h 1149020"/>
              <a:gd name="connsiteX60" fmla="*/ 320125 w 1595290"/>
              <a:gd name="connsiteY60" fmla="*/ 936796 h 1149020"/>
              <a:gd name="connsiteX61" fmla="*/ 325461 w 1595290"/>
              <a:gd name="connsiteY61" fmla="*/ 959681 h 1149020"/>
              <a:gd name="connsiteX62" fmla="*/ 330796 w 1595290"/>
              <a:gd name="connsiteY62" fmla="*/ 980722 h 1149020"/>
              <a:gd name="connsiteX63" fmla="*/ 336131 w 1595290"/>
              <a:gd name="connsiteY63" fmla="*/ 999986 h 1149020"/>
              <a:gd name="connsiteX64" fmla="*/ 341467 w 1595290"/>
              <a:gd name="connsiteY64" fmla="*/ 1017534 h 1149020"/>
              <a:gd name="connsiteX65" fmla="*/ 346802 w 1595290"/>
              <a:gd name="connsiteY65" fmla="*/ 1033451 h 1149020"/>
              <a:gd name="connsiteX66" fmla="*/ 352137 w 1595290"/>
              <a:gd name="connsiteY66" fmla="*/ 1047818 h 1149020"/>
              <a:gd name="connsiteX67" fmla="*/ 357473 w 1595290"/>
              <a:gd name="connsiteY67" fmla="*/ 1060727 h 1149020"/>
              <a:gd name="connsiteX68" fmla="*/ 362809 w 1595290"/>
              <a:gd name="connsiteY68" fmla="*/ 1072280 h 1149020"/>
              <a:gd name="connsiteX69" fmla="*/ 368144 w 1595290"/>
              <a:gd name="connsiteY69" fmla="*/ 1082567 h 1149020"/>
              <a:gd name="connsiteX70" fmla="*/ 373479 w 1595290"/>
              <a:gd name="connsiteY70" fmla="*/ 1091689 h 1149020"/>
              <a:gd name="connsiteX71" fmla="*/ 378815 w 1595290"/>
              <a:gd name="connsiteY71" fmla="*/ 1099739 h 1149020"/>
              <a:gd name="connsiteX72" fmla="*/ 384150 w 1595290"/>
              <a:gd name="connsiteY72" fmla="*/ 1106818 h 1149020"/>
              <a:gd name="connsiteX73" fmla="*/ 389485 w 1595290"/>
              <a:gd name="connsiteY73" fmla="*/ 1113015 h 1149020"/>
              <a:gd name="connsiteX74" fmla="*/ 394821 w 1595290"/>
              <a:gd name="connsiteY74" fmla="*/ 1118425 h 1149020"/>
              <a:gd name="connsiteX75" fmla="*/ 400157 w 1595290"/>
              <a:gd name="connsiteY75" fmla="*/ 1123110 h 1149020"/>
              <a:gd name="connsiteX76" fmla="*/ 405492 w 1595290"/>
              <a:gd name="connsiteY76" fmla="*/ 1127163 h 1149020"/>
              <a:gd name="connsiteX77" fmla="*/ 410827 w 1595290"/>
              <a:gd name="connsiteY77" fmla="*/ 1130647 h 1149020"/>
              <a:gd name="connsiteX78" fmla="*/ 416162 w 1595290"/>
              <a:gd name="connsiteY78" fmla="*/ 1133636 h 1149020"/>
              <a:gd name="connsiteX79" fmla="*/ 421498 w 1595290"/>
              <a:gd name="connsiteY79" fmla="*/ 1136184 h 1149020"/>
              <a:gd name="connsiteX80" fmla="*/ 426834 w 1595290"/>
              <a:gd name="connsiteY80" fmla="*/ 1138357 h 1149020"/>
              <a:gd name="connsiteX81" fmla="*/ 432169 w 1595290"/>
              <a:gd name="connsiteY81" fmla="*/ 1140191 h 1149020"/>
              <a:gd name="connsiteX82" fmla="*/ 437504 w 1595290"/>
              <a:gd name="connsiteY82" fmla="*/ 1141731 h 1149020"/>
              <a:gd name="connsiteX83" fmla="*/ 442840 w 1595290"/>
              <a:gd name="connsiteY83" fmla="*/ 1143033 h 1149020"/>
              <a:gd name="connsiteX84" fmla="*/ 448175 w 1595290"/>
              <a:gd name="connsiteY84" fmla="*/ 1144115 h 1149020"/>
              <a:gd name="connsiteX85" fmla="*/ 453510 w 1595290"/>
              <a:gd name="connsiteY85" fmla="*/ 1145023 h 1149020"/>
              <a:gd name="connsiteX86" fmla="*/ 458846 w 1595290"/>
              <a:gd name="connsiteY86" fmla="*/ 1145775 h 1149020"/>
              <a:gd name="connsiteX87" fmla="*/ 464182 w 1595290"/>
              <a:gd name="connsiteY87" fmla="*/ 1146389 h 1149020"/>
              <a:gd name="connsiteX88" fmla="*/ 469517 w 1595290"/>
              <a:gd name="connsiteY88" fmla="*/ 1146902 h 1149020"/>
              <a:gd name="connsiteX89" fmla="*/ 474852 w 1595290"/>
              <a:gd name="connsiteY89" fmla="*/ 1147315 h 1149020"/>
              <a:gd name="connsiteX90" fmla="*/ 480184 w 1595290"/>
              <a:gd name="connsiteY90" fmla="*/ 1147654 h 1149020"/>
              <a:gd name="connsiteX91" fmla="*/ 485521 w 1595290"/>
              <a:gd name="connsiteY91" fmla="*/ 1147929 h 1149020"/>
              <a:gd name="connsiteX92" fmla="*/ 490857 w 1595290"/>
              <a:gd name="connsiteY92" fmla="*/ 1148159 h 1149020"/>
              <a:gd name="connsiteX93" fmla="*/ 496193 w 1595290"/>
              <a:gd name="connsiteY93" fmla="*/ 1148333 h 1149020"/>
              <a:gd name="connsiteX94" fmla="*/ 501529 w 1595290"/>
              <a:gd name="connsiteY94" fmla="*/ 1148479 h 1149020"/>
              <a:gd name="connsiteX95" fmla="*/ 506865 w 1595290"/>
              <a:gd name="connsiteY95" fmla="*/ 1148599 h 1149020"/>
              <a:gd name="connsiteX96" fmla="*/ 512201 w 1595290"/>
              <a:gd name="connsiteY96" fmla="*/ 1148690 h 1149020"/>
              <a:gd name="connsiteX97" fmla="*/ 517537 w 1595290"/>
              <a:gd name="connsiteY97" fmla="*/ 1148764 h 1149020"/>
              <a:gd name="connsiteX98" fmla="*/ 522873 w 1595290"/>
              <a:gd name="connsiteY98" fmla="*/ 1148819 h 1149020"/>
              <a:gd name="connsiteX99" fmla="*/ 528209 w 1595290"/>
              <a:gd name="connsiteY99" fmla="*/ 1148865 h 1149020"/>
              <a:gd name="connsiteX100" fmla="*/ 533545 w 1595290"/>
              <a:gd name="connsiteY100" fmla="*/ 1148901 h 1149020"/>
              <a:gd name="connsiteX101" fmla="*/ 538882 w 1595290"/>
              <a:gd name="connsiteY101" fmla="*/ 1148929 h 1149020"/>
              <a:gd name="connsiteX102" fmla="*/ 544208 w 1595290"/>
              <a:gd name="connsiteY102" fmla="*/ 1148956 h 1149020"/>
              <a:gd name="connsiteX103" fmla="*/ 549545 w 1595290"/>
              <a:gd name="connsiteY103" fmla="*/ 1148965 h 1149020"/>
              <a:gd name="connsiteX104" fmla="*/ 554881 w 1595290"/>
              <a:gd name="connsiteY104" fmla="*/ 1148984 h 1149020"/>
              <a:gd name="connsiteX105" fmla="*/ 560217 w 1595290"/>
              <a:gd name="connsiteY105" fmla="*/ 1148993 h 1149020"/>
              <a:gd name="connsiteX106" fmla="*/ 565553 w 1595290"/>
              <a:gd name="connsiteY106" fmla="*/ 1149002 h 1149020"/>
              <a:gd name="connsiteX107" fmla="*/ 570889 w 1595290"/>
              <a:gd name="connsiteY107" fmla="*/ 1149002 h 1149020"/>
              <a:gd name="connsiteX108" fmla="*/ 576225 w 1595290"/>
              <a:gd name="connsiteY108" fmla="*/ 1149011 h 1149020"/>
              <a:gd name="connsiteX109" fmla="*/ 581561 w 1595290"/>
              <a:gd name="connsiteY109" fmla="*/ 1149011 h 1149020"/>
              <a:gd name="connsiteX110" fmla="*/ 586897 w 1595290"/>
              <a:gd name="connsiteY110" fmla="*/ 1149020 h 1149020"/>
              <a:gd name="connsiteX111" fmla="*/ 592233 w 1595290"/>
              <a:gd name="connsiteY111" fmla="*/ 1149020 h 1149020"/>
              <a:gd name="connsiteX112" fmla="*/ 597569 w 1595290"/>
              <a:gd name="connsiteY112" fmla="*/ 1149020 h 1149020"/>
              <a:gd name="connsiteX113" fmla="*/ 602906 w 1595290"/>
              <a:gd name="connsiteY113" fmla="*/ 1149020 h 1149020"/>
              <a:gd name="connsiteX114" fmla="*/ 608242 w 1595290"/>
              <a:gd name="connsiteY114" fmla="*/ 1149020 h 1149020"/>
              <a:gd name="connsiteX115" fmla="*/ 613578 w 1595290"/>
              <a:gd name="connsiteY115" fmla="*/ 1149020 h 1149020"/>
              <a:gd name="connsiteX116" fmla="*/ 618905 w 1595290"/>
              <a:gd name="connsiteY116" fmla="*/ 1149020 h 1149020"/>
              <a:gd name="connsiteX117" fmla="*/ 624241 w 1595290"/>
              <a:gd name="connsiteY117" fmla="*/ 1149020 h 1149020"/>
              <a:gd name="connsiteX118" fmla="*/ 629577 w 1595290"/>
              <a:gd name="connsiteY118" fmla="*/ 1149020 h 1149020"/>
              <a:gd name="connsiteX119" fmla="*/ 634913 w 1595290"/>
              <a:gd name="connsiteY119" fmla="*/ 1149020 h 1149020"/>
              <a:gd name="connsiteX120" fmla="*/ 640249 w 1595290"/>
              <a:gd name="connsiteY120" fmla="*/ 1149020 h 1149020"/>
              <a:gd name="connsiteX121" fmla="*/ 645585 w 1595290"/>
              <a:gd name="connsiteY121" fmla="*/ 1149020 h 1149020"/>
              <a:gd name="connsiteX122" fmla="*/ 650921 w 1595290"/>
              <a:gd name="connsiteY122" fmla="*/ 1149020 h 1149020"/>
              <a:gd name="connsiteX123" fmla="*/ 656257 w 1595290"/>
              <a:gd name="connsiteY123" fmla="*/ 1149020 h 1149020"/>
              <a:gd name="connsiteX124" fmla="*/ 661593 w 1595290"/>
              <a:gd name="connsiteY124" fmla="*/ 1149020 h 1149020"/>
              <a:gd name="connsiteX125" fmla="*/ 666930 w 1595290"/>
              <a:gd name="connsiteY125" fmla="*/ 1149020 h 1149020"/>
              <a:gd name="connsiteX126" fmla="*/ 672266 w 1595290"/>
              <a:gd name="connsiteY126" fmla="*/ 1149020 h 1149020"/>
              <a:gd name="connsiteX127" fmla="*/ 677602 w 1595290"/>
              <a:gd name="connsiteY127" fmla="*/ 1149020 h 1149020"/>
              <a:gd name="connsiteX128" fmla="*/ 682938 w 1595290"/>
              <a:gd name="connsiteY128" fmla="*/ 1149020 h 1149020"/>
              <a:gd name="connsiteX129" fmla="*/ 688265 w 1595290"/>
              <a:gd name="connsiteY129" fmla="*/ 1149020 h 1149020"/>
              <a:gd name="connsiteX130" fmla="*/ 693601 w 1595290"/>
              <a:gd name="connsiteY130" fmla="*/ 1149020 h 1149020"/>
              <a:gd name="connsiteX131" fmla="*/ 698937 w 1595290"/>
              <a:gd name="connsiteY131" fmla="*/ 1149020 h 1149020"/>
              <a:gd name="connsiteX132" fmla="*/ 704273 w 1595290"/>
              <a:gd name="connsiteY132" fmla="*/ 1149020 h 1149020"/>
              <a:gd name="connsiteX133" fmla="*/ 709609 w 1595290"/>
              <a:gd name="connsiteY133" fmla="*/ 1149020 h 1149020"/>
              <a:gd name="connsiteX134" fmla="*/ 714945 w 1595290"/>
              <a:gd name="connsiteY134" fmla="*/ 1149020 h 1149020"/>
              <a:gd name="connsiteX135" fmla="*/ 720281 w 1595290"/>
              <a:gd name="connsiteY135" fmla="*/ 1149020 h 1149020"/>
              <a:gd name="connsiteX136" fmla="*/ 725617 w 1595290"/>
              <a:gd name="connsiteY136" fmla="*/ 1149020 h 1149020"/>
              <a:gd name="connsiteX137" fmla="*/ 730953 w 1595290"/>
              <a:gd name="connsiteY137" fmla="*/ 1149020 h 1149020"/>
              <a:gd name="connsiteX138" fmla="*/ 736290 w 1595290"/>
              <a:gd name="connsiteY138" fmla="*/ 1149020 h 1149020"/>
              <a:gd name="connsiteX139" fmla="*/ 741626 w 1595290"/>
              <a:gd name="connsiteY139" fmla="*/ 1149020 h 1149020"/>
              <a:gd name="connsiteX140" fmla="*/ 746962 w 1595290"/>
              <a:gd name="connsiteY140" fmla="*/ 1149020 h 1149020"/>
              <a:gd name="connsiteX141" fmla="*/ 752298 w 1595290"/>
              <a:gd name="connsiteY141" fmla="*/ 1149020 h 1149020"/>
              <a:gd name="connsiteX142" fmla="*/ 757634 w 1595290"/>
              <a:gd name="connsiteY142" fmla="*/ 1149020 h 1149020"/>
              <a:gd name="connsiteX143" fmla="*/ 762961 w 1595290"/>
              <a:gd name="connsiteY143" fmla="*/ 1149020 h 1149020"/>
              <a:gd name="connsiteX144" fmla="*/ 768297 w 1595290"/>
              <a:gd name="connsiteY144" fmla="*/ 1149020 h 1149020"/>
              <a:gd name="connsiteX145" fmla="*/ 773633 w 1595290"/>
              <a:gd name="connsiteY145" fmla="*/ 1149020 h 1149020"/>
              <a:gd name="connsiteX146" fmla="*/ 778969 w 1595290"/>
              <a:gd name="connsiteY146" fmla="*/ 1149020 h 1149020"/>
              <a:gd name="connsiteX147" fmla="*/ 784305 w 1595290"/>
              <a:gd name="connsiteY147" fmla="*/ 1149020 h 1149020"/>
              <a:gd name="connsiteX148" fmla="*/ 789641 w 1595290"/>
              <a:gd name="connsiteY148" fmla="*/ 1149020 h 1149020"/>
              <a:gd name="connsiteX149" fmla="*/ 794978 w 1595290"/>
              <a:gd name="connsiteY149" fmla="*/ 1149020 h 1149020"/>
              <a:gd name="connsiteX150" fmla="*/ 800314 w 1595290"/>
              <a:gd name="connsiteY150" fmla="*/ 1149020 h 1149020"/>
              <a:gd name="connsiteX151" fmla="*/ 805650 w 1595290"/>
              <a:gd name="connsiteY151" fmla="*/ 1149020 h 1149020"/>
              <a:gd name="connsiteX152" fmla="*/ 810986 w 1595290"/>
              <a:gd name="connsiteY152" fmla="*/ 1149020 h 1149020"/>
              <a:gd name="connsiteX153" fmla="*/ 816322 w 1595290"/>
              <a:gd name="connsiteY153" fmla="*/ 1149020 h 1149020"/>
              <a:gd name="connsiteX154" fmla="*/ 821658 w 1595290"/>
              <a:gd name="connsiteY154" fmla="*/ 1149020 h 1149020"/>
              <a:gd name="connsiteX155" fmla="*/ 826994 w 1595290"/>
              <a:gd name="connsiteY155" fmla="*/ 1149020 h 1149020"/>
              <a:gd name="connsiteX156" fmla="*/ 832321 w 1595290"/>
              <a:gd name="connsiteY156" fmla="*/ 1149020 h 1149020"/>
              <a:gd name="connsiteX157" fmla="*/ 837657 w 1595290"/>
              <a:gd name="connsiteY157" fmla="*/ 1149020 h 1149020"/>
              <a:gd name="connsiteX158" fmla="*/ 842993 w 1595290"/>
              <a:gd name="connsiteY158" fmla="*/ 1149020 h 1149020"/>
              <a:gd name="connsiteX159" fmla="*/ 848329 w 1595290"/>
              <a:gd name="connsiteY159" fmla="*/ 1149020 h 1149020"/>
              <a:gd name="connsiteX160" fmla="*/ 853665 w 1595290"/>
              <a:gd name="connsiteY160" fmla="*/ 1149020 h 1149020"/>
              <a:gd name="connsiteX161" fmla="*/ 859001 w 1595290"/>
              <a:gd name="connsiteY161" fmla="*/ 1149020 h 1149020"/>
              <a:gd name="connsiteX162" fmla="*/ 864338 w 1595290"/>
              <a:gd name="connsiteY162" fmla="*/ 1149020 h 1149020"/>
              <a:gd name="connsiteX163" fmla="*/ 869674 w 1595290"/>
              <a:gd name="connsiteY163" fmla="*/ 1149020 h 1149020"/>
              <a:gd name="connsiteX164" fmla="*/ 875010 w 1595290"/>
              <a:gd name="connsiteY164" fmla="*/ 1149020 h 1149020"/>
              <a:gd name="connsiteX165" fmla="*/ 880346 w 1595290"/>
              <a:gd name="connsiteY165" fmla="*/ 1149020 h 1149020"/>
              <a:gd name="connsiteX166" fmla="*/ 885682 w 1595290"/>
              <a:gd name="connsiteY166" fmla="*/ 1149020 h 1149020"/>
              <a:gd name="connsiteX167" fmla="*/ 891018 w 1595290"/>
              <a:gd name="connsiteY167" fmla="*/ 1149020 h 1149020"/>
              <a:gd name="connsiteX168" fmla="*/ 896354 w 1595290"/>
              <a:gd name="connsiteY168" fmla="*/ 1149020 h 1149020"/>
              <a:gd name="connsiteX169" fmla="*/ 901690 w 1595290"/>
              <a:gd name="connsiteY169" fmla="*/ 1149020 h 1149020"/>
              <a:gd name="connsiteX170" fmla="*/ 907017 w 1595290"/>
              <a:gd name="connsiteY170" fmla="*/ 1149020 h 1149020"/>
              <a:gd name="connsiteX171" fmla="*/ 912353 w 1595290"/>
              <a:gd name="connsiteY171" fmla="*/ 1149020 h 1149020"/>
              <a:gd name="connsiteX172" fmla="*/ 917689 w 1595290"/>
              <a:gd name="connsiteY172" fmla="*/ 1149020 h 1149020"/>
              <a:gd name="connsiteX173" fmla="*/ 923026 w 1595290"/>
              <a:gd name="connsiteY173" fmla="*/ 1149020 h 1149020"/>
              <a:gd name="connsiteX174" fmla="*/ 928362 w 1595290"/>
              <a:gd name="connsiteY174" fmla="*/ 1149020 h 1149020"/>
              <a:gd name="connsiteX175" fmla="*/ 933698 w 1595290"/>
              <a:gd name="connsiteY175" fmla="*/ 1149020 h 1149020"/>
              <a:gd name="connsiteX176" fmla="*/ 939034 w 1595290"/>
              <a:gd name="connsiteY176" fmla="*/ 1149020 h 1149020"/>
              <a:gd name="connsiteX177" fmla="*/ 944370 w 1595290"/>
              <a:gd name="connsiteY177" fmla="*/ 1149020 h 1149020"/>
              <a:gd name="connsiteX178" fmla="*/ 949706 w 1595290"/>
              <a:gd name="connsiteY178" fmla="*/ 1149020 h 1149020"/>
              <a:gd name="connsiteX179" fmla="*/ 955042 w 1595290"/>
              <a:gd name="connsiteY179" fmla="*/ 1149020 h 1149020"/>
              <a:gd name="connsiteX180" fmla="*/ 960378 w 1595290"/>
              <a:gd name="connsiteY180" fmla="*/ 1149020 h 1149020"/>
              <a:gd name="connsiteX181" fmla="*/ 965714 w 1595290"/>
              <a:gd name="connsiteY181" fmla="*/ 1149020 h 1149020"/>
              <a:gd name="connsiteX182" fmla="*/ 971050 w 1595290"/>
              <a:gd name="connsiteY182" fmla="*/ 1149020 h 1149020"/>
              <a:gd name="connsiteX183" fmla="*/ 976377 w 1595290"/>
              <a:gd name="connsiteY183" fmla="*/ 1149020 h 1149020"/>
              <a:gd name="connsiteX184" fmla="*/ 981713 w 1595290"/>
              <a:gd name="connsiteY184" fmla="*/ 1149020 h 1149020"/>
              <a:gd name="connsiteX185" fmla="*/ 987049 w 1595290"/>
              <a:gd name="connsiteY185" fmla="*/ 1149020 h 1149020"/>
              <a:gd name="connsiteX186" fmla="*/ 992385 w 1595290"/>
              <a:gd name="connsiteY186" fmla="*/ 1149020 h 1149020"/>
              <a:gd name="connsiteX187" fmla="*/ 997722 w 1595290"/>
              <a:gd name="connsiteY187" fmla="*/ 1149020 h 1149020"/>
              <a:gd name="connsiteX188" fmla="*/ 1003058 w 1595290"/>
              <a:gd name="connsiteY188" fmla="*/ 1149020 h 1149020"/>
              <a:gd name="connsiteX189" fmla="*/ 1008394 w 1595290"/>
              <a:gd name="connsiteY189" fmla="*/ 1149020 h 1149020"/>
              <a:gd name="connsiteX190" fmla="*/ 1013730 w 1595290"/>
              <a:gd name="connsiteY190" fmla="*/ 1149020 h 1149020"/>
              <a:gd name="connsiteX191" fmla="*/ 1019066 w 1595290"/>
              <a:gd name="connsiteY191" fmla="*/ 1149020 h 1149020"/>
              <a:gd name="connsiteX192" fmla="*/ 1024402 w 1595290"/>
              <a:gd name="connsiteY192" fmla="*/ 1149020 h 1149020"/>
              <a:gd name="connsiteX193" fmla="*/ 1029738 w 1595290"/>
              <a:gd name="connsiteY193" fmla="*/ 1149020 h 1149020"/>
              <a:gd name="connsiteX194" fmla="*/ 1035074 w 1595290"/>
              <a:gd name="connsiteY194" fmla="*/ 1149020 h 1149020"/>
              <a:gd name="connsiteX195" fmla="*/ 1040410 w 1595290"/>
              <a:gd name="connsiteY195" fmla="*/ 1149020 h 1149020"/>
              <a:gd name="connsiteX196" fmla="*/ 1045747 w 1595290"/>
              <a:gd name="connsiteY196" fmla="*/ 1149020 h 1149020"/>
              <a:gd name="connsiteX197" fmla="*/ 1051073 w 1595290"/>
              <a:gd name="connsiteY197" fmla="*/ 1149020 h 1149020"/>
              <a:gd name="connsiteX198" fmla="*/ 1056410 w 1595290"/>
              <a:gd name="connsiteY198" fmla="*/ 1149020 h 1149020"/>
              <a:gd name="connsiteX199" fmla="*/ 1061746 w 1595290"/>
              <a:gd name="connsiteY199" fmla="*/ 1149020 h 1149020"/>
              <a:gd name="connsiteX200" fmla="*/ 1067082 w 1595290"/>
              <a:gd name="connsiteY200" fmla="*/ 1149020 h 1149020"/>
              <a:gd name="connsiteX201" fmla="*/ 1072418 w 1595290"/>
              <a:gd name="connsiteY201" fmla="*/ 1149020 h 1149020"/>
              <a:gd name="connsiteX202" fmla="*/ 1077754 w 1595290"/>
              <a:gd name="connsiteY202" fmla="*/ 1149020 h 1149020"/>
              <a:gd name="connsiteX203" fmla="*/ 1083090 w 1595290"/>
              <a:gd name="connsiteY203" fmla="*/ 1149020 h 1149020"/>
              <a:gd name="connsiteX204" fmla="*/ 1088426 w 1595290"/>
              <a:gd name="connsiteY204" fmla="*/ 1149020 h 1149020"/>
              <a:gd name="connsiteX205" fmla="*/ 1093762 w 1595290"/>
              <a:gd name="connsiteY205" fmla="*/ 1149020 h 1149020"/>
              <a:gd name="connsiteX206" fmla="*/ 1099098 w 1595290"/>
              <a:gd name="connsiteY206" fmla="*/ 1149020 h 1149020"/>
              <a:gd name="connsiteX207" fmla="*/ 1104434 w 1595290"/>
              <a:gd name="connsiteY207" fmla="*/ 1149020 h 1149020"/>
              <a:gd name="connsiteX208" fmla="*/ 1109770 w 1595290"/>
              <a:gd name="connsiteY208" fmla="*/ 1149020 h 1149020"/>
              <a:gd name="connsiteX209" fmla="*/ 1115107 w 1595290"/>
              <a:gd name="connsiteY209" fmla="*/ 1149020 h 1149020"/>
              <a:gd name="connsiteX210" fmla="*/ 1120443 w 1595290"/>
              <a:gd name="connsiteY210" fmla="*/ 1149020 h 1149020"/>
              <a:gd name="connsiteX211" fmla="*/ 1125770 w 1595290"/>
              <a:gd name="connsiteY211" fmla="*/ 1149020 h 1149020"/>
              <a:gd name="connsiteX212" fmla="*/ 1131106 w 1595290"/>
              <a:gd name="connsiteY212" fmla="*/ 1149020 h 1149020"/>
              <a:gd name="connsiteX213" fmla="*/ 1136442 w 1595290"/>
              <a:gd name="connsiteY213" fmla="*/ 1149020 h 1149020"/>
              <a:gd name="connsiteX214" fmla="*/ 1141778 w 1595290"/>
              <a:gd name="connsiteY214" fmla="*/ 1149020 h 1149020"/>
              <a:gd name="connsiteX215" fmla="*/ 1147114 w 1595290"/>
              <a:gd name="connsiteY215" fmla="*/ 1149020 h 1149020"/>
              <a:gd name="connsiteX216" fmla="*/ 1152450 w 1595290"/>
              <a:gd name="connsiteY216" fmla="*/ 1149020 h 1149020"/>
              <a:gd name="connsiteX217" fmla="*/ 1157786 w 1595290"/>
              <a:gd name="connsiteY217" fmla="*/ 1149020 h 1149020"/>
              <a:gd name="connsiteX218" fmla="*/ 1163122 w 1595290"/>
              <a:gd name="connsiteY218" fmla="*/ 1149020 h 1149020"/>
              <a:gd name="connsiteX219" fmla="*/ 1168458 w 1595290"/>
              <a:gd name="connsiteY219" fmla="*/ 1149020 h 1149020"/>
              <a:gd name="connsiteX220" fmla="*/ 1173794 w 1595290"/>
              <a:gd name="connsiteY220" fmla="*/ 1149020 h 1149020"/>
              <a:gd name="connsiteX221" fmla="*/ 1179131 w 1595290"/>
              <a:gd name="connsiteY221" fmla="*/ 1149020 h 1149020"/>
              <a:gd name="connsiteX222" fmla="*/ 1184467 w 1595290"/>
              <a:gd name="connsiteY222" fmla="*/ 1149020 h 1149020"/>
              <a:gd name="connsiteX223" fmla="*/ 1189803 w 1595290"/>
              <a:gd name="connsiteY223" fmla="*/ 1149020 h 1149020"/>
              <a:gd name="connsiteX224" fmla="*/ 1195130 w 1595290"/>
              <a:gd name="connsiteY224" fmla="*/ 1149020 h 1149020"/>
              <a:gd name="connsiteX225" fmla="*/ 1200466 w 1595290"/>
              <a:gd name="connsiteY225" fmla="*/ 1149020 h 1149020"/>
              <a:gd name="connsiteX226" fmla="*/ 1205802 w 1595290"/>
              <a:gd name="connsiteY226" fmla="*/ 1149020 h 1149020"/>
              <a:gd name="connsiteX227" fmla="*/ 1211138 w 1595290"/>
              <a:gd name="connsiteY227" fmla="*/ 1149020 h 1149020"/>
              <a:gd name="connsiteX228" fmla="*/ 1216474 w 1595290"/>
              <a:gd name="connsiteY228" fmla="*/ 1149020 h 1149020"/>
              <a:gd name="connsiteX229" fmla="*/ 1221810 w 1595290"/>
              <a:gd name="connsiteY229" fmla="*/ 1149020 h 1149020"/>
              <a:gd name="connsiteX230" fmla="*/ 1227146 w 1595290"/>
              <a:gd name="connsiteY230" fmla="*/ 1149020 h 1149020"/>
              <a:gd name="connsiteX231" fmla="*/ 1232482 w 1595290"/>
              <a:gd name="connsiteY231" fmla="*/ 1149020 h 1149020"/>
              <a:gd name="connsiteX232" fmla="*/ 1237818 w 1595290"/>
              <a:gd name="connsiteY232" fmla="*/ 1149020 h 1149020"/>
              <a:gd name="connsiteX233" fmla="*/ 1243155 w 1595290"/>
              <a:gd name="connsiteY233" fmla="*/ 1149020 h 1149020"/>
              <a:gd name="connsiteX234" fmla="*/ 1248491 w 1595290"/>
              <a:gd name="connsiteY234" fmla="*/ 1149020 h 1149020"/>
              <a:gd name="connsiteX235" fmla="*/ 1253827 w 1595290"/>
              <a:gd name="connsiteY235" fmla="*/ 1149020 h 1149020"/>
              <a:gd name="connsiteX236" fmla="*/ 1259163 w 1595290"/>
              <a:gd name="connsiteY236" fmla="*/ 1149020 h 1149020"/>
              <a:gd name="connsiteX237" fmla="*/ 1264499 w 1595290"/>
              <a:gd name="connsiteY237" fmla="*/ 1149020 h 1149020"/>
              <a:gd name="connsiteX238" fmla="*/ 1269826 w 1595290"/>
              <a:gd name="connsiteY238" fmla="*/ 1149020 h 1149020"/>
              <a:gd name="connsiteX239" fmla="*/ 1275162 w 1595290"/>
              <a:gd name="connsiteY239" fmla="*/ 1149020 h 1149020"/>
              <a:gd name="connsiteX240" fmla="*/ 1280498 w 1595290"/>
              <a:gd name="connsiteY240" fmla="*/ 1149020 h 1149020"/>
              <a:gd name="connsiteX241" fmla="*/ 1285834 w 1595290"/>
              <a:gd name="connsiteY241" fmla="*/ 1149020 h 1149020"/>
              <a:gd name="connsiteX242" fmla="*/ 1291170 w 1595290"/>
              <a:gd name="connsiteY242" fmla="*/ 1149020 h 1149020"/>
              <a:gd name="connsiteX243" fmla="*/ 1296506 w 1595290"/>
              <a:gd name="connsiteY243" fmla="*/ 1149020 h 1149020"/>
              <a:gd name="connsiteX244" fmla="*/ 1301842 w 1595290"/>
              <a:gd name="connsiteY244" fmla="*/ 1149020 h 1149020"/>
              <a:gd name="connsiteX245" fmla="*/ 1307179 w 1595290"/>
              <a:gd name="connsiteY245" fmla="*/ 1149020 h 1149020"/>
              <a:gd name="connsiteX246" fmla="*/ 1312515 w 1595290"/>
              <a:gd name="connsiteY246" fmla="*/ 1149020 h 1149020"/>
              <a:gd name="connsiteX247" fmla="*/ 1317851 w 1595290"/>
              <a:gd name="connsiteY247" fmla="*/ 1149020 h 1149020"/>
              <a:gd name="connsiteX248" fmla="*/ 1323187 w 1595290"/>
              <a:gd name="connsiteY248" fmla="*/ 1149020 h 1149020"/>
              <a:gd name="connsiteX249" fmla="*/ 1328523 w 1595290"/>
              <a:gd name="connsiteY249" fmla="*/ 1149020 h 1149020"/>
              <a:gd name="connsiteX250" fmla="*/ 1333859 w 1595290"/>
              <a:gd name="connsiteY250" fmla="*/ 1149020 h 1149020"/>
              <a:gd name="connsiteX251" fmla="*/ 1339186 w 1595290"/>
              <a:gd name="connsiteY251" fmla="*/ 1149020 h 1149020"/>
              <a:gd name="connsiteX252" fmla="*/ 1344522 w 1595290"/>
              <a:gd name="connsiteY252" fmla="*/ 1149020 h 1149020"/>
              <a:gd name="connsiteX253" fmla="*/ 1349858 w 1595290"/>
              <a:gd name="connsiteY253" fmla="*/ 1149020 h 1149020"/>
              <a:gd name="connsiteX254" fmla="*/ 1355194 w 1595290"/>
              <a:gd name="connsiteY254" fmla="*/ 1149020 h 1149020"/>
              <a:gd name="connsiteX255" fmla="*/ 1360530 w 1595290"/>
              <a:gd name="connsiteY255" fmla="*/ 1149020 h 1149020"/>
              <a:gd name="connsiteX256" fmla="*/ 1365866 w 1595290"/>
              <a:gd name="connsiteY256" fmla="*/ 1149020 h 1149020"/>
              <a:gd name="connsiteX257" fmla="*/ 1371203 w 1595290"/>
              <a:gd name="connsiteY257" fmla="*/ 1149020 h 1149020"/>
              <a:gd name="connsiteX258" fmla="*/ 1376539 w 1595290"/>
              <a:gd name="connsiteY258" fmla="*/ 1149020 h 1149020"/>
              <a:gd name="connsiteX259" fmla="*/ 1381875 w 1595290"/>
              <a:gd name="connsiteY259" fmla="*/ 1149020 h 1149020"/>
              <a:gd name="connsiteX260" fmla="*/ 1387211 w 1595290"/>
              <a:gd name="connsiteY260" fmla="*/ 1149020 h 1149020"/>
              <a:gd name="connsiteX261" fmla="*/ 1392547 w 1595290"/>
              <a:gd name="connsiteY261" fmla="*/ 1149020 h 1149020"/>
              <a:gd name="connsiteX262" fmla="*/ 1397883 w 1595290"/>
              <a:gd name="connsiteY262" fmla="*/ 1149020 h 1149020"/>
              <a:gd name="connsiteX263" fmla="*/ 1403219 w 1595290"/>
              <a:gd name="connsiteY263" fmla="*/ 1149020 h 1149020"/>
              <a:gd name="connsiteX264" fmla="*/ 1408555 w 1595290"/>
              <a:gd name="connsiteY264" fmla="*/ 1149020 h 1149020"/>
              <a:gd name="connsiteX265" fmla="*/ 1413882 w 1595290"/>
              <a:gd name="connsiteY265" fmla="*/ 1149020 h 1149020"/>
              <a:gd name="connsiteX266" fmla="*/ 1419218 w 1595290"/>
              <a:gd name="connsiteY266" fmla="*/ 1149020 h 1149020"/>
              <a:gd name="connsiteX267" fmla="*/ 1424554 w 1595290"/>
              <a:gd name="connsiteY267" fmla="*/ 1149020 h 1149020"/>
              <a:gd name="connsiteX268" fmla="*/ 1429890 w 1595290"/>
              <a:gd name="connsiteY268" fmla="*/ 1149020 h 1149020"/>
              <a:gd name="connsiteX269" fmla="*/ 1435226 w 1595290"/>
              <a:gd name="connsiteY269" fmla="*/ 1149020 h 1149020"/>
              <a:gd name="connsiteX270" fmla="*/ 1440563 w 1595290"/>
              <a:gd name="connsiteY270" fmla="*/ 1149020 h 1149020"/>
              <a:gd name="connsiteX271" fmla="*/ 1445899 w 1595290"/>
              <a:gd name="connsiteY271" fmla="*/ 1149020 h 1149020"/>
              <a:gd name="connsiteX272" fmla="*/ 1451235 w 1595290"/>
              <a:gd name="connsiteY272" fmla="*/ 1149020 h 1149020"/>
              <a:gd name="connsiteX273" fmla="*/ 1456571 w 1595290"/>
              <a:gd name="connsiteY273" fmla="*/ 1149020 h 1149020"/>
              <a:gd name="connsiteX274" fmla="*/ 1461907 w 1595290"/>
              <a:gd name="connsiteY274" fmla="*/ 1149020 h 1149020"/>
              <a:gd name="connsiteX275" fmla="*/ 1467243 w 1595290"/>
              <a:gd name="connsiteY275" fmla="*/ 1149020 h 1149020"/>
              <a:gd name="connsiteX276" fmla="*/ 1472579 w 1595290"/>
              <a:gd name="connsiteY276" fmla="*/ 1149020 h 1149020"/>
              <a:gd name="connsiteX277" fmla="*/ 1477915 w 1595290"/>
              <a:gd name="connsiteY277" fmla="*/ 1149020 h 1149020"/>
              <a:gd name="connsiteX278" fmla="*/ 1483242 w 1595290"/>
              <a:gd name="connsiteY278" fmla="*/ 1149020 h 1149020"/>
              <a:gd name="connsiteX279" fmla="*/ 1488578 w 1595290"/>
              <a:gd name="connsiteY279" fmla="*/ 1149020 h 1149020"/>
              <a:gd name="connsiteX280" fmla="*/ 1493915 w 1595290"/>
              <a:gd name="connsiteY280" fmla="*/ 1149020 h 1149020"/>
              <a:gd name="connsiteX281" fmla="*/ 1499250 w 1595290"/>
              <a:gd name="connsiteY281" fmla="*/ 1149020 h 1149020"/>
              <a:gd name="connsiteX282" fmla="*/ 1504587 w 1595290"/>
              <a:gd name="connsiteY282" fmla="*/ 1149020 h 1149020"/>
              <a:gd name="connsiteX283" fmla="*/ 1509923 w 1595290"/>
              <a:gd name="connsiteY283" fmla="*/ 1149020 h 1149020"/>
              <a:gd name="connsiteX284" fmla="*/ 1515259 w 1595290"/>
              <a:gd name="connsiteY284" fmla="*/ 1149020 h 1149020"/>
              <a:gd name="connsiteX285" fmla="*/ 1520595 w 1595290"/>
              <a:gd name="connsiteY285" fmla="*/ 1149020 h 1149020"/>
              <a:gd name="connsiteX286" fmla="*/ 1525931 w 1595290"/>
              <a:gd name="connsiteY286" fmla="*/ 1149020 h 1149020"/>
              <a:gd name="connsiteX287" fmla="*/ 1531267 w 1595290"/>
              <a:gd name="connsiteY287" fmla="*/ 1149020 h 1149020"/>
              <a:gd name="connsiteX288" fmla="*/ 1536603 w 1595290"/>
              <a:gd name="connsiteY288" fmla="*/ 1149020 h 1149020"/>
              <a:gd name="connsiteX289" fmla="*/ 1541939 w 1595290"/>
              <a:gd name="connsiteY289" fmla="*/ 1149020 h 1149020"/>
              <a:gd name="connsiteX290" fmla="*/ 1547275 w 1595290"/>
              <a:gd name="connsiteY290" fmla="*/ 1149020 h 1149020"/>
              <a:gd name="connsiteX291" fmla="*/ 1552612 w 1595290"/>
              <a:gd name="connsiteY291" fmla="*/ 1149020 h 1149020"/>
              <a:gd name="connsiteX292" fmla="*/ 1557938 w 1595290"/>
              <a:gd name="connsiteY292" fmla="*/ 1149020 h 1149020"/>
              <a:gd name="connsiteX293" fmla="*/ 1563274 w 1595290"/>
              <a:gd name="connsiteY293" fmla="*/ 1149020 h 1149020"/>
              <a:gd name="connsiteX294" fmla="*/ 1568611 w 1595290"/>
              <a:gd name="connsiteY294" fmla="*/ 1149020 h 1149020"/>
              <a:gd name="connsiteX295" fmla="*/ 1573947 w 1595290"/>
              <a:gd name="connsiteY295" fmla="*/ 1149020 h 1149020"/>
              <a:gd name="connsiteX296" fmla="*/ 1579283 w 1595290"/>
              <a:gd name="connsiteY296" fmla="*/ 1149020 h 1149020"/>
              <a:gd name="connsiteX297" fmla="*/ 1584619 w 1595290"/>
              <a:gd name="connsiteY297" fmla="*/ 1149020 h 1149020"/>
              <a:gd name="connsiteX298" fmla="*/ 1589955 w 1595290"/>
              <a:gd name="connsiteY298" fmla="*/ 1149020 h 1149020"/>
              <a:gd name="connsiteX299" fmla="*/ 1595291 w 1595290"/>
              <a:gd name="connsiteY299" fmla="*/ 1149020 h 114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1595290" h="1149020">
                <a:moveTo>
                  <a:pt x="0" y="932001"/>
                </a:moveTo>
                <a:lnTo>
                  <a:pt x="5335" y="906851"/>
                </a:lnTo>
                <a:lnTo>
                  <a:pt x="10670" y="879804"/>
                </a:lnTo>
                <a:lnTo>
                  <a:pt x="16006" y="850850"/>
                </a:lnTo>
                <a:lnTo>
                  <a:pt x="21342" y="820002"/>
                </a:lnTo>
                <a:lnTo>
                  <a:pt x="26677" y="787319"/>
                </a:lnTo>
                <a:lnTo>
                  <a:pt x="32012" y="752869"/>
                </a:lnTo>
                <a:lnTo>
                  <a:pt x="37348" y="716753"/>
                </a:lnTo>
                <a:lnTo>
                  <a:pt x="42683" y="679100"/>
                </a:lnTo>
                <a:lnTo>
                  <a:pt x="48018" y="640069"/>
                </a:lnTo>
                <a:lnTo>
                  <a:pt x="53354" y="599846"/>
                </a:lnTo>
                <a:lnTo>
                  <a:pt x="58690" y="558651"/>
                </a:lnTo>
                <a:lnTo>
                  <a:pt x="64025" y="516727"/>
                </a:lnTo>
                <a:lnTo>
                  <a:pt x="69360" y="474345"/>
                </a:lnTo>
                <a:lnTo>
                  <a:pt x="74696" y="431803"/>
                </a:lnTo>
                <a:lnTo>
                  <a:pt x="80031" y="389416"/>
                </a:lnTo>
                <a:lnTo>
                  <a:pt x="85367" y="347518"/>
                </a:lnTo>
                <a:lnTo>
                  <a:pt x="90702" y="306455"/>
                </a:lnTo>
                <a:lnTo>
                  <a:pt x="96038" y="266585"/>
                </a:lnTo>
                <a:lnTo>
                  <a:pt x="101373" y="228269"/>
                </a:lnTo>
                <a:lnTo>
                  <a:pt x="106708" y="191864"/>
                </a:lnTo>
                <a:lnTo>
                  <a:pt x="112043" y="157722"/>
                </a:lnTo>
                <a:lnTo>
                  <a:pt x="117379" y="126184"/>
                </a:lnTo>
                <a:lnTo>
                  <a:pt x="122715" y="97570"/>
                </a:lnTo>
                <a:lnTo>
                  <a:pt x="128050" y="72178"/>
                </a:lnTo>
                <a:lnTo>
                  <a:pt x="133385" y="50277"/>
                </a:lnTo>
                <a:lnTo>
                  <a:pt x="138721" y="32103"/>
                </a:lnTo>
                <a:lnTo>
                  <a:pt x="144056" y="17853"/>
                </a:lnTo>
                <a:lnTo>
                  <a:pt x="149391" y="7686"/>
                </a:lnTo>
                <a:lnTo>
                  <a:pt x="154727" y="1712"/>
                </a:lnTo>
                <a:lnTo>
                  <a:pt x="160063" y="0"/>
                </a:lnTo>
                <a:lnTo>
                  <a:pt x="165398" y="2568"/>
                </a:lnTo>
                <a:lnTo>
                  <a:pt x="170733" y="9387"/>
                </a:lnTo>
                <a:lnTo>
                  <a:pt x="176069" y="20381"/>
                </a:lnTo>
                <a:lnTo>
                  <a:pt x="181404" y="35429"/>
                </a:lnTo>
                <a:lnTo>
                  <a:pt x="186740" y="54366"/>
                </a:lnTo>
                <a:lnTo>
                  <a:pt x="192075" y="76985"/>
                </a:lnTo>
                <a:lnTo>
                  <a:pt x="197411" y="103044"/>
                </a:lnTo>
                <a:lnTo>
                  <a:pt x="202746" y="132268"/>
                </a:lnTo>
                <a:lnTo>
                  <a:pt x="208081" y="164353"/>
                </a:lnTo>
                <a:lnTo>
                  <a:pt x="213416" y="198975"/>
                </a:lnTo>
                <a:lnTo>
                  <a:pt x="218752" y="235791"/>
                </a:lnTo>
                <a:lnTo>
                  <a:pt x="224088" y="274447"/>
                </a:lnTo>
                <a:lnTo>
                  <a:pt x="229423" y="314583"/>
                </a:lnTo>
                <a:lnTo>
                  <a:pt x="234758" y="355841"/>
                </a:lnTo>
                <a:lnTo>
                  <a:pt x="240094" y="397865"/>
                </a:lnTo>
                <a:lnTo>
                  <a:pt x="245429" y="440310"/>
                </a:lnTo>
                <a:lnTo>
                  <a:pt x="250764" y="482844"/>
                </a:lnTo>
                <a:lnTo>
                  <a:pt x="256100" y="525157"/>
                </a:lnTo>
                <a:lnTo>
                  <a:pt x="261436" y="566956"/>
                </a:lnTo>
                <a:lnTo>
                  <a:pt x="266771" y="607976"/>
                </a:lnTo>
                <a:lnTo>
                  <a:pt x="272106" y="647976"/>
                </a:lnTo>
                <a:lnTo>
                  <a:pt x="277442" y="686747"/>
                </a:lnTo>
                <a:lnTo>
                  <a:pt x="282777" y="724104"/>
                </a:lnTo>
                <a:lnTo>
                  <a:pt x="288113" y="759896"/>
                </a:lnTo>
                <a:lnTo>
                  <a:pt x="293448" y="793999"/>
                </a:lnTo>
                <a:lnTo>
                  <a:pt x="298784" y="826319"/>
                </a:lnTo>
                <a:lnTo>
                  <a:pt x="304119" y="856791"/>
                </a:lnTo>
                <a:lnTo>
                  <a:pt x="309454" y="885369"/>
                </a:lnTo>
                <a:lnTo>
                  <a:pt x="314789" y="912032"/>
                </a:lnTo>
                <a:lnTo>
                  <a:pt x="320125" y="936796"/>
                </a:lnTo>
                <a:lnTo>
                  <a:pt x="325461" y="959681"/>
                </a:lnTo>
                <a:lnTo>
                  <a:pt x="330796" y="980722"/>
                </a:lnTo>
                <a:lnTo>
                  <a:pt x="336131" y="999986"/>
                </a:lnTo>
                <a:lnTo>
                  <a:pt x="341467" y="1017534"/>
                </a:lnTo>
                <a:lnTo>
                  <a:pt x="346802" y="1033451"/>
                </a:lnTo>
                <a:lnTo>
                  <a:pt x="352137" y="1047818"/>
                </a:lnTo>
                <a:lnTo>
                  <a:pt x="357473" y="1060727"/>
                </a:lnTo>
                <a:lnTo>
                  <a:pt x="362809" y="1072280"/>
                </a:lnTo>
                <a:lnTo>
                  <a:pt x="368144" y="1082567"/>
                </a:lnTo>
                <a:lnTo>
                  <a:pt x="373479" y="1091689"/>
                </a:lnTo>
                <a:lnTo>
                  <a:pt x="378815" y="1099739"/>
                </a:lnTo>
                <a:lnTo>
                  <a:pt x="384150" y="1106818"/>
                </a:lnTo>
                <a:lnTo>
                  <a:pt x="389485" y="1113015"/>
                </a:lnTo>
                <a:lnTo>
                  <a:pt x="394821" y="1118425"/>
                </a:lnTo>
                <a:lnTo>
                  <a:pt x="400157" y="1123110"/>
                </a:lnTo>
                <a:lnTo>
                  <a:pt x="405492" y="1127163"/>
                </a:lnTo>
                <a:lnTo>
                  <a:pt x="410827" y="1130647"/>
                </a:lnTo>
                <a:lnTo>
                  <a:pt x="416162" y="1133636"/>
                </a:lnTo>
                <a:lnTo>
                  <a:pt x="421498" y="1136184"/>
                </a:lnTo>
                <a:lnTo>
                  <a:pt x="426834" y="1138357"/>
                </a:lnTo>
                <a:lnTo>
                  <a:pt x="432169" y="1140191"/>
                </a:lnTo>
                <a:lnTo>
                  <a:pt x="437504" y="1141731"/>
                </a:lnTo>
                <a:lnTo>
                  <a:pt x="442840" y="1143033"/>
                </a:lnTo>
                <a:lnTo>
                  <a:pt x="448175" y="1144115"/>
                </a:lnTo>
                <a:lnTo>
                  <a:pt x="453510" y="1145023"/>
                </a:lnTo>
                <a:lnTo>
                  <a:pt x="458846" y="1145775"/>
                </a:lnTo>
                <a:lnTo>
                  <a:pt x="464182" y="1146389"/>
                </a:lnTo>
                <a:lnTo>
                  <a:pt x="469517" y="1146902"/>
                </a:lnTo>
                <a:lnTo>
                  <a:pt x="474852" y="1147315"/>
                </a:lnTo>
                <a:lnTo>
                  <a:pt x="480184" y="1147654"/>
                </a:lnTo>
                <a:lnTo>
                  <a:pt x="485521" y="1147929"/>
                </a:lnTo>
                <a:lnTo>
                  <a:pt x="490857" y="1148159"/>
                </a:lnTo>
                <a:lnTo>
                  <a:pt x="496193" y="1148333"/>
                </a:lnTo>
                <a:lnTo>
                  <a:pt x="501529" y="1148479"/>
                </a:lnTo>
                <a:lnTo>
                  <a:pt x="506865" y="1148599"/>
                </a:lnTo>
                <a:lnTo>
                  <a:pt x="512201" y="1148690"/>
                </a:lnTo>
                <a:lnTo>
                  <a:pt x="517537" y="1148764"/>
                </a:lnTo>
                <a:lnTo>
                  <a:pt x="522873" y="1148819"/>
                </a:lnTo>
                <a:lnTo>
                  <a:pt x="528209" y="1148865"/>
                </a:lnTo>
                <a:lnTo>
                  <a:pt x="533545" y="1148901"/>
                </a:lnTo>
                <a:lnTo>
                  <a:pt x="538882" y="1148929"/>
                </a:lnTo>
                <a:lnTo>
                  <a:pt x="544208" y="1148956"/>
                </a:lnTo>
                <a:lnTo>
                  <a:pt x="549545" y="1148965"/>
                </a:lnTo>
                <a:lnTo>
                  <a:pt x="554881" y="1148984"/>
                </a:lnTo>
                <a:lnTo>
                  <a:pt x="560217" y="1148993"/>
                </a:lnTo>
                <a:lnTo>
                  <a:pt x="565553" y="1149002"/>
                </a:lnTo>
                <a:lnTo>
                  <a:pt x="570889" y="1149002"/>
                </a:lnTo>
                <a:lnTo>
                  <a:pt x="576225" y="1149011"/>
                </a:lnTo>
                <a:lnTo>
                  <a:pt x="581561" y="1149011"/>
                </a:lnTo>
                <a:lnTo>
                  <a:pt x="586897" y="1149020"/>
                </a:lnTo>
                <a:lnTo>
                  <a:pt x="592233" y="1149020"/>
                </a:lnTo>
                <a:lnTo>
                  <a:pt x="597569" y="1149020"/>
                </a:lnTo>
                <a:lnTo>
                  <a:pt x="602906" y="1149020"/>
                </a:lnTo>
                <a:lnTo>
                  <a:pt x="608242" y="1149020"/>
                </a:lnTo>
                <a:lnTo>
                  <a:pt x="613578" y="1149020"/>
                </a:lnTo>
                <a:lnTo>
                  <a:pt x="618905" y="1149020"/>
                </a:lnTo>
                <a:lnTo>
                  <a:pt x="624241" y="1149020"/>
                </a:lnTo>
                <a:lnTo>
                  <a:pt x="629577" y="1149020"/>
                </a:lnTo>
                <a:lnTo>
                  <a:pt x="634913" y="1149020"/>
                </a:lnTo>
                <a:lnTo>
                  <a:pt x="640249" y="1149020"/>
                </a:lnTo>
                <a:lnTo>
                  <a:pt x="645585" y="1149020"/>
                </a:lnTo>
                <a:lnTo>
                  <a:pt x="650921" y="1149020"/>
                </a:lnTo>
                <a:lnTo>
                  <a:pt x="656257" y="1149020"/>
                </a:lnTo>
                <a:lnTo>
                  <a:pt x="661593" y="1149020"/>
                </a:lnTo>
                <a:lnTo>
                  <a:pt x="666930" y="1149020"/>
                </a:lnTo>
                <a:lnTo>
                  <a:pt x="672266" y="1149020"/>
                </a:lnTo>
                <a:lnTo>
                  <a:pt x="677602" y="1149020"/>
                </a:lnTo>
                <a:lnTo>
                  <a:pt x="682938" y="1149020"/>
                </a:lnTo>
                <a:lnTo>
                  <a:pt x="688265" y="1149020"/>
                </a:lnTo>
                <a:lnTo>
                  <a:pt x="693601" y="1149020"/>
                </a:lnTo>
                <a:lnTo>
                  <a:pt x="698937" y="1149020"/>
                </a:lnTo>
                <a:lnTo>
                  <a:pt x="704273" y="1149020"/>
                </a:lnTo>
                <a:lnTo>
                  <a:pt x="709609" y="1149020"/>
                </a:lnTo>
                <a:lnTo>
                  <a:pt x="714945" y="1149020"/>
                </a:lnTo>
                <a:lnTo>
                  <a:pt x="720281" y="1149020"/>
                </a:lnTo>
                <a:lnTo>
                  <a:pt x="725617" y="1149020"/>
                </a:lnTo>
                <a:lnTo>
                  <a:pt x="730953" y="1149020"/>
                </a:lnTo>
                <a:lnTo>
                  <a:pt x="736290" y="1149020"/>
                </a:lnTo>
                <a:lnTo>
                  <a:pt x="741626" y="1149020"/>
                </a:lnTo>
                <a:lnTo>
                  <a:pt x="746962" y="1149020"/>
                </a:lnTo>
                <a:lnTo>
                  <a:pt x="752298" y="1149020"/>
                </a:lnTo>
                <a:lnTo>
                  <a:pt x="757634" y="1149020"/>
                </a:lnTo>
                <a:lnTo>
                  <a:pt x="762961" y="1149020"/>
                </a:lnTo>
                <a:lnTo>
                  <a:pt x="768297" y="1149020"/>
                </a:lnTo>
                <a:lnTo>
                  <a:pt x="773633" y="1149020"/>
                </a:lnTo>
                <a:lnTo>
                  <a:pt x="778969" y="1149020"/>
                </a:lnTo>
                <a:lnTo>
                  <a:pt x="784305" y="1149020"/>
                </a:lnTo>
                <a:lnTo>
                  <a:pt x="789641" y="1149020"/>
                </a:lnTo>
                <a:lnTo>
                  <a:pt x="794978" y="1149020"/>
                </a:lnTo>
                <a:lnTo>
                  <a:pt x="800314" y="1149020"/>
                </a:lnTo>
                <a:lnTo>
                  <a:pt x="805650" y="1149020"/>
                </a:lnTo>
                <a:lnTo>
                  <a:pt x="810986" y="1149020"/>
                </a:lnTo>
                <a:lnTo>
                  <a:pt x="816322" y="1149020"/>
                </a:lnTo>
                <a:lnTo>
                  <a:pt x="821658" y="1149020"/>
                </a:lnTo>
                <a:lnTo>
                  <a:pt x="826994" y="1149020"/>
                </a:lnTo>
                <a:lnTo>
                  <a:pt x="832321" y="1149020"/>
                </a:lnTo>
                <a:lnTo>
                  <a:pt x="837657" y="1149020"/>
                </a:lnTo>
                <a:lnTo>
                  <a:pt x="842993" y="1149020"/>
                </a:lnTo>
                <a:lnTo>
                  <a:pt x="848329" y="1149020"/>
                </a:lnTo>
                <a:lnTo>
                  <a:pt x="853665" y="1149020"/>
                </a:lnTo>
                <a:lnTo>
                  <a:pt x="859001" y="1149020"/>
                </a:lnTo>
                <a:lnTo>
                  <a:pt x="864338" y="1149020"/>
                </a:lnTo>
                <a:lnTo>
                  <a:pt x="869674" y="1149020"/>
                </a:lnTo>
                <a:lnTo>
                  <a:pt x="875010" y="1149020"/>
                </a:lnTo>
                <a:lnTo>
                  <a:pt x="880346" y="1149020"/>
                </a:lnTo>
                <a:lnTo>
                  <a:pt x="885682" y="1149020"/>
                </a:lnTo>
                <a:lnTo>
                  <a:pt x="891018" y="1149020"/>
                </a:lnTo>
                <a:lnTo>
                  <a:pt x="896354" y="1149020"/>
                </a:lnTo>
                <a:lnTo>
                  <a:pt x="901690" y="1149020"/>
                </a:lnTo>
                <a:lnTo>
                  <a:pt x="907017" y="1149020"/>
                </a:lnTo>
                <a:lnTo>
                  <a:pt x="912353" y="1149020"/>
                </a:lnTo>
                <a:lnTo>
                  <a:pt x="917689" y="1149020"/>
                </a:lnTo>
                <a:lnTo>
                  <a:pt x="923026" y="1149020"/>
                </a:lnTo>
                <a:lnTo>
                  <a:pt x="928362" y="1149020"/>
                </a:lnTo>
                <a:lnTo>
                  <a:pt x="933698" y="1149020"/>
                </a:lnTo>
                <a:lnTo>
                  <a:pt x="939034" y="1149020"/>
                </a:lnTo>
                <a:lnTo>
                  <a:pt x="944370" y="1149020"/>
                </a:lnTo>
                <a:lnTo>
                  <a:pt x="949706" y="1149020"/>
                </a:lnTo>
                <a:lnTo>
                  <a:pt x="955042" y="1149020"/>
                </a:lnTo>
                <a:lnTo>
                  <a:pt x="960378" y="1149020"/>
                </a:lnTo>
                <a:lnTo>
                  <a:pt x="965714" y="1149020"/>
                </a:lnTo>
                <a:lnTo>
                  <a:pt x="971050" y="1149020"/>
                </a:lnTo>
                <a:lnTo>
                  <a:pt x="976377" y="1149020"/>
                </a:lnTo>
                <a:lnTo>
                  <a:pt x="981713" y="1149020"/>
                </a:lnTo>
                <a:lnTo>
                  <a:pt x="987049" y="1149020"/>
                </a:lnTo>
                <a:lnTo>
                  <a:pt x="992385" y="1149020"/>
                </a:lnTo>
                <a:lnTo>
                  <a:pt x="997722" y="1149020"/>
                </a:lnTo>
                <a:lnTo>
                  <a:pt x="1003058" y="1149020"/>
                </a:lnTo>
                <a:lnTo>
                  <a:pt x="1008394" y="1149020"/>
                </a:lnTo>
                <a:lnTo>
                  <a:pt x="1013730" y="1149020"/>
                </a:lnTo>
                <a:lnTo>
                  <a:pt x="1019066" y="1149020"/>
                </a:lnTo>
                <a:lnTo>
                  <a:pt x="1024402" y="1149020"/>
                </a:lnTo>
                <a:lnTo>
                  <a:pt x="1029738" y="1149020"/>
                </a:lnTo>
                <a:lnTo>
                  <a:pt x="1035074" y="1149020"/>
                </a:lnTo>
                <a:lnTo>
                  <a:pt x="1040410" y="1149020"/>
                </a:lnTo>
                <a:lnTo>
                  <a:pt x="1045747" y="1149020"/>
                </a:lnTo>
                <a:lnTo>
                  <a:pt x="1051073" y="1149020"/>
                </a:lnTo>
                <a:lnTo>
                  <a:pt x="1056410" y="1149020"/>
                </a:lnTo>
                <a:lnTo>
                  <a:pt x="1061746" y="1149020"/>
                </a:lnTo>
                <a:lnTo>
                  <a:pt x="1067082" y="1149020"/>
                </a:lnTo>
                <a:lnTo>
                  <a:pt x="1072418" y="1149020"/>
                </a:lnTo>
                <a:lnTo>
                  <a:pt x="1077754" y="1149020"/>
                </a:lnTo>
                <a:lnTo>
                  <a:pt x="1083090" y="1149020"/>
                </a:lnTo>
                <a:lnTo>
                  <a:pt x="1088426" y="1149020"/>
                </a:lnTo>
                <a:lnTo>
                  <a:pt x="1093762" y="1149020"/>
                </a:lnTo>
                <a:lnTo>
                  <a:pt x="1099098" y="1149020"/>
                </a:lnTo>
                <a:lnTo>
                  <a:pt x="1104434" y="1149020"/>
                </a:lnTo>
                <a:lnTo>
                  <a:pt x="1109770" y="1149020"/>
                </a:lnTo>
                <a:lnTo>
                  <a:pt x="1115107" y="1149020"/>
                </a:lnTo>
                <a:lnTo>
                  <a:pt x="1120443" y="1149020"/>
                </a:lnTo>
                <a:lnTo>
                  <a:pt x="1125770" y="1149020"/>
                </a:lnTo>
                <a:lnTo>
                  <a:pt x="1131106" y="1149020"/>
                </a:lnTo>
                <a:lnTo>
                  <a:pt x="1136442" y="1149020"/>
                </a:lnTo>
                <a:lnTo>
                  <a:pt x="1141778" y="1149020"/>
                </a:lnTo>
                <a:lnTo>
                  <a:pt x="1147114" y="1149020"/>
                </a:lnTo>
                <a:lnTo>
                  <a:pt x="1152450" y="1149020"/>
                </a:lnTo>
                <a:lnTo>
                  <a:pt x="1157786" y="1149020"/>
                </a:lnTo>
                <a:lnTo>
                  <a:pt x="1163122" y="1149020"/>
                </a:lnTo>
                <a:lnTo>
                  <a:pt x="1168458" y="1149020"/>
                </a:lnTo>
                <a:lnTo>
                  <a:pt x="1173794" y="1149020"/>
                </a:lnTo>
                <a:lnTo>
                  <a:pt x="1179131" y="1149020"/>
                </a:lnTo>
                <a:lnTo>
                  <a:pt x="1184467" y="1149020"/>
                </a:lnTo>
                <a:lnTo>
                  <a:pt x="1189803" y="1149020"/>
                </a:lnTo>
                <a:lnTo>
                  <a:pt x="1195130" y="1149020"/>
                </a:lnTo>
                <a:lnTo>
                  <a:pt x="1200466" y="1149020"/>
                </a:lnTo>
                <a:lnTo>
                  <a:pt x="1205802" y="1149020"/>
                </a:lnTo>
                <a:lnTo>
                  <a:pt x="1211138" y="1149020"/>
                </a:lnTo>
                <a:lnTo>
                  <a:pt x="1216474" y="1149020"/>
                </a:lnTo>
                <a:lnTo>
                  <a:pt x="1221810" y="1149020"/>
                </a:lnTo>
                <a:lnTo>
                  <a:pt x="1227146" y="1149020"/>
                </a:lnTo>
                <a:lnTo>
                  <a:pt x="1232482" y="1149020"/>
                </a:lnTo>
                <a:lnTo>
                  <a:pt x="1237818" y="1149020"/>
                </a:lnTo>
                <a:lnTo>
                  <a:pt x="1243155" y="1149020"/>
                </a:lnTo>
                <a:lnTo>
                  <a:pt x="1248491" y="1149020"/>
                </a:lnTo>
                <a:lnTo>
                  <a:pt x="1253827" y="1149020"/>
                </a:lnTo>
                <a:lnTo>
                  <a:pt x="1259163" y="1149020"/>
                </a:lnTo>
                <a:lnTo>
                  <a:pt x="1264499" y="1149020"/>
                </a:lnTo>
                <a:lnTo>
                  <a:pt x="1269826" y="1149020"/>
                </a:lnTo>
                <a:lnTo>
                  <a:pt x="1275162" y="1149020"/>
                </a:lnTo>
                <a:lnTo>
                  <a:pt x="1280498" y="1149020"/>
                </a:lnTo>
                <a:lnTo>
                  <a:pt x="1285834" y="1149020"/>
                </a:lnTo>
                <a:lnTo>
                  <a:pt x="1291170" y="1149020"/>
                </a:lnTo>
                <a:lnTo>
                  <a:pt x="1296506" y="1149020"/>
                </a:lnTo>
                <a:lnTo>
                  <a:pt x="1301842" y="1149020"/>
                </a:lnTo>
                <a:lnTo>
                  <a:pt x="1307179" y="1149020"/>
                </a:lnTo>
                <a:lnTo>
                  <a:pt x="1312515" y="1149020"/>
                </a:lnTo>
                <a:lnTo>
                  <a:pt x="1317851" y="1149020"/>
                </a:lnTo>
                <a:lnTo>
                  <a:pt x="1323187" y="1149020"/>
                </a:lnTo>
                <a:lnTo>
                  <a:pt x="1328523" y="1149020"/>
                </a:lnTo>
                <a:lnTo>
                  <a:pt x="1333859" y="1149020"/>
                </a:lnTo>
                <a:lnTo>
                  <a:pt x="1339186" y="1149020"/>
                </a:lnTo>
                <a:lnTo>
                  <a:pt x="1344522" y="1149020"/>
                </a:lnTo>
                <a:lnTo>
                  <a:pt x="1349858" y="1149020"/>
                </a:lnTo>
                <a:lnTo>
                  <a:pt x="1355194" y="1149020"/>
                </a:lnTo>
                <a:lnTo>
                  <a:pt x="1360530" y="1149020"/>
                </a:lnTo>
                <a:lnTo>
                  <a:pt x="1365866" y="1149020"/>
                </a:lnTo>
                <a:lnTo>
                  <a:pt x="1371203" y="1149020"/>
                </a:lnTo>
                <a:lnTo>
                  <a:pt x="1376539" y="1149020"/>
                </a:lnTo>
                <a:lnTo>
                  <a:pt x="1381875" y="1149020"/>
                </a:lnTo>
                <a:lnTo>
                  <a:pt x="1387211" y="1149020"/>
                </a:lnTo>
                <a:lnTo>
                  <a:pt x="1392547" y="1149020"/>
                </a:lnTo>
                <a:lnTo>
                  <a:pt x="1397883" y="1149020"/>
                </a:lnTo>
                <a:lnTo>
                  <a:pt x="1403219" y="1149020"/>
                </a:lnTo>
                <a:lnTo>
                  <a:pt x="1408555" y="1149020"/>
                </a:lnTo>
                <a:lnTo>
                  <a:pt x="1413882" y="1149020"/>
                </a:lnTo>
                <a:lnTo>
                  <a:pt x="1419218" y="1149020"/>
                </a:lnTo>
                <a:lnTo>
                  <a:pt x="1424554" y="1149020"/>
                </a:lnTo>
                <a:lnTo>
                  <a:pt x="1429890" y="1149020"/>
                </a:lnTo>
                <a:lnTo>
                  <a:pt x="1435226" y="1149020"/>
                </a:lnTo>
                <a:lnTo>
                  <a:pt x="1440563" y="1149020"/>
                </a:lnTo>
                <a:lnTo>
                  <a:pt x="1445899" y="1149020"/>
                </a:lnTo>
                <a:lnTo>
                  <a:pt x="1451235" y="1149020"/>
                </a:lnTo>
                <a:lnTo>
                  <a:pt x="1456571" y="1149020"/>
                </a:lnTo>
                <a:lnTo>
                  <a:pt x="1461907" y="1149020"/>
                </a:lnTo>
                <a:lnTo>
                  <a:pt x="1467243" y="1149020"/>
                </a:lnTo>
                <a:lnTo>
                  <a:pt x="1472579" y="1149020"/>
                </a:lnTo>
                <a:lnTo>
                  <a:pt x="1477915" y="1149020"/>
                </a:lnTo>
                <a:lnTo>
                  <a:pt x="1483242" y="1149020"/>
                </a:lnTo>
                <a:lnTo>
                  <a:pt x="1488578" y="1149020"/>
                </a:lnTo>
                <a:lnTo>
                  <a:pt x="1493915" y="1149020"/>
                </a:lnTo>
                <a:lnTo>
                  <a:pt x="1499250" y="1149020"/>
                </a:lnTo>
                <a:lnTo>
                  <a:pt x="1504587" y="1149020"/>
                </a:lnTo>
                <a:lnTo>
                  <a:pt x="1509923" y="1149020"/>
                </a:lnTo>
                <a:lnTo>
                  <a:pt x="1515259" y="1149020"/>
                </a:lnTo>
                <a:lnTo>
                  <a:pt x="1520595" y="1149020"/>
                </a:lnTo>
                <a:lnTo>
                  <a:pt x="1525931" y="1149020"/>
                </a:lnTo>
                <a:lnTo>
                  <a:pt x="1531267" y="1149020"/>
                </a:lnTo>
                <a:lnTo>
                  <a:pt x="1536603" y="1149020"/>
                </a:lnTo>
                <a:lnTo>
                  <a:pt x="1541939" y="1149020"/>
                </a:lnTo>
                <a:lnTo>
                  <a:pt x="1547275" y="1149020"/>
                </a:lnTo>
                <a:lnTo>
                  <a:pt x="1552612" y="1149020"/>
                </a:lnTo>
                <a:lnTo>
                  <a:pt x="1557938" y="1149020"/>
                </a:lnTo>
                <a:lnTo>
                  <a:pt x="1563274" y="1149020"/>
                </a:lnTo>
                <a:lnTo>
                  <a:pt x="1568611" y="1149020"/>
                </a:lnTo>
                <a:lnTo>
                  <a:pt x="1573947" y="1149020"/>
                </a:lnTo>
                <a:lnTo>
                  <a:pt x="1579283" y="1149020"/>
                </a:lnTo>
                <a:lnTo>
                  <a:pt x="1584619" y="1149020"/>
                </a:lnTo>
                <a:lnTo>
                  <a:pt x="1589955" y="1149020"/>
                </a:lnTo>
                <a:lnTo>
                  <a:pt x="1595291" y="1149020"/>
                </a:lnTo>
              </a:path>
            </a:pathLst>
          </a:custGeom>
          <a:noFill/>
          <a:ln w="11001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CE5452-255C-B422-4ADF-93F372CA35C2}"/>
                  </a:ext>
                </a:extLst>
              </p:cNvPr>
              <p:cNvSpPr txBox="1"/>
              <p:nvPr/>
            </p:nvSpPr>
            <p:spPr bwMode="gray">
              <a:xfrm>
                <a:off x="1449444" y="1995686"/>
                <a:ext cx="1671630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US" sz="11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30,0.1</m:t>
                          </m:r>
                        </m:e>
                      </m:d>
                    </m:oMath>
                  </m:oMathPara>
                </a14:m>
                <a:endParaRPr lang="de-DE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CE5452-255C-B422-4ADF-93F372CA3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49444" y="1995686"/>
                <a:ext cx="1671630" cy="202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C0B8B-0BC4-CC14-003B-EDAFBD884D9B}"/>
                  </a:ext>
                </a:extLst>
              </p:cNvPr>
              <p:cNvSpPr txBox="1"/>
              <p:nvPr/>
            </p:nvSpPr>
            <p:spPr bwMode="gray">
              <a:xfrm>
                <a:off x="4841842" y="1995686"/>
                <a:ext cx="1671630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US" sz="11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30,0.2</m:t>
                          </m:r>
                        </m:e>
                      </m:d>
                    </m:oMath>
                  </m:oMathPara>
                </a14:m>
                <a:endParaRPr lang="de-DE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C0B8B-0BC4-CC14-003B-EDAFBD884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41842" y="1995686"/>
                <a:ext cx="1671630" cy="202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B9AA3F-63A3-51AB-0392-70E667B6E2A5}"/>
                  </a:ext>
                </a:extLst>
              </p:cNvPr>
              <p:cNvSpPr txBox="1"/>
              <p:nvPr/>
            </p:nvSpPr>
            <p:spPr bwMode="gray">
              <a:xfrm>
                <a:off x="1217690" y="4343131"/>
                <a:ext cx="4320480" cy="610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⋅(1−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400" dirty="0"/>
                                    <m:t> 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DE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B9AA3F-63A3-51AB-0392-70E667B6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17690" y="4343131"/>
                <a:ext cx="4320480" cy="610680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09FB5F-B676-9D7A-985E-E5FEE55991CB}"/>
              </a:ext>
            </a:extLst>
          </p:cNvPr>
          <p:cNvCxnSpPr>
            <a:cxnSpLocks/>
            <a:stCxn id="326" idx="2"/>
            <a:endCxn id="327" idx="0"/>
          </p:cNvCxnSpPr>
          <p:nvPr/>
        </p:nvCxnSpPr>
        <p:spPr bwMode="gray">
          <a:xfrm flipH="1">
            <a:off x="3217143" y="1756700"/>
            <a:ext cx="3447804" cy="2666044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E8060179-143E-16C0-4EF1-133EB37AA118}"/>
              </a:ext>
            </a:extLst>
          </p:cNvPr>
          <p:cNvCxnSpPr>
            <a:cxnSpLocks/>
            <a:stCxn id="328" idx="2"/>
          </p:cNvCxnSpPr>
          <p:nvPr/>
        </p:nvCxnSpPr>
        <p:spPr bwMode="gray">
          <a:xfrm>
            <a:off x="1896297" y="1940321"/>
            <a:ext cx="886690" cy="2765581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ounded Rectangle 325">
            <a:extLst>
              <a:ext uri="{FF2B5EF4-FFF2-40B4-BE49-F238E27FC236}">
                <a16:creationId xmlns:a16="http://schemas.microsoft.com/office/drawing/2014/main" id="{12563317-FDAF-FA7D-ADA3-83EB667E14A3}"/>
              </a:ext>
            </a:extLst>
          </p:cNvPr>
          <p:cNvSpPr/>
          <p:nvPr/>
        </p:nvSpPr>
        <p:spPr bwMode="gray">
          <a:xfrm>
            <a:off x="6167869" y="1510574"/>
            <a:ext cx="994155" cy="246126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27" name="Rounded Rectangle 326">
            <a:extLst>
              <a:ext uri="{FF2B5EF4-FFF2-40B4-BE49-F238E27FC236}">
                <a16:creationId xmlns:a16="http://schemas.microsoft.com/office/drawing/2014/main" id="{4171C9F4-5C4D-971E-226D-68BB4CD9BF5F}"/>
              </a:ext>
            </a:extLst>
          </p:cNvPr>
          <p:cNvSpPr/>
          <p:nvPr/>
        </p:nvSpPr>
        <p:spPr bwMode="gray">
          <a:xfrm>
            <a:off x="3026565" y="4422744"/>
            <a:ext cx="381155" cy="195331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28" name="Rounded Rectangle 327">
            <a:extLst>
              <a:ext uri="{FF2B5EF4-FFF2-40B4-BE49-F238E27FC236}">
                <a16:creationId xmlns:a16="http://schemas.microsoft.com/office/drawing/2014/main" id="{8E7FDD90-0C0C-48F8-1F2B-6A99D66B256D}"/>
              </a:ext>
            </a:extLst>
          </p:cNvPr>
          <p:cNvSpPr/>
          <p:nvPr/>
        </p:nvSpPr>
        <p:spPr bwMode="gray">
          <a:xfrm>
            <a:off x="1077623" y="1694195"/>
            <a:ext cx="1637347" cy="246126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31" name="Rounded Rectangle 330">
            <a:extLst>
              <a:ext uri="{FF2B5EF4-FFF2-40B4-BE49-F238E27FC236}">
                <a16:creationId xmlns:a16="http://schemas.microsoft.com/office/drawing/2014/main" id="{D1617CF9-9E9F-DFE3-7296-8E8966F6AE23}"/>
              </a:ext>
            </a:extLst>
          </p:cNvPr>
          <p:cNvSpPr/>
          <p:nvPr/>
        </p:nvSpPr>
        <p:spPr bwMode="gray">
          <a:xfrm>
            <a:off x="2573862" y="4705902"/>
            <a:ext cx="1062033" cy="203810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pic>
        <p:nvPicPr>
          <p:cNvPr id="333" name="Picture 332" descr="A graph with a red and blue color&#10;&#10;Description automatically generated">
            <a:extLst>
              <a:ext uri="{FF2B5EF4-FFF2-40B4-BE49-F238E27FC236}">
                <a16:creationId xmlns:a16="http://schemas.microsoft.com/office/drawing/2014/main" id="{4B7CE180-F63F-261D-33EE-2FB7D2F45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156" y="1369453"/>
            <a:ext cx="1587422" cy="1058281"/>
          </a:xfrm>
          <a:prstGeom prst="rect">
            <a:avLst/>
          </a:prstGeom>
        </p:spPr>
      </p:pic>
      <p:pic>
        <p:nvPicPr>
          <p:cNvPr id="335" name="Picture 33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E386FF1-F273-3D6F-D266-E9CF990341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156" y="2625367"/>
            <a:ext cx="1587422" cy="1058281"/>
          </a:xfrm>
          <a:prstGeom prst="rect">
            <a:avLst/>
          </a:prstGeom>
        </p:spPr>
      </p:pic>
      <p:pic>
        <p:nvPicPr>
          <p:cNvPr id="337" name="Picture 336" descr="A graph with a red line&#10;&#10;Description automatically generated">
            <a:extLst>
              <a:ext uri="{FF2B5EF4-FFF2-40B4-BE49-F238E27FC236}">
                <a16:creationId xmlns:a16="http://schemas.microsoft.com/office/drawing/2014/main" id="{7B988414-623E-CE52-AC45-46317E815D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156" y="3881280"/>
            <a:ext cx="1587422" cy="10582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7ADC9E75-752C-BBF8-603B-449370743AD7}"/>
                  </a:ext>
                </a:extLst>
              </p:cNvPr>
              <p:cNvSpPr txBox="1"/>
              <p:nvPr/>
            </p:nvSpPr>
            <p:spPr bwMode="gray">
              <a:xfrm>
                <a:off x="7972716" y="1216652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7ADC9E75-752C-BBF8-603B-449370743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72716" y="1216652"/>
                <a:ext cx="576463" cy="2029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AFDDF17B-116E-C306-7885-9067A6CC444C}"/>
                  </a:ext>
                </a:extLst>
              </p:cNvPr>
              <p:cNvSpPr txBox="1"/>
              <p:nvPr/>
            </p:nvSpPr>
            <p:spPr bwMode="gray">
              <a:xfrm>
                <a:off x="7972716" y="2470265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AFDDF17B-116E-C306-7885-9067A6CC4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72716" y="2470265"/>
                <a:ext cx="576463" cy="2029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1012FC74-8A3C-66A4-559D-EDCDFD65E14C}"/>
                  </a:ext>
                </a:extLst>
              </p:cNvPr>
              <p:cNvSpPr txBox="1"/>
              <p:nvPr/>
            </p:nvSpPr>
            <p:spPr bwMode="gray">
              <a:xfrm>
                <a:off x="7972716" y="3723878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1012FC74-8A3C-66A4-559D-EDCDFD65E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72716" y="3723878"/>
                <a:ext cx="576463" cy="2029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9EE82B3-3B46-2F1F-4C95-25F219D01C3A}"/>
              </a:ext>
            </a:extLst>
          </p:cNvPr>
          <p:cNvCxnSpPr>
            <a:cxnSpLocks/>
          </p:cNvCxnSpPr>
          <p:nvPr/>
        </p:nvCxnSpPr>
        <p:spPr bwMode="gray">
          <a:xfrm>
            <a:off x="8388424" y="1491630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00AAED6E-0C7F-7909-CD54-B1908747AA55}"/>
              </a:ext>
            </a:extLst>
          </p:cNvPr>
          <p:cNvCxnSpPr>
            <a:cxnSpLocks/>
          </p:cNvCxnSpPr>
          <p:nvPr/>
        </p:nvCxnSpPr>
        <p:spPr bwMode="gray">
          <a:xfrm>
            <a:off x="8404464" y="2901708"/>
            <a:ext cx="0" cy="22944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3B73C851-A182-D09F-8483-4F7672962AC0}"/>
              </a:ext>
            </a:extLst>
          </p:cNvPr>
          <p:cNvCxnSpPr>
            <a:cxnSpLocks/>
          </p:cNvCxnSpPr>
          <p:nvPr/>
        </p:nvCxnSpPr>
        <p:spPr bwMode="gray">
          <a:xfrm>
            <a:off x="8402859" y="4209448"/>
            <a:ext cx="0" cy="126466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650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168" grpId="1" animBg="1"/>
      <p:bldP spid="4" grpId="1"/>
      <p:bldP spid="5" grpId="1"/>
      <p:bldP spid="6" grpId="1"/>
      <p:bldP spid="326" grpId="1" animBg="1"/>
      <p:bldP spid="327" grpId="1" animBg="1"/>
      <p:bldP spid="328" grpId="1" animBg="1"/>
      <p:bldP spid="331" grpId="1" animBg="1"/>
      <p:bldP spid="338" grpId="1"/>
      <p:bldP spid="339" grpId="0"/>
      <p:bldP spid="3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382D972-2E17-1B17-706D-F259864FBC2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5711866" cy="3563938"/>
              </a:xfrm>
            </p:spPr>
            <p:txBody>
              <a:bodyPr/>
              <a:lstStyle/>
              <a:p>
                <a:r>
                  <a:rPr lang="de-DE" b="1" dirty="0"/>
                  <a:t>Problem</a:t>
                </a:r>
                <a:r>
                  <a:rPr lang="de-DE" dirty="0"/>
                  <a:t>: Wenn wir die Lesart ändern, müssen wir die Ungleichungen nach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lösen. Das ergibt quadratische Ungleichungen (kompliziert!)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b="1" dirty="0"/>
                  <a:t>Idee</a:t>
                </a:r>
                <a:r>
                  <a:rPr lang="de-DE" dirty="0"/>
                  <a:t>: Für den Nenner benutzen wir den MLE von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gegeben durch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382D972-2E17-1B17-706D-F259864FB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5711866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2ED23F7-66A0-E83C-0BC1-5B312EC1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Approximatives Konfidenzintervall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B9AA3F-63A3-51AB-0392-70E667B6E2A5}"/>
                  </a:ext>
                </a:extLst>
              </p:cNvPr>
              <p:cNvSpPr txBox="1"/>
              <p:nvPr/>
            </p:nvSpPr>
            <p:spPr bwMode="gray">
              <a:xfrm>
                <a:off x="1210857" y="1936620"/>
                <a:ext cx="4320480" cy="610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⋅(1−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400" dirty="0"/>
                                    <m:t> 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B9AA3F-63A3-51AB-0392-70E667B6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10857" y="1936620"/>
                <a:ext cx="4320480" cy="610680"/>
              </a:xfrm>
              <a:prstGeom prst="rect">
                <a:avLst/>
              </a:prstGeom>
              <a:blipFill>
                <a:blip r:embed="rId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D9C13F6-158A-6637-A4D8-16856130FC33}"/>
                  </a:ext>
                </a:extLst>
              </p:cNvPr>
              <p:cNvSpPr txBox="1"/>
              <p:nvPr/>
            </p:nvSpPr>
            <p:spPr bwMode="gray">
              <a:xfrm>
                <a:off x="1228682" y="3199914"/>
                <a:ext cx="4423438" cy="610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⋅(1−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400" dirty="0"/>
                                    <m:t> 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D9C13F6-158A-6637-A4D8-16856130F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28682" y="3199914"/>
                <a:ext cx="4423438" cy="610680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922A0090-E2B2-899C-6795-3A931CDCED3E}"/>
                  </a:ext>
                </a:extLst>
              </p:cNvPr>
              <p:cNvSpPr txBox="1"/>
              <p:nvPr/>
            </p:nvSpPr>
            <p:spPr bwMode="gray">
              <a:xfrm>
                <a:off x="-180528" y="3854762"/>
                <a:ext cx="5711865" cy="805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922A0090-E2B2-899C-6795-3A931CDCE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-180528" y="3854762"/>
                <a:ext cx="5711865" cy="805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5" name="Picture 324" descr="A graph with a red and blue color&#10;&#10;Description automatically generated">
            <a:extLst>
              <a:ext uri="{FF2B5EF4-FFF2-40B4-BE49-F238E27FC236}">
                <a16:creationId xmlns:a16="http://schemas.microsoft.com/office/drawing/2014/main" id="{7EFAA0CB-C408-2542-1BEA-A046066C7B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65" y="1298258"/>
            <a:ext cx="1586202" cy="1057468"/>
          </a:xfrm>
          <a:prstGeom prst="rect">
            <a:avLst/>
          </a:prstGeom>
        </p:spPr>
      </p:pic>
      <p:pic>
        <p:nvPicPr>
          <p:cNvPr id="330" name="Picture 329" descr="A graph with a red and blue color&#10;&#10;Description automatically generated">
            <a:extLst>
              <a:ext uri="{FF2B5EF4-FFF2-40B4-BE49-F238E27FC236}">
                <a16:creationId xmlns:a16="http://schemas.microsoft.com/office/drawing/2014/main" id="{2E203DFE-20F9-B3B6-B981-51E7E8C012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31" y="1298258"/>
            <a:ext cx="1586202" cy="1057468"/>
          </a:xfrm>
          <a:prstGeom prst="rect">
            <a:avLst/>
          </a:prstGeom>
        </p:spPr>
      </p:pic>
      <p:pic>
        <p:nvPicPr>
          <p:cNvPr id="334" name="Picture 333" descr="A graph with a red line&#10;&#10;Description automatically generated">
            <a:extLst>
              <a:ext uri="{FF2B5EF4-FFF2-40B4-BE49-F238E27FC236}">
                <a16:creationId xmlns:a16="http://schemas.microsoft.com/office/drawing/2014/main" id="{94AFC914-9B58-F014-D533-872940E68E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65" y="2537764"/>
            <a:ext cx="1586202" cy="1057468"/>
          </a:xfrm>
          <a:prstGeom prst="rect">
            <a:avLst/>
          </a:prstGeom>
        </p:spPr>
      </p:pic>
      <p:pic>
        <p:nvPicPr>
          <p:cNvPr id="341" name="Picture 34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DEA28FE-E02B-C668-04E0-F44288BA88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31" y="2537764"/>
            <a:ext cx="1586202" cy="1057468"/>
          </a:xfrm>
          <a:prstGeom prst="rect">
            <a:avLst/>
          </a:prstGeom>
        </p:spPr>
      </p:pic>
      <p:pic>
        <p:nvPicPr>
          <p:cNvPr id="343" name="Picture 342" descr="A graph with a red line&#10;&#10;Description automatically generated">
            <a:extLst>
              <a:ext uri="{FF2B5EF4-FFF2-40B4-BE49-F238E27FC236}">
                <a16:creationId xmlns:a16="http://schemas.microsoft.com/office/drawing/2014/main" id="{DB2613C5-5618-1794-B78D-E69C3A2C86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65" y="3746530"/>
            <a:ext cx="1586202" cy="1057468"/>
          </a:xfrm>
          <a:prstGeom prst="rect">
            <a:avLst/>
          </a:prstGeom>
        </p:spPr>
      </p:pic>
      <p:pic>
        <p:nvPicPr>
          <p:cNvPr id="345" name="Picture 344" descr="A graph with a red line&#10;&#10;Description automatically generated">
            <a:extLst>
              <a:ext uri="{FF2B5EF4-FFF2-40B4-BE49-F238E27FC236}">
                <a16:creationId xmlns:a16="http://schemas.microsoft.com/office/drawing/2014/main" id="{8E5EB8E3-96FD-7512-9CF2-59849F5C0E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31" y="3746530"/>
            <a:ext cx="1586202" cy="1057468"/>
          </a:xfrm>
          <a:prstGeom prst="rect">
            <a:avLst/>
          </a:prstGeom>
        </p:spPr>
      </p:pic>
      <p:sp>
        <p:nvSpPr>
          <p:cNvPr id="349" name="Rounded Rectangle 348">
            <a:extLst>
              <a:ext uri="{FF2B5EF4-FFF2-40B4-BE49-F238E27FC236}">
                <a16:creationId xmlns:a16="http://schemas.microsoft.com/office/drawing/2014/main" id="{D2DA0DFC-9BF0-D17D-1D1C-91DF4D6E6D9E}"/>
              </a:ext>
            </a:extLst>
          </p:cNvPr>
          <p:cNvSpPr/>
          <p:nvPr/>
        </p:nvSpPr>
        <p:spPr bwMode="gray">
          <a:xfrm>
            <a:off x="2545238" y="3539531"/>
            <a:ext cx="1162666" cy="246126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FB6DACF9-0FA1-54A9-E034-F73748320A69}"/>
              </a:ext>
            </a:extLst>
          </p:cNvPr>
          <p:cNvCxnSpPr>
            <a:cxnSpLocks/>
            <a:endCxn id="349" idx="1"/>
          </p:cNvCxnSpPr>
          <p:nvPr/>
        </p:nvCxnSpPr>
        <p:spPr bwMode="gray">
          <a:xfrm>
            <a:off x="1806338" y="3143058"/>
            <a:ext cx="738900" cy="519536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ounded Rectangle 352">
            <a:extLst>
              <a:ext uri="{FF2B5EF4-FFF2-40B4-BE49-F238E27FC236}">
                <a16:creationId xmlns:a16="http://schemas.microsoft.com/office/drawing/2014/main" id="{AEF02EAA-EB01-6D2B-C1CA-00345AA76DDE}"/>
              </a:ext>
            </a:extLst>
          </p:cNvPr>
          <p:cNvSpPr/>
          <p:nvPr/>
        </p:nvSpPr>
        <p:spPr bwMode="gray">
          <a:xfrm>
            <a:off x="1210857" y="2776266"/>
            <a:ext cx="537110" cy="379480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4D5D708B-5B91-FF40-BA43-8443F688080A}"/>
                  </a:ext>
                </a:extLst>
              </p:cNvPr>
              <p:cNvSpPr txBox="1"/>
              <p:nvPr/>
            </p:nvSpPr>
            <p:spPr bwMode="gray">
              <a:xfrm rot="16200000">
                <a:off x="5355879" y="1725506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4D5D708B-5B91-FF40-BA43-8443F6880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5355879" y="1725506"/>
                <a:ext cx="576463" cy="2029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B6960CA6-7C0D-09EA-D497-4F48342AF65B}"/>
                  </a:ext>
                </a:extLst>
              </p:cNvPr>
              <p:cNvSpPr txBox="1"/>
              <p:nvPr/>
            </p:nvSpPr>
            <p:spPr bwMode="gray">
              <a:xfrm rot="16200000">
                <a:off x="5355878" y="3013109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B6960CA6-7C0D-09EA-D497-4F48342AF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5355878" y="3013109"/>
                <a:ext cx="576463" cy="2029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FA93FEC5-5355-E36F-7D58-0246752B3C88}"/>
                  </a:ext>
                </a:extLst>
              </p:cNvPr>
              <p:cNvSpPr txBox="1"/>
              <p:nvPr/>
            </p:nvSpPr>
            <p:spPr bwMode="gray">
              <a:xfrm rot="16200000">
                <a:off x="5355878" y="4147911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FA93FEC5-5355-E36F-7D58-0246752B3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5355878" y="4147911"/>
                <a:ext cx="576463" cy="2029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C6FC081C-624F-5CFA-CFA7-1CD950C5C784}"/>
                  </a:ext>
                </a:extLst>
              </p:cNvPr>
              <p:cNvSpPr txBox="1"/>
              <p:nvPr/>
            </p:nvSpPr>
            <p:spPr bwMode="gray">
              <a:xfrm>
                <a:off x="6445106" y="1116220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900" b="0" dirty="0">
                    <a:solidFill>
                      <a:srgbClr val="C00000"/>
                    </a:solidFill>
                  </a:rPr>
                  <a:t>Ohne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C6FC081C-624F-5CFA-CFA7-1CD950C5C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5106" y="1116220"/>
                <a:ext cx="576463" cy="202970"/>
              </a:xfrm>
              <a:prstGeom prst="rect">
                <a:avLst/>
              </a:prstGeom>
              <a:blipFill>
                <a:blip r:embed="rId15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E405859C-9B34-409D-C7AC-C518263A3B65}"/>
                  </a:ext>
                </a:extLst>
              </p:cNvPr>
              <p:cNvSpPr txBox="1"/>
              <p:nvPr/>
            </p:nvSpPr>
            <p:spPr bwMode="gray">
              <a:xfrm>
                <a:off x="8028384" y="1116220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900" b="0" dirty="0">
                    <a:solidFill>
                      <a:srgbClr val="C00000"/>
                    </a:solidFill>
                  </a:rPr>
                  <a:t>Mit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E405859C-9B34-409D-C7AC-C518263A3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28384" y="1116220"/>
                <a:ext cx="576463" cy="202970"/>
              </a:xfrm>
              <a:prstGeom prst="rect">
                <a:avLst/>
              </a:prstGeom>
              <a:blipFill>
                <a:blip r:embed="rId16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629F89-27B3-5353-A427-DE74D9A11EE7}"/>
              </a:ext>
            </a:extLst>
          </p:cNvPr>
          <p:cNvCxnSpPr>
            <a:cxnSpLocks/>
          </p:cNvCxnSpPr>
          <p:nvPr/>
        </p:nvCxnSpPr>
        <p:spPr bwMode="gray">
          <a:xfrm>
            <a:off x="6813260" y="1428227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447476-0835-C7AB-D94B-1E61EDB2FAC5}"/>
              </a:ext>
            </a:extLst>
          </p:cNvPr>
          <p:cNvCxnSpPr>
            <a:cxnSpLocks/>
          </p:cNvCxnSpPr>
          <p:nvPr/>
        </p:nvCxnSpPr>
        <p:spPr bwMode="gray">
          <a:xfrm>
            <a:off x="8440700" y="1319190"/>
            <a:ext cx="0" cy="73071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FFD23C-8EB6-F264-9689-10511E6FE5DC}"/>
              </a:ext>
            </a:extLst>
          </p:cNvPr>
          <p:cNvCxnSpPr>
            <a:cxnSpLocks/>
          </p:cNvCxnSpPr>
          <p:nvPr/>
        </p:nvCxnSpPr>
        <p:spPr bwMode="gray">
          <a:xfrm>
            <a:off x="6839305" y="2811602"/>
            <a:ext cx="0" cy="22944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FD6449-2B2A-B6E9-E39E-4DAE0B743788}"/>
              </a:ext>
            </a:extLst>
          </p:cNvPr>
          <p:cNvCxnSpPr>
            <a:cxnSpLocks/>
          </p:cNvCxnSpPr>
          <p:nvPr/>
        </p:nvCxnSpPr>
        <p:spPr bwMode="gray">
          <a:xfrm>
            <a:off x="8460085" y="2801591"/>
            <a:ext cx="0" cy="22944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12143E-AB54-785B-A5B1-695888391CDA}"/>
              </a:ext>
            </a:extLst>
          </p:cNvPr>
          <p:cNvCxnSpPr>
            <a:cxnSpLocks/>
          </p:cNvCxnSpPr>
          <p:nvPr/>
        </p:nvCxnSpPr>
        <p:spPr bwMode="gray">
          <a:xfrm flipV="1">
            <a:off x="7396033" y="2115223"/>
            <a:ext cx="314872" cy="283644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DF5054-C5AF-1E53-8FC9-FD457D942A73}"/>
              </a:ext>
            </a:extLst>
          </p:cNvPr>
          <p:cNvSpPr txBox="1"/>
          <p:nvPr/>
        </p:nvSpPr>
        <p:spPr bwMode="gray">
          <a:xfrm>
            <a:off x="5840736" y="4775197"/>
            <a:ext cx="1586201" cy="3260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900" b="0" dirty="0">
                <a:solidFill>
                  <a:srgbClr val="C00000"/>
                </a:solidFill>
              </a:rPr>
              <a:t>Probleme bei ganz kleinen und großen Beobachtungen</a:t>
            </a:r>
            <a:endParaRPr lang="de-DE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729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1" grpId="0"/>
      <p:bldP spid="322" grpId="0"/>
      <p:bldP spid="349" grpId="0" animBg="1"/>
      <p:bldP spid="353" grpId="0" animBg="1"/>
      <p:bldP spid="355" grpId="0"/>
      <p:bldP spid="356" grpId="0"/>
      <p:bldP spid="357" grpId="0"/>
      <p:bldP spid="358" grpId="0"/>
      <p:bldP spid="359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CE44427-2E6D-BF54-83F3-31CA257A9C7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(Wahlen)</a:t>
                </a:r>
                <a:r>
                  <a:rPr lang="de-DE" dirty="0"/>
                  <a:t>. Im August 2013 berichtete die </a:t>
                </a:r>
                <a:r>
                  <a:rPr lang="en-US" i="1" dirty="0"/>
                  <a:t>New York Times</a:t>
                </a:r>
                <a:r>
                  <a:rPr lang="de-DE" i="1" dirty="0"/>
                  <a:t>, </a:t>
                </a:r>
                <a:r>
                  <a:rPr lang="de-DE" dirty="0"/>
                  <a:t>dass eine Wählerumfrage ergeben hätte, dass 52% der US-Bevölkerung mit der Arbeit von Präsident Obama zufrieden sind mit einer Konfidenz von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4%</m:t>
                    </m:r>
                  </m:oMath>
                </a14:m>
                <a:r>
                  <a:rPr lang="de-DE" dirty="0"/>
                  <a:t> bei einem Konfidenzniveau von 95%. Wie viele Leute wurden befragt?</a:t>
                </a:r>
              </a:p>
              <a:p>
                <a:r>
                  <a:rPr lang="de-DE" b="1" dirty="0"/>
                  <a:t>Lösung</a:t>
                </a:r>
                <a:r>
                  <a:rPr lang="de-DE" dirty="0"/>
                  <a:t>: Für ein Konfidenzniveau von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=95%</m:t>
                    </m:r>
                  </m:oMath>
                </a14:m>
                <a:r>
                  <a:rPr lang="de-DE" dirty="0"/>
                  <a:t> gilt, dass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de-DE" dirty="0"/>
                  <a:t> und damit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=−1.96</m:t>
                    </m:r>
                  </m:oMath>
                </a14:m>
                <a:r>
                  <a:rPr lang="de-DE" dirty="0"/>
                  <a:t>. Daher gilt, dass 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Wenn man die Unabhängigkeit der Befragten annimmt, waren es 599 Leute.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CE44427-2E6D-BF54-83F3-31CA257A9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17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3A605CD-5408-C686-196E-B60BE4A1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Approximatives Konfidenzintervall: Beispiel</a:t>
            </a:r>
          </a:p>
        </p:txBody>
      </p:sp>
      <p:pic>
        <p:nvPicPr>
          <p:cNvPr id="1026" name="Picture 2" descr="Photo of Barack Obama">
            <a:extLst>
              <a:ext uri="{FF2B5EF4-FFF2-40B4-BE49-F238E27FC236}">
                <a16:creationId xmlns:a16="http://schemas.microsoft.com/office/drawing/2014/main" id="{714807D5-736E-CA20-04D9-48A4500E0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239837"/>
            <a:ext cx="936104" cy="126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2C6B46-DC92-3A79-85C3-5DE7DA9DB75F}"/>
                  </a:ext>
                </a:extLst>
              </p:cNvPr>
              <p:cNvSpPr txBox="1"/>
              <p:nvPr/>
            </p:nvSpPr>
            <p:spPr bwMode="gray">
              <a:xfrm>
                <a:off x="899592" y="2715766"/>
                <a:ext cx="5711865" cy="805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0.52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−1.96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0.52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0.48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0.52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1.96⋅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0.52⋅0.48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≈0.95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2C6B46-DC92-3A79-85C3-5DE7DA9DB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99592" y="2715766"/>
                <a:ext cx="5711865" cy="805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DB030CB-A716-C1D1-4258-F9EC2D4AE216}"/>
              </a:ext>
            </a:extLst>
          </p:cNvPr>
          <p:cNvSpPr/>
          <p:nvPr/>
        </p:nvSpPr>
        <p:spPr bwMode="gray">
          <a:xfrm>
            <a:off x="4355976" y="2715765"/>
            <a:ext cx="1440160" cy="755849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A1B7D5-CEEA-D17C-C7F8-C23A6872E32D}"/>
              </a:ext>
            </a:extLst>
          </p:cNvPr>
          <p:cNvCxnSpPr>
            <a:cxnSpLocks/>
            <a:endCxn id="5" idx="0"/>
          </p:cNvCxnSpPr>
          <p:nvPr/>
        </p:nvCxnSpPr>
        <p:spPr bwMode="gray">
          <a:xfrm flipH="1">
            <a:off x="5076056" y="1995686"/>
            <a:ext cx="936104" cy="720079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B666CFE-7FC7-5D18-0C37-91D51FF199DF}"/>
              </a:ext>
            </a:extLst>
          </p:cNvPr>
          <p:cNvSpPr/>
          <p:nvPr/>
        </p:nvSpPr>
        <p:spPr bwMode="gray">
          <a:xfrm>
            <a:off x="5796136" y="1682494"/>
            <a:ext cx="432048" cy="313192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D9DA38-F887-210D-830D-38D6EFD853E8}"/>
                  </a:ext>
                </a:extLst>
              </p:cNvPr>
              <p:cNvSpPr txBox="1"/>
              <p:nvPr/>
            </p:nvSpPr>
            <p:spPr bwMode="gray">
              <a:xfrm>
                <a:off x="1043608" y="3696048"/>
                <a:ext cx="2592289" cy="72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1.96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0.52⋅0.48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=0.04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D9DA38-F887-210D-830D-38D6EFD85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43608" y="3696048"/>
                <a:ext cx="2592289" cy="72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605748-2A45-1BD7-94DF-C04400D20F1A}"/>
                  </a:ext>
                </a:extLst>
              </p:cNvPr>
              <p:cNvSpPr txBox="1"/>
              <p:nvPr/>
            </p:nvSpPr>
            <p:spPr bwMode="gray">
              <a:xfrm>
                <a:off x="3226247" y="3809765"/>
                <a:ext cx="2592289" cy="501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⇔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=1.96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0.52⋅0.48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0.04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605748-2A45-1BD7-94DF-C04400D20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26247" y="3809765"/>
                <a:ext cx="2592289" cy="501419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44D78D-DB72-D3C3-E2DF-0B39AC0E86AE}"/>
                  </a:ext>
                </a:extLst>
              </p:cNvPr>
              <p:cNvSpPr txBox="1"/>
              <p:nvPr/>
            </p:nvSpPr>
            <p:spPr bwMode="gray">
              <a:xfrm>
                <a:off x="5424014" y="3958866"/>
                <a:ext cx="108012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≈599.29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44D78D-DB72-D3C3-E2DF-0B39AC0E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24014" y="3958866"/>
                <a:ext cx="108012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848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A56EC8-A607-6823-340C-ECF8CA75215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3636169"/>
              </a:xfrm>
            </p:spPr>
            <p:txBody>
              <a:bodyPr/>
              <a:lstStyle/>
              <a:p>
                <a:r>
                  <a:rPr lang="de-DE" b="1" dirty="0"/>
                  <a:t>Frage</a:t>
                </a:r>
                <a:r>
                  <a:rPr lang="de-DE" dirty="0"/>
                  <a:t>: Wie groß muss (im gleichen Beispiel) eine Stichprobe mindestens sein, damit das Konfidenzintervall auf Konfidenzniveau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dirty="0"/>
                  <a:t> höchstens 1% ist?</a:t>
                </a:r>
              </a:p>
              <a:p>
                <a:pPr lvl="1"/>
                <a:r>
                  <a:rPr lang="de-DE" sz="1200" b="1" dirty="0"/>
                  <a:t>Lösung</a:t>
                </a:r>
                <a:r>
                  <a:rPr lang="de-DE" sz="1200" dirty="0"/>
                  <a:t>: Wir benutzen die Definition des approximativen Konfidenzintervalls</a:t>
                </a:r>
              </a:p>
              <a:p>
                <a:pPr lvl="1"/>
                <a:endParaRPr lang="de-DE" sz="1200" dirty="0"/>
              </a:p>
              <a:p>
                <a:pPr lvl="1"/>
                <a:endParaRPr lang="de-DE" sz="1200" dirty="0"/>
              </a:p>
              <a:p>
                <a:pPr lvl="1"/>
                <a:endParaRPr lang="de-DE" sz="1200" dirty="0"/>
              </a:p>
              <a:p>
                <a:pPr marL="268287" lvl="1" indent="0">
                  <a:buNone/>
                </a:pPr>
                <a:endParaRPr lang="de-DE" sz="1200" dirty="0"/>
              </a:p>
              <a:p>
                <a:pPr marL="538162" lvl="2" indent="0">
                  <a:buNone/>
                </a:pPr>
                <a:endParaRPr lang="de-DE" sz="1200" dirty="0"/>
              </a:p>
              <a:p>
                <a:pPr marL="538162" lvl="2" indent="0">
                  <a:buNone/>
                </a:pPr>
                <a:r>
                  <a:rPr lang="de-DE" sz="1200" dirty="0"/>
                  <a:t>Die Funktion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2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r>
                  <a:rPr lang="de-DE" sz="1200" dirty="0"/>
                  <a:t> nimmt das Maximum bei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1200" dirty="0"/>
                  <a:t> an. Daher gilt</a:t>
                </a:r>
              </a:p>
              <a:p>
                <a:pPr marL="0" indent="0">
                  <a:buNone/>
                </a:pPr>
                <a:endParaRPr lang="de-DE" b="1" dirty="0">
                  <a:solidFill>
                    <a:schemeClr val="accent2"/>
                  </a:solidFill>
                </a:endParaRPr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(Stichprobengröße)</a:t>
                </a:r>
              </a:p>
              <a:p>
                <a:pPr lvl="1"/>
                <a:r>
                  <a:rPr lang="de-DE" sz="1200" dirty="0"/>
                  <a:t>Die Stichprobengröße wächst mit der inversen </a:t>
                </a:r>
                <a:r>
                  <a:rPr lang="de-DE" sz="1200" b="1" dirty="0"/>
                  <a:t>quadratischen</a:t>
                </a:r>
                <a:r>
                  <a:rPr lang="de-DE" sz="1200" dirty="0"/>
                  <a:t> Genauigkeit.</a:t>
                </a:r>
              </a:p>
              <a:p>
                <a:pPr lvl="1"/>
                <a:r>
                  <a:rPr lang="de-DE" sz="1200" dirty="0"/>
                  <a:t>Die Schranke wird besser, wenn der empirische Schätzer näher an 0% oder 100% ist.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A56EC8-A607-6823-340C-ECF8CA752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3636169"/>
              </a:xfrm>
              <a:blipFill>
                <a:blip r:embed="rId2"/>
                <a:stretch>
                  <a:fillRect t="-348" r="-3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DB7567D-468D-453E-7600-422B11AA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Approximative Konfidenzintervall: Stichprobengröße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67E374-6E93-487C-0115-AAC583ADFC0D}"/>
                  </a:ext>
                </a:extLst>
              </p:cNvPr>
              <p:cNvSpPr txBox="1"/>
              <p:nvPr/>
            </p:nvSpPr>
            <p:spPr bwMode="gray">
              <a:xfrm>
                <a:off x="1547665" y="1995686"/>
                <a:ext cx="5711865" cy="697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67E374-6E93-487C-0115-AAC583ADF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47665" y="1995686"/>
                <a:ext cx="5711865" cy="6971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718B08-DADE-5498-ED33-4B25CFC8CCE5}"/>
                  </a:ext>
                </a:extLst>
              </p:cNvPr>
              <p:cNvSpPr txBox="1"/>
              <p:nvPr/>
            </p:nvSpPr>
            <p:spPr bwMode="gray">
              <a:xfrm>
                <a:off x="1187625" y="2643758"/>
                <a:ext cx="2520279" cy="637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DE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718B08-DADE-5498-ED33-4B25CFC8C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87625" y="2643758"/>
                <a:ext cx="2520279" cy="637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5E0A30-00CA-90CB-EF35-585A4CFC66AE}"/>
                  </a:ext>
                </a:extLst>
              </p:cNvPr>
              <p:cNvSpPr txBox="1"/>
              <p:nvPr/>
            </p:nvSpPr>
            <p:spPr bwMode="gray">
              <a:xfrm>
                <a:off x="3059833" y="2749362"/>
                <a:ext cx="2520279" cy="4792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4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DE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5E0A30-00CA-90CB-EF35-585A4CFC6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59833" y="2749362"/>
                <a:ext cx="2520279" cy="4792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68E150-7A28-C9E9-CFE0-4EA09FF17B45}"/>
                  </a:ext>
                </a:extLst>
              </p:cNvPr>
              <p:cNvSpPr txBox="1"/>
              <p:nvPr/>
            </p:nvSpPr>
            <p:spPr bwMode="gray">
              <a:xfrm>
                <a:off x="4788025" y="2749362"/>
                <a:ext cx="2520279" cy="4792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DE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68E150-7A28-C9E9-CFE0-4EA09FF17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8025" y="2749362"/>
                <a:ext cx="2520279" cy="4792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B910B1-1059-61B2-949B-3A701DC57253}"/>
                  </a:ext>
                </a:extLst>
              </p:cNvPr>
              <p:cNvSpPr txBox="1"/>
              <p:nvPr/>
            </p:nvSpPr>
            <p:spPr bwMode="gray">
              <a:xfrm>
                <a:off x="1619672" y="3544152"/>
                <a:ext cx="4685288" cy="467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B910B1-1059-61B2-949B-3A701DC57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19672" y="3544152"/>
                <a:ext cx="4685288" cy="4677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17E00DE-5668-C60D-AB03-5C7241A318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98" y="2344275"/>
            <a:ext cx="1587422" cy="105828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AB8BDA-9E33-6D9A-2BF0-72A735B53A3C}"/>
              </a:ext>
            </a:extLst>
          </p:cNvPr>
          <p:cNvCxnSpPr>
            <a:cxnSpLocks/>
          </p:cNvCxnSpPr>
          <p:nvPr/>
        </p:nvCxnSpPr>
        <p:spPr bwMode="gray">
          <a:xfrm flipV="1">
            <a:off x="4788025" y="2787774"/>
            <a:ext cx="3456383" cy="614782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5146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27340</TotalTime>
  <Words>914</Words>
  <Application>Microsoft Macintosh PowerPoint</Application>
  <PresentationFormat>On-screen Show (16:9)</PresentationFormat>
  <Paragraphs>141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Open Sans</vt:lpstr>
      <vt:lpstr>Verdana</vt:lpstr>
      <vt:lpstr>TEMPLATE DEF Faculty v2022</vt:lpstr>
      <vt:lpstr>Mathe III</vt:lpstr>
      <vt:lpstr>Überblick</vt:lpstr>
      <vt:lpstr>Überblick</vt:lpstr>
      <vt:lpstr>Motivation</vt:lpstr>
      <vt:lpstr>Überblick</vt:lpstr>
      <vt:lpstr>Approximatives Konfidenzintervall</vt:lpstr>
      <vt:lpstr>Approximatives Konfidenzintervall</vt:lpstr>
      <vt:lpstr>Approximatives Konfidenzintervall: Beispiel</vt:lpstr>
      <vt:lpstr>Approximative Konfidenzintervall: Stichprobengröße</vt:lpstr>
      <vt:lpstr>Überblick</vt:lpstr>
      <vt:lpstr>Approximatives Konfidenzintervall für den Erwartungswert</vt:lpstr>
      <vt:lpstr>Approximative Konfidenzintervalle im Vergleich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319</cp:revision>
  <cp:lastPrinted>2014-05-07T12:19:03Z</cp:lastPrinted>
  <dcterms:created xsi:type="dcterms:W3CDTF">2022-08-10T08:10:37Z</dcterms:created>
  <dcterms:modified xsi:type="dcterms:W3CDTF">2023-12-28T16:29:57Z</dcterms:modified>
</cp:coreProperties>
</file>