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3" r:id="rId3"/>
    <p:sldId id="360" r:id="rId4"/>
    <p:sldId id="376" r:id="rId5"/>
    <p:sldId id="375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70" r:id="rId14"/>
    <p:sldId id="379" r:id="rId15"/>
    <p:sldId id="380" r:id="rId16"/>
    <p:sldId id="364" r:id="rId17"/>
    <p:sldId id="381" r:id="rId18"/>
    <p:sldId id="369" r:id="rId19"/>
    <p:sldId id="374" r:id="rId20"/>
    <p:sldId id="378" r:id="rId21"/>
    <p:sldId id="363" r:id="rId22"/>
    <p:sldId id="371" r:id="rId23"/>
    <p:sldId id="382" r:id="rId24"/>
    <p:sldId id="373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/>
    <p:restoredTop sz="95233"/>
  </p:normalViewPr>
  <p:slideViewPr>
    <p:cSldViewPr snapToObjects="1" showGuides="1">
      <p:cViewPr varScale="1">
        <p:scale>
          <a:sx n="189" d="100"/>
          <a:sy n="189" d="100"/>
        </p:scale>
        <p:origin x="192" y="6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4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030.png"/><Relationship Id="rId17" Type="http://schemas.openxmlformats.org/officeDocument/2006/relationships/image" Target="../media/image1080.png"/><Relationship Id="rId2" Type="http://schemas.openxmlformats.org/officeDocument/2006/relationships/image" Target="../media/image930.png"/><Relationship Id="rId16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1" Type="http://schemas.openxmlformats.org/officeDocument/2006/relationships/image" Target="../media/image1020.png"/><Relationship Id="rId5" Type="http://schemas.openxmlformats.org/officeDocument/2006/relationships/image" Target="../media/image960.png"/><Relationship Id="rId15" Type="http://schemas.openxmlformats.org/officeDocument/2006/relationships/image" Target="../media/image1060.png"/><Relationship Id="rId10" Type="http://schemas.openxmlformats.org/officeDocument/2006/relationships/image" Target="../media/image1010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Relationship Id="rId14" Type="http://schemas.openxmlformats.org/officeDocument/2006/relationships/image" Target="../media/image10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10448" t="-114706" r="-5970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1" animBg="1"/>
      <p:bldP spid="17" grpId="1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993287" y="3513712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781103"/>
            <a:ext cx="678273" cy="688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 and double-counting of normalizations due to sum-product.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79985"/>
              </a:xfrm>
              <a:blipFill>
                <a:blip r:embed="rId2"/>
                <a:stretch>
                  <a:fillRect t="-637" r="-554" b="-222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72819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For all factors, add the normalization constant of all but-one incoming messages (i.e., marginal divided by outgoing message)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728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65747F-37B7-FF33-C114-DC682BD5A8B3}"/>
              </a:ext>
            </a:extLst>
          </p:cNvPr>
          <p:cNvCxnSpPr>
            <a:cxnSpLocks/>
            <a:stCxn id="75" idx="0"/>
            <a:endCxn id="15" idx="4"/>
          </p:cNvCxnSpPr>
          <p:nvPr/>
        </p:nvCxnSpPr>
        <p:spPr bwMode="gray">
          <a:xfrm flipH="1" flipV="1">
            <a:off x="1407781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193735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063349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1061625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1187624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 bwMode="gray">
          <a:xfrm flipH="1">
            <a:off x="1407781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40263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1693CC6-E1FF-BC6F-1244-32ABD6BECADA}"/>
              </a:ext>
            </a:extLst>
          </p:cNvPr>
          <p:cNvSpPr/>
          <p:nvPr/>
        </p:nvSpPr>
        <p:spPr bwMode="gray">
          <a:xfrm>
            <a:off x="1345714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V="1">
            <a:off x="1407780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A62D5F-6D63-2D92-4D40-F781A7011656}"/>
              </a:ext>
            </a:extLst>
          </p:cNvPr>
          <p:cNvCxnSpPr>
            <a:cxnSpLocks/>
            <a:stCxn id="134" idx="0"/>
            <a:endCxn id="124" idx="4"/>
          </p:cNvCxnSpPr>
          <p:nvPr/>
        </p:nvCxnSpPr>
        <p:spPr bwMode="gray">
          <a:xfrm flipH="1" flipV="1">
            <a:off x="2572860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2573793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2510793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2510793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226704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352703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2573793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2573793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2"/>
            <a:endCxn id="124" idx="0"/>
          </p:cNvCxnSpPr>
          <p:nvPr/>
        </p:nvCxnSpPr>
        <p:spPr bwMode="gray">
          <a:xfrm flipH="1">
            <a:off x="2572860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C404C-0B86-5BC0-7D2D-EAB7E285430B}"/>
              </a:ext>
            </a:extLst>
          </p:cNvPr>
          <p:cNvSpPr/>
          <p:nvPr/>
        </p:nvSpPr>
        <p:spPr bwMode="gray">
          <a:xfrm>
            <a:off x="2510793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 bwMode="gray">
          <a:xfrm flipV="1">
            <a:off x="2572859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2509857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 flipH="1">
            <a:off x="2572857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2572857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3099484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3225483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2699792" y="2448272"/>
            <a:ext cx="39969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385E187-4D02-750A-C5A8-897C0542D162}"/>
              </a:ext>
            </a:extLst>
          </p:cNvPr>
          <p:cNvCxnSpPr>
            <a:cxnSpLocks/>
            <a:stCxn id="160" idx="0"/>
            <a:endCxn id="150" idx="4"/>
          </p:cNvCxnSpPr>
          <p:nvPr/>
        </p:nvCxnSpPr>
        <p:spPr bwMode="gray">
          <a:xfrm flipH="1" flipV="1">
            <a:off x="3734994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3735927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3672927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3672927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3388838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3514837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3735927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3735927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 bwMode="gray">
          <a:xfrm flipH="1">
            <a:off x="3734994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B3C10AE-3066-4FF2-D655-FDDBED3D70F8}"/>
              </a:ext>
            </a:extLst>
          </p:cNvPr>
          <p:cNvSpPr/>
          <p:nvPr/>
        </p:nvSpPr>
        <p:spPr bwMode="gray">
          <a:xfrm>
            <a:off x="3672927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 bwMode="gray">
          <a:xfrm flipV="1">
            <a:off x="3734993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3671991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3734991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3734991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063349" y="2139702"/>
            <a:ext cx="852467" cy="182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 flipH="1">
            <a:off x="3218098" y="2230987"/>
            <a:ext cx="226354" cy="119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193641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062414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40263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3098549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3224548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2698857" y="4531399"/>
            <a:ext cx="39969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1841563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3001968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75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0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  <a:blipFill>
                <a:blip r:embed="rId2"/>
                <a:stretch>
                  <a:fillRect t="-355" r="-1075" b="-10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DFD9-352A-E0A8-3D00-F7B3F3D69451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 bwMode="gray">
          <a:xfrm flipV="1">
            <a:off x="882412" y="3338197"/>
            <a:ext cx="3296" cy="2031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886641" y="1743629"/>
            <a:ext cx="522073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268679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30749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394678" y="1617629"/>
            <a:ext cx="62917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823641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823641" y="276456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23528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449527" y="3212197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886641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886641" y="2545925"/>
            <a:ext cx="0" cy="2186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 bwMode="gray">
          <a:xfrm flipH="1">
            <a:off x="885708" y="2890564"/>
            <a:ext cx="933" cy="1956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534713" y="1617629"/>
            <a:ext cx="7339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60C0E99-D989-F587-BE1A-580C0695B959}"/>
              </a:ext>
            </a:extLst>
          </p:cNvPr>
          <p:cNvSpPr/>
          <p:nvPr/>
        </p:nvSpPr>
        <p:spPr bwMode="gray">
          <a:xfrm>
            <a:off x="819412" y="35413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 bwMode="gray">
          <a:xfrm flipH="1" flipV="1">
            <a:off x="882412" y="3667373"/>
            <a:ext cx="3295" cy="210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822705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885705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885705" y="4490141"/>
            <a:ext cx="522074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307785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8D3B5-0648-0BBC-13DB-9B4247DE05FF}"/>
              </a:ext>
            </a:extLst>
          </p:cNvPr>
          <p:cNvCxnSpPr>
            <a:cxnSpLocks/>
            <a:stCxn id="43" idx="0"/>
            <a:endCxn id="33" idx="4"/>
          </p:cNvCxnSpPr>
          <p:nvPr/>
        </p:nvCxnSpPr>
        <p:spPr bwMode="gray">
          <a:xfrm flipH="1" flipV="1">
            <a:off x="3148924" y="3338197"/>
            <a:ext cx="933" cy="201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149857" y="1743629"/>
            <a:ext cx="0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086857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085025" y="275730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555776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681775" y="3212197"/>
            <a:ext cx="34114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149857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148025" y="2545925"/>
            <a:ext cx="1832" cy="2113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 bwMode="gray">
          <a:xfrm>
            <a:off x="3148025" y="2883300"/>
            <a:ext cx="899" cy="2028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517BAB34-B4E8-9484-8AC6-8DA161F6D063}"/>
              </a:ext>
            </a:extLst>
          </p:cNvPr>
          <p:cNvSpPr/>
          <p:nvPr/>
        </p:nvSpPr>
        <p:spPr bwMode="gray">
          <a:xfrm>
            <a:off x="3086857" y="35392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 bwMode="gray">
          <a:xfrm flipV="1">
            <a:off x="3148923" y="3665256"/>
            <a:ext cx="934" cy="2128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085921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148921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148921" y="4490141"/>
            <a:ext cx="1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267744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393743" y="4819431"/>
            <a:ext cx="629179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533778" y="4819431"/>
            <a:ext cx="7339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063ACE-58B5-30DE-6F95-79A351127F43}"/>
              </a:ext>
            </a:extLst>
          </p:cNvPr>
          <p:cNvCxnSpPr>
            <a:cxnSpLocks/>
            <a:stCxn id="133" idx="0"/>
            <a:endCxn id="123" idx="4"/>
          </p:cNvCxnSpPr>
          <p:nvPr/>
        </p:nvCxnSpPr>
        <p:spPr bwMode="gray">
          <a:xfrm flipH="1" flipV="1">
            <a:off x="1997729" y="3364022"/>
            <a:ext cx="933" cy="193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408714" y="1743629"/>
            <a:ext cx="589948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1935662" y="194950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1935662" y="2762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435549" y="317502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561548" y="3238022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1997725" y="2075502"/>
            <a:ext cx="937" cy="2144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1997725" y="2541996"/>
            <a:ext cx="937" cy="220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 bwMode="gray">
          <a:xfrm flipH="1">
            <a:off x="1997729" y="2888693"/>
            <a:ext cx="933" cy="2233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D5887247-2572-5792-C7E0-956C22F16E43}"/>
              </a:ext>
            </a:extLst>
          </p:cNvPr>
          <p:cNvSpPr/>
          <p:nvPr/>
        </p:nvSpPr>
        <p:spPr bwMode="gray">
          <a:xfrm>
            <a:off x="1935662" y="355730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 bwMode="gray">
          <a:xfrm flipV="1">
            <a:off x="1997728" y="3683303"/>
            <a:ext cx="934" cy="220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1934726" y="438996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1997726" y="4155926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407779" y="4515966"/>
            <a:ext cx="589947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</p:cNvCxnSpPr>
          <p:nvPr/>
        </p:nvCxnSpPr>
        <p:spPr bwMode="gray">
          <a:xfrm>
            <a:off x="1660712" y="1353648"/>
            <a:ext cx="323905" cy="1031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08416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084163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820926" y="210880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827102" y="41777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812627" y="29315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A5321B1-C581-3D31-9602-545E81767A48}"/>
              </a:ext>
            </a:extLst>
          </p:cNvPr>
          <p:cNvSpPr/>
          <p:nvPr/>
        </p:nvSpPr>
        <p:spPr bwMode="gray">
          <a:xfrm>
            <a:off x="813205" y="33689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549250" y="31483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818698" y="25897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818698" y="37206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061625" y="17640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061625" y="45300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1932500" y="213035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1944166" y="42084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1941807" y="29463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EF2C3C5-CDEC-04A8-2933-3E59CEBD0F51}"/>
              </a:ext>
            </a:extLst>
          </p:cNvPr>
          <p:cNvSpPr/>
          <p:nvPr/>
        </p:nvSpPr>
        <p:spPr bwMode="gray">
          <a:xfrm>
            <a:off x="1932501" y="339766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650537" y="317101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1943452" y="259551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1943452" y="37261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619672" y="17670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637689" y="453309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2645801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2613577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077188" y="211492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086994" y="41927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079929" y="292314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B2CD750-1573-7FEF-BC87-2B37AB2CB5DB}"/>
              </a:ext>
            </a:extLst>
          </p:cNvPr>
          <p:cNvSpPr/>
          <p:nvPr/>
        </p:nvSpPr>
        <p:spPr bwMode="gray">
          <a:xfrm>
            <a:off x="3087858" y="337311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800798" y="31483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086280" y="257982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086280" y="371048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085025" y="176601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077188" y="45429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1869502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1837278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956242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26964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3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2" animBg="1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29695</TotalTime>
  <Words>1806</Words>
  <Application>Microsoft Macintosh PowerPoint</Application>
  <PresentationFormat>On-screen Show (16:9)</PresentationFormat>
  <Paragraphs>475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Normalization Constant for Outcome Probabilities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279</cp:revision>
  <cp:lastPrinted>2014-05-07T12:19:03Z</cp:lastPrinted>
  <dcterms:created xsi:type="dcterms:W3CDTF">2022-08-10T08:10:37Z</dcterms:created>
  <dcterms:modified xsi:type="dcterms:W3CDTF">2023-07-10T11:31:10Z</dcterms:modified>
</cp:coreProperties>
</file>