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3" r:id="rId29"/>
    <p:sldId id="431" r:id="rId30"/>
    <p:sldId id="304" r:id="rId31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0"/>
    <p:restoredTop sz="95913"/>
  </p:normalViewPr>
  <p:slideViewPr>
    <p:cSldViewPr snapToObjects="1" showGuides="1">
      <p:cViewPr varScale="1">
        <p:scale>
          <a:sx n="117" d="100"/>
          <a:sy n="117" d="100"/>
        </p:scale>
        <p:origin x="176" y="92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/30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4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5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23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said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every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contains at least one </a:t>
                </a:r>
                <a:r>
                  <a:rPr lang="en-US" i="1"/>
                  <a:t>blocked node.</a:t>
                </a:r>
                <a:endParaRPr lang="en-US" i="1" dirty="0"/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81999E-05B2-991E-E2FE-9BBD1909777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059582"/>
                <a:ext cx="6877051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Given a factor graph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we would like to also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Observation</a:t>
                </a:r>
                <a:r>
                  <a:rPr lang="en-US" dirty="0"/>
                  <a:t>: Each factor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product of factor and variable marginal normalization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e>
                      </m:nary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Idea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Approximate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by matching the zeroth moment: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81999E-05B2-991E-E2FE-9BBD19097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059582"/>
                <a:ext cx="6877051" cy="3563938"/>
              </a:xfrm>
              <a:blipFill>
                <a:blip r:embed="rId2"/>
                <a:stretch>
                  <a:fillRect l="-3506" t="-8541" b="-8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BCBF1A-2A4B-4BA1-5F3A-22EBF652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Normalization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75AF4-737F-4E70-65A7-A56EA258DDBF}"/>
                  </a:ext>
                </a:extLst>
              </p:cNvPr>
              <p:cNvSpPr txBox="1"/>
              <p:nvPr/>
            </p:nvSpPr>
            <p:spPr bwMode="gray">
              <a:xfrm>
                <a:off x="1547664" y="4201976"/>
                <a:ext cx="4384882" cy="74603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75AF4-737F-4E70-65A7-A56EA258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4201976"/>
                <a:ext cx="4384882" cy="746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49A5BA-DF0D-EAE2-F478-04406D6A78B3}"/>
              </a:ext>
            </a:extLst>
          </p:cNvPr>
          <p:cNvCxnSpPr>
            <a:cxnSpLocks/>
            <a:stCxn id="8" idx="1"/>
          </p:cNvCxnSpPr>
          <p:nvPr/>
        </p:nvCxnSpPr>
        <p:spPr bwMode="gray">
          <a:xfrm flipH="1">
            <a:off x="5044238" y="2489447"/>
            <a:ext cx="1785116" cy="1407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A27FEE-088F-7485-317E-A6F9B9FA8E92}"/>
              </a:ext>
            </a:extLst>
          </p:cNvPr>
          <p:cNvSpPr/>
          <p:nvPr/>
        </p:nvSpPr>
        <p:spPr bwMode="gray">
          <a:xfrm>
            <a:off x="3916322" y="4201976"/>
            <a:ext cx="1341294" cy="3338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0BC18-8AE0-5FE0-5F58-4296806EB81A}"/>
              </a:ext>
            </a:extLst>
          </p:cNvPr>
          <p:cNvSpPr txBox="1"/>
          <p:nvPr/>
        </p:nvSpPr>
        <p:spPr bwMode="gray">
          <a:xfrm>
            <a:off x="6829354" y="2278053"/>
            <a:ext cx="184710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One normalization per factor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524606-FC3E-FA1F-25DA-803366E37124}"/>
              </a:ext>
            </a:extLst>
          </p:cNvPr>
          <p:cNvSpPr/>
          <p:nvPr/>
        </p:nvSpPr>
        <p:spPr bwMode="gray">
          <a:xfrm>
            <a:off x="4276362" y="4574995"/>
            <a:ext cx="1341294" cy="3338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DA4C41-8E77-9C6E-4AF0-E9C3C727475D}"/>
              </a:ext>
            </a:extLst>
          </p:cNvPr>
          <p:cNvSpPr/>
          <p:nvPr/>
        </p:nvSpPr>
        <p:spPr bwMode="gray">
          <a:xfrm>
            <a:off x="4395718" y="2572175"/>
            <a:ext cx="629754" cy="57814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A62B5-2686-87F7-B461-001D4B27C86B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 flipV="1">
            <a:off x="5257616" y="4368914"/>
            <a:ext cx="1395010" cy="804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0B56F-ED55-20AA-CB6A-C0CBEB2B5BB8}"/>
              </a:ext>
            </a:extLst>
          </p:cNvPr>
          <p:cNvCxnSpPr>
            <a:cxnSpLocks/>
            <a:endCxn id="12" idx="3"/>
          </p:cNvCxnSpPr>
          <p:nvPr/>
        </p:nvCxnSpPr>
        <p:spPr bwMode="gray">
          <a:xfrm flipH="1">
            <a:off x="5617656" y="4449394"/>
            <a:ext cx="1034970" cy="29253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AFA8DE-ABFC-19ED-B077-743CAFD4814B}"/>
              </a:ext>
            </a:extLst>
          </p:cNvPr>
          <p:cNvSpPr txBox="1"/>
          <p:nvPr/>
        </p:nvSpPr>
        <p:spPr bwMode="gray">
          <a:xfrm>
            <a:off x="6652625" y="4230438"/>
            <a:ext cx="2311863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Influence of all other factors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on the zeroth moment approximation 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33F284-B63B-11B3-BE3C-4C9E5C92D170}"/>
              </a:ext>
            </a:extLst>
          </p:cNvPr>
          <p:cNvCxnSpPr>
            <a:cxnSpLocks/>
            <a:stCxn id="8" idx="1"/>
          </p:cNvCxnSpPr>
          <p:nvPr/>
        </p:nvCxnSpPr>
        <p:spPr bwMode="gray">
          <a:xfrm flipH="1" flipV="1">
            <a:off x="5257616" y="2278053"/>
            <a:ext cx="1571738" cy="2113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34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2" grpId="0" animBg="1"/>
      <p:bldP spid="13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30596</TotalTime>
  <Words>2418</Words>
  <Application>Microsoft Macintosh PowerPoint</Application>
  <PresentationFormat>On-screen Show (16:9)</PresentationFormat>
  <Paragraphs>456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Approximating the Normalization Constant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285</cp:revision>
  <cp:lastPrinted>2014-05-07T12:19:03Z</cp:lastPrinted>
  <dcterms:created xsi:type="dcterms:W3CDTF">2022-08-10T08:10:37Z</dcterms:created>
  <dcterms:modified xsi:type="dcterms:W3CDTF">2023-07-12T20:23:55Z</dcterms:modified>
</cp:coreProperties>
</file>