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1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9"/>
    <p:restoredTop sz="95938"/>
  </p:normalViewPr>
  <p:slideViewPr>
    <p:cSldViewPr snapToObjects="1" showGuides="1">
      <p:cViewPr varScale="1">
        <p:scale>
          <a:sx n="165" d="100"/>
          <a:sy n="165" d="100"/>
        </p:scale>
        <p:origin x="184" y="5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67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0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23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set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all paths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only contain blocked nodes.</a:t>
                </a:r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30538</TotalTime>
  <Words>2329</Words>
  <Application>Microsoft Macintosh PowerPoint</Application>
  <PresentationFormat>On-screen Show (16:9)</PresentationFormat>
  <Paragraphs>445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283</cp:revision>
  <cp:lastPrinted>2014-05-07T12:19:03Z</cp:lastPrinted>
  <dcterms:created xsi:type="dcterms:W3CDTF">2022-08-10T08:10:37Z</dcterms:created>
  <dcterms:modified xsi:type="dcterms:W3CDTF">2023-07-03T09:49:33Z</dcterms:modified>
</cp:coreProperties>
</file>