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1" r:id="rId2"/>
    <p:sldId id="303" r:id="rId3"/>
    <p:sldId id="360" r:id="rId4"/>
    <p:sldId id="376" r:id="rId5"/>
    <p:sldId id="375" r:id="rId6"/>
    <p:sldId id="361" r:id="rId7"/>
    <p:sldId id="332" r:id="rId8"/>
    <p:sldId id="365" r:id="rId9"/>
    <p:sldId id="366" r:id="rId10"/>
    <p:sldId id="367" r:id="rId11"/>
    <p:sldId id="368" r:id="rId12"/>
    <p:sldId id="362" r:id="rId13"/>
    <p:sldId id="370" r:id="rId14"/>
    <p:sldId id="379" r:id="rId15"/>
    <p:sldId id="380" r:id="rId16"/>
    <p:sldId id="364" r:id="rId17"/>
    <p:sldId id="381" r:id="rId18"/>
    <p:sldId id="369" r:id="rId19"/>
    <p:sldId id="383" r:id="rId20"/>
    <p:sldId id="374" r:id="rId21"/>
    <p:sldId id="378" r:id="rId22"/>
    <p:sldId id="363" r:id="rId23"/>
    <p:sldId id="371" r:id="rId24"/>
    <p:sldId id="382" r:id="rId25"/>
    <p:sldId id="373" r:id="rId26"/>
    <p:sldId id="304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80"/>
    <p:restoredTop sz="95232"/>
  </p:normalViewPr>
  <p:slideViewPr>
    <p:cSldViewPr snapToObjects="1" showGuides="1">
      <p:cViewPr varScale="1">
        <p:scale>
          <a:sx n="162" d="100"/>
          <a:sy n="162" d="100"/>
        </p:scale>
        <p:origin x="296" y="1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7" d="100"/>
          <a:sy n="97" d="100"/>
        </p:scale>
        <p:origin x="2064" y="192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0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7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1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7 –</a:t>
            </a:r>
            <a:r>
              <a:rPr lang="en-US" sz="800" noProof="0" dirty="0"/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6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45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44.png"/><Relationship Id="rId2" Type="http://schemas.openxmlformats.org/officeDocument/2006/relationships/image" Target="../media/image107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43.png"/><Relationship Id="rId5" Type="http://schemas.openxmlformats.org/officeDocument/2006/relationships/image" Target="../media/image110.png"/><Relationship Id="rId23" Type="http://schemas.openxmlformats.org/officeDocument/2006/relationships/image" Target="../media/image147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22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40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12" Type="http://schemas.openxmlformats.org/officeDocument/2006/relationships/image" Target="../media/image1030.png"/><Relationship Id="rId17" Type="http://schemas.openxmlformats.org/officeDocument/2006/relationships/image" Target="../media/image1080.png"/><Relationship Id="rId2" Type="http://schemas.openxmlformats.org/officeDocument/2006/relationships/image" Target="../media/image930.png"/><Relationship Id="rId16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1" Type="http://schemas.openxmlformats.org/officeDocument/2006/relationships/image" Target="../media/image1020.png"/><Relationship Id="rId5" Type="http://schemas.openxmlformats.org/officeDocument/2006/relationships/image" Target="../media/image960.png"/><Relationship Id="rId15" Type="http://schemas.openxmlformats.org/officeDocument/2006/relationships/image" Target="../media/image1060.png"/><Relationship Id="rId10" Type="http://schemas.openxmlformats.org/officeDocument/2006/relationships/image" Target="../media/image1010.png"/><Relationship Id="rId4" Type="http://schemas.openxmlformats.org/officeDocument/2006/relationships/image" Target="../media/image950.png"/><Relationship Id="rId9" Type="http://schemas.openxmlformats.org/officeDocument/2006/relationships/image" Target="../media/image1000.png"/><Relationship Id="rId14" Type="http://schemas.openxmlformats.org/officeDocument/2006/relationships/image" Target="../media/image10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0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0.png"/><Relationship Id="rId11" Type="http://schemas.openxmlformats.org/officeDocument/2006/relationships/image" Target="../media/image155.png"/><Relationship Id="rId5" Type="http://schemas.openxmlformats.org/officeDocument/2006/relationships/image" Target="../media/image1490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0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Draw Model</a:t>
                </a:r>
                <a:r>
                  <a:rPr lang="en-US" dirty="0"/>
                  <a:t>: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winning team, we have three outcomes</a:t>
                </a:r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Teams draw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dirty="0"/>
                  <a:t>Pairwise draws in a chain </a:t>
                </a:r>
                <a:r>
                  <a:rPr lang="en-US" sz="1200" b="1" dirty="0"/>
                  <a:t>do not</a:t>
                </a:r>
                <a:r>
                  <a:rPr lang="en-US" sz="1200" dirty="0"/>
                  <a:t> model the actual event that all pairwise team performances are at 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 away from each other!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Partial Play</a:t>
                </a:r>
                <a:r>
                  <a:rPr lang="en-US" dirty="0"/>
                  <a:t>: If a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participates for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the time in the match, then we model this assuming a linear contribution to the team skill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This only works if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truly independent of the (predicted) match outcome!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D3F657C-2C83-99AC-BA1A-08ECDB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Draws and Partial 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E7BE3-6D83-3488-2F42-5C35E3692D33}"/>
              </a:ext>
            </a:extLst>
          </p:cNvPr>
          <p:cNvCxnSpPr/>
          <p:nvPr/>
        </p:nvCxnSpPr>
        <p:spPr bwMode="gray">
          <a:xfrm>
            <a:off x="683568" y="3075806"/>
            <a:ext cx="6120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2E512-29C7-963F-1C83-BDBBDCDFDAB8}"/>
              </a:ext>
            </a:extLst>
          </p:cNvPr>
          <p:cNvCxnSpPr/>
          <p:nvPr/>
        </p:nvCxnSpPr>
        <p:spPr bwMode="gray">
          <a:xfrm>
            <a:off x="3203848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0115DE-1878-2C31-7337-1B0C1AC55FFB}"/>
              </a:ext>
            </a:extLst>
          </p:cNvPr>
          <p:cNvSpPr/>
          <p:nvPr/>
        </p:nvSpPr>
        <p:spPr bwMode="gray">
          <a:xfrm>
            <a:off x="2844641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0E68-91FA-BD1C-2409-B33D7897E375}"/>
              </a:ext>
            </a:extLst>
          </p:cNvPr>
          <p:cNvCxnSpPr/>
          <p:nvPr/>
        </p:nvCxnSpPr>
        <p:spPr bwMode="gray">
          <a:xfrm>
            <a:off x="268224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02019-3213-70BA-A23A-2924B68B1BB8}"/>
              </a:ext>
            </a:extLst>
          </p:cNvPr>
          <p:cNvSpPr/>
          <p:nvPr/>
        </p:nvSpPr>
        <p:spPr bwMode="gray">
          <a:xfrm>
            <a:off x="232303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9C79B-7F64-8607-C611-F3A8E9869774}"/>
              </a:ext>
            </a:extLst>
          </p:cNvPr>
          <p:cNvCxnSpPr/>
          <p:nvPr/>
        </p:nvCxnSpPr>
        <p:spPr bwMode="gray">
          <a:xfrm>
            <a:off x="371043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565F3C-42FA-1DCA-48EF-A77EC0A566DB}"/>
              </a:ext>
            </a:extLst>
          </p:cNvPr>
          <p:cNvSpPr/>
          <p:nvPr/>
        </p:nvSpPr>
        <p:spPr bwMode="gray">
          <a:xfrm>
            <a:off x="335122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6A91E-0E94-CB78-F957-5818720EFAC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11864" y="3016065"/>
            <a:ext cx="316985" cy="2037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/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Draw margin of 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/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/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/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2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b="1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50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10448" t="-114706" r="-5970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1" animBg="1"/>
      <p:bldP spid="17" grpId="1"/>
      <p:bldP spid="80" grpId="0" animBg="1"/>
      <p:bldP spid="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519A7-6341-74F1-0F4E-780BE91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Derivation of Mean Update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/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blipFill>
                <a:blip r:embed="rId2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28D70-4E40-493B-2307-240664620422}"/>
              </a:ext>
            </a:extLst>
          </p:cNvPr>
          <p:cNvGrpSpPr/>
          <p:nvPr/>
        </p:nvGrpSpPr>
        <p:grpSpPr>
          <a:xfrm>
            <a:off x="1072290" y="1835472"/>
            <a:ext cx="2291381" cy="1473486"/>
            <a:chOff x="1072290" y="1835472"/>
            <a:chExt cx="2291381" cy="147348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794064-04F9-01FF-4FA8-70BB05E71131}"/>
                </a:ext>
              </a:extLst>
            </p:cNvPr>
            <p:cNvSpPr/>
            <p:nvPr/>
          </p:nvSpPr>
          <p:spPr>
            <a:xfrm>
              <a:off x="1349659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A6FFC1-E34D-65D1-6390-E74F6765933F}"/>
                </a:ext>
              </a:extLst>
            </p:cNvPr>
            <p:cNvSpPr/>
            <p:nvPr/>
          </p:nvSpPr>
          <p:spPr>
            <a:xfrm>
              <a:off x="2251102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1D7EE13-6311-1538-DD3C-2751FB6AEFB7}"/>
                </a:ext>
              </a:extLst>
            </p:cNvPr>
            <p:cNvSpPr/>
            <p:nvPr/>
          </p:nvSpPr>
          <p:spPr>
            <a:xfrm>
              <a:off x="24622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87922B-72C0-5D60-E7CE-00C6CF2BFED1}"/>
                </a:ext>
              </a:extLst>
            </p:cNvPr>
            <p:cNvSpPr/>
            <p:nvPr/>
          </p:nvSpPr>
          <p:spPr>
            <a:xfrm>
              <a:off x="1349659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0591D15-0D01-FEC7-2498-2A196FFCD4C7}"/>
                </a:ext>
              </a:extLst>
            </p:cNvPr>
            <p:cNvSpPr/>
            <p:nvPr/>
          </p:nvSpPr>
          <p:spPr>
            <a:xfrm>
              <a:off x="2251102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A0030B1-FA78-3E6B-4761-BBD792ADD32A}"/>
                </a:ext>
              </a:extLst>
            </p:cNvPr>
            <p:cNvSpPr/>
            <p:nvPr/>
          </p:nvSpPr>
          <p:spPr>
            <a:xfrm>
              <a:off x="2462217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7ED9A0-3A3E-43BA-6FDD-54B1BAFEE0FD}"/>
                </a:ext>
              </a:extLst>
            </p:cNvPr>
            <p:cNvSpPr/>
            <p:nvPr/>
          </p:nvSpPr>
          <p:spPr>
            <a:xfrm>
              <a:off x="2230777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495202-AE04-99DD-7E5F-02ABCDFF80F0}"/>
                </a:ext>
              </a:extLst>
            </p:cNvPr>
            <p:cNvSpPr/>
            <p:nvPr/>
          </p:nvSpPr>
          <p:spPr>
            <a:xfrm>
              <a:off x="2437715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4CFAC6-1D1A-2725-FA43-1A2178057C2F}"/>
                </a:ext>
              </a:extLst>
            </p:cNvPr>
            <p:cNvSpPr/>
            <p:nvPr/>
          </p:nvSpPr>
          <p:spPr>
            <a:xfrm>
              <a:off x="1349659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3D39C5-306B-2E2A-BBBA-B69E28B3D711}"/>
                </a:ext>
              </a:extLst>
            </p:cNvPr>
            <p:cNvSpPr/>
            <p:nvPr/>
          </p:nvSpPr>
          <p:spPr>
            <a:xfrm>
              <a:off x="1349659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B530F3-117C-7341-C21B-F282EAF75840}"/>
                </a:ext>
              </a:extLst>
            </p:cNvPr>
            <p:cNvSpPr/>
            <p:nvPr/>
          </p:nvSpPr>
          <p:spPr>
            <a:xfrm>
              <a:off x="1349659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9FDCE96-A7C8-4AC6-83BF-242584F47343}"/>
                </a:ext>
              </a:extLst>
            </p:cNvPr>
            <p:cNvSpPr/>
            <p:nvPr/>
          </p:nvSpPr>
          <p:spPr>
            <a:xfrm>
              <a:off x="1349659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5138539-E6E2-2A0F-EE12-967FD4A76A6B}"/>
                </a:ext>
              </a:extLst>
            </p:cNvPr>
            <p:cNvSpPr/>
            <p:nvPr/>
          </p:nvSpPr>
          <p:spPr>
            <a:xfrm>
              <a:off x="1349659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2932E5C-3351-7C82-1C13-2BC206DDF710}"/>
                </a:ext>
              </a:extLst>
            </p:cNvPr>
            <p:cNvSpPr/>
            <p:nvPr/>
          </p:nvSpPr>
          <p:spPr>
            <a:xfrm>
              <a:off x="1349659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869B1E-B0C8-3006-FF62-A82103A6D852}"/>
                </a:ext>
              </a:extLst>
            </p:cNvPr>
            <p:cNvSpPr/>
            <p:nvPr/>
          </p:nvSpPr>
          <p:spPr>
            <a:xfrm>
              <a:off x="1349659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3362DF-7026-B14D-35CC-71E02837749F}"/>
                </a:ext>
              </a:extLst>
            </p:cNvPr>
            <p:cNvSpPr/>
            <p:nvPr/>
          </p:nvSpPr>
          <p:spPr>
            <a:xfrm>
              <a:off x="1349659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17FE6C7-D647-C60E-9DFF-033E82A6E11B}"/>
                </a:ext>
              </a:extLst>
            </p:cNvPr>
            <p:cNvSpPr/>
            <p:nvPr/>
          </p:nvSpPr>
          <p:spPr>
            <a:xfrm>
              <a:off x="1349659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CBF7FC-8325-37C5-CD34-C8CF8BA867C8}"/>
                </a:ext>
              </a:extLst>
            </p:cNvPr>
            <p:cNvSpPr/>
            <p:nvPr/>
          </p:nvSpPr>
          <p:spPr>
            <a:xfrm>
              <a:off x="1349659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74CCD56-41A1-CEE9-60F3-B51D7828E9C6}"/>
                </a:ext>
              </a:extLst>
            </p:cNvPr>
            <p:cNvSpPr/>
            <p:nvPr/>
          </p:nvSpPr>
          <p:spPr>
            <a:xfrm>
              <a:off x="1349659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4A5A749-A087-956E-5540-44E2AAC17AA8}"/>
                </a:ext>
              </a:extLst>
            </p:cNvPr>
            <p:cNvSpPr/>
            <p:nvPr/>
          </p:nvSpPr>
          <p:spPr>
            <a:xfrm>
              <a:off x="1196135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610986-5461-15D5-E995-4B176F48F5BF}"/>
                </a:ext>
              </a:extLst>
            </p:cNvPr>
            <p:cNvSpPr/>
            <p:nvPr/>
          </p:nvSpPr>
          <p:spPr>
            <a:xfrm>
              <a:off x="1251091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202A63D-1E7D-B3AB-F326-A184C02677F0}"/>
                </a:ext>
              </a:extLst>
            </p:cNvPr>
            <p:cNvSpPr/>
            <p:nvPr/>
          </p:nvSpPr>
          <p:spPr>
            <a:xfrm>
              <a:off x="1273557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C9A81D-4A4C-E9EC-3B69-FFA973C239DD}"/>
                </a:ext>
              </a:extLst>
            </p:cNvPr>
            <p:cNvSpPr/>
            <p:nvPr/>
          </p:nvSpPr>
          <p:spPr>
            <a:xfrm>
              <a:off x="1198235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5D097E3-BFCA-AE7F-35A5-2AF8C1E63E4E}"/>
                </a:ext>
              </a:extLst>
            </p:cNvPr>
            <p:cNvSpPr/>
            <p:nvPr/>
          </p:nvSpPr>
          <p:spPr>
            <a:xfrm>
              <a:off x="1253191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994E218-CF7C-0A0E-C6C7-B443B5158DB0}"/>
                </a:ext>
              </a:extLst>
            </p:cNvPr>
            <p:cNvSpPr/>
            <p:nvPr/>
          </p:nvSpPr>
          <p:spPr>
            <a:xfrm>
              <a:off x="1279222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1230AB2-AAF4-181A-09E9-A525F066C73E}"/>
                </a:ext>
              </a:extLst>
            </p:cNvPr>
            <p:cNvSpPr/>
            <p:nvPr/>
          </p:nvSpPr>
          <p:spPr>
            <a:xfrm>
              <a:off x="1198868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1D4649-B8C3-9205-E829-5096C9A29C90}"/>
                </a:ext>
              </a:extLst>
            </p:cNvPr>
            <p:cNvSpPr/>
            <p:nvPr/>
          </p:nvSpPr>
          <p:spPr>
            <a:xfrm>
              <a:off x="1253824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71375C-03F3-0C62-1961-A64984025515}"/>
                </a:ext>
              </a:extLst>
            </p:cNvPr>
            <p:cNvSpPr/>
            <p:nvPr/>
          </p:nvSpPr>
          <p:spPr>
            <a:xfrm>
              <a:off x="1276884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B24014D-72C0-52C1-58A6-59E87BB4F585}"/>
                </a:ext>
              </a:extLst>
            </p:cNvPr>
            <p:cNvSpPr/>
            <p:nvPr/>
          </p:nvSpPr>
          <p:spPr>
            <a:xfrm>
              <a:off x="1197244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CEA1DB2-ED04-0323-987F-32F58BD26756}"/>
                </a:ext>
              </a:extLst>
            </p:cNvPr>
            <p:cNvSpPr/>
            <p:nvPr/>
          </p:nvSpPr>
          <p:spPr>
            <a:xfrm>
              <a:off x="1252200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76D289A-1BAD-7B80-6F95-03F5BA636D60}"/>
                </a:ext>
              </a:extLst>
            </p:cNvPr>
            <p:cNvSpPr/>
            <p:nvPr/>
          </p:nvSpPr>
          <p:spPr>
            <a:xfrm>
              <a:off x="1275497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A721EC1-BC62-77AA-84FC-A86DAF57A086}"/>
                </a:ext>
              </a:extLst>
            </p:cNvPr>
            <p:cNvSpPr/>
            <p:nvPr/>
          </p:nvSpPr>
          <p:spPr>
            <a:xfrm>
              <a:off x="1195302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5BAACB1-562F-F1AB-E200-290F561D8926}"/>
                </a:ext>
              </a:extLst>
            </p:cNvPr>
            <p:cNvSpPr/>
            <p:nvPr/>
          </p:nvSpPr>
          <p:spPr>
            <a:xfrm>
              <a:off x="1250258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3009C8A-1BD0-046D-849F-1FBC1A7B2298}"/>
                </a:ext>
              </a:extLst>
            </p:cNvPr>
            <p:cNvSpPr/>
            <p:nvPr/>
          </p:nvSpPr>
          <p:spPr>
            <a:xfrm>
              <a:off x="1271338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AE2E5F4-F507-97A9-3705-FBF374B5E030}"/>
                </a:ext>
              </a:extLst>
            </p:cNvPr>
            <p:cNvSpPr/>
            <p:nvPr/>
          </p:nvSpPr>
          <p:spPr>
            <a:xfrm>
              <a:off x="1079010" y="2667153"/>
              <a:ext cx="64101" cy="78992"/>
            </a:xfrm>
            <a:custGeom>
              <a:avLst/>
              <a:gdLst>
                <a:gd name="connsiteX0" fmla="*/ 1054 w 64101"/>
                <a:gd name="connsiteY0" fmla="*/ 0 h 78992"/>
                <a:gd name="connsiteX1" fmla="*/ 2932 w 64101"/>
                <a:gd name="connsiteY1" fmla="*/ 1604 h 78992"/>
                <a:gd name="connsiteX2" fmla="*/ 4857 w 64101"/>
                <a:gd name="connsiteY2" fmla="*/ 8889 h 78992"/>
                <a:gd name="connsiteX3" fmla="*/ 9851 w 64101"/>
                <a:gd name="connsiteY3" fmla="*/ 11729 h 78992"/>
                <a:gd name="connsiteX4" fmla="*/ 62131 w 64101"/>
                <a:gd name="connsiteY4" fmla="*/ 24834 h 78992"/>
                <a:gd name="connsiteX5" fmla="*/ 63964 w 64101"/>
                <a:gd name="connsiteY5" fmla="*/ 25568 h 78992"/>
                <a:gd name="connsiteX6" fmla="*/ 64101 w 64101"/>
                <a:gd name="connsiteY6" fmla="*/ 26346 h 78992"/>
                <a:gd name="connsiteX7" fmla="*/ 63781 w 64101"/>
                <a:gd name="connsiteY7" fmla="*/ 27355 h 78992"/>
                <a:gd name="connsiteX8" fmla="*/ 62314 w 64101"/>
                <a:gd name="connsiteY8" fmla="*/ 28133 h 78992"/>
                <a:gd name="connsiteX9" fmla="*/ 7056 w 64101"/>
                <a:gd name="connsiteY9" fmla="*/ 51501 h 78992"/>
                <a:gd name="connsiteX10" fmla="*/ 6186 w 64101"/>
                <a:gd name="connsiteY10" fmla="*/ 51913 h 78992"/>
                <a:gd name="connsiteX11" fmla="*/ 5361 w 64101"/>
                <a:gd name="connsiteY11" fmla="*/ 52326 h 78992"/>
                <a:gd name="connsiteX12" fmla="*/ 54892 w 64101"/>
                <a:gd name="connsiteY12" fmla="*/ 64743 h 78992"/>
                <a:gd name="connsiteX13" fmla="*/ 57045 w 64101"/>
                <a:gd name="connsiteY13" fmla="*/ 65110 h 78992"/>
                <a:gd name="connsiteX14" fmla="*/ 59978 w 64101"/>
                <a:gd name="connsiteY14" fmla="*/ 63872 h 78992"/>
                <a:gd name="connsiteX15" fmla="*/ 61215 w 64101"/>
                <a:gd name="connsiteY15" fmla="*/ 58924 h 78992"/>
                <a:gd name="connsiteX16" fmla="*/ 62223 w 64101"/>
                <a:gd name="connsiteY16" fmla="*/ 57045 h 78992"/>
                <a:gd name="connsiteX17" fmla="*/ 64101 w 64101"/>
                <a:gd name="connsiteY17" fmla="*/ 58740 h 78992"/>
                <a:gd name="connsiteX18" fmla="*/ 63964 w 64101"/>
                <a:gd name="connsiteY18" fmla="*/ 63552 h 78992"/>
                <a:gd name="connsiteX19" fmla="*/ 63826 w 64101"/>
                <a:gd name="connsiteY19" fmla="*/ 68409 h 78992"/>
                <a:gd name="connsiteX20" fmla="*/ 63964 w 64101"/>
                <a:gd name="connsiteY20" fmla="*/ 73128 h 78992"/>
                <a:gd name="connsiteX21" fmla="*/ 64101 w 64101"/>
                <a:gd name="connsiteY21" fmla="*/ 77802 h 78992"/>
                <a:gd name="connsiteX22" fmla="*/ 63047 w 64101"/>
                <a:gd name="connsiteY22" fmla="*/ 78993 h 78992"/>
                <a:gd name="connsiteX23" fmla="*/ 61810 w 64101"/>
                <a:gd name="connsiteY23" fmla="*/ 78672 h 78992"/>
                <a:gd name="connsiteX24" fmla="*/ 61306 w 64101"/>
                <a:gd name="connsiteY24" fmla="*/ 78076 h 78992"/>
                <a:gd name="connsiteX25" fmla="*/ 61215 w 64101"/>
                <a:gd name="connsiteY25" fmla="*/ 77389 h 78992"/>
                <a:gd name="connsiteX26" fmla="*/ 60573 w 64101"/>
                <a:gd name="connsiteY26" fmla="*/ 72761 h 78992"/>
                <a:gd name="connsiteX27" fmla="*/ 58970 w 64101"/>
                <a:gd name="connsiteY27" fmla="*/ 69829 h 78992"/>
                <a:gd name="connsiteX28" fmla="*/ 56862 w 64101"/>
                <a:gd name="connsiteY28" fmla="*/ 68225 h 78992"/>
                <a:gd name="connsiteX29" fmla="*/ 54159 w 64101"/>
                <a:gd name="connsiteY29" fmla="*/ 67263 h 78992"/>
                <a:gd name="connsiteX30" fmla="*/ 3757 w 64101"/>
                <a:gd name="connsiteY30" fmla="*/ 54709 h 78992"/>
                <a:gd name="connsiteX31" fmla="*/ 2932 w 64101"/>
                <a:gd name="connsiteY31" fmla="*/ 61077 h 78992"/>
                <a:gd name="connsiteX32" fmla="*/ 2887 w 64101"/>
                <a:gd name="connsiteY32" fmla="*/ 62635 h 78992"/>
                <a:gd name="connsiteX33" fmla="*/ 2612 w 64101"/>
                <a:gd name="connsiteY33" fmla="*/ 63369 h 78992"/>
                <a:gd name="connsiteX34" fmla="*/ 1879 w 64101"/>
                <a:gd name="connsiteY34" fmla="*/ 63690 h 78992"/>
                <a:gd name="connsiteX35" fmla="*/ 321 w 64101"/>
                <a:gd name="connsiteY35" fmla="*/ 63139 h 78992"/>
                <a:gd name="connsiteX36" fmla="*/ 0 w 64101"/>
                <a:gd name="connsiteY36" fmla="*/ 60986 h 78992"/>
                <a:gd name="connsiteX37" fmla="*/ 0 w 64101"/>
                <a:gd name="connsiteY37" fmla="*/ 48385 h 78992"/>
                <a:gd name="connsiteX38" fmla="*/ 275 w 64101"/>
                <a:gd name="connsiteY38" fmla="*/ 46369 h 78992"/>
                <a:gd name="connsiteX39" fmla="*/ 1787 w 64101"/>
                <a:gd name="connsiteY39" fmla="*/ 45407 h 78992"/>
                <a:gd name="connsiteX40" fmla="*/ 50768 w 64101"/>
                <a:gd name="connsiteY40" fmla="*/ 24651 h 78992"/>
                <a:gd name="connsiteX41" fmla="*/ 9026 w 64101"/>
                <a:gd name="connsiteY41" fmla="*/ 14158 h 78992"/>
                <a:gd name="connsiteX42" fmla="*/ 7056 w 64101"/>
                <a:gd name="connsiteY42" fmla="*/ 13883 h 78992"/>
                <a:gd name="connsiteX43" fmla="*/ 4124 w 64101"/>
                <a:gd name="connsiteY43" fmla="*/ 15258 h 78992"/>
                <a:gd name="connsiteX44" fmla="*/ 2932 w 64101"/>
                <a:gd name="connsiteY44" fmla="*/ 20253 h 78992"/>
                <a:gd name="connsiteX45" fmla="*/ 1879 w 64101"/>
                <a:gd name="connsiteY45" fmla="*/ 21948 h 78992"/>
                <a:gd name="connsiteX46" fmla="*/ 596 w 64101"/>
                <a:gd name="connsiteY46" fmla="*/ 21627 h 78992"/>
                <a:gd name="connsiteX47" fmla="*/ 92 w 64101"/>
                <a:gd name="connsiteY47" fmla="*/ 20985 h 78992"/>
                <a:gd name="connsiteX48" fmla="*/ 0 w 64101"/>
                <a:gd name="connsiteY48" fmla="*/ 20253 h 78992"/>
                <a:gd name="connsiteX49" fmla="*/ 138 w 64101"/>
                <a:gd name="connsiteY49" fmla="*/ 15487 h 78992"/>
                <a:gd name="connsiteX50" fmla="*/ 275 w 64101"/>
                <a:gd name="connsiteY50" fmla="*/ 10676 h 78992"/>
                <a:gd name="connsiteX51" fmla="*/ 138 w 64101"/>
                <a:gd name="connsiteY51" fmla="*/ 5957 h 78992"/>
                <a:gd name="connsiteX52" fmla="*/ 0 w 64101"/>
                <a:gd name="connsiteY52" fmla="*/ 1191 h 78992"/>
                <a:gd name="connsiteX53" fmla="*/ 275 w 64101"/>
                <a:gd name="connsiteY53" fmla="*/ 367 h 78992"/>
                <a:gd name="connsiteX54" fmla="*/ 779 w 64101"/>
                <a:gd name="connsiteY54" fmla="*/ 0 h 78992"/>
                <a:gd name="connsiteX55" fmla="*/ 1054 w 64101"/>
                <a:gd name="connsiteY55" fmla="*/ 0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2">
                  <a:moveTo>
                    <a:pt x="1054" y="0"/>
                  </a:moveTo>
                  <a:cubicBezTo>
                    <a:pt x="2306" y="0"/>
                    <a:pt x="2932" y="535"/>
                    <a:pt x="2932" y="1604"/>
                  </a:cubicBezTo>
                  <a:cubicBezTo>
                    <a:pt x="3055" y="5056"/>
                    <a:pt x="3696" y="7484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40"/>
                    <a:pt x="63842" y="25385"/>
                    <a:pt x="63964" y="25568"/>
                  </a:cubicBezTo>
                  <a:cubicBezTo>
                    <a:pt x="64056" y="25751"/>
                    <a:pt x="64101" y="26011"/>
                    <a:pt x="64101" y="26346"/>
                  </a:cubicBezTo>
                  <a:cubicBezTo>
                    <a:pt x="64101" y="26774"/>
                    <a:pt x="63994" y="27110"/>
                    <a:pt x="63781" y="27355"/>
                  </a:cubicBezTo>
                  <a:cubicBezTo>
                    <a:pt x="63567" y="27568"/>
                    <a:pt x="63078" y="27827"/>
                    <a:pt x="62314" y="28133"/>
                  </a:cubicBezTo>
                  <a:lnTo>
                    <a:pt x="7056" y="51501"/>
                  </a:lnTo>
                  <a:cubicBezTo>
                    <a:pt x="6812" y="51624"/>
                    <a:pt x="6522" y="51761"/>
                    <a:pt x="6186" y="51913"/>
                  </a:cubicBezTo>
                  <a:cubicBezTo>
                    <a:pt x="5850" y="52067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7"/>
                    <a:pt x="56556" y="65110"/>
                    <a:pt x="57045" y="65110"/>
                  </a:cubicBezTo>
                  <a:cubicBezTo>
                    <a:pt x="58236" y="65110"/>
                    <a:pt x="59214" y="64697"/>
                    <a:pt x="59978" y="63872"/>
                  </a:cubicBezTo>
                  <a:cubicBezTo>
                    <a:pt x="60711" y="63017"/>
                    <a:pt x="61123" y="61368"/>
                    <a:pt x="61215" y="58924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40"/>
                    <a:pt x="63826" y="68409"/>
                  </a:cubicBezTo>
                  <a:cubicBezTo>
                    <a:pt x="63826" y="69447"/>
                    <a:pt x="63872" y="71020"/>
                    <a:pt x="63964" y="73128"/>
                  </a:cubicBezTo>
                  <a:cubicBezTo>
                    <a:pt x="64056" y="75236"/>
                    <a:pt x="64101" y="76793"/>
                    <a:pt x="64101" y="77802"/>
                  </a:cubicBezTo>
                  <a:cubicBezTo>
                    <a:pt x="64101" y="78596"/>
                    <a:pt x="63750" y="78993"/>
                    <a:pt x="63047" y="78993"/>
                  </a:cubicBezTo>
                  <a:cubicBezTo>
                    <a:pt x="62498" y="78993"/>
                    <a:pt x="62085" y="78886"/>
                    <a:pt x="61810" y="78672"/>
                  </a:cubicBezTo>
                  <a:cubicBezTo>
                    <a:pt x="61505" y="78458"/>
                    <a:pt x="61337" y="78259"/>
                    <a:pt x="61306" y="78076"/>
                  </a:cubicBezTo>
                  <a:cubicBezTo>
                    <a:pt x="61245" y="77894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1"/>
                  </a:cubicBezTo>
                  <a:cubicBezTo>
                    <a:pt x="60207" y="71509"/>
                    <a:pt x="59672" y="70531"/>
                    <a:pt x="58970" y="69829"/>
                  </a:cubicBezTo>
                  <a:cubicBezTo>
                    <a:pt x="58267" y="69096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3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1"/>
                    <a:pt x="2917" y="62330"/>
                    <a:pt x="2887" y="62635"/>
                  </a:cubicBezTo>
                  <a:cubicBezTo>
                    <a:pt x="2856" y="62910"/>
                    <a:pt x="2764" y="63154"/>
                    <a:pt x="2612" y="63369"/>
                  </a:cubicBezTo>
                  <a:cubicBezTo>
                    <a:pt x="2459" y="63583"/>
                    <a:pt x="2215" y="63690"/>
                    <a:pt x="1879" y="63690"/>
                  </a:cubicBezTo>
                  <a:cubicBezTo>
                    <a:pt x="1023" y="63690"/>
                    <a:pt x="504" y="63506"/>
                    <a:pt x="321" y="63139"/>
                  </a:cubicBezTo>
                  <a:cubicBezTo>
                    <a:pt x="107" y="62772"/>
                    <a:pt x="0" y="62055"/>
                    <a:pt x="0" y="60986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1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3"/>
                  </a:cubicBezTo>
                  <a:cubicBezTo>
                    <a:pt x="2932" y="21382"/>
                    <a:pt x="2581" y="21948"/>
                    <a:pt x="1879" y="21948"/>
                  </a:cubicBezTo>
                  <a:cubicBezTo>
                    <a:pt x="1298" y="21948"/>
                    <a:pt x="871" y="21841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8"/>
                    <a:pt x="0" y="20253"/>
                  </a:cubicBezTo>
                  <a:cubicBezTo>
                    <a:pt x="0" y="19214"/>
                    <a:pt x="46" y="17626"/>
                    <a:pt x="138" y="15487"/>
                  </a:cubicBezTo>
                  <a:cubicBezTo>
                    <a:pt x="229" y="13349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9"/>
                    <a:pt x="0" y="2230"/>
                    <a:pt x="0" y="1191"/>
                  </a:cubicBezTo>
                  <a:cubicBezTo>
                    <a:pt x="0" y="825"/>
                    <a:pt x="92" y="550"/>
                    <a:pt x="275" y="367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F74A363-3DBA-4544-2880-D3D61A248800}"/>
                </a:ext>
              </a:extLst>
            </p:cNvPr>
            <p:cNvSpPr/>
            <p:nvPr/>
          </p:nvSpPr>
          <p:spPr>
            <a:xfrm>
              <a:off x="1072733" y="2635882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6 h 21763"/>
                <a:gd name="connsiteX3" fmla="*/ 1970 w 93838"/>
                <a:gd name="connsiteY3" fmla="*/ 3941 h 21763"/>
                <a:gd name="connsiteX4" fmla="*/ 0 w 93838"/>
                <a:gd name="connsiteY4" fmla="*/ 962 h 21763"/>
                <a:gd name="connsiteX5" fmla="*/ 916 w 93838"/>
                <a:gd name="connsiteY5" fmla="*/ 0 h 21763"/>
                <a:gd name="connsiteX6" fmla="*/ 2520 w 93838"/>
                <a:gd name="connsiteY6" fmla="*/ 1237 h 21763"/>
                <a:gd name="connsiteX7" fmla="*/ 46919 w 93838"/>
                <a:gd name="connsiteY7" fmla="*/ 16312 h 21763"/>
                <a:gd name="connsiteX8" fmla="*/ 90814 w 93838"/>
                <a:gd name="connsiteY8" fmla="*/ 1604 h 21763"/>
                <a:gd name="connsiteX9" fmla="*/ 92922 w 93838"/>
                <a:gd name="connsiteY9" fmla="*/ 0 h 21763"/>
                <a:gd name="connsiteX10" fmla="*/ 93838 w 93838"/>
                <a:gd name="connsiteY10" fmla="*/ 962 h 21763"/>
                <a:gd name="connsiteX11" fmla="*/ 91959 w 93838"/>
                <a:gd name="connsiteY11" fmla="*/ 3849 h 21763"/>
                <a:gd name="connsiteX12" fmla="*/ 85774 w 93838"/>
                <a:gd name="connsiteY12" fmla="*/ 9577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8"/>
                    <a:pt x="8431" y="9806"/>
                  </a:cubicBezTo>
                  <a:cubicBezTo>
                    <a:pt x="5437" y="7453"/>
                    <a:pt x="3284" y="5499"/>
                    <a:pt x="1970" y="3941"/>
                  </a:cubicBezTo>
                  <a:cubicBezTo>
                    <a:pt x="657" y="2383"/>
                    <a:pt x="0" y="1390"/>
                    <a:pt x="0" y="962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3"/>
                    <a:pt x="2520" y="1237"/>
                  </a:cubicBezTo>
                  <a:cubicBezTo>
                    <a:pt x="12784" y="11318"/>
                    <a:pt x="27583" y="16342"/>
                    <a:pt x="46919" y="16312"/>
                  </a:cubicBezTo>
                  <a:cubicBezTo>
                    <a:pt x="66316" y="16312"/>
                    <a:pt x="80947" y="11410"/>
                    <a:pt x="90814" y="1604"/>
                  </a:cubicBezTo>
                  <a:cubicBezTo>
                    <a:pt x="91883" y="535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2"/>
                  </a:cubicBezTo>
                  <a:cubicBezTo>
                    <a:pt x="93838" y="1390"/>
                    <a:pt x="93212" y="2352"/>
                    <a:pt x="91959" y="3849"/>
                  </a:cubicBezTo>
                  <a:cubicBezTo>
                    <a:pt x="90707" y="5345"/>
                    <a:pt x="88645" y="7255"/>
                    <a:pt x="85774" y="9577"/>
                  </a:cubicBezTo>
                  <a:cubicBezTo>
                    <a:pt x="82903" y="11898"/>
                    <a:pt x="79710" y="13899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D00B9C-A7C4-C4C6-7ABC-D5ADF438380B}"/>
                </a:ext>
              </a:extLst>
            </p:cNvPr>
            <p:cNvSpPr/>
            <p:nvPr/>
          </p:nvSpPr>
          <p:spPr>
            <a:xfrm>
              <a:off x="1101645" y="2582016"/>
              <a:ext cx="42520" cy="46734"/>
            </a:xfrm>
            <a:custGeom>
              <a:avLst/>
              <a:gdLst>
                <a:gd name="connsiteX0" fmla="*/ 6186 w 42520"/>
                <a:gd name="connsiteY0" fmla="*/ 0 h 46734"/>
                <a:gd name="connsiteX1" fmla="*/ 10218 w 42520"/>
                <a:gd name="connsiteY1" fmla="*/ 1603 h 46734"/>
                <a:gd name="connsiteX2" fmla="*/ 11638 w 42520"/>
                <a:gd name="connsiteY2" fmla="*/ 5039 h 46734"/>
                <a:gd name="connsiteX3" fmla="*/ 10630 w 42520"/>
                <a:gd name="connsiteY3" fmla="*/ 7697 h 46734"/>
                <a:gd name="connsiteX4" fmla="*/ 8339 w 42520"/>
                <a:gd name="connsiteY4" fmla="*/ 8613 h 46734"/>
                <a:gd name="connsiteX5" fmla="*/ 5086 w 42520"/>
                <a:gd name="connsiteY5" fmla="*/ 7331 h 46734"/>
                <a:gd name="connsiteX6" fmla="*/ 3253 w 42520"/>
                <a:gd name="connsiteY6" fmla="*/ 4124 h 46734"/>
                <a:gd name="connsiteX7" fmla="*/ 2062 w 42520"/>
                <a:gd name="connsiteY7" fmla="*/ 8797 h 46734"/>
                <a:gd name="connsiteX8" fmla="*/ 3024 w 42520"/>
                <a:gd name="connsiteY8" fmla="*/ 12233 h 46734"/>
                <a:gd name="connsiteX9" fmla="*/ 5223 w 42520"/>
                <a:gd name="connsiteY9" fmla="*/ 14754 h 46734"/>
                <a:gd name="connsiteX10" fmla="*/ 8248 w 42520"/>
                <a:gd name="connsiteY10" fmla="*/ 16495 h 46734"/>
                <a:gd name="connsiteX11" fmla="*/ 11042 w 42520"/>
                <a:gd name="connsiteY11" fmla="*/ 17594 h 46734"/>
                <a:gd name="connsiteX12" fmla="*/ 13150 w 42520"/>
                <a:gd name="connsiteY12" fmla="*/ 18098 h 46734"/>
                <a:gd name="connsiteX13" fmla="*/ 25980 w 42520"/>
                <a:gd name="connsiteY13" fmla="*/ 21305 h 46734"/>
                <a:gd name="connsiteX14" fmla="*/ 34227 w 42520"/>
                <a:gd name="connsiteY14" fmla="*/ 22863 h 46734"/>
                <a:gd name="connsiteX15" fmla="*/ 38672 w 42520"/>
                <a:gd name="connsiteY15" fmla="*/ 21580 h 46734"/>
                <a:gd name="connsiteX16" fmla="*/ 40413 w 42520"/>
                <a:gd name="connsiteY16" fmla="*/ 17731 h 46734"/>
                <a:gd name="connsiteX17" fmla="*/ 40138 w 42520"/>
                <a:gd name="connsiteY17" fmla="*/ 15578 h 46734"/>
                <a:gd name="connsiteX18" fmla="*/ 38992 w 42520"/>
                <a:gd name="connsiteY18" fmla="*/ 12967 h 46734"/>
                <a:gd name="connsiteX19" fmla="*/ 36839 w 42520"/>
                <a:gd name="connsiteY19" fmla="*/ 10125 h 46734"/>
                <a:gd name="connsiteX20" fmla="*/ 33265 w 42520"/>
                <a:gd name="connsiteY20" fmla="*/ 7422 h 46734"/>
                <a:gd name="connsiteX21" fmla="*/ 28133 w 42520"/>
                <a:gd name="connsiteY21" fmla="*/ 5223 h 46734"/>
                <a:gd name="connsiteX22" fmla="*/ 27125 w 42520"/>
                <a:gd name="connsiteY22" fmla="*/ 4032 h 46734"/>
                <a:gd name="connsiteX23" fmla="*/ 28041 w 42520"/>
                <a:gd name="connsiteY23" fmla="*/ 2886 h 46734"/>
                <a:gd name="connsiteX24" fmla="*/ 30470 w 42520"/>
                <a:gd name="connsiteY24" fmla="*/ 3528 h 46734"/>
                <a:gd name="connsiteX25" fmla="*/ 34181 w 42520"/>
                <a:gd name="connsiteY25" fmla="*/ 5452 h 46734"/>
                <a:gd name="connsiteX26" fmla="*/ 38122 w 42520"/>
                <a:gd name="connsiteY26" fmla="*/ 8430 h 46734"/>
                <a:gd name="connsiteX27" fmla="*/ 41237 w 42520"/>
                <a:gd name="connsiteY27" fmla="*/ 12646 h 46734"/>
                <a:gd name="connsiteX28" fmla="*/ 42520 w 42520"/>
                <a:gd name="connsiteY28" fmla="*/ 17915 h 46734"/>
                <a:gd name="connsiteX29" fmla="*/ 40413 w 42520"/>
                <a:gd name="connsiteY29" fmla="*/ 24467 h 46734"/>
                <a:gd name="connsiteX30" fmla="*/ 35373 w 42520"/>
                <a:gd name="connsiteY30" fmla="*/ 28041 h 46734"/>
                <a:gd name="connsiteX31" fmla="*/ 36335 w 42520"/>
                <a:gd name="connsiteY31" fmla="*/ 28591 h 46734"/>
                <a:gd name="connsiteX32" fmla="*/ 38122 w 42520"/>
                <a:gd name="connsiteY32" fmla="*/ 29873 h 46734"/>
                <a:gd name="connsiteX33" fmla="*/ 40229 w 42520"/>
                <a:gd name="connsiteY33" fmla="*/ 31844 h 46734"/>
                <a:gd name="connsiteX34" fmla="*/ 41787 w 42520"/>
                <a:gd name="connsiteY34" fmla="*/ 34548 h 46734"/>
                <a:gd name="connsiteX35" fmla="*/ 42520 w 42520"/>
                <a:gd name="connsiteY35" fmla="*/ 37892 h 46734"/>
                <a:gd name="connsiteX36" fmla="*/ 41879 w 42520"/>
                <a:gd name="connsiteY36" fmla="*/ 42062 h 46734"/>
                <a:gd name="connsiteX37" fmla="*/ 39771 w 42520"/>
                <a:gd name="connsiteY37" fmla="*/ 45361 h 46734"/>
                <a:gd name="connsiteX38" fmla="*/ 36289 w 42520"/>
                <a:gd name="connsiteY38" fmla="*/ 46735 h 46734"/>
                <a:gd name="connsiteX39" fmla="*/ 32486 w 42520"/>
                <a:gd name="connsiteY39" fmla="*/ 45223 h 46734"/>
                <a:gd name="connsiteX40" fmla="*/ 30882 w 42520"/>
                <a:gd name="connsiteY40" fmla="*/ 41558 h 46734"/>
                <a:gd name="connsiteX41" fmla="*/ 31661 w 42520"/>
                <a:gd name="connsiteY41" fmla="*/ 39175 h 46734"/>
                <a:gd name="connsiteX42" fmla="*/ 34135 w 42520"/>
                <a:gd name="connsiteY42" fmla="*/ 38076 h 46734"/>
                <a:gd name="connsiteX43" fmla="*/ 37434 w 42520"/>
                <a:gd name="connsiteY43" fmla="*/ 39358 h 46734"/>
                <a:gd name="connsiteX44" fmla="*/ 39221 w 42520"/>
                <a:gd name="connsiteY44" fmla="*/ 42474 h 46734"/>
                <a:gd name="connsiteX45" fmla="*/ 40413 w 42520"/>
                <a:gd name="connsiteY45" fmla="*/ 37801 h 46734"/>
                <a:gd name="connsiteX46" fmla="*/ 37755 w 42520"/>
                <a:gd name="connsiteY46" fmla="*/ 32394 h 46734"/>
                <a:gd name="connsiteX47" fmla="*/ 30653 w 42520"/>
                <a:gd name="connsiteY47" fmla="*/ 28866 h 46734"/>
                <a:gd name="connsiteX48" fmla="*/ 15212 w 42520"/>
                <a:gd name="connsiteY48" fmla="*/ 24925 h 46734"/>
                <a:gd name="connsiteX49" fmla="*/ 8339 w 42520"/>
                <a:gd name="connsiteY49" fmla="*/ 23826 h 46734"/>
                <a:gd name="connsiteX50" fmla="*/ 5086 w 42520"/>
                <a:gd name="connsiteY50" fmla="*/ 24329 h 46734"/>
                <a:gd name="connsiteX51" fmla="*/ 3162 w 42520"/>
                <a:gd name="connsiteY51" fmla="*/ 25704 h 46734"/>
                <a:gd name="connsiteX52" fmla="*/ 2291 w 42520"/>
                <a:gd name="connsiteY52" fmla="*/ 27308 h 46734"/>
                <a:gd name="connsiteX53" fmla="*/ 2062 w 42520"/>
                <a:gd name="connsiteY53" fmla="*/ 28866 h 46734"/>
                <a:gd name="connsiteX54" fmla="*/ 2612 w 42520"/>
                <a:gd name="connsiteY54" fmla="*/ 31798 h 46734"/>
                <a:gd name="connsiteX55" fmla="*/ 4445 w 42520"/>
                <a:gd name="connsiteY55" fmla="*/ 35143 h 46734"/>
                <a:gd name="connsiteX56" fmla="*/ 8248 w 42520"/>
                <a:gd name="connsiteY56" fmla="*/ 38625 h 46734"/>
                <a:gd name="connsiteX57" fmla="*/ 14342 w 42520"/>
                <a:gd name="connsiteY57" fmla="*/ 41466 h 46734"/>
                <a:gd name="connsiteX58" fmla="*/ 15395 w 42520"/>
                <a:gd name="connsiteY58" fmla="*/ 42703 h 46734"/>
                <a:gd name="connsiteX59" fmla="*/ 14433 w 42520"/>
                <a:gd name="connsiteY59" fmla="*/ 43803 h 46734"/>
                <a:gd name="connsiteX60" fmla="*/ 12050 w 42520"/>
                <a:gd name="connsiteY60" fmla="*/ 43207 h 46734"/>
                <a:gd name="connsiteX61" fmla="*/ 8339 w 42520"/>
                <a:gd name="connsiteY61" fmla="*/ 41283 h 46734"/>
                <a:gd name="connsiteX62" fmla="*/ 4445 w 42520"/>
                <a:gd name="connsiteY62" fmla="*/ 38259 h 46734"/>
                <a:gd name="connsiteX63" fmla="*/ 1283 w 42520"/>
                <a:gd name="connsiteY63" fmla="*/ 33997 h 46734"/>
                <a:gd name="connsiteX64" fmla="*/ 0 w 42520"/>
                <a:gd name="connsiteY64" fmla="*/ 28682 h 46734"/>
                <a:gd name="connsiteX65" fmla="*/ 275 w 42520"/>
                <a:gd name="connsiteY65" fmla="*/ 26254 h 46734"/>
                <a:gd name="connsiteX66" fmla="*/ 1191 w 42520"/>
                <a:gd name="connsiteY66" fmla="*/ 23551 h 46734"/>
                <a:gd name="connsiteX67" fmla="*/ 3391 w 42520"/>
                <a:gd name="connsiteY67" fmla="*/ 20709 h 46734"/>
                <a:gd name="connsiteX68" fmla="*/ 7102 w 42520"/>
                <a:gd name="connsiteY68" fmla="*/ 18557 h 46734"/>
                <a:gd name="connsiteX69" fmla="*/ 5040 w 42520"/>
                <a:gd name="connsiteY69" fmla="*/ 17273 h 46734"/>
                <a:gd name="connsiteX70" fmla="*/ 2795 w 42520"/>
                <a:gd name="connsiteY70" fmla="*/ 15303 h 46734"/>
                <a:gd name="connsiteX71" fmla="*/ 779 w 42520"/>
                <a:gd name="connsiteY71" fmla="*/ 12371 h 46734"/>
                <a:gd name="connsiteX72" fmla="*/ 0 w 42520"/>
                <a:gd name="connsiteY72" fmla="*/ 8705 h 46734"/>
                <a:gd name="connsiteX73" fmla="*/ 504 w 42520"/>
                <a:gd name="connsiteY73" fmla="*/ 4994 h 46734"/>
                <a:gd name="connsiteX74" fmla="*/ 2474 w 42520"/>
                <a:gd name="connsiteY74" fmla="*/ 1603 h 46734"/>
                <a:gd name="connsiteX75" fmla="*/ 6186 w 42520"/>
                <a:gd name="connsiteY75" fmla="*/ 0 h 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4">
                  <a:moveTo>
                    <a:pt x="6186" y="0"/>
                  </a:moveTo>
                  <a:cubicBezTo>
                    <a:pt x="7896" y="0"/>
                    <a:pt x="9240" y="534"/>
                    <a:pt x="10218" y="1603"/>
                  </a:cubicBezTo>
                  <a:cubicBezTo>
                    <a:pt x="11165" y="2672"/>
                    <a:pt x="11638" y="3818"/>
                    <a:pt x="11638" y="5039"/>
                  </a:cubicBezTo>
                  <a:cubicBezTo>
                    <a:pt x="11638" y="6200"/>
                    <a:pt x="11302" y="7086"/>
                    <a:pt x="10630" y="7697"/>
                  </a:cubicBezTo>
                  <a:cubicBezTo>
                    <a:pt x="9958" y="8308"/>
                    <a:pt x="9194" y="8613"/>
                    <a:pt x="8339" y="8613"/>
                  </a:cubicBezTo>
                  <a:cubicBezTo>
                    <a:pt x="7178" y="8613"/>
                    <a:pt x="6094" y="8186"/>
                    <a:pt x="5086" y="7331"/>
                  </a:cubicBezTo>
                  <a:cubicBezTo>
                    <a:pt x="4078" y="6475"/>
                    <a:pt x="3467" y="5406"/>
                    <a:pt x="3253" y="4124"/>
                  </a:cubicBezTo>
                  <a:cubicBezTo>
                    <a:pt x="2459" y="5376"/>
                    <a:pt x="2062" y="6934"/>
                    <a:pt x="2062" y="8797"/>
                  </a:cubicBezTo>
                  <a:cubicBezTo>
                    <a:pt x="2062" y="10019"/>
                    <a:pt x="2383" y="11164"/>
                    <a:pt x="3024" y="12233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4"/>
                    <a:pt x="7056" y="15944"/>
                    <a:pt x="8248" y="16495"/>
                  </a:cubicBezTo>
                  <a:cubicBezTo>
                    <a:pt x="9408" y="17014"/>
                    <a:pt x="10340" y="17380"/>
                    <a:pt x="11042" y="17594"/>
                  </a:cubicBezTo>
                  <a:cubicBezTo>
                    <a:pt x="11715" y="17777"/>
                    <a:pt x="12417" y="17945"/>
                    <a:pt x="13150" y="18098"/>
                  </a:cubicBezTo>
                  <a:lnTo>
                    <a:pt x="25980" y="21305"/>
                  </a:lnTo>
                  <a:cubicBezTo>
                    <a:pt x="30042" y="22344"/>
                    <a:pt x="32791" y="22863"/>
                    <a:pt x="34227" y="22863"/>
                  </a:cubicBezTo>
                  <a:cubicBezTo>
                    <a:pt x="35999" y="22863"/>
                    <a:pt x="37480" y="22436"/>
                    <a:pt x="38672" y="21580"/>
                  </a:cubicBezTo>
                  <a:cubicBezTo>
                    <a:pt x="39832" y="20725"/>
                    <a:pt x="40413" y="19442"/>
                    <a:pt x="40413" y="17731"/>
                  </a:cubicBezTo>
                  <a:cubicBezTo>
                    <a:pt x="40413" y="17059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5"/>
                  </a:cubicBezTo>
                  <a:cubicBezTo>
                    <a:pt x="35953" y="9209"/>
                    <a:pt x="34762" y="8308"/>
                    <a:pt x="33265" y="7422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2"/>
                  </a:cubicBezTo>
                  <a:cubicBezTo>
                    <a:pt x="35556" y="6308"/>
                    <a:pt x="36869" y="7301"/>
                    <a:pt x="38122" y="8430"/>
                  </a:cubicBezTo>
                  <a:cubicBezTo>
                    <a:pt x="39344" y="9560"/>
                    <a:pt x="40382" y="10966"/>
                    <a:pt x="41237" y="12646"/>
                  </a:cubicBezTo>
                  <a:cubicBezTo>
                    <a:pt x="42093" y="14325"/>
                    <a:pt x="42520" y="16082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3"/>
                  </a:cubicBezTo>
                  <a:cubicBezTo>
                    <a:pt x="38916" y="30485"/>
                    <a:pt x="39618" y="31141"/>
                    <a:pt x="40229" y="31844"/>
                  </a:cubicBezTo>
                  <a:cubicBezTo>
                    <a:pt x="40810" y="32547"/>
                    <a:pt x="41329" y="33447"/>
                    <a:pt x="41787" y="34548"/>
                  </a:cubicBezTo>
                  <a:cubicBezTo>
                    <a:pt x="42276" y="35617"/>
                    <a:pt x="42520" y="36731"/>
                    <a:pt x="42520" y="37892"/>
                  </a:cubicBezTo>
                  <a:cubicBezTo>
                    <a:pt x="42520" y="39358"/>
                    <a:pt x="42307" y="40748"/>
                    <a:pt x="41879" y="42062"/>
                  </a:cubicBezTo>
                  <a:cubicBezTo>
                    <a:pt x="41451" y="43345"/>
                    <a:pt x="40749" y="44444"/>
                    <a:pt x="39771" y="45361"/>
                  </a:cubicBezTo>
                  <a:cubicBezTo>
                    <a:pt x="38794" y="46277"/>
                    <a:pt x="37633" y="46735"/>
                    <a:pt x="36289" y="46735"/>
                  </a:cubicBezTo>
                  <a:cubicBezTo>
                    <a:pt x="34792" y="46735"/>
                    <a:pt x="33525" y="46231"/>
                    <a:pt x="32486" y="45223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2"/>
                    <a:pt x="31142" y="39877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8"/>
                  </a:cubicBezTo>
                  <a:cubicBezTo>
                    <a:pt x="38381" y="40214"/>
                    <a:pt x="38977" y="41253"/>
                    <a:pt x="39221" y="42474"/>
                  </a:cubicBezTo>
                  <a:cubicBezTo>
                    <a:pt x="40016" y="41221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1"/>
                    <a:pt x="18389" y="25658"/>
                    <a:pt x="15212" y="24925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29"/>
                  </a:cubicBezTo>
                  <a:cubicBezTo>
                    <a:pt x="4200" y="24665"/>
                    <a:pt x="3559" y="25124"/>
                    <a:pt x="3162" y="25704"/>
                  </a:cubicBezTo>
                  <a:cubicBezTo>
                    <a:pt x="2734" y="26254"/>
                    <a:pt x="2444" y="26788"/>
                    <a:pt x="2291" y="27308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4"/>
                    <a:pt x="6537" y="37495"/>
                    <a:pt x="8248" y="38625"/>
                  </a:cubicBezTo>
                  <a:cubicBezTo>
                    <a:pt x="9958" y="39755"/>
                    <a:pt x="11989" y="40702"/>
                    <a:pt x="14342" y="41466"/>
                  </a:cubicBezTo>
                  <a:cubicBezTo>
                    <a:pt x="15044" y="41618"/>
                    <a:pt x="15395" y="42031"/>
                    <a:pt x="15395" y="42703"/>
                  </a:cubicBezTo>
                  <a:cubicBezTo>
                    <a:pt x="15365" y="43436"/>
                    <a:pt x="15044" y="43803"/>
                    <a:pt x="14433" y="43803"/>
                  </a:cubicBezTo>
                  <a:cubicBezTo>
                    <a:pt x="13914" y="43803"/>
                    <a:pt x="13120" y="43604"/>
                    <a:pt x="12050" y="43207"/>
                  </a:cubicBezTo>
                  <a:cubicBezTo>
                    <a:pt x="10951" y="42780"/>
                    <a:pt x="9714" y="42138"/>
                    <a:pt x="8339" y="41283"/>
                  </a:cubicBezTo>
                  <a:cubicBezTo>
                    <a:pt x="6965" y="40397"/>
                    <a:pt x="5666" y="39388"/>
                    <a:pt x="4445" y="38259"/>
                  </a:cubicBezTo>
                  <a:cubicBezTo>
                    <a:pt x="3192" y="37098"/>
                    <a:pt x="2138" y="35677"/>
                    <a:pt x="1283" y="33997"/>
                  </a:cubicBezTo>
                  <a:cubicBezTo>
                    <a:pt x="428" y="32286"/>
                    <a:pt x="0" y="30515"/>
                    <a:pt x="0" y="28682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09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3"/>
                  </a:cubicBezTo>
                  <a:cubicBezTo>
                    <a:pt x="4368" y="16754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5"/>
                  </a:cubicBezTo>
                  <a:cubicBezTo>
                    <a:pt x="0" y="7452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3"/>
                  </a:cubicBezTo>
                  <a:cubicBezTo>
                    <a:pt x="3452" y="534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914961-A1FF-D05E-424B-2F01D8E891B4}"/>
                </a:ext>
              </a:extLst>
            </p:cNvPr>
            <p:cNvSpPr/>
            <p:nvPr/>
          </p:nvSpPr>
          <p:spPr>
            <a:xfrm>
              <a:off x="1102745" y="2564525"/>
              <a:ext cx="58465" cy="11088"/>
            </a:xfrm>
            <a:custGeom>
              <a:avLst/>
              <a:gdLst>
                <a:gd name="connsiteX0" fmla="*/ 8339 w 58465"/>
                <a:gd name="connsiteY0" fmla="*/ 9668 h 11088"/>
                <a:gd name="connsiteX1" fmla="*/ 4857 w 58465"/>
                <a:gd name="connsiteY1" fmla="*/ 11089 h 11088"/>
                <a:gd name="connsiteX2" fmla="*/ 1466 w 58465"/>
                <a:gd name="connsiteY2" fmla="*/ 9668 h 11088"/>
                <a:gd name="connsiteX3" fmla="*/ 0 w 58465"/>
                <a:gd name="connsiteY3" fmla="*/ 6094 h 11088"/>
                <a:gd name="connsiteX4" fmla="*/ 1375 w 58465"/>
                <a:gd name="connsiteY4" fmla="*/ 2658 h 11088"/>
                <a:gd name="connsiteX5" fmla="*/ 4903 w 58465"/>
                <a:gd name="connsiteY5" fmla="*/ 1237 h 11088"/>
                <a:gd name="connsiteX6" fmla="*/ 8477 w 58465"/>
                <a:gd name="connsiteY6" fmla="*/ 2749 h 11088"/>
                <a:gd name="connsiteX7" fmla="*/ 9851 w 58465"/>
                <a:gd name="connsiteY7" fmla="*/ 6094 h 11088"/>
                <a:gd name="connsiteX8" fmla="*/ 8339 w 58465"/>
                <a:gd name="connsiteY8" fmla="*/ 9668 h 11088"/>
                <a:gd name="connsiteX9" fmla="*/ 38855 w 58465"/>
                <a:gd name="connsiteY9" fmla="*/ 9668 h 11088"/>
                <a:gd name="connsiteX10" fmla="*/ 35373 w 58465"/>
                <a:gd name="connsiteY10" fmla="*/ 10997 h 11088"/>
                <a:gd name="connsiteX11" fmla="*/ 31936 w 58465"/>
                <a:gd name="connsiteY11" fmla="*/ 9714 h 11088"/>
                <a:gd name="connsiteX12" fmla="*/ 30424 w 58465"/>
                <a:gd name="connsiteY12" fmla="*/ 6003 h 11088"/>
                <a:gd name="connsiteX13" fmla="*/ 33127 w 58465"/>
                <a:gd name="connsiteY13" fmla="*/ 1604 h 11088"/>
                <a:gd name="connsiteX14" fmla="*/ 40275 w 58465"/>
                <a:gd name="connsiteY14" fmla="*/ 0 h 11088"/>
                <a:gd name="connsiteX15" fmla="*/ 49622 w 58465"/>
                <a:gd name="connsiteY15" fmla="*/ 1970 h 11088"/>
                <a:gd name="connsiteX16" fmla="*/ 56312 w 58465"/>
                <a:gd name="connsiteY16" fmla="*/ 5865 h 11088"/>
                <a:gd name="connsiteX17" fmla="*/ 58465 w 58465"/>
                <a:gd name="connsiteY17" fmla="*/ 8568 h 11088"/>
                <a:gd name="connsiteX18" fmla="*/ 57458 w 58465"/>
                <a:gd name="connsiteY18" fmla="*/ 9485 h 11088"/>
                <a:gd name="connsiteX19" fmla="*/ 56404 w 58465"/>
                <a:gd name="connsiteY19" fmla="*/ 8843 h 11088"/>
                <a:gd name="connsiteX20" fmla="*/ 40275 w 58465"/>
                <a:gd name="connsiteY20" fmla="*/ 2062 h 11088"/>
                <a:gd name="connsiteX21" fmla="*/ 38855 w 58465"/>
                <a:gd name="connsiteY21" fmla="*/ 2245 h 11088"/>
                <a:gd name="connsiteX22" fmla="*/ 39038 w 58465"/>
                <a:gd name="connsiteY22" fmla="*/ 2475 h 11088"/>
                <a:gd name="connsiteX23" fmla="*/ 40367 w 58465"/>
                <a:gd name="connsiteY23" fmla="*/ 6003 h 11088"/>
                <a:gd name="connsiteX24" fmla="*/ 38855 w 58465"/>
                <a:gd name="connsiteY24" fmla="*/ 9668 h 1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8">
                  <a:moveTo>
                    <a:pt x="8339" y="9668"/>
                  </a:moveTo>
                  <a:cubicBezTo>
                    <a:pt x="7331" y="10615"/>
                    <a:pt x="6170" y="11089"/>
                    <a:pt x="4857" y="11089"/>
                  </a:cubicBezTo>
                  <a:cubicBezTo>
                    <a:pt x="3543" y="11089"/>
                    <a:pt x="2413" y="10615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1"/>
                    <a:pt x="3436" y="1237"/>
                    <a:pt x="4903" y="1237"/>
                  </a:cubicBezTo>
                  <a:cubicBezTo>
                    <a:pt x="6338" y="1237"/>
                    <a:pt x="7530" y="1741"/>
                    <a:pt x="8477" y="2749"/>
                  </a:cubicBezTo>
                  <a:cubicBezTo>
                    <a:pt x="9393" y="3727"/>
                    <a:pt x="9851" y="4842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4"/>
                    <a:pt x="36686" y="10997"/>
                    <a:pt x="35373" y="10997"/>
                  </a:cubicBezTo>
                  <a:cubicBezTo>
                    <a:pt x="34059" y="10997"/>
                    <a:pt x="32914" y="10569"/>
                    <a:pt x="31936" y="9714"/>
                  </a:cubicBezTo>
                  <a:cubicBezTo>
                    <a:pt x="30928" y="8828"/>
                    <a:pt x="30424" y="7591"/>
                    <a:pt x="30424" y="6003"/>
                  </a:cubicBezTo>
                  <a:cubicBezTo>
                    <a:pt x="30424" y="4139"/>
                    <a:pt x="31325" y="2673"/>
                    <a:pt x="33127" y="1604"/>
                  </a:cubicBezTo>
                  <a:cubicBezTo>
                    <a:pt x="34899" y="535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2"/>
                    <a:pt x="56312" y="5865"/>
                  </a:cubicBezTo>
                  <a:cubicBezTo>
                    <a:pt x="57747" y="7148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0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2"/>
                    <a:pt x="38855" y="2245"/>
                  </a:cubicBezTo>
                  <a:lnTo>
                    <a:pt x="39038" y="2475"/>
                  </a:lnTo>
                  <a:cubicBezTo>
                    <a:pt x="39924" y="3544"/>
                    <a:pt x="40367" y="4719"/>
                    <a:pt x="40367" y="6003"/>
                  </a:cubicBezTo>
                  <a:cubicBezTo>
                    <a:pt x="40367" y="7561"/>
                    <a:pt x="39863" y="8782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B1380A-7F4B-2CC3-5107-299F525E6C99}"/>
                </a:ext>
              </a:extLst>
            </p:cNvPr>
            <p:cNvSpPr/>
            <p:nvPr/>
          </p:nvSpPr>
          <p:spPr>
            <a:xfrm>
              <a:off x="1101645" y="2484058"/>
              <a:ext cx="61718" cy="50859"/>
            </a:xfrm>
            <a:custGeom>
              <a:avLst/>
              <a:gdLst>
                <a:gd name="connsiteX0" fmla="*/ 28041 w 61718"/>
                <a:gd name="connsiteY0" fmla="*/ 0 h 50859"/>
                <a:gd name="connsiteX1" fmla="*/ 37343 w 61718"/>
                <a:gd name="connsiteY1" fmla="*/ 2795 h 50859"/>
                <a:gd name="connsiteX2" fmla="*/ 42520 w 61718"/>
                <a:gd name="connsiteY2" fmla="*/ 9760 h 50859"/>
                <a:gd name="connsiteX3" fmla="*/ 40642 w 61718"/>
                <a:gd name="connsiteY3" fmla="*/ 15258 h 50859"/>
                <a:gd name="connsiteX4" fmla="*/ 35647 w 61718"/>
                <a:gd name="connsiteY4" fmla="*/ 18191 h 50859"/>
                <a:gd name="connsiteX5" fmla="*/ 37893 w 61718"/>
                <a:gd name="connsiteY5" fmla="*/ 20253 h 50859"/>
                <a:gd name="connsiteX6" fmla="*/ 40000 w 61718"/>
                <a:gd name="connsiteY6" fmla="*/ 22726 h 50859"/>
                <a:gd name="connsiteX7" fmla="*/ 41879 w 61718"/>
                <a:gd name="connsiteY7" fmla="*/ 26346 h 50859"/>
                <a:gd name="connsiteX8" fmla="*/ 42520 w 61718"/>
                <a:gd name="connsiteY8" fmla="*/ 30654 h 50859"/>
                <a:gd name="connsiteX9" fmla="*/ 39588 w 61718"/>
                <a:gd name="connsiteY9" fmla="*/ 39772 h 50859"/>
                <a:gd name="connsiteX10" fmla="*/ 59749 w 61718"/>
                <a:gd name="connsiteY10" fmla="*/ 44949 h 50859"/>
                <a:gd name="connsiteX11" fmla="*/ 61719 w 61718"/>
                <a:gd name="connsiteY11" fmla="*/ 48202 h 50859"/>
                <a:gd name="connsiteX12" fmla="*/ 60985 w 61718"/>
                <a:gd name="connsiteY12" fmla="*/ 50127 h 50859"/>
                <a:gd name="connsiteX13" fmla="*/ 59198 w 61718"/>
                <a:gd name="connsiteY13" fmla="*/ 50860 h 50859"/>
                <a:gd name="connsiteX14" fmla="*/ 57687 w 61718"/>
                <a:gd name="connsiteY14" fmla="*/ 50539 h 50859"/>
                <a:gd name="connsiteX15" fmla="*/ 3391 w 61718"/>
                <a:gd name="connsiteY15" fmla="*/ 37068 h 50859"/>
                <a:gd name="connsiteX16" fmla="*/ 1100 w 61718"/>
                <a:gd name="connsiteY16" fmla="*/ 35785 h 50859"/>
                <a:gd name="connsiteX17" fmla="*/ 137 w 61718"/>
                <a:gd name="connsiteY17" fmla="*/ 34273 h 50859"/>
                <a:gd name="connsiteX18" fmla="*/ 0 w 61718"/>
                <a:gd name="connsiteY18" fmla="*/ 33311 h 50859"/>
                <a:gd name="connsiteX19" fmla="*/ 687 w 61718"/>
                <a:gd name="connsiteY19" fmla="*/ 31341 h 50859"/>
                <a:gd name="connsiteX20" fmla="*/ 2520 w 61718"/>
                <a:gd name="connsiteY20" fmla="*/ 30562 h 50859"/>
                <a:gd name="connsiteX21" fmla="*/ 3757 w 61718"/>
                <a:gd name="connsiteY21" fmla="*/ 30837 h 50859"/>
                <a:gd name="connsiteX22" fmla="*/ 6323 w 61718"/>
                <a:gd name="connsiteY22" fmla="*/ 31432 h 50859"/>
                <a:gd name="connsiteX23" fmla="*/ 8522 w 61718"/>
                <a:gd name="connsiteY23" fmla="*/ 31982 h 50859"/>
                <a:gd name="connsiteX24" fmla="*/ 24284 w 61718"/>
                <a:gd name="connsiteY24" fmla="*/ 35923 h 50859"/>
                <a:gd name="connsiteX25" fmla="*/ 32257 w 61718"/>
                <a:gd name="connsiteY25" fmla="*/ 37251 h 50859"/>
                <a:gd name="connsiteX26" fmla="*/ 38305 w 61718"/>
                <a:gd name="connsiteY26" fmla="*/ 35510 h 50859"/>
                <a:gd name="connsiteX27" fmla="*/ 40413 w 61718"/>
                <a:gd name="connsiteY27" fmla="*/ 30287 h 50859"/>
                <a:gd name="connsiteX28" fmla="*/ 39542 w 61718"/>
                <a:gd name="connsiteY28" fmla="*/ 26117 h 50859"/>
                <a:gd name="connsiteX29" fmla="*/ 37389 w 61718"/>
                <a:gd name="connsiteY29" fmla="*/ 22726 h 50859"/>
                <a:gd name="connsiteX30" fmla="*/ 34823 w 61718"/>
                <a:gd name="connsiteY30" fmla="*/ 20253 h 50859"/>
                <a:gd name="connsiteX31" fmla="*/ 32578 w 61718"/>
                <a:gd name="connsiteY31" fmla="*/ 18649 h 50859"/>
                <a:gd name="connsiteX32" fmla="*/ 31432 w 61718"/>
                <a:gd name="connsiteY32" fmla="*/ 18099 h 50859"/>
                <a:gd name="connsiteX33" fmla="*/ 21856 w 61718"/>
                <a:gd name="connsiteY33" fmla="*/ 15670 h 50859"/>
                <a:gd name="connsiteX34" fmla="*/ 4307 w 61718"/>
                <a:gd name="connsiteY34" fmla="*/ 11226 h 50859"/>
                <a:gd name="connsiteX35" fmla="*/ 2474 w 61718"/>
                <a:gd name="connsiteY35" fmla="*/ 10447 h 50859"/>
                <a:gd name="connsiteX36" fmla="*/ 1420 w 61718"/>
                <a:gd name="connsiteY36" fmla="*/ 9256 h 50859"/>
                <a:gd name="connsiteX37" fmla="*/ 1100 w 61718"/>
                <a:gd name="connsiteY37" fmla="*/ 8247 h 50859"/>
                <a:gd name="connsiteX38" fmla="*/ 1008 w 61718"/>
                <a:gd name="connsiteY38" fmla="*/ 7561 h 50859"/>
                <a:gd name="connsiteX39" fmla="*/ 1695 w 61718"/>
                <a:gd name="connsiteY39" fmla="*/ 5636 h 50859"/>
                <a:gd name="connsiteX40" fmla="*/ 3574 w 61718"/>
                <a:gd name="connsiteY40" fmla="*/ 4857 h 50859"/>
                <a:gd name="connsiteX41" fmla="*/ 4903 w 61718"/>
                <a:gd name="connsiteY41" fmla="*/ 5132 h 50859"/>
                <a:gd name="connsiteX42" fmla="*/ 7514 w 61718"/>
                <a:gd name="connsiteY42" fmla="*/ 5728 h 50859"/>
                <a:gd name="connsiteX43" fmla="*/ 9851 w 61718"/>
                <a:gd name="connsiteY43" fmla="*/ 6277 h 50859"/>
                <a:gd name="connsiteX44" fmla="*/ 16220 w 61718"/>
                <a:gd name="connsiteY44" fmla="*/ 7882 h 50859"/>
                <a:gd name="connsiteX45" fmla="*/ 26346 w 61718"/>
                <a:gd name="connsiteY45" fmla="*/ 10493 h 50859"/>
                <a:gd name="connsiteX46" fmla="*/ 28866 w 61718"/>
                <a:gd name="connsiteY46" fmla="*/ 11089 h 50859"/>
                <a:gd name="connsiteX47" fmla="*/ 31799 w 61718"/>
                <a:gd name="connsiteY47" fmla="*/ 11730 h 50859"/>
                <a:gd name="connsiteX48" fmla="*/ 34090 w 61718"/>
                <a:gd name="connsiteY48" fmla="*/ 12188 h 50859"/>
                <a:gd name="connsiteX49" fmla="*/ 36106 w 61718"/>
                <a:gd name="connsiteY49" fmla="*/ 12371 h 50859"/>
                <a:gd name="connsiteX50" fmla="*/ 40413 w 61718"/>
                <a:gd name="connsiteY50" fmla="*/ 9531 h 50859"/>
                <a:gd name="connsiteX51" fmla="*/ 39771 w 61718"/>
                <a:gd name="connsiteY51" fmla="*/ 7469 h 50859"/>
                <a:gd name="connsiteX52" fmla="*/ 38122 w 61718"/>
                <a:gd name="connsiteY52" fmla="*/ 5865 h 50859"/>
                <a:gd name="connsiteX53" fmla="*/ 35510 w 61718"/>
                <a:gd name="connsiteY53" fmla="*/ 4536 h 50859"/>
                <a:gd name="connsiteX54" fmla="*/ 32440 w 61718"/>
                <a:gd name="connsiteY54" fmla="*/ 3437 h 50859"/>
                <a:gd name="connsiteX55" fmla="*/ 28820 w 61718"/>
                <a:gd name="connsiteY55" fmla="*/ 2429 h 50859"/>
                <a:gd name="connsiteX56" fmla="*/ 27446 w 61718"/>
                <a:gd name="connsiteY56" fmla="*/ 1971 h 50859"/>
                <a:gd name="connsiteX57" fmla="*/ 27125 w 61718"/>
                <a:gd name="connsiteY57" fmla="*/ 1100 h 50859"/>
                <a:gd name="connsiteX58" fmla="*/ 28041 w 61718"/>
                <a:gd name="connsiteY58" fmla="*/ 0 h 5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8" h="50859">
                  <a:moveTo>
                    <a:pt x="28041" y="0"/>
                  </a:moveTo>
                  <a:cubicBezTo>
                    <a:pt x="31982" y="794"/>
                    <a:pt x="35082" y="1726"/>
                    <a:pt x="37343" y="2795"/>
                  </a:cubicBezTo>
                  <a:cubicBezTo>
                    <a:pt x="40795" y="4506"/>
                    <a:pt x="42520" y="6827"/>
                    <a:pt x="42520" y="9760"/>
                  </a:cubicBezTo>
                  <a:cubicBezTo>
                    <a:pt x="42520" y="11837"/>
                    <a:pt x="41894" y="13670"/>
                    <a:pt x="40642" y="15258"/>
                  </a:cubicBezTo>
                  <a:cubicBezTo>
                    <a:pt x="39389" y="16817"/>
                    <a:pt x="37725" y="17794"/>
                    <a:pt x="35647" y="18191"/>
                  </a:cubicBezTo>
                  <a:cubicBezTo>
                    <a:pt x="36594" y="18985"/>
                    <a:pt x="37343" y="19673"/>
                    <a:pt x="37893" y="20253"/>
                  </a:cubicBezTo>
                  <a:cubicBezTo>
                    <a:pt x="38442" y="20802"/>
                    <a:pt x="39145" y="21627"/>
                    <a:pt x="40000" y="22726"/>
                  </a:cubicBezTo>
                  <a:cubicBezTo>
                    <a:pt x="40825" y="23795"/>
                    <a:pt x="41451" y="25002"/>
                    <a:pt x="41879" y="26346"/>
                  </a:cubicBezTo>
                  <a:cubicBezTo>
                    <a:pt x="42307" y="27690"/>
                    <a:pt x="42520" y="29126"/>
                    <a:pt x="42520" y="30654"/>
                  </a:cubicBezTo>
                  <a:cubicBezTo>
                    <a:pt x="42520" y="34380"/>
                    <a:pt x="41543" y="37420"/>
                    <a:pt x="39588" y="39772"/>
                  </a:cubicBezTo>
                  <a:cubicBezTo>
                    <a:pt x="52387" y="42949"/>
                    <a:pt x="59107" y="44674"/>
                    <a:pt x="59749" y="44949"/>
                  </a:cubicBezTo>
                  <a:cubicBezTo>
                    <a:pt x="61063" y="45835"/>
                    <a:pt x="61719" y="46920"/>
                    <a:pt x="61719" y="48202"/>
                  </a:cubicBezTo>
                  <a:cubicBezTo>
                    <a:pt x="61719" y="48996"/>
                    <a:pt x="61474" y="49638"/>
                    <a:pt x="60985" y="50127"/>
                  </a:cubicBezTo>
                  <a:cubicBezTo>
                    <a:pt x="60527" y="50615"/>
                    <a:pt x="59932" y="50860"/>
                    <a:pt x="59198" y="50860"/>
                  </a:cubicBezTo>
                  <a:cubicBezTo>
                    <a:pt x="58955" y="50829"/>
                    <a:pt x="58450" y="50722"/>
                    <a:pt x="57687" y="50539"/>
                  </a:cubicBezTo>
                  <a:lnTo>
                    <a:pt x="3391" y="37068"/>
                  </a:lnTo>
                  <a:cubicBezTo>
                    <a:pt x="2413" y="36824"/>
                    <a:pt x="1649" y="36396"/>
                    <a:pt x="1100" y="35785"/>
                  </a:cubicBezTo>
                  <a:cubicBezTo>
                    <a:pt x="519" y="35143"/>
                    <a:pt x="199" y="34640"/>
                    <a:pt x="137" y="34273"/>
                  </a:cubicBezTo>
                  <a:cubicBezTo>
                    <a:pt x="46" y="33906"/>
                    <a:pt x="0" y="33586"/>
                    <a:pt x="0" y="33311"/>
                  </a:cubicBezTo>
                  <a:cubicBezTo>
                    <a:pt x="0" y="32487"/>
                    <a:pt x="229" y="31830"/>
                    <a:pt x="687" y="31341"/>
                  </a:cubicBezTo>
                  <a:cubicBezTo>
                    <a:pt x="1115" y="30821"/>
                    <a:pt x="1726" y="30562"/>
                    <a:pt x="2520" y="30562"/>
                  </a:cubicBezTo>
                  <a:cubicBezTo>
                    <a:pt x="2642" y="30562"/>
                    <a:pt x="3055" y="30654"/>
                    <a:pt x="3757" y="30837"/>
                  </a:cubicBezTo>
                  <a:cubicBezTo>
                    <a:pt x="4429" y="30989"/>
                    <a:pt x="5285" y="31188"/>
                    <a:pt x="6323" y="31432"/>
                  </a:cubicBezTo>
                  <a:cubicBezTo>
                    <a:pt x="7331" y="31677"/>
                    <a:pt x="8064" y="31860"/>
                    <a:pt x="8522" y="31982"/>
                  </a:cubicBezTo>
                  <a:lnTo>
                    <a:pt x="24284" y="35923"/>
                  </a:lnTo>
                  <a:cubicBezTo>
                    <a:pt x="27889" y="36808"/>
                    <a:pt x="30546" y="37251"/>
                    <a:pt x="32257" y="37251"/>
                  </a:cubicBezTo>
                  <a:cubicBezTo>
                    <a:pt x="34853" y="37251"/>
                    <a:pt x="36869" y="36671"/>
                    <a:pt x="38305" y="35510"/>
                  </a:cubicBezTo>
                  <a:cubicBezTo>
                    <a:pt x="39710" y="34319"/>
                    <a:pt x="40413" y="32578"/>
                    <a:pt x="40413" y="30287"/>
                  </a:cubicBezTo>
                  <a:cubicBezTo>
                    <a:pt x="40413" y="28851"/>
                    <a:pt x="40122" y="27461"/>
                    <a:pt x="39542" y="26117"/>
                  </a:cubicBezTo>
                  <a:cubicBezTo>
                    <a:pt x="38931" y="24774"/>
                    <a:pt x="38213" y="23643"/>
                    <a:pt x="37389" y="22726"/>
                  </a:cubicBezTo>
                  <a:cubicBezTo>
                    <a:pt x="36564" y="21810"/>
                    <a:pt x="35709" y="20985"/>
                    <a:pt x="34823" y="20253"/>
                  </a:cubicBezTo>
                  <a:cubicBezTo>
                    <a:pt x="33906" y="19520"/>
                    <a:pt x="33158" y="18985"/>
                    <a:pt x="32578" y="18649"/>
                  </a:cubicBezTo>
                  <a:cubicBezTo>
                    <a:pt x="31967" y="18313"/>
                    <a:pt x="31585" y="18129"/>
                    <a:pt x="31432" y="18099"/>
                  </a:cubicBezTo>
                  <a:lnTo>
                    <a:pt x="21856" y="15670"/>
                  </a:lnTo>
                  <a:lnTo>
                    <a:pt x="4307" y="11226"/>
                  </a:lnTo>
                  <a:cubicBezTo>
                    <a:pt x="3574" y="11043"/>
                    <a:pt x="2963" y="10783"/>
                    <a:pt x="2474" y="10447"/>
                  </a:cubicBezTo>
                  <a:cubicBezTo>
                    <a:pt x="1955" y="10080"/>
                    <a:pt x="1604" y="9683"/>
                    <a:pt x="1420" y="9256"/>
                  </a:cubicBezTo>
                  <a:cubicBezTo>
                    <a:pt x="1237" y="8828"/>
                    <a:pt x="1130" y="8492"/>
                    <a:pt x="1100" y="8247"/>
                  </a:cubicBezTo>
                  <a:cubicBezTo>
                    <a:pt x="1039" y="8004"/>
                    <a:pt x="1008" y="7775"/>
                    <a:pt x="1008" y="7561"/>
                  </a:cubicBezTo>
                  <a:cubicBezTo>
                    <a:pt x="1008" y="6797"/>
                    <a:pt x="1237" y="6155"/>
                    <a:pt x="1695" y="5636"/>
                  </a:cubicBezTo>
                  <a:cubicBezTo>
                    <a:pt x="2153" y="5117"/>
                    <a:pt x="2780" y="4857"/>
                    <a:pt x="3574" y="4857"/>
                  </a:cubicBezTo>
                  <a:cubicBezTo>
                    <a:pt x="3727" y="4857"/>
                    <a:pt x="4170" y="4949"/>
                    <a:pt x="4903" y="5132"/>
                  </a:cubicBezTo>
                  <a:cubicBezTo>
                    <a:pt x="5605" y="5285"/>
                    <a:pt x="6476" y="5483"/>
                    <a:pt x="7514" y="5728"/>
                  </a:cubicBezTo>
                  <a:cubicBezTo>
                    <a:pt x="8522" y="5972"/>
                    <a:pt x="9301" y="6155"/>
                    <a:pt x="9851" y="6277"/>
                  </a:cubicBezTo>
                  <a:cubicBezTo>
                    <a:pt x="13700" y="7255"/>
                    <a:pt x="15823" y="7790"/>
                    <a:pt x="16220" y="7882"/>
                  </a:cubicBezTo>
                  <a:lnTo>
                    <a:pt x="26346" y="10493"/>
                  </a:lnTo>
                  <a:cubicBezTo>
                    <a:pt x="26743" y="10584"/>
                    <a:pt x="27583" y="10783"/>
                    <a:pt x="28866" y="11089"/>
                  </a:cubicBezTo>
                  <a:cubicBezTo>
                    <a:pt x="30149" y="11364"/>
                    <a:pt x="31127" y="11577"/>
                    <a:pt x="31799" y="11730"/>
                  </a:cubicBezTo>
                  <a:cubicBezTo>
                    <a:pt x="32440" y="11883"/>
                    <a:pt x="33204" y="12036"/>
                    <a:pt x="34090" y="12188"/>
                  </a:cubicBezTo>
                  <a:cubicBezTo>
                    <a:pt x="34945" y="12310"/>
                    <a:pt x="35617" y="12371"/>
                    <a:pt x="36106" y="12371"/>
                  </a:cubicBezTo>
                  <a:cubicBezTo>
                    <a:pt x="38977" y="12371"/>
                    <a:pt x="40413" y="11424"/>
                    <a:pt x="40413" y="9531"/>
                  </a:cubicBezTo>
                  <a:cubicBezTo>
                    <a:pt x="40413" y="8798"/>
                    <a:pt x="40199" y="8110"/>
                    <a:pt x="39771" y="7469"/>
                  </a:cubicBezTo>
                  <a:cubicBezTo>
                    <a:pt x="39313" y="6827"/>
                    <a:pt x="38763" y="6292"/>
                    <a:pt x="38122" y="5865"/>
                  </a:cubicBezTo>
                  <a:cubicBezTo>
                    <a:pt x="37480" y="5407"/>
                    <a:pt x="36610" y="4964"/>
                    <a:pt x="35510" y="4536"/>
                  </a:cubicBezTo>
                  <a:cubicBezTo>
                    <a:pt x="34380" y="4078"/>
                    <a:pt x="33357" y="3712"/>
                    <a:pt x="32440" y="3437"/>
                  </a:cubicBezTo>
                  <a:cubicBezTo>
                    <a:pt x="31493" y="3162"/>
                    <a:pt x="30287" y="2826"/>
                    <a:pt x="28820" y="2429"/>
                  </a:cubicBezTo>
                  <a:cubicBezTo>
                    <a:pt x="28118" y="2276"/>
                    <a:pt x="27660" y="2123"/>
                    <a:pt x="27446" y="1971"/>
                  </a:cubicBezTo>
                  <a:cubicBezTo>
                    <a:pt x="27232" y="1817"/>
                    <a:pt x="27125" y="1528"/>
                    <a:pt x="27125" y="1100"/>
                  </a:cubicBezTo>
                  <a:cubicBezTo>
                    <a:pt x="27125" y="367"/>
                    <a:pt x="27431" y="0"/>
                    <a:pt x="28041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AE73F25-3451-D263-6B2E-4B95A47EE894}"/>
                </a:ext>
              </a:extLst>
            </p:cNvPr>
            <p:cNvSpPr/>
            <p:nvPr/>
          </p:nvSpPr>
          <p:spPr>
            <a:xfrm>
              <a:off x="1133169" y="2467924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2 h 10996"/>
                <a:gd name="connsiteX4" fmla="*/ 2703 w 28041"/>
                <a:gd name="connsiteY4" fmla="*/ 1603 h 10996"/>
                <a:gd name="connsiteX5" fmla="*/ 9851 w 28041"/>
                <a:gd name="connsiteY5" fmla="*/ 0 h 10996"/>
                <a:gd name="connsiteX6" fmla="*/ 19198 w 28041"/>
                <a:gd name="connsiteY6" fmla="*/ 1970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5 h 10996"/>
                <a:gd name="connsiteX13" fmla="*/ 8614 w 28041"/>
                <a:gd name="connsiteY13" fmla="*/ 2474 h 10996"/>
                <a:gd name="connsiteX14" fmla="*/ 9943 w 28041"/>
                <a:gd name="connsiteY14" fmla="*/ 6002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7"/>
                    <a:pt x="0" y="7590"/>
                    <a:pt x="0" y="6002"/>
                  </a:cubicBezTo>
                  <a:cubicBezTo>
                    <a:pt x="0" y="4138"/>
                    <a:pt x="901" y="2672"/>
                    <a:pt x="2703" y="1603"/>
                  </a:cubicBezTo>
                  <a:cubicBezTo>
                    <a:pt x="4475" y="534"/>
                    <a:pt x="6858" y="0"/>
                    <a:pt x="9851" y="0"/>
                  </a:cubicBezTo>
                  <a:cubicBezTo>
                    <a:pt x="13089" y="0"/>
                    <a:pt x="16205" y="656"/>
                    <a:pt x="19198" y="1970"/>
                  </a:cubicBezTo>
                  <a:cubicBezTo>
                    <a:pt x="22222" y="3284"/>
                    <a:pt x="24452" y="4581"/>
                    <a:pt x="25888" y="5865"/>
                  </a:cubicBezTo>
                  <a:cubicBezTo>
                    <a:pt x="27323" y="7147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0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2"/>
                    <a:pt x="8431" y="2245"/>
                  </a:cubicBezTo>
                  <a:lnTo>
                    <a:pt x="8614" y="2474"/>
                  </a:lnTo>
                  <a:cubicBezTo>
                    <a:pt x="9500" y="3543"/>
                    <a:pt x="9943" y="4719"/>
                    <a:pt x="9943" y="6002"/>
                  </a:cubicBezTo>
                  <a:cubicBezTo>
                    <a:pt x="9943" y="7560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E46912C-9737-498D-EA97-B851DD76D2A7}"/>
                </a:ext>
              </a:extLst>
            </p:cNvPr>
            <p:cNvSpPr/>
            <p:nvPr/>
          </p:nvSpPr>
          <p:spPr>
            <a:xfrm>
              <a:off x="1102653" y="2388693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1 h 49622"/>
                <a:gd name="connsiteX2" fmla="*/ 5452 w 41512"/>
                <a:gd name="connsiteY2" fmla="*/ 14892 h 49622"/>
                <a:gd name="connsiteX3" fmla="*/ 15670 w 41512"/>
                <a:gd name="connsiteY3" fmla="*/ 12004 h 49622"/>
                <a:gd name="connsiteX4" fmla="*/ 25796 w 41512"/>
                <a:gd name="connsiteY4" fmla="*/ 14158 h 49622"/>
                <a:gd name="connsiteX5" fmla="*/ 34044 w 41512"/>
                <a:gd name="connsiteY5" fmla="*/ 19656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0 h 49622"/>
                <a:gd name="connsiteX12" fmla="*/ 6186 w 41512"/>
                <a:gd name="connsiteY12" fmla="*/ 39863 h 49622"/>
                <a:gd name="connsiteX13" fmla="*/ 1695 w 41512"/>
                <a:gd name="connsiteY13" fmla="*/ 33036 h 49622"/>
                <a:gd name="connsiteX14" fmla="*/ 0 w 41512"/>
                <a:gd name="connsiteY14" fmla="*/ 25063 h 49622"/>
                <a:gd name="connsiteX15" fmla="*/ 0 w 41512"/>
                <a:gd name="connsiteY15" fmla="*/ 3666 h 49622"/>
                <a:gd name="connsiteX16" fmla="*/ 92 w 41512"/>
                <a:gd name="connsiteY16" fmla="*/ 1924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3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5 h 49622"/>
                <a:gd name="connsiteX32" fmla="*/ 31432 w 41512"/>
                <a:gd name="connsiteY32" fmla="*/ 23093 h 49622"/>
                <a:gd name="connsiteX33" fmla="*/ 23093 w 41512"/>
                <a:gd name="connsiteY33" fmla="*/ 19427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7"/>
                    <a:pt x="5452" y="4581"/>
                  </a:cubicBezTo>
                  <a:lnTo>
                    <a:pt x="5452" y="14892"/>
                  </a:lnTo>
                  <a:cubicBezTo>
                    <a:pt x="8202" y="12967"/>
                    <a:pt x="11608" y="12004"/>
                    <a:pt x="15670" y="12004"/>
                  </a:cubicBezTo>
                  <a:cubicBezTo>
                    <a:pt x="19153" y="12004"/>
                    <a:pt x="22528" y="12722"/>
                    <a:pt x="25796" y="14158"/>
                  </a:cubicBezTo>
                  <a:cubicBezTo>
                    <a:pt x="29034" y="15564"/>
                    <a:pt x="31783" y="17396"/>
                    <a:pt x="34044" y="19656"/>
                  </a:cubicBezTo>
                  <a:cubicBezTo>
                    <a:pt x="36304" y="21886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1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0"/>
                  </a:cubicBezTo>
                  <a:cubicBezTo>
                    <a:pt x="10141" y="43543"/>
                    <a:pt x="8049" y="41818"/>
                    <a:pt x="6186" y="39863"/>
                  </a:cubicBezTo>
                  <a:cubicBezTo>
                    <a:pt x="4322" y="37877"/>
                    <a:pt x="2826" y="35601"/>
                    <a:pt x="1695" y="33036"/>
                  </a:cubicBezTo>
                  <a:cubicBezTo>
                    <a:pt x="565" y="30439"/>
                    <a:pt x="0" y="27781"/>
                    <a:pt x="0" y="25063"/>
                  </a:cubicBezTo>
                  <a:lnTo>
                    <a:pt x="0" y="3666"/>
                  </a:lnTo>
                  <a:cubicBezTo>
                    <a:pt x="0" y="2902"/>
                    <a:pt x="31" y="2321"/>
                    <a:pt x="92" y="1924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6"/>
                    <a:pt x="5452" y="25124"/>
                    <a:pt x="5452" y="26621"/>
                  </a:cubicBezTo>
                  <a:cubicBezTo>
                    <a:pt x="5452" y="28729"/>
                    <a:pt x="6033" y="30943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1"/>
                    <a:pt x="21673" y="42703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5"/>
                    <a:pt x="37389" y="29095"/>
                  </a:cubicBezTo>
                  <a:cubicBezTo>
                    <a:pt x="36014" y="26834"/>
                    <a:pt x="34028" y="24834"/>
                    <a:pt x="31432" y="23093"/>
                  </a:cubicBezTo>
                  <a:cubicBezTo>
                    <a:pt x="29172" y="21566"/>
                    <a:pt x="26392" y="20344"/>
                    <a:pt x="23093" y="19427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993596D-FDC6-74B7-07F9-62FD8DDE61CF}"/>
                </a:ext>
              </a:extLst>
            </p:cNvPr>
            <p:cNvSpPr/>
            <p:nvPr/>
          </p:nvSpPr>
          <p:spPr>
            <a:xfrm>
              <a:off x="1072290" y="2352929"/>
              <a:ext cx="43748" cy="26236"/>
            </a:xfrm>
            <a:custGeom>
              <a:avLst/>
              <a:gdLst>
                <a:gd name="connsiteX0" fmla="*/ 43748 w 43748"/>
                <a:gd name="connsiteY0" fmla="*/ 26237 h 26236"/>
                <a:gd name="connsiteX1" fmla="*/ 42209 w 43748"/>
                <a:gd name="connsiteY1" fmla="*/ 26140 h 26236"/>
                <a:gd name="connsiteX2" fmla="*/ 41311 w 43748"/>
                <a:gd name="connsiteY2" fmla="*/ 25498 h 26236"/>
                <a:gd name="connsiteX3" fmla="*/ 27263 w 43748"/>
                <a:gd name="connsiteY3" fmla="*/ 12893 h 26236"/>
                <a:gd name="connsiteX4" fmla="*/ 12733 w 43748"/>
                <a:gd name="connsiteY4" fmla="*/ 5998 h 26236"/>
                <a:gd name="connsiteX5" fmla="*/ 5196 w 43748"/>
                <a:gd name="connsiteY5" fmla="*/ 8307 h 26236"/>
                <a:gd name="connsiteX6" fmla="*/ 2053 w 43748"/>
                <a:gd name="connsiteY6" fmla="*/ 14786 h 26236"/>
                <a:gd name="connsiteX7" fmla="*/ 3817 w 43748"/>
                <a:gd name="connsiteY7" fmla="*/ 20110 h 26236"/>
                <a:gd name="connsiteX8" fmla="*/ 8724 w 43748"/>
                <a:gd name="connsiteY8" fmla="*/ 23670 h 26236"/>
                <a:gd name="connsiteX9" fmla="*/ 8660 w 43748"/>
                <a:gd name="connsiteY9" fmla="*/ 22805 h 26236"/>
                <a:gd name="connsiteX10" fmla="*/ 9686 w 43748"/>
                <a:gd name="connsiteY10" fmla="*/ 20270 h 26236"/>
                <a:gd name="connsiteX11" fmla="*/ 12092 w 43748"/>
                <a:gd name="connsiteY11" fmla="*/ 19340 h 26236"/>
                <a:gd name="connsiteX12" fmla="*/ 14722 w 43748"/>
                <a:gd name="connsiteY12" fmla="*/ 20495 h 26236"/>
                <a:gd name="connsiteX13" fmla="*/ 15556 w 43748"/>
                <a:gd name="connsiteY13" fmla="*/ 22740 h 26236"/>
                <a:gd name="connsiteX14" fmla="*/ 15459 w 43748"/>
                <a:gd name="connsiteY14" fmla="*/ 23798 h 26236"/>
                <a:gd name="connsiteX15" fmla="*/ 14465 w 43748"/>
                <a:gd name="connsiteY15" fmla="*/ 25307 h 26236"/>
                <a:gd name="connsiteX16" fmla="*/ 11899 w 43748"/>
                <a:gd name="connsiteY16" fmla="*/ 26237 h 26236"/>
                <a:gd name="connsiteX17" fmla="*/ 3656 w 43748"/>
                <a:gd name="connsiteY17" fmla="*/ 22772 h 26236"/>
                <a:gd name="connsiteX18" fmla="*/ 0 w 43748"/>
                <a:gd name="connsiteY18" fmla="*/ 13952 h 26236"/>
                <a:gd name="connsiteX19" fmla="*/ 3592 w 43748"/>
                <a:gd name="connsiteY19" fmla="*/ 3977 h 26236"/>
                <a:gd name="connsiteX20" fmla="*/ 12733 w 43748"/>
                <a:gd name="connsiteY20" fmla="*/ 0 h 26236"/>
                <a:gd name="connsiteX21" fmla="*/ 16486 w 43748"/>
                <a:gd name="connsiteY21" fmla="*/ 609 h 26236"/>
                <a:gd name="connsiteX22" fmla="*/ 19629 w 43748"/>
                <a:gd name="connsiteY22" fmla="*/ 1989 h 26236"/>
                <a:gd name="connsiteX23" fmla="*/ 23221 w 43748"/>
                <a:gd name="connsiteY23" fmla="*/ 4876 h 26236"/>
                <a:gd name="connsiteX24" fmla="*/ 27006 w 43748"/>
                <a:gd name="connsiteY24" fmla="*/ 8692 h 26236"/>
                <a:gd name="connsiteX25" fmla="*/ 31913 w 43748"/>
                <a:gd name="connsiteY25" fmla="*/ 14209 h 26236"/>
                <a:gd name="connsiteX26" fmla="*/ 38681 w 43748"/>
                <a:gd name="connsiteY26" fmla="*/ 21169 h 26236"/>
                <a:gd name="connsiteX27" fmla="*/ 38681 w 43748"/>
                <a:gd name="connsiteY27" fmla="*/ 9334 h 26236"/>
                <a:gd name="connsiteX28" fmla="*/ 38167 w 43748"/>
                <a:gd name="connsiteY28" fmla="*/ 3111 h 26236"/>
                <a:gd name="connsiteX29" fmla="*/ 32330 w 43748"/>
                <a:gd name="connsiteY29" fmla="*/ 1668 h 26236"/>
                <a:gd name="connsiteX30" fmla="*/ 32330 w 43748"/>
                <a:gd name="connsiteY30" fmla="*/ 0 h 26236"/>
                <a:gd name="connsiteX31" fmla="*/ 43748 w 43748"/>
                <a:gd name="connsiteY31" fmla="*/ 1860 h 26236"/>
                <a:gd name="connsiteX32" fmla="*/ 43748 w 43748"/>
                <a:gd name="connsiteY32" fmla="*/ 26237 h 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6">
                  <a:moveTo>
                    <a:pt x="43748" y="26237"/>
                  </a:moveTo>
                  <a:cubicBezTo>
                    <a:pt x="42957" y="26237"/>
                    <a:pt x="42444" y="26205"/>
                    <a:pt x="42209" y="26140"/>
                  </a:cubicBezTo>
                  <a:cubicBezTo>
                    <a:pt x="41974" y="26055"/>
                    <a:pt x="41674" y="25841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6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6"/>
                    <a:pt x="6629" y="22922"/>
                    <a:pt x="8724" y="23670"/>
                  </a:cubicBezTo>
                  <a:cubicBezTo>
                    <a:pt x="8681" y="23542"/>
                    <a:pt x="8660" y="23254"/>
                    <a:pt x="8660" y="22805"/>
                  </a:cubicBezTo>
                  <a:cubicBezTo>
                    <a:pt x="8660" y="21714"/>
                    <a:pt x="9002" y="20870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5"/>
                  </a:cubicBezTo>
                  <a:cubicBezTo>
                    <a:pt x="15278" y="21244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4"/>
                    <a:pt x="15064" y="24686"/>
                    <a:pt x="14465" y="25307"/>
                  </a:cubicBezTo>
                  <a:cubicBezTo>
                    <a:pt x="13845" y="25927"/>
                    <a:pt x="12990" y="26237"/>
                    <a:pt x="11899" y="26237"/>
                  </a:cubicBezTo>
                  <a:cubicBezTo>
                    <a:pt x="8842" y="26237"/>
                    <a:pt x="6094" y="25082"/>
                    <a:pt x="3656" y="22772"/>
                  </a:cubicBezTo>
                  <a:cubicBezTo>
                    <a:pt x="1219" y="20442"/>
                    <a:pt x="0" y="17501"/>
                    <a:pt x="0" y="13952"/>
                  </a:cubicBezTo>
                  <a:cubicBezTo>
                    <a:pt x="0" y="9933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5"/>
                    <a:pt x="18710" y="1454"/>
                    <a:pt x="19629" y="1989"/>
                  </a:cubicBezTo>
                  <a:cubicBezTo>
                    <a:pt x="20548" y="2502"/>
                    <a:pt x="21746" y="3464"/>
                    <a:pt x="23221" y="4876"/>
                  </a:cubicBezTo>
                  <a:cubicBezTo>
                    <a:pt x="24697" y="6287"/>
                    <a:pt x="25958" y="7559"/>
                    <a:pt x="27006" y="8692"/>
                  </a:cubicBezTo>
                  <a:cubicBezTo>
                    <a:pt x="28054" y="9826"/>
                    <a:pt x="29689" y="11665"/>
                    <a:pt x="31913" y="14209"/>
                  </a:cubicBezTo>
                  <a:lnTo>
                    <a:pt x="38681" y="21169"/>
                  </a:lnTo>
                  <a:lnTo>
                    <a:pt x="38681" y="9334"/>
                  </a:lnTo>
                  <a:cubicBezTo>
                    <a:pt x="38681" y="5485"/>
                    <a:pt x="38510" y="3411"/>
                    <a:pt x="38167" y="3111"/>
                  </a:cubicBezTo>
                  <a:cubicBezTo>
                    <a:pt x="37547" y="2684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34FF799-25BD-6E5F-8191-9243B163AB86}"/>
                </a:ext>
              </a:extLst>
            </p:cNvPr>
            <p:cNvSpPr/>
            <p:nvPr/>
          </p:nvSpPr>
          <p:spPr>
            <a:xfrm>
              <a:off x="1072733" y="2321410"/>
              <a:ext cx="93838" cy="21763"/>
            </a:xfrm>
            <a:custGeom>
              <a:avLst/>
              <a:gdLst>
                <a:gd name="connsiteX0" fmla="*/ 92922 w 93838"/>
                <a:gd name="connsiteY0" fmla="*/ 21764 h 21763"/>
                <a:gd name="connsiteX1" fmla="*/ 91318 w 93838"/>
                <a:gd name="connsiteY1" fmla="*/ 20573 h 21763"/>
                <a:gd name="connsiteX2" fmla="*/ 46919 w 93838"/>
                <a:gd name="connsiteY2" fmla="*/ 5453 h 21763"/>
                <a:gd name="connsiteX3" fmla="*/ 3116 w 93838"/>
                <a:gd name="connsiteY3" fmla="*/ 19977 h 21763"/>
                <a:gd name="connsiteX4" fmla="*/ 916 w 93838"/>
                <a:gd name="connsiteY4" fmla="*/ 21764 h 21763"/>
                <a:gd name="connsiteX5" fmla="*/ 0 w 93838"/>
                <a:gd name="connsiteY5" fmla="*/ 20847 h 21763"/>
                <a:gd name="connsiteX6" fmla="*/ 1879 w 93838"/>
                <a:gd name="connsiteY6" fmla="*/ 17961 h 21763"/>
                <a:gd name="connsiteX7" fmla="*/ 8064 w 93838"/>
                <a:gd name="connsiteY7" fmla="*/ 12234 h 21763"/>
                <a:gd name="connsiteX8" fmla="*/ 17640 w 93838"/>
                <a:gd name="connsiteY8" fmla="*/ 6186 h 21763"/>
                <a:gd name="connsiteX9" fmla="*/ 46919 w 93838"/>
                <a:gd name="connsiteY9" fmla="*/ 0 h 21763"/>
                <a:gd name="connsiteX10" fmla="*/ 75556 w 93838"/>
                <a:gd name="connsiteY10" fmla="*/ 5911 h 21763"/>
                <a:gd name="connsiteX11" fmla="*/ 85407 w 93838"/>
                <a:gd name="connsiteY11" fmla="*/ 11959 h 21763"/>
                <a:gd name="connsiteX12" fmla="*/ 91868 w 93838"/>
                <a:gd name="connsiteY12" fmla="*/ 17824 h 21763"/>
                <a:gd name="connsiteX13" fmla="*/ 93838 w 93838"/>
                <a:gd name="connsiteY13" fmla="*/ 20847 h 21763"/>
                <a:gd name="connsiteX14" fmla="*/ 92922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92922" y="21764"/>
                  </a:moveTo>
                  <a:cubicBezTo>
                    <a:pt x="92616" y="21764"/>
                    <a:pt x="92082" y="21367"/>
                    <a:pt x="91318" y="20573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7"/>
                  </a:cubicBezTo>
                  <a:cubicBezTo>
                    <a:pt x="1985" y="21168"/>
                    <a:pt x="1252" y="21764"/>
                    <a:pt x="916" y="21764"/>
                  </a:cubicBezTo>
                  <a:cubicBezTo>
                    <a:pt x="305" y="21764"/>
                    <a:pt x="0" y="21459"/>
                    <a:pt x="0" y="20847"/>
                  </a:cubicBezTo>
                  <a:cubicBezTo>
                    <a:pt x="0" y="20420"/>
                    <a:pt x="626" y="19459"/>
                    <a:pt x="1879" y="17961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2"/>
                    <a:pt x="14128" y="7896"/>
                    <a:pt x="17640" y="6186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7"/>
                  </a:cubicBezTo>
                  <a:cubicBezTo>
                    <a:pt x="93838" y="21459"/>
                    <a:pt x="93533" y="21764"/>
                    <a:pt x="92922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22C9B-3558-98B2-C36A-7EBDB242B847}"/>
              </a:ext>
            </a:extLst>
          </p:cNvPr>
          <p:cNvGrpSpPr/>
          <p:nvPr/>
        </p:nvGrpSpPr>
        <p:grpSpPr>
          <a:xfrm>
            <a:off x="2251102" y="1874598"/>
            <a:ext cx="1055564" cy="1304096"/>
            <a:chOff x="2251102" y="1874598"/>
            <a:chExt cx="1055564" cy="1304096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4B97A9-BDE2-C0A1-99A9-566B6398BC96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  <a:gd name="connsiteX1001" fmla="*/ 0 w 1055564"/>
                <a:gd name="connsiteY1001" fmla="*/ 1304097 h 1304096"/>
                <a:gd name="connsiteX1002" fmla="*/ 0 w 1055564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  <a:lnTo>
                    <a:pt x="0" y="1304097"/>
                  </a:lnTo>
                  <a:lnTo>
                    <a:pt x="0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81D06E-E05B-10EA-3B79-10D2E3BBC505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63C76919-1813-F8BA-CF4D-BD6CD6BE0970}"/>
              </a:ext>
            </a:extLst>
          </p:cNvPr>
          <p:cNvSpPr/>
          <p:nvPr/>
        </p:nvSpPr>
        <p:spPr>
          <a:xfrm>
            <a:off x="1406659" y="1874595"/>
            <a:ext cx="1900007" cy="1304089"/>
          </a:xfrm>
          <a:custGeom>
            <a:avLst/>
            <a:gdLst>
              <a:gd name="connsiteX0" fmla="*/ 0 w 1900007"/>
              <a:gd name="connsiteY0" fmla="*/ 1304089 h 1304089"/>
              <a:gd name="connsiteX1" fmla="*/ 1901 w 1900007"/>
              <a:gd name="connsiteY1" fmla="*/ 1304089 h 1304089"/>
              <a:gd name="connsiteX2" fmla="*/ 3804 w 1900007"/>
              <a:gd name="connsiteY2" fmla="*/ 1304089 h 1304089"/>
              <a:gd name="connsiteX3" fmla="*/ 5705 w 1900007"/>
              <a:gd name="connsiteY3" fmla="*/ 1304089 h 1304089"/>
              <a:gd name="connsiteX4" fmla="*/ 7608 w 1900007"/>
              <a:gd name="connsiteY4" fmla="*/ 1304089 h 1304089"/>
              <a:gd name="connsiteX5" fmla="*/ 9509 w 1900007"/>
              <a:gd name="connsiteY5" fmla="*/ 1304089 h 1304089"/>
              <a:gd name="connsiteX6" fmla="*/ 11412 w 1900007"/>
              <a:gd name="connsiteY6" fmla="*/ 1304089 h 1304089"/>
              <a:gd name="connsiteX7" fmla="*/ 13313 w 1900007"/>
              <a:gd name="connsiteY7" fmla="*/ 1304089 h 1304089"/>
              <a:gd name="connsiteX8" fmla="*/ 15215 w 1900007"/>
              <a:gd name="connsiteY8" fmla="*/ 1304089 h 1304089"/>
              <a:gd name="connsiteX9" fmla="*/ 17117 w 1900007"/>
              <a:gd name="connsiteY9" fmla="*/ 1304089 h 1304089"/>
              <a:gd name="connsiteX10" fmla="*/ 19019 w 1900007"/>
              <a:gd name="connsiteY10" fmla="*/ 1304089 h 1304089"/>
              <a:gd name="connsiteX11" fmla="*/ 20921 w 1900007"/>
              <a:gd name="connsiteY11" fmla="*/ 1304089 h 1304089"/>
              <a:gd name="connsiteX12" fmla="*/ 22823 w 1900007"/>
              <a:gd name="connsiteY12" fmla="*/ 1304089 h 1304089"/>
              <a:gd name="connsiteX13" fmla="*/ 24725 w 1900007"/>
              <a:gd name="connsiteY13" fmla="*/ 1304089 h 1304089"/>
              <a:gd name="connsiteX14" fmla="*/ 26627 w 1900007"/>
              <a:gd name="connsiteY14" fmla="*/ 1304089 h 1304089"/>
              <a:gd name="connsiteX15" fmla="*/ 28529 w 1900007"/>
              <a:gd name="connsiteY15" fmla="*/ 1304089 h 1304089"/>
              <a:gd name="connsiteX16" fmla="*/ 30430 w 1900007"/>
              <a:gd name="connsiteY16" fmla="*/ 1304089 h 1304089"/>
              <a:gd name="connsiteX17" fmla="*/ 32332 w 1900007"/>
              <a:gd name="connsiteY17" fmla="*/ 1304089 h 1304089"/>
              <a:gd name="connsiteX18" fmla="*/ 34234 w 1900007"/>
              <a:gd name="connsiteY18" fmla="*/ 1304089 h 1304089"/>
              <a:gd name="connsiteX19" fmla="*/ 36136 w 1900007"/>
              <a:gd name="connsiteY19" fmla="*/ 1304089 h 1304089"/>
              <a:gd name="connsiteX20" fmla="*/ 38038 w 1900007"/>
              <a:gd name="connsiteY20" fmla="*/ 1304089 h 1304089"/>
              <a:gd name="connsiteX21" fmla="*/ 39940 w 1900007"/>
              <a:gd name="connsiteY21" fmla="*/ 1304089 h 1304089"/>
              <a:gd name="connsiteX22" fmla="*/ 41842 w 1900007"/>
              <a:gd name="connsiteY22" fmla="*/ 1304089 h 1304089"/>
              <a:gd name="connsiteX23" fmla="*/ 43744 w 1900007"/>
              <a:gd name="connsiteY23" fmla="*/ 1304089 h 1304089"/>
              <a:gd name="connsiteX24" fmla="*/ 45645 w 1900007"/>
              <a:gd name="connsiteY24" fmla="*/ 1304080 h 1304089"/>
              <a:gd name="connsiteX25" fmla="*/ 47548 w 1900007"/>
              <a:gd name="connsiteY25" fmla="*/ 1304080 h 1304089"/>
              <a:gd name="connsiteX26" fmla="*/ 49449 w 1900007"/>
              <a:gd name="connsiteY26" fmla="*/ 1304080 h 1304089"/>
              <a:gd name="connsiteX27" fmla="*/ 51352 w 1900007"/>
              <a:gd name="connsiteY27" fmla="*/ 1304080 h 1304089"/>
              <a:gd name="connsiteX28" fmla="*/ 53253 w 1900007"/>
              <a:gd name="connsiteY28" fmla="*/ 1304080 h 1304089"/>
              <a:gd name="connsiteX29" fmla="*/ 55156 w 1900007"/>
              <a:gd name="connsiteY29" fmla="*/ 1304080 h 1304089"/>
              <a:gd name="connsiteX30" fmla="*/ 57057 w 1900007"/>
              <a:gd name="connsiteY30" fmla="*/ 1304080 h 1304089"/>
              <a:gd name="connsiteX31" fmla="*/ 58959 w 1900007"/>
              <a:gd name="connsiteY31" fmla="*/ 1304080 h 1304089"/>
              <a:gd name="connsiteX32" fmla="*/ 60861 w 1900007"/>
              <a:gd name="connsiteY32" fmla="*/ 1304080 h 1304089"/>
              <a:gd name="connsiteX33" fmla="*/ 62763 w 1900007"/>
              <a:gd name="connsiteY33" fmla="*/ 1304080 h 1304089"/>
              <a:gd name="connsiteX34" fmla="*/ 64665 w 1900007"/>
              <a:gd name="connsiteY34" fmla="*/ 1304080 h 1304089"/>
              <a:gd name="connsiteX35" fmla="*/ 66567 w 1900007"/>
              <a:gd name="connsiteY35" fmla="*/ 1304080 h 1304089"/>
              <a:gd name="connsiteX36" fmla="*/ 68469 w 1900007"/>
              <a:gd name="connsiteY36" fmla="*/ 1304080 h 1304089"/>
              <a:gd name="connsiteX37" fmla="*/ 70371 w 1900007"/>
              <a:gd name="connsiteY37" fmla="*/ 1304070 h 1304089"/>
              <a:gd name="connsiteX38" fmla="*/ 72272 w 1900007"/>
              <a:gd name="connsiteY38" fmla="*/ 1304070 h 1304089"/>
              <a:gd name="connsiteX39" fmla="*/ 74174 w 1900007"/>
              <a:gd name="connsiteY39" fmla="*/ 1304070 h 1304089"/>
              <a:gd name="connsiteX40" fmla="*/ 76076 w 1900007"/>
              <a:gd name="connsiteY40" fmla="*/ 1304070 h 1304089"/>
              <a:gd name="connsiteX41" fmla="*/ 77978 w 1900007"/>
              <a:gd name="connsiteY41" fmla="*/ 1304070 h 1304089"/>
              <a:gd name="connsiteX42" fmla="*/ 79880 w 1900007"/>
              <a:gd name="connsiteY42" fmla="*/ 1304070 h 1304089"/>
              <a:gd name="connsiteX43" fmla="*/ 81782 w 1900007"/>
              <a:gd name="connsiteY43" fmla="*/ 1304070 h 1304089"/>
              <a:gd name="connsiteX44" fmla="*/ 83684 w 1900007"/>
              <a:gd name="connsiteY44" fmla="*/ 1304070 h 1304089"/>
              <a:gd name="connsiteX45" fmla="*/ 85585 w 1900007"/>
              <a:gd name="connsiteY45" fmla="*/ 1304060 h 1304089"/>
              <a:gd name="connsiteX46" fmla="*/ 87488 w 1900007"/>
              <a:gd name="connsiteY46" fmla="*/ 1304060 h 1304089"/>
              <a:gd name="connsiteX47" fmla="*/ 89389 w 1900007"/>
              <a:gd name="connsiteY47" fmla="*/ 1304060 h 1304089"/>
              <a:gd name="connsiteX48" fmla="*/ 91292 w 1900007"/>
              <a:gd name="connsiteY48" fmla="*/ 1304060 h 1304089"/>
              <a:gd name="connsiteX49" fmla="*/ 93193 w 1900007"/>
              <a:gd name="connsiteY49" fmla="*/ 1304060 h 1304089"/>
              <a:gd name="connsiteX50" fmla="*/ 95096 w 1900007"/>
              <a:gd name="connsiteY50" fmla="*/ 1304060 h 1304089"/>
              <a:gd name="connsiteX51" fmla="*/ 96997 w 1900007"/>
              <a:gd name="connsiteY51" fmla="*/ 1304050 h 1304089"/>
              <a:gd name="connsiteX52" fmla="*/ 98899 w 1900007"/>
              <a:gd name="connsiteY52" fmla="*/ 1304050 h 1304089"/>
              <a:gd name="connsiteX53" fmla="*/ 100801 w 1900007"/>
              <a:gd name="connsiteY53" fmla="*/ 1304050 h 1304089"/>
              <a:gd name="connsiteX54" fmla="*/ 102703 w 1900007"/>
              <a:gd name="connsiteY54" fmla="*/ 1304050 h 1304089"/>
              <a:gd name="connsiteX55" fmla="*/ 104605 w 1900007"/>
              <a:gd name="connsiteY55" fmla="*/ 1304050 h 1304089"/>
              <a:gd name="connsiteX56" fmla="*/ 106507 w 1900007"/>
              <a:gd name="connsiteY56" fmla="*/ 1304040 h 1304089"/>
              <a:gd name="connsiteX57" fmla="*/ 108409 w 1900007"/>
              <a:gd name="connsiteY57" fmla="*/ 1304040 h 1304089"/>
              <a:gd name="connsiteX58" fmla="*/ 110311 w 1900007"/>
              <a:gd name="connsiteY58" fmla="*/ 1304040 h 1304089"/>
              <a:gd name="connsiteX59" fmla="*/ 112213 w 1900007"/>
              <a:gd name="connsiteY59" fmla="*/ 1304040 h 1304089"/>
              <a:gd name="connsiteX60" fmla="*/ 114114 w 1900007"/>
              <a:gd name="connsiteY60" fmla="*/ 1304040 h 1304089"/>
              <a:gd name="connsiteX61" fmla="*/ 116016 w 1900007"/>
              <a:gd name="connsiteY61" fmla="*/ 1304031 h 1304089"/>
              <a:gd name="connsiteX62" fmla="*/ 117918 w 1900007"/>
              <a:gd name="connsiteY62" fmla="*/ 1304031 h 1304089"/>
              <a:gd name="connsiteX63" fmla="*/ 119820 w 1900007"/>
              <a:gd name="connsiteY63" fmla="*/ 1304031 h 1304089"/>
              <a:gd name="connsiteX64" fmla="*/ 121722 w 1900007"/>
              <a:gd name="connsiteY64" fmla="*/ 1304021 h 1304089"/>
              <a:gd name="connsiteX65" fmla="*/ 123624 w 1900007"/>
              <a:gd name="connsiteY65" fmla="*/ 1304021 h 1304089"/>
              <a:gd name="connsiteX66" fmla="*/ 125526 w 1900007"/>
              <a:gd name="connsiteY66" fmla="*/ 1304021 h 1304089"/>
              <a:gd name="connsiteX67" fmla="*/ 127428 w 1900007"/>
              <a:gd name="connsiteY67" fmla="*/ 1304011 h 1304089"/>
              <a:gd name="connsiteX68" fmla="*/ 129329 w 1900007"/>
              <a:gd name="connsiteY68" fmla="*/ 1304011 h 1304089"/>
              <a:gd name="connsiteX69" fmla="*/ 131232 w 1900007"/>
              <a:gd name="connsiteY69" fmla="*/ 1304011 h 1304089"/>
              <a:gd name="connsiteX70" fmla="*/ 133133 w 1900007"/>
              <a:gd name="connsiteY70" fmla="*/ 1304001 h 1304089"/>
              <a:gd name="connsiteX71" fmla="*/ 135036 w 1900007"/>
              <a:gd name="connsiteY71" fmla="*/ 1304001 h 1304089"/>
              <a:gd name="connsiteX72" fmla="*/ 136937 w 1900007"/>
              <a:gd name="connsiteY72" fmla="*/ 1304001 h 1304089"/>
              <a:gd name="connsiteX73" fmla="*/ 138840 w 1900007"/>
              <a:gd name="connsiteY73" fmla="*/ 1303992 h 1304089"/>
              <a:gd name="connsiteX74" fmla="*/ 140741 w 1900007"/>
              <a:gd name="connsiteY74" fmla="*/ 1303992 h 1304089"/>
              <a:gd name="connsiteX75" fmla="*/ 142643 w 1900007"/>
              <a:gd name="connsiteY75" fmla="*/ 1303982 h 1304089"/>
              <a:gd name="connsiteX76" fmla="*/ 144545 w 1900007"/>
              <a:gd name="connsiteY76" fmla="*/ 1303982 h 1304089"/>
              <a:gd name="connsiteX77" fmla="*/ 146447 w 1900007"/>
              <a:gd name="connsiteY77" fmla="*/ 1303972 h 1304089"/>
              <a:gd name="connsiteX78" fmla="*/ 148349 w 1900007"/>
              <a:gd name="connsiteY78" fmla="*/ 1303972 h 1304089"/>
              <a:gd name="connsiteX79" fmla="*/ 150251 w 1900007"/>
              <a:gd name="connsiteY79" fmla="*/ 1303962 h 1304089"/>
              <a:gd name="connsiteX80" fmla="*/ 152153 w 1900007"/>
              <a:gd name="connsiteY80" fmla="*/ 1303962 h 1304089"/>
              <a:gd name="connsiteX81" fmla="*/ 154055 w 1900007"/>
              <a:gd name="connsiteY81" fmla="*/ 1303952 h 1304089"/>
              <a:gd name="connsiteX82" fmla="*/ 155956 w 1900007"/>
              <a:gd name="connsiteY82" fmla="*/ 1303952 h 1304089"/>
              <a:gd name="connsiteX83" fmla="*/ 157858 w 1900007"/>
              <a:gd name="connsiteY83" fmla="*/ 1303943 h 1304089"/>
              <a:gd name="connsiteX84" fmla="*/ 159760 w 1900007"/>
              <a:gd name="connsiteY84" fmla="*/ 1303943 h 1304089"/>
              <a:gd name="connsiteX85" fmla="*/ 161662 w 1900007"/>
              <a:gd name="connsiteY85" fmla="*/ 1303933 h 1304089"/>
              <a:gd name="connsiteX86" fmla="*/ 163564 w 1900007"/>
              <a:gd name="connsiteY86" fmla="*/ 1303923 h 1304089"/>
              <a:gd name="connsiteX87" fmla="*/ 165466 w 1900007"/>
              <a:gd name="connsiteY87" fmla="*/ 1303923 h 1304089"/>
              <a:gd name="connsiteX88" fmla="*/ 167368 w 1900007"/>
              <a:gd name="connsiteY88" fmla="*/ 1303913 h 1304089"/>
              <a:gd name="connsiteX89" fmla="*/ 169269 w 1900007"/>
              <a:gd name="connsiteY89" fmla="*/ 1303904 h 1304089"/>
              <a:gd name="connsiteX90" fmla="*/ 171172 w 1900007"/>
              <a:gd name="connsiteY90" fmla="*/ 1303894 h 1304089"/>
              <a:gd name="connsiteX91" fmla="*/ 173073 w 1900007"/>
              <a:gd name="connsiteY91" fmla="*/ 1303894 h 1304089"/>
              <a:gd name="connsiteX92" fmla="*/ 174976 w 1900007"/>
              <a:gd name="connsiteY92" fmla="*/ 1303884 h 1304089"/>
              <a:gd name="connsiteX93" fmla="*/ 176877 w 1900007"/>
              <a:gd name="connsiteY93" fmla="*/ 1303874 h 1304089"/>
              <a:gd name="connsiteX94" fmla="*/ 178780 w 1900007"/>
              <a:gd name="connsiteY94" fmla="*/ 1303864 h 1304089"/>
              <a:gd name="connsiteX95" fmla="*/ 180681 w 1900007"/>
              <a:gd name="connsiteY95" fmla="*/ 1303855 h 1304089"/>
              <a:gd name="connsiteX96" fmla="*/ 182584 w 1900007"/>
              <a:gd name="connsiteY96" fmla="*/ 1303845 h 1304089"/>
              <a:gd name="connsiteX97" fmla="*/ 184485 w 1900007"/>
              <a:gd name="connsiteY97" fmla="*/ 1303835 h 1304089"/>
              <a:gd name="connsiteX98" fmla="*/ 186387 w 1900007"/>
              <a:gd name="connsiteY98" fmla="*/ 1303825 h 1304089"/>
              <a:gd name="connsiteX99" fmla="*/ 188289 w 1900007"/>
              <a:gd name="connsiteY99" fmla="*/ 1303816 h 1304089"/>
              <a:gd name="connsiteX100" fmla="*/ 190191 w 1900007"/>
              <a:gd name="connsiteY100" fmla="*/ 1303806 h 1304089"/>
              <a:gd name="connsiteX101" fmla="*/ 192093 w 1900007"/>
              <a:gd name="connsiteY101" fmla="*/ 1303796 h 1304089"/>
              <a:gd name="connsiteX102" fmla="*/ 193995 w 1900007"/>
              <a:gd name="connsiteY102" fmla="*/ 1303786 h 1304089"/>
              <a:gd name="connsiteX103" fmla="*/ 195897 w 1900007"/>
              <a:gd name="connsiteY103" fmla="*/ 1303767 h 1304089"/>
              <a:gd name="connsiteX104" fmla="*/ 197799 w 1900007"/>
              <a:gd name="connsiteY104" fmla="*/ 1303757 h 1304089"/>
              <a:gd name="connsiteX105" fmla="*/ 199700 w 1900007"/>
              <a:gd name="connsiteY105" fmla="*/ 1303747 h 1304089"/>
              <a:gd name="connsiteX106" fmla="*/ 201602 w 1900007"/>
              <a:gd name="connsiteY106" fmla="*/ 1303737 h 1304089"/>
              <a:gd name="connsiteX107" fmla="*/ 203504 w 1900007"/>
              <a:gd name="connsiteY107" fmla="*/ 1303718 h 1304089"/>
              <a:gd name="connsiteX108" fmla="*/ 205406 w 1900007"/>
              <a:gd name="connsiteY108" fmla="*/ 1303708 h 1304089"/>
              <a:gd name="connsiteX109" fmla="*/ 207308 w 1900007"/>
              <a:gd name="connsiteY109" fmla="*/ 1303688 h 1304089"/>
              <a:gd name="connsiteX110" fmla="*/ 209210 w 1900007"/>
              <a:gd name="connsiteY110" fmla="*/ 1303679 h 1304089"/>
              <a:gd name="connsiteX111" fmla="*/ 211112 w 1900007"/>
              <a:gd name="connsiteY111" fmla="*/ 1303659 h 1304089"/>
              <a:gd name="connsiteX112" fmla="*/ 213013 w 1900007"/>
              <a:gd name="connsiteY112" fmla="*/ 1303649 h 1304089"/>
              <a:gd name="connsiteX113" fmla="*/ 214916 w 1900007"/>
              <a:gd name="connsiteY113" fmla="*/ 1303630 h 1304089"/>
              <a:gd name="connsiteX114" fmla="*/ 216817 w 1900007"/>
              <a:gd name="connsiteY114" fmla="*/ 1303610 h 1304089"/>
              <a:gd name="connsiteX115" fmla="*/ 218720 w 1900007"/>
              <a:gd name="connsiteY115" fmla="*/ 1303591 h 1304089"/>
              <a:gd name="connsiteX116" fmla="*/ 220621 w 1900007"/>
              <a:gd name="connsiteY116" fmla="*/ 1303571 h 1304089"/>
              <a:gd name="connsiteX117" fmla="*/ 222524 w 1900007"/>
              <a:gd name="connsiteY117" fmla="*/ 1303551 h 1304089"/>
              <a:gd name="connsiteX118" fmla="*/ 224425 w 1900007"/>
              <a:gd name="connsiteY118" fmla="*/ 1303532 h 1304089"/>
              <a:gd name="connsiteX119" fmla="*/ 226327 w 1900007"/>
              <a:gd name="connsiteY119" fmla="*/ 1303512 h 1304089"/>
              <a:gd name="connsiteX120" fmla="*/ 228229 w 1900007"/>
              <a:gd name="connsiteY120" fmla="*/ 1303493 h 1304089"/>
              <a:gd name="connsiteX121" fmla="*/ 230131 w 1900007"/>
              <a:gd name="connsiteY121" fmla="*/ 1303473 h 1304089"/>
              <a:gd name="connsiteX122" fmla="*/ 232033 w 1900007"/>
              <a:gd name="connsiteY122" fmla="*/ 1303454 h 1304089"/>
              <a:gd name="connsiteX123" fmla="*/ 233935 w 1900007"/>
              <a:gd name="connsiteY123" fmla="*/ 1303424 h 1304089"/>
              <a:gd name="connsiteX124" fmla="*/ 235837 w 1900007"/>
              <a:gd name="connsiteY124" fmla="*/ 1303405 h 1304089"/>
              <a:gd name="connsiteX125" fmla="*/ 237739 w 1900007"/>
              <a:gd name="connsiteY125" fmla="*/ 1303375 h 1304089"/>
              <a:gd name="connsiteX126" fmla="*/ 239640 w 1900007"/>
              <a:gd name="connsiteY126" fmla="*/ 1303356 h 1304089"/>
              <a:gd name="connsiteX127" fmla="*/ 241542 w 1900007"/>
              <a:gd name="connsiteY127" fmla="*/ 1303326 h 1304089"/>
              <a:gd name="connsiteX128" fmla="*/ 243444 w 1900007"/>
              <a:gd name="connsiteY128" fmla="*/ 1303297 h 1304089"/>
              <a:gd name="connsiteX129" fmla="*/ 245346 w 1900007"/>
              <a:gd name="connsiteY129" fmla="*/ 1303268 h 1304089"/>
              <a:gd name="connsiteX130" fmla="*/ 247248 w 1900007"/>
              <a:gd name="connsiteY130" fmla="*/ 1303248 h 1304089"/>
              <a:gd name="connsiteX131" fmla="*/ 249150 w 1900007"/>
              <a:gd name="connsiteY131" fmla="*/ 1303209 h 1304089"/>
              <a:gd name="connsiteX132" fmla="*/ 251052 w 1900007"/>
              <a:gd name="connsiteY132" fmla="*/ 1303180 h 1304089"/>
              <a:gd name="connsiteX133" fmla="*/ 252954 w 1900007"/>
              <a:gd name="connsiteY133" fmla="*/ 1303150 h 1304089"/>
              <a:gd name="connsiteX134" fmla="*/ 254856 w 1900007"/>
              <a:gd name="connsiteY134" fmla="*/ 1303121 h 1304089"/>
              <a:gd name="connsiteX135" fmla="*/ 256757 w 1900007"/>
              <a:gd name="connsiteY135" fmla="*/ 1303082 h 1304089"/>
              <a:gd name="connsiteX136" fmla="*/ 258660 w 1900007"/>
              <a:gd name="connsiteY136" fmla="*/ 1303053 h 1304089"/>
              <a:gd name="connsiteX137" fmla="*/ 260561 w 1900007"/>
              <a:gd name="connsiteY137" fmla="*/ 1303014 h 1304089"/>
              <a:gd name="connsiteX138" fmla="*/ 262464 w 1900007"/>
              <a:gd name="connsiteY138" fmla="*/ 1302974 h 1304089"/>
              <a:gd name="connsiteX139" fmla="*/ 264365 w 1900007"/>
              <a:gd name="connsiteY139" fmla="*/ 1302935 h 1304089"/>
              <a:gd name="connsiteX140" fmla="*/ 266268 w 1900007"/>
              <a:gd name="connsiteY140" fmla="*/ 1302896 h 1304089"/>
              <a:gd name="connsiteX141" fmla="*/ 268169 w 1900007"/>
              <a:gd name="connsiteY141" fmla="*/ 1302857 h 1304089"/>
              <a:gd name="connsiteX142" fmla="*/ 270071 w 1900007"/>
              <a:gd name="connsiteY142" fmla="*/ 1302808 h 1304089"/>
              <a:gd name="connsiteX143" fmla="*/ 271973 w 1900007"/>
              <a:gd name="connsiteY143" fmla="*/ 1302769 h 1304089"/>
              <a:gd name="connsiteX144" fmla="*/ 273875 w 1900007"/>
              <a:gd name="connsiteY144" fmla="*/ 1302720 h 1304089"/>
              <a:gd name="connsiteX145" fmla="*/ 275777 w 1900007"/>
              <a:gd name="connsiteY145" fmla="*/ 1302681 h 1304089"/>
              <a:gd name="connsiteX146" fmla="*/ 277679 w 1900007"/>
              <a:gd name="connsiteY146" fmla="*/ 1302632 h 1304089"/>
              <a:gd name="connsiteX147" fmla="*/ 279581 w 1900007"/>
              <a:gd name="connsiteY147" fmla="*/ 1302583 h 1304089"/>
              <a:gd name="connsiteX148" fmla="*/ 281483 w 1900007"/>
              <a:gd name="connsiteY148" fmla="*/ 1302524 h 1304089"/>
              <a:gd name="connsiteX149" fmla="*/ 283384 w 1900007"/>
              <a:gd name="connsiteY149" fmla="*/ 1302476 h 1304089"/>
              <a:gd name="connsiteX150" fmla="*/ 285286 w 1900007"/>
              <a:gd name="connsiteY150" fmla="*/ 1302417 h 1304089"/>
              <a:gd name="connsiteX151" fmla="*/ 287188 w 1900007"/>
              <a:gd name="connsiteY151" fmla="*/ 1302368 h 1304089"/>
              <a:gd name="connsiteX152" fmla="*/ 289090 w 1900007"/>
              <a:gd name="connsiteY152" fmla="*/ 1302309 h 1304089"/>
              <a:gd name="connsiteX153" fmla="*/ 290992 w 1900007"/>
              <a:gd name="connsiteY153" fmla="*/ 1302251 h 1304089"/>
              <a:gd name="connsiteX154" fmla="*/ 292894 w 1900007"/>
              <a:gd name="connsiteY154" fmla="*/ 1302192 h 1304089"/>
              <a:gd name="connsiteX155" fmla="*/ 294796 w 1900007"/>
              <a:gd name="connsiteY155" fmla="*/ 1302123 h 1304089"/>
              <a:gd name="connsiteX156" fmla="*/ 296697 w 1900007"/>
              <a:gd name="connsiteY156" fmla="*/ 1302055 h 1304089"/>
              <a:gd name="connsiteX157" fmla="*/ 298600 w 1900007"/>
              <a:gd name="connsiteY157" fmla="*/ 1301996 h 1304089"/>
              <a:gd name="connsiteX158" fmla="*/ 300501 w 1900007"/>
              <a:gd name="connsiteY158" fmla="*/ 1301918 h 1304089"/>
              <a:gd name="connsiteX159" fmla="*/ 302404 w 1900007"/>
              <a:gd name="connsiteY159" fmla="*/ 1301850 h 1304089"/>
              <a:gd name="connsiteX160" fmla="*/ 304305 w 1900007"/>
              <a:gd name="connsiteY160" fmla="*/ 1301781 h 1304089"/>
              <a:gd name="connsiteX161" fmla="*/ 306208 w 1900007"/>
              <a:gd name="connsiteY161" fmla="*/ 1301703 h 1304089"/>
              <a:gd name="connsiteX162" fmla="*/ 308109 w 1900007"/>
              <a:gd name="connsiteY162" fmla="*/ 1301625 h 1304089"/>
              <a:gd name="connsiteX163" fmla="*/ 310011 w 1900007"/>
              <a:gd name="connsiteY163" fmla="*/ 1301546 h 1304089"/>
              <a:gd name="connsiteX164" fmla="*/ 311913 w 1900007"/>
              <a:gd name="connsiteY164" fmla="*/ 1301458 h 1304089"/>
              <a:gd name="connsiteX165" fmla="*/ 313815 w 1900007"/>
              <a:gd name="connsiteY165" fmla="*/ 1301380 h 1304089"/>
              <a:gd name="connsiteX166" fmla="*/ 315717 w 1900007"/>
              <a:gd name="connsiteY166" fmla="*/ 1301292 h 1304089"/>
              <a:gd name="connsiteX167" fmla="*/ 317619 w 1900007"/>
              <a:gd name="connsiteY167" fmla="*/ 1301204 h 1304089"/>
              <a:gd name="connsiteX168" fmla="*/ 319521 w 1900007"/>
              <a:gd name="connsiteY168" fmla="*/ 1301106 h 1304089"/>
              <a:gd name="connsiteX169" fmla="*/ 321423 w 1900007"/>
              <a:gd name="connsiteY169" fmla="*/ 1301008 h 1304089"/>
              <a:gd name="connsiteX170" fmla="*/ 323324 w 1900007"/>
              <a:gd name="connsiteY170" fmla="*/ 1300911 h 1304089"/>
              <a:gd name="connsiteX171" fmla="*/ 325227 w 1900007"/>
              <a:gd name="connsiteY171" fmla="*/ 1300813 h 1304089"/>
              <a:gd name="connsiteX172" fmla="*/ 327128 w 1900007"/>
              <a:gd name="connsiteY172" fmla="*/ 1300705 h 1304089"/>
              <a:gd name="connsiteX173" fmla="*/ 329030 w 1900007"/>
              <a:gd name="connsiteY173" fmla="*/ 1300607 h 1304089"/>
              <a:gd name="connsiteX174" fmla="*/ 330932 w 1900007"/>
              <a:gd name="connsiteY174" fmla="*/ 1300490 h 1304089"/>
              <a:gd name="connsiteX175" fmla="*/ 332834 w 1900007"/>
              <a:gd name="connsiteY175" fmla="*/ 1300382 h 1304089"/>
              <a:gd name="connsiteX176" fmla="*/ 334736 w 1900007"/>
              <a:gd name="connsiteY176" fmla="*/ 1300265 h 1304089"/>
              <a:gd name="connsiteX177" fmla="*/ 336638 w 1900007"/>
              <a:gd name="connsiteY177" fmla="*/ 1300148 h 1304089"/>
              <a:gd name="connsiteX178" fmla="*/ 338540 w 1900007"/>
              <a:gd name="connsiteY178" fmla="*/ 1300020 h 1304089"/>
              <a:gd name="connsiteX179" fmla="*/ 340441 w 1900007"/>
              <a:gd name="connsiteY179" fmla="*/ 1299893 h 1304089"/>
              <a:gd name="connsiteX180" fmla="*/ 342344 w 1900007"/>
              <a:gd name="connsiteY180" fmla="*/ 1299766 h 1304089"/>
              <a:gd name="connsiteX181" fmla="*/ 344245 w 1900007"/>
              <a:gd name="connsiteY181" fmla="*/ 1299629 h 1304089"/>
              <a:gd name="connsiteX182" fmla="*/ 346148 w 1900007"/>
              <a:gd name="connsiteY182" fmla="*/ 1299492 h 1304089"/>
              <a:gd name="connsiteX183" fmla="*/ 348049 w 1900007"/>
              <a:gd name="connsiteY183" fmla="*/ 1299355 h 1304089"/>
              <a:gd name="connsiteX184" fmla="*/ 349952 w 1900007"/>
              <a:gd name="connsiteY184" fmla="*/ 1299209 h 1304089"/>
              <a:gd name="connsiteX185" fmla="*/ 351853 w 1900007"/>
              <a:gd name="connsiteY185" fmla="*/ 1299052 h 1304089"/>
              <a:gd name="connsiteX186" fmla="*/ 353755 w 1900007"/>
              <a:gd name="connsiteY186" fmla="*/ 1298905 h 1304089"/>
              <a:gd name="connsiteX187" fmla="*/ 355657 w 1900007"/>
              <a:gd name="connsiteY187" fmla="*/ 1298749 h 1304089"/>
              <a:gd name="connsiteX188" fmla="*/ 357559 w 1900007"/>
              <a:gd name="connsiteY188" fmla="*/ 1298583 h 1304089"/>
              <a:gd name="connsiteX189" fmla="*/ 359461 w 1900007"/>
              <a:gd name="connsiteY189" fmla="*/ 1298416 h 1304089"/>
              <a:gd name="connsiteX190" fmla="*/ 361363 w 1900007"/>
              <a:gd name="connsiteY190" fmla="*/ 1298250 h 1304089"/>
              <a:gd name="connsiteX191" fmla="*/ 363265 w 1900007"/>
              <a:gd name="connsiteY191" fmla="*/ 1298074 h 1304089"/>
              <a:gd name="connsiteX192" fmla="*/ 365167 w 1900007"/>
              <a:gd name="connsiteY192" fmla="*/ 1297888 h 1304089"/>
              <a:gd name="connsiteX193" fmla="*/ 367068 w 1900007"/>
              <a:gd name="connsiteY193" fmla="*/ 1297702 h 1304089"/>
              <a:gd name="connsiteX194" fmla="*/ 368970 w 1900007"/>
              <a:gd name="connsiteY194" fmla="*/ 1297517 h 1304089"/>
              <a:gd name="connsiteX195" fmla="*/ 370872 w 1900007"/>
              <a:gd name="connsiteY195" fmla="*/ 1297321 h 1304089"/>
              <a:gd name="connsiteX196" fmla="*/ 372774 w 1900007"/>
              <a:gd name="connsiteY196" fmla="*/ 1297116 h 1304089"/>
              <a:gd name="connsiteX197" fmla="*/ 374676 w 1900007"/>
              <a:gd name="connsiteY197" fmla="*/ 1296910 h 1304089"/>
              <a:gd name="connsiteX198" fmla="*/ 376578 w 1900007"/>
              <a:gd name="connsiteY198" fmla="*/ 1296705 h 1304089"/>
              <a:gd name="connsiteX199" fmla="*/ 378480 w 1900007"/>
              <a:gd name="connsiteY199" fmla="*/ 1296480 h 1304089"/>
              <a:gd name="connsiteX200" fmla="*/ 380381 w 1900007"/>
              <a:gd name="connsiteY200" fmla="*/ 1296265 h 1304089"/>
              <a:gd name="connsiteX201" fmla="*/ 382284 w 1900007"/>
              <a:gd name="connsiteY201" fmla="*/ 1296030 h 1304089"/>
              <a:gd name="connsiteX202" fmla="*/ 384185 w 1900007"/>
              <a:gd name="connsiteY202" fmla="*/ 1295795 h 1304089"/>
              <a:gd name="connsiteX203" fmla="*/ 386088 w 1900007"/>
              <a:gd name="connsiteY203" fmla="*/ 1295560 h 1304089"/>
              <a:gd name="connsiteX204" fmla="*/ 387989 w 1900007"/>
              <a:gd name="connsiteY204" fmla="*/ 1295306 h 1304089"/>
              <a:gd name="connsiteX205" fmla="*/ 389892 w 1900007"/>
              <a:gd name="connsiteY205" fmla="*/ 1295052 h 1304089"/>
              <a:gd name="connsiteX206" fmla="*/ 391793 w 1900007"/>
              <a:gd name="connsiteY206" fmla="*/ 1294797 h 1304089"/>
              <a:gd name="connsiteX207" fmla="*/ 393695 w 1900007"/>
              <a:gd name="connsiteY207" fmla="*/ 1294524 h 1304089"/>
              <a:gd name="connsiteX208" fmla="*/ 395597 w 1900007"/>
              <a:gd name="connsiteY208" fmla="*/ 1294250 h 1304089"/>
              <a:gd name="connsiteX209" fmla="*/ 397499 w 1900007"/>
              <a:gd name="connsiteY209" fmla="*/ 1293976 h 1304089"/>
              <a:gd name="connsiteX210" fmla="*/ 399401 w 1900007"/>
              <a:gd name="connsiteY210" fmla="*/ 1293682 h 1304089"/>
              <a:gd name="connsiteX211" fmla="*/ 401303 w 1900007"/>
              <a:gd name="connsiteY211" fmla="*/ 1293389 h 1304089"/>
              <a:gd name="connsiteX212" fmla="*/ 403205 w 1900007"/>
              <a:gd name="connsiteY212" fmla="*/ 1293086 h 1304089"/>
              <a:gd name="connsiteX213" fmla="*/ 405107 w 1900007"/>
              <a:gd name="connsiteY213" fmla="*/ 1292773 h 1304089"/>
              <a:gd name="connsiteX214" fmla="*/ 407009 w 1900007"/>
              <a:gd name="connsiteY214" fmla="*/ 1292460 h 1304089"/>
              <a:gd name="connsiteX215" fmla="*/ 408911 w 1900007"/>
              <a:gd name="connsiteY215" fmla="*/ 1292137 h 1304089"/>
              <a:gd name="connsiteX216" fmla="*/ 410812 w 1900007"/>
              <a:gd name="connsiteY216" fmla="*/ 1291795 h 1304089"/>
              <a:gd name="connsiteX217" fmla="*/ 412714 w 1900007"/>
              <a:gd name="connsiteY217" fmla="*/ 1291452 h 1304089"/>
              <a:gd name="connsiteX218" fmla="*/ 414616 w 1900007"/>
              <a:gd name="connsiteY218" fmla="*/ 1291100 h 1304089"/>
              <a:gd name="connsiteX219" fmla="*/ 416518 w 1900007"/>
              <a:gd name="connsiteY219" fmla="*/ 1290748 h 1304089"/>
              <a:gd name="connsiteX220" fmla="*/ 418420 w 1900007"/>
              <a:gd name="connsiteY220" fmla="*/ 1290376 h 1304089"/>
              <a:gd name="connsiteX221" fmla="*/ 420322 w 1900007"/>
              <a:gd name="connsiteY221" fmla="*/ 1289995 h 1304089"/>
              <a:gd name="connsiteX222" fmla="*/ 422224 w 1900007"/>
              <a:gd name="connsiteY222" fmla="*/ 1289613 h 1304089"/>
              <a:gd name="connsiteX223" fmla="*/ 424125 w 1900007"/>
              <a:gd name="connsiteY223" fmla="*/ 1289212 h 1304089"/>
              <a:gd name="connsiteX224" fmla="*/ 426028 w 1900007"/>
              <a:gd name="connsiteY224" fmla="*/ 1288811 h 1304089"/>
              <a:gd name="connsiteX225" fmla="*/ 427929 w 1900007"/>
              <a:gd name="connsiteY225" fmla="*/ 1288391 h 1304089"/>
              <a:gd name="connsiteX226" fmla="*/ 429832 w 1900007"/>
              <a:gd name="connsiteY226" fmla="*/ 1287970 h 1304089"/>
              <a:gd name="connsiteX227" fmla="*/ 431733 w 1900007"/>
              <a:gd name="connsiteY227" fmla="*/ 1287530 h 1304089"/>
              <a:gd name="connsiteX228" fmla="*/ 433636 w 1900007"/>
              <a:gd name="connsiteY228" fmla="*/ 1287090 h 1304089"/>
              <a:gd name="connsiteX229" fmla="*/ 435537 w 1900007"/>
              <a:gd name="connsiteY229" fmla="*/ 1286630 h 1304089"/>
              <a:gd name="connsiteX230" fmla="*/ 437439 w 1900007"/>
              <a:gd name="connsiteY230" fmla="*/ 1286161 h 1304089"/>
              <a:gd name="connsiteX231" fmla="*/ 439341 w 1900007"/>
              <a:gd name="connsiteY231" fmla="*/ 1285681 h 1304089"/>
              <a:gd name="connsiteX232" fmla="*/ 441243 w 1900007"/>
              <a:gd name="connsiteY232" fmla="*/ 1285192 h 1304089"/>
              <a:gd name="connsiteX233" fmla="*/ 443145 w 1900007"/>
              <a:gd name="connsiteY233" fmla="*/ 1284693 h 1304089"/>
              <a:gd name="connsiteX234" fmla="*/ 445047 w 1900007"/>
              <a:gd name="connsiteY234" fmla="*/ 1284175 h 1304089"/>
              <a:gd name="connsiteX235" fmla="*/ 446949 w 1900007"/>
              <a:gd name="connsiteY235" fmla="*/ 1283657 h 1304089"/>
              <a:gd name="connsiteX236" fmla="*/ 448851 w 1900007"/>
              <a:gd name="connsiteY236" fmla="*/ 1283119 h 1304089"/>
              <a:gd name="connsiteX237" fmla="*/ 450752 w 1900007"/>
              <a:gd name="connsiteY237" fmla="*/ 1282571 h 1304089"/>
              <a:gd name="connsiteX238" fmla="*/ 452654 w 1900007"/>
              <a:gd name="connsiteY238" fmla="*/ 1282004 h 1304089"/>
              <a:gd name="connsiteX239" fmla="*/ 454556 w 1900007"/>
              <a:gd name="connsiteY239" fmla="*/ 1281427 h 1304089"/>
              <a:gd name="connsiteX240" fmla="*/ 456458 w 1900007"/>
              <a:gd name="connsiteY240" fmla="*/ 1280840 h 1304089"/>
              <a:gd name="connsiteX241" fmla="*/ 458360 w 1900007"/>
              <a:gd name="connsiteY241" fmla="*/ 1280243 h 1304089"/>
              <a:gd name="connsiteX242" fmla="*/ 460262 w 1900007"/>
              <a:gd name="connsiteY242" fmla="*/ 1279627 h 1304089"/>
              <a:gd name="connsiteX243" fmla="*/ 462164 w 1900007"/>
              <a:gd name="connsiteY243" fmla="*/ 1279001 h 1304089"/>
              <a:gd name="connsiteX244" fmla="*/ 464065 w 1900007"/>
              <a:gd name="connsiteY244" fmla="*/ 1278355 h 1304089"/>
              <a:gd name="connsiteX245" fmla="*/ 465968 w 1900007"/>
              <a:gd name="connsiteY245" fmla="*/ 1277700 h 1304089"/>
              <a:gd name="connsiteX246" fmla="*/ 467869 w 1900007"/>
              <a:gd name="connsiteY246" fmla="*/ 1277025 h 1304089"/>
              <a:gd name="connsiteX247" fmla="*/ 469772 w 1900007"/>
              <a:gd name="connsiteY247" fmla="*/ 1276341 h 1304089"/>
              <a:gd name="connsiteX248" fmla="*/ 471673 w 1900007"/>
              <a:gd name="connsiteY248" fmla="*/ 1275636 h 1304089"/>
              <a:gd name="connsiteX249" fmla="*/ 473576 w 1900007"/>
              <a:gd name="connsiteY249" fmla="*/ 1274922 h 1304089"/>
              <a:gd name="connsiteX250" fmla="*/ 475477 w 1900007"/>
              <a:gd name="connsiteY250" fmla="*/ 1274189 h 1304089"/>
              <a:gd name="connsiteX251" fmla="*/ 477379 w 1900007"/>
              <a:gd name="connsiteY251" fmla="*/ 1273436 h 1304089"/>
              <a:gd name="connsiteX252" fmla="*/ 479281 w 1900007"/>
              <a:gd name="connsiteY252" fmla="*/ 1272673 h 1304089"/>
              <a:gd name="connsiteX253" fmla="*/ 481183 w 1900007"/>
              <a:gd name="connsiteY253" fmla="*/ 1271890 h 1304089"/>
              <a:gd name="connsiteX254" fmla="*/ 483085 w 1900007"/>
              <a:gd name="connsiteY254" fmla="*/ 1271098 h 1304089"/>
              <a:gd name="connsiteX255" fmla="*/ 484987 w 1900007"/>
              <a:gd name="connsiteY255" fmla="*/ 1270286 h 1304089"/>
              <a:gd name="connsiteX256" fmla="*/ 486889 w 1900007"/>
              <a:gd name="connsiteY256" fmla="*/ 1269445 h 1304089"/>
              <a:gd name="connsiteX257" fmla="*/ 488791 w 1900007"/>
              <a:gd name="connsiteY257" fmla="*/ 1268604 h 1304089"/>
              <a:gd name="connsiteX258" fmla="*/ 490693 w 1900007"/>
              <a:gd name="connsiteY258" fmla="*/ 1267733 h 1304089"/>
              <a:gd name="connsiteX259" fmla="*/ 492595 w 1900007"/>
              <a:gd name="connsiteY259" fmla="*/ 1266843 h 1304089"/>
              <a:gd name="connsiteX260" fmla="*/ 494496 w 1900007"/>
              <a:gd name="connsiteY260" fmla="*/ 1265943 h 1304089"/>
              <a:gd name="connsiteX261" fmla="*/ 496398 w 1900007"/>
              <a:gd name="connsiteY261" fmla="*/ 1265024 h 1304089"/>
              <a:gd name="connsiteX262" fmla="*/ 498300 w 1900007"/>
              <a:gd name="connsiteY262" fmla="*/ 1264075 h 1304089"/>
              <a:gd name="connsiteX263" fmla="*/ 500202 w 1900007"/>
              <a:gd name="connsiteY263" fmla="*/ 1263116 h 1304089"/>
              <a:gd name="connsiteX264" fmla="*/ 502104 w 1900007"/>
              <a:gd name="connsiteY264" fmla="*/ 1262138 h 1304089"/>
              <a:gd name="connsiteX265" fmla="*/ 504006 w 1900007"/>
              <a:gd name="connsiteY265" fmla="*/ 1261131 h 1304089"/>
              <a:gd name="connsiteX266" fmla="*/ 505908 w 1900007"/>
              <a:gd name="connsiteY266" fmla="*/ 1260114 h 1304089"/>
              <a:gd name="connsiteX267" fmla="*/ 507809 w 1900007"/>
              <a:gd name="connsiteY267" fmla="*/ 1259067 h 1304089"/>
              <a:gd name="connsiteX268" fmla="*/ 509712 w 1900007"/>
              <a:gd name="connsiteY268" fmla="*/ 1258011 h 1304089"/>
              <a:gd name="connsiteX269" fmla="*/ 511613 w 1900007"/>
              <a:gd name="connsiteY269" fmla="*/ 1256925 h 1304089"/>
              <a:gd name="connsiteX270" fmla="*/ 513516 w 1900007"/>
              <a:gd name="connsiteY270" fmla="*/ 1255820 h 1304089"/>
              <a:gd name="connsiteX271" fmla="*/ 515417 w 1900007"/>
              <a:gd name="connsiteY271" fmla="*/ 1254685 h 1304089"/>
              <a:gd name="connsiteX272" fmla="*/ 517320 w 1900007"/>
              <a:gd name="connsiteY272" fmla="*/ 1253541 h 1304089"/>
              <a:gd name="connsiteX273" fmla="*/ 519221 w 1900007"/>
              <a:gd name="connsiteY273" fmla="*/ 1252367 h 1304089"/>
              <a:gd name="connsiteX274" fmla="*/ 521123 w 1900007"/>
              <a:gd name="connsiteY274" fmla="*/ 1251174 h 1304089"/>
              <a:gd name="connsiteX275" fmla="*/ 523025 w 1900007"/>
              <a:gd name="connsiteY275" fmla="*/ 1249951 h 1304089"/>
              <a:gd name="connsiteX276" fmla="*/ 524927 w 1900007"/>
              <a:gd name="connsiteY276" fmla="*/ 1248709 h 1304089"/>
              <a:gd name="connsiteX277" fmla="*/ 526829 w 1900007"/>
              <a:gd name="connsiteY277" fmla="*/ 1247447 h 1304089"/>
              <a:gd name="connsiteX278" fmla="*/ 528731 w 1900007"/>
              <a:gd name="connsiteY278" fmla="*/ 1246156 h 1304089"/>
              <a:gd name="connsiteX279" fmla="*/ 530633 w 1900007"/>
              <a:gd name="connsiteY279" fmla="*/ 1244836 h 1304089"/>
              <a:gd name="connsiteX280" fmla="*/ 532535 w 1900007"/>
              <a:gd name="connsiteY280" fmla="*/ 1243496 h 1304089"/>
              <a:gd name="connsiteX281" fmla="*/ 534436 w 1900007"/>
              <a:gd name="connsiteY281" fmla="*/ 1242136 h 1304089"/>
              <a:gd name="connsiteX282" fmla="*/ 536339 w 1900007"/>
              <a:gd name="connsiteY282" fmla="*/ 1240737 h 1304089"/>
              <a:gd name="connsiteX283" fmla="*/ 538240 w 1900007"/>
              <a:gd name="connsiteY283" fmla="*/ 1239319 h 1304089"/>
              <a:gd name="connsiteX284" fmla="*/ 540142 w 1900007"/>
              <a:gd name="connsiteY284" fmla="*/ 1237881 h 1304089"/>
              <a:gd name="connsiteX285" fmla="*/ 542044 w 1900007"/>
              <a:gd name="connsiteY285" fmla="*/ 1236414 h 1304089"/>
              <a:gd name="connsiteX286" fmla="*/ 543946 w 1900007"/>
              <a:gd name="connsiteY286" fmla="*/ 1234918 h 1304089"/>
              <a:gd name="connsiteX287" fmla="*/ 545848 w 1900007"/>
              <a:gd name="connsiteY287" fmla="*/ 1233392 h 1304089"/>
              <a:gd name="connsiteX288" fmla="*/ 547750 w 1900007"/>
              <a:gd name="connsiteY288" fmla="*/ 1231837 h 1304089"/>
              <a:gd name="connsiteX289" fmla="*/ 549652 w 1900007"/>
              <a:gd name="connsiteY289" fmla="*/ 1230262 h 1304089"/>
              <a:gd name="connsiteX290" fmla="*/ 551553 w 1900007"/>
              <a:gd name="connsiteY290" fmla="*/ 1228648 h 1304089"/>
              <a:gd name="connsiteX291" fmla="*/ 553456 w 1900007"/>
              <a:gd name="connsiteY291" fmla="*/ 1227014 h 1304089"/>
              <a:gd name="connsiteX292" fmla="*/ 555357 w 1900007"/>
              <a:gd name="connsiteY292" fmla="*/ 1225342 h 1304089"/>
              <a:gd name="connsiteX293" fmla="*/ 557260 w 1900007"/>
              <a:gd name="connsiteY293" fmla="*/ 1223650 h 1304089"/>
              <a:gd name="connsiteX294" fmla="*/ 559161 w 1900007"/>
              <a:gd name="connsiteY294" fmla="*/ 1221928 h 1304089"/>
              <a:gd name="connsiteX295" fmla="*/ 561064 w 1900007"/>
              <a:gd name="connsiteY295" fmla="*/ 1220168 h 1304089"/>
              <a:gd name="connsiteX296" fmla="*/ 562965 w 1900007"/>
              <a:gd name="connsiteY296" fmla="*/ 1218378 h 1304089"/>
              <a:gd name="connsiteX297" fmla="*/ 564867 w 1900007"/>
              <a:gd name="connsiteY297" fmla="*/ 1216568 h 1304089"/>
              <a:gd name="connsiteX298" fmla="*/ 566769 w 1900007"/>
              <a:gd name="connsiteY298" fmla="*/ 1214720 h 1304089"/>
              <a:gd name="connsiteX299" fmla="*/ 568671 w 1900007"/>
              <a:gd name="connsiteY299" fmla="*/ 1212832 h 1304089"/>
              <a:gd name="connsiteX300" fmla="*/ 570573 w 1900007"/>
              <a:gd name="connsiteY300" fmla="*/ 1210925 h 1304089"/>
              <a:gd name="connsiteX301" fmla="*/ 572475 w 1900007"/>
              <a:gd name="connsiteY301" fmla="*/ 1208978 h 1304089"/>
              <a:gd name="connsiteX302" fmla="*/ 574377 w 1900007"/>
              <a:gd name="connsiteY302" fmla="*/ 1207002 h 1304089"/>
              <a:gd name="connsiteX303" fmla="*/ 576279 w 1900007"/>
              <a:gd name="connsiteY303" fmla="*/ 1204987 h 1304089"/>
              <a:gd name="connsiteX304" fmla="*/ 578180 w 1900007"/>
              <a:gd name="connsiteY304" fmla="*/ 1202943 h 1304089"/>
              <a:gd name="connsiteX305" fmla="*/ 580082 w 1900007"/>
              <a:gd name="connsiteY305" fmla="*/ 1200870 h 1304089"/>
              <a:gd name="connsiteX306" fmla="*/ 581984 w 1900007"/>
              <a:gd name="connsiteY306" fmla="*/ 1198757 h 1304089"/>
              <a:gd name="connsiteX307" fmla="*/ 583886 w 1900007"/>
              <a:gd name="connsiteY307" fmla="*/ 1196615 h 1304089"/>
              <a:gd name="connsiteX308" fmla="*/ 585788 w 1900007"/>
              <a:gd name="connsiteY308" fmla="*/ 1194434 h 1304089"/>
              <a:gd name="connsiteX309" fmla="*/ 587690 w 1900007"/>
              <a:gd name="connsiteY309" fmla="*/ 1192213 h 1304089"/>
              <a:gd name="connsiteX310" fmla="*/ 589592 w 1900007"/>
              <a:gd name="connsiteY310" fmla="*/ 1189964 h 1304089"/>
              <a:gd name="connsiteX311" fmla="*/ 591493 w 1900007"/>
              <a:gd name="connsiteY311" fmla="*/ 1187675 h 1304089"/>
              <a:gd name="connsiteX312" fmla="*/ 593396 w 1900007"/>
              <a:gd name="connsiteY312" fmla="*/ 1185347 h 1304089"/>
              <a:gd name="connsiteX313" fmla="*/ 595297 w 1900007"/>
              <a:gd name="connsiteY313" fmla="*/ 1182990 h 1304089"/>
              <a:gd name="connsiteX314" fmla="*/ 597200 w 1900007"/>
              <a:gd name="connsiteY314" fmla="*/ 1180594 h 1304089"/>
              <a:gd name="connsiteX315" fmla="*/ 599101 w 1900007"/>
              <a:gd name="connsiteY315" fmla="*/ 1178158 h 1304089"/>
              <a:gd name="connsiteX316" fmla="*/ 601004 w 1900007"/>
              <a:gd name="connsiteY316" fmla="*/ 1175683 h 1304089"/>
              <a:gd name="connsiteX317" fmla="*/ 602905 w 1900007"/>
              <a:gd name="connsiteY317" fmla="*/ 1173179 h 1304089"/>
              <a:gd name="connsiteX318" fmla="*/ 604807 w 1900007"/>
              <a:gd name="connsiteY318" fmla="*/ 1170627 h 1304089"/>
              <a:gd name="connsiteX319" fmla="*/ 606709 w 1900007"/>
              <a:gd name="connsiteY319" fmla="*/ 1168044 h 1304089"/>
              <a:gd name="connsiteX320" fmla="*/ 608611 w 1900007"/>
              <a:gd name="connsiteY320" fmla="*/ 1165413 h 1304089"/>
              <a:gd name="connsiteX321" fmla="*/ 610513 w 1900007"/>
              <a:gd name="connsiteY321" fmla="*/ 1162753 h 1304089"/>
              <a:gd name="connsiteX322" fmla="*/ 612415 w 1900007"/>
              <a:gd name="connsiteY322" fmla="*/ 1160053 h 1304089"/>
              <a:gd name="connsiteX323" fmla="*/ 614317 w 1900007"/>
              <a:gd name="connsiteY323" fmla="*/ 1157305 h 1304089"/>
              <a:gd name="connsiteX324" fmla="*/ 616219 w 1900007"/>
              <a:gd name="connsiteY324" fmla="*/ 1154517 h 1304089"/>
              <a:gd name="connsiteX325" fmla="*/ 618120 w 1900007"/>
              <a:gd name="connsiteY325" fmla="*/ 1151700 h 1304089"/>
              <a:gd name="connsiteX326" fmla="*/ 620023 w 1900007"/>
              <a:gd name="connsiteY326" fmla="*/ 1148834 h 1304089"/>
              <a:gd name="connsiteX327" fmla="*/ 621924 w 1900007"/>
              <a:gd name="connsiteY327" fmla="*/ 1145920 h 1304089"/>
              <a:gd name="connsiteX328" fmla="*/ 623826 w 1900007"/>
              <a:gd name="connsiteY328" fmla="*/ 1142976 h 1304089"/>
              <a:gd name="connsiteX329" fmla="*/ 625728 w 1900007"/>
              <a:gd name="connsiteY329" fmla="*/ 1139982 h 1304089"/>
              <a:gd name="connsiteX330" fmla="*/ 627630 w 1900007"/>
              <a:gd name="connsiteY330" fmla="*/ 1136960 h 1304089"/>
              <a:gd name="connsiteX331" fmla="*/ 629532 w 1900007"/>
              <a:gd name="connsiteY331" fmla="*/ 1133879 h 1304089"/>
              <a:gd name="connsiteX332" fmla="*/ 631434 w 1900007"/>
              <a:gd name="connsiteY332" fmla="*/ 1130769 h 1304089"/>
              <a:gd name="connsiteX333" fmla="*/ 633336 w 1900007"/>
              <a:gd name="connsiteY333" fmla="*/ 1127609 h 1304089"/>
              <a:gd name="connsiteX334" fmla="*/ 635235 w 1900007"/>
              <a:gd name="connsiteY334" fmla="*/ 1124411 h 1304089"/>
              <a:gd name="connsiteX335" fmla="*/ 637143 w 1900007"/>
              <a:gd name="connsiteY335" fmla="*/ 1121164 h 1304089"/>
              <a:gd name="connsiteX336" fmla="*/ 639040 w 1900007"/>
              <a:gd name="connsiteY336" fmla="*/ 1117877 h 1304089"/>
              <a:gd name="connsiteX337" fmla="*/ 640948 w 1900007"/>
              <a:gd name="connsiteY337" fmla="*/ 1114542 h 1304089"/>
              <a:gd name="connsiteX338" fmla="*/ 642845 w 1900007"/>
              <a:gd name="connsiteY338" fmla="*/ 1111167 h 1304089"/>
              <a:gd name="connsiteX339" fmla="*/ 644743 w 1900007"/>
              <a:gd name="connsiteY339" fmla="*/ 1107744 h 1304089"/>
              <a:gd name="connsiteX340" fmla="*/ 646650 w 1900007"/>
              <a:gd name="connsiteY340" fmla="*/ 1104281 h 1304089"/>
              <a:gd name="connsiteX341" fmla="*/ 648547 w 1900007"/>
              <a:gd name="connsiteY341" fmla="*/ 1100770 h 1304089"/>
              <a:gd name="connsiteX342" fmla="*/ 650455 w 1900007"/>
              <a:gd name="connsiteY342" fmla="*/ 1097220 h 1304089"/>
              <a:gd name="connsiteX343" fmla="*/ 652352 w 1900007"/>
              <a:gd name="connsiteY343" fmla="*/ 1093620 h 1304089"/>
              <a:gd name="connsiteX344" fmla="*/ 654260 w 1900007"/>
              <a:gd name="connsiteY344" fmla="*/ 1089972 h 1304089"/>
              <a:gd name="connsiteX345" fmla="*/ 656157 w 1900007"/>
              <a:gd name="connsiteY345" fmla="*/ 1086284 h 1304089"/>
              <a:gd name="connsiteX346" fmla="*/ 658064 w 1900007"/>
              <a:gd name="connsiteY346" fmla="*/ 1082548 h 1304089"/>
              <a:gd name="connsiteX347" fmla="*/ 659962 w 1900007"/>
              <a:gd name="connsiteY347" fmla="*/ 1078772 h 1304089"/>
              <a:gd name="connsiteX348" fmla="*/ 661869 w 1900007"/>
              <a:gd name="connsiteY348" fmla="*/ 1074938 h 1304089"/>
              <a:gd name="connsiteX349" fmla="*/ 663767 w 1900007"/>
              <a:gd name="connsiteY349" fmla="*/ 1071065 h 1304089"/>
              <a:gd name="connsiteX350" fmla="*/ 665664 w 1900007"/>
              <a:gd name="connsiteY350" fmla="*/ 1067153 h 1304089"/>
              <a:gd name="connsiteX351" fmla="*/ 667572 w 1900007"/>
              <a:gd name="connsiteY351" fmla="*/ 1063181 h 1304089"/>
              <a:gd name="connsiteX352" fmla="*/ 669469 w 1900007"/>
              <a:gd name="connsiteY352" fmla="*/ 1059171 h 1304089"/>
              <a:gd name="connsiteX353" fmla="*/ 671377 w 1900007"/>
              <a:gd name="connsiteY353" fmla="*/ 1055112 h 1304089"/>
              <a:gd name="connsiteX354" fmla="*/ 673274 w 1900007"/>
              <a:gd name="connsiteY354" fmla="*/ 1051004 h 1304089"/>
              <a:gd name="connsiteX355" fmla="*/ 675181 w 1900007"/>
              <a:gd name="connsiteY355" fmla="*/ 1046857 h 1304089"/>
              <a:gd name="connsiteX356" fmla="*/ 677079 w 1900007"/>
              <a:gd name="connsiteY356" fmla="*/ 1042661 h 1304089"/>
              <a:gd name="connsiteX357" fmla="*/ 678986 w 1900007"/>
              <a:gd name="connsiteY357" fmla="*/ 1038406 h 1304089"/>
              <a:gd name="connsiteX358" fmla="*/ 680884 w 1900007"/>
              <a:gd name="connsiteY358" fmla="*/ 1034112 h 1304089"/>
              <a:gd name="connsiteX359" fmla="*/ 682781 w 1900007"/>
              <a:gd name="connsiteY359" fmla="*/ 1029779 h 1304089"/>
              <a:gd name="connsiteX360" fmla="*/ 684689 w 1900007"/>
              <a:gd name="connsiteY360" fmla="*/ 1025387 h 1304089"/>
              <a:gd name="connsiteX361" fmla="*/ 686586 w 1900007"/>
              <a:gd name="connsiteY361" fmla="*/ 1020956 h 1304089"/>
              <a:gd name="connsiteX362" fmla="*/ 688493 w 1900007"/>
              <a:gd name="connsiteY362" fmla="*/ 1016477 h 1304089"/>
              <a:gd name="connsiteX363" fmla="*/ 690391 w 1900007"/>
              <a:gd name="connsiteY363" fmla="*/ 1011948 h 1304089"/>
              <a:gd name="connsiteX364" fmla="*/ 692298 w 1900007"/>
              <a:gd name="connsiteY364" fmla="*/ 1007371 h 1304089"/>
              <a:gd name="connsiteX365" fmla="*/ 694196 w 1900007"/>
              <a:gd name="connsiteY365" fmla="*/ 1002744 h 1304089"/>
              <a:gd name="connsiteX366" fmla="*/ 696103 w 1900007"/>
              <a:gd name="connsiteY366" fmla="*/ 998069 h 1304089"/>
              <a:gd name="connsiteX367" fmla="*/ 698001 w 1900007"/>
              <a:gd name="connsiteY367" fmla="*/ 993354 h 1304089"/>
              <a:gd name="connsiteX368" fmla="*/ 699898 w 1900007"/>
              <a:gd name="connsiteY368" fmla="*/ 988591 h 1304089"/>
              <a:gd name="connsiteX369" fmla="*/ 701805 w 1900007"/>
              <a:gd name="connsiteY369" fmla="*/ 983779 h 1304089"/>
              <a:gd name="connsiteX370" fmla="*/ 703703 w 1900007"/>
              <a:gd name="connsiteY370" fmla="*/ 978917 h 1304089"/>
              <a:gd name="connsiteX371" fmla="*/ 705610 w 1900007"/>
              <a:gd name="connsiteY371" fmla="*/ 974017 h 1304089"/>
              <a:gd name="connsiteX372" fmla="*/ 707508 w 1900007"/>
              <a:gd name="connsiteY372" fmla="*/ 969058 h 1304089"/>
              <a:gd name="connsiteX373" fmla="*/ 709415 w 1900007"/>
              <a:gd name="connsiteY373" fmla="*/ 964060 h 1304089"/>
              <a:gd name="connsiteX374" fmla="*/ 711313 w 1900007"/>
              <a:gd name="connsiteY374" fmla="*/ 959013 h 1304089"/>
              <a:gd name="connsiteX375" fmla="*/ 713220 w 1900007"/>
              <a:gd name="connsiteY375" fmla="*/ 953917 h 1304089"/>
              <a:gd name="connsiteX376" fmla="*/ 715117 w 1900007"/>
              <a:gd name="connsiteY376" fmla="*/ 948782 h 1304089"/>
              <a:gd name="connsiteX377" fmla="*/ 717015 w 1900007"/>
              <a:gd name="connsiteY377" fmla="*/ 943598 h 1304089"/>
              <a:gd name="connsiteX378" fmla="*/ 718922 w 1900007"/>
              <a:gd name="connsiteY378" fmla="*/ 938365 h 1304089"/>
              <a:gd name="connsiteX379" fmla="*/ 720820 w 1900007"/>
              <a:gd name="connsiteY379" fmla="*/ 933093 h 1304089"/>
              <a:gd name="connsiteX380" fmla="*/ 722727 w 1900007"/>
              <a:gd name="connsiteY380" fmla="*/ 927762 h 1304089"/>
              <a:gd name="connsiteX381" fmla="*/ 724625 w 1900007"/>
              <a:gd name="connsiteY381" fmla="*/ 922402 h 1304089"/>
              <a:gd name="connsiteX382" fmla="*/ 726532 w 1900007"/>
              <a:gd name="connsiteY382" fmla="*/ 916984 h 1304089"/>
              <a:gd name="connsiteX383" fmla="*/ 728430 w 1900007"/>
              <a:gd name="connsiteY383" fmla="*/ 911526 h 1304089"/>
              <a:gd name="connsiteX384" fmla="*/ 730337 w 1900007"/>
              <a:gd name="connsiteY384" fmla="*/ 906029 h 1304089"/>
              <a:gd name="connsiteX385" fmla="*/ 732234 w 1900007"/>
              <a:gd name="connsiteY385" fmla="*/ 900483 h 1304089"/>
              <a:gd name="connsiteX386" fmla="*/ 734142 w 1900007"/>
              <a:gd name="connsiteY386" fmla="*/ 894888 h 1304089"/>
              <a:gd name="connsiteX387" fmla="*/ 736039 w 1900007"/>
              <a:gd name="connsiteY387" fmla="*/ 889253 h 1304089"/>
              <a:gd name="connsiteX388" fmla="*/ 737937 w 1900007"/>
              <a:gd name="connsiteY388" fmla="*/ 883575 h 1304089"/>
              <a:gd name="connsiteX389" fmla="*/ 739844 w 1900007"/>
              <a:gd name="connsiteY389" fmla="*/ 877853 h 1304089"/>
              <a:gd name="connsiteX390" fmla="*/ 741742 w 1900007"/>
              <a:gd name="connsiteY390" fmla="*/ 872089 h 1304089"/>
              <a:gd name="connsiteX391" fmla="*/ 743649 w 1900007"/>
              <a:gd name="connsiteY391" fmla="*/ 866283 h 1304089"/>
              <a:gd name="connsiteX392" fmla="*/ 745547 w 1900007"/>
              <a:gd name="connsiteY392" fmla="*/ 860434 h 1304089"/>
              <a:gd name="connsiteX393" fmla="*/ 747454 w 1900007"/>
              <a:gd name="connsiteY393" fmla="*/ 854544 h 1304089"/>
              <a:gd name="connsiteX394" fmla="*/ 749351 w 1900007"/>
              <a:gd name="connsiteY394" fmla="*/ 848613 h 1304089"/>
              <a:gd name="connsiteX395" fmla="*/ 751259 w 1900007"/>
              <a:gd name="connsiteY395" fmla="*/ 842640 h 1304089"/>
              <a:gd name="connsiteX396" fmla="*/ 753156 w 1900007"/>
              <a:gd name="connsiteY396" fmla="*/ 836628 h 1304089"/>
              <a:gd name="connsiteX397" fmla="*/ 755054 w 1900007"/>
              <a:gd name="connsiteY397" fmla="*/ 830576 h 1304089"/>
              <a:gd name="connsiteX398" fmla="*/ 756961 w 1900007"/>
              <a:gd name="connsiteY398" fmla="*/ 824484 h 1304089"/>
              <a:gd name="connsiteX399" fmla="*/ 758859 w 1900007"/>
              <a:gd name="connsiteY399" fmla="*/ 818353 h 1304089"/>
              <a:gd name="connsiteX400" fmla="*/ 760766 w 1900007"/>
              <a:gd name="connsiteY400" fmla="*/ 812183 h 1304089"/>
              <a:gd name="connsiteX401" fmla="*/ 762663 w 1900007"/>
              <a:gd name="connsiteY401" fmla="*/ 805976 h 1304089"/>
              <a:gd name="connsiteX402" fmla="*/ 764571 w 1900007"/>
              <a:gd name="connsiteY402" fmla="*/ 799732 h 1304089"/>
              <a:gd name="connsiteX403" fmla="*/ 766468 w 1900007"/>
              <a:gd name="connsiteY403" fmla="*/ 793450 h 1304089"/>
              <a:gd name="connsiteX404" fmla="*/ 768376 w 1900007"/>
              <a:gd name="connsiteY404" fmla="*/ 787133 h 1304089"/>
              <a:gd name="connsiteX405" fmla="*/ 770273 w 1900007"/>
              <a:gd name="connsiteY405" fmla="*/ 780779 h 1304089"/>
              <a:gd name="connsiteX406" fmla="*/ 772171 w 1900007"/>
              <a:gd name="connsiteY406" fmla="*/ 774391 h 1304089"/>
              <a:gd name="connsiteX407" fmla="*/ 774078 w 1900007"/>
              <a:gd name="connsiteY407" fmla="*/ 767968 h 1304089"/>
              <a:gd name="connsiteX408" fmla="*/ 775975 w 1900007"/>
              <a:gd name="connsiteY408" fmla="*/ 761510 h 1304089"/>
              <a:gd name="connsiteX409" fmla="*/ 777883 w 1900007"/>
              <a:gd name="connsiteY409" fmla="*/ 755021 h 1304089"/>
              <a:gd name="connsiteX410" fmla="*/ 779780 w 1900007"/>
              <a:gd name="connsiteY410" fmla="*/ 748499 h 1304089"/>
              <a:gd name="connsiteX411" fmla="*/ 781688 w 1900007"/>
              <a:gd name="connsiteY411" fmla="*/ 741944 h 1304089"/>
              <a:gd name="connsiteX412" fmla="*/ 783585 w 1900007"/>
              <a:gd name="connsiteY412" fmla="*/ 735359 h 1304089"/>
              <a:gd name="connsiteX413" fmla="*/ 785492 w 1900007"/>
              <a:gd name="connsiteY413" fmla="*/ 728742 h 1304089"/>
              <a:gd name="connsiteX414" fmla="*/ 787390 w 1900007"/>
              <a:gd name="connsiteY414" fmla="*/ 722096 h 1304089"/>
              <a:gd name="connsiteX415" fmla="*/ 789297 w 1900007"/>
              <a:gd name="connsiteY415" fmla="*/ 715422 h 1304089"/>
              <a:gd name="connsiteX416" fmla="*/ 791195 w 1900007"/>
              <a:gd name="connsiteY416" fmla="*/ 708719 h 1304089"/>
              <a:gd name="connsiteX417" fmla="*/ 793092 w 1900007"/>
              <a:gd name="connsiteY417" fmla="*/ 701989 h 1304089"/>
              <a:gd name="connsiteX418" fmla="*/ 795000 w 1900007"/>
              <a:gd name="connsiteY418" fmla="*/ 695232 h 1304089"/>
              <a:gd name="connsiteX419" fmla="*/ 796897 w 1900007"/>
              <a:gd name="connsiteY419" fmla="*/ 688449 h 1304089"/>
              <a:gd name="connsiteX420" fmla="*/ 798804 w 1900007"/>
              <a:gd name="connsiteY420" fmla="*/ 681640 h 1304089"/>
              <a:gd name="connsiteX421" fmla="*/ 800702 w 1900007"/>
              <a:gd name="connsiteY421" fmla="*/ 674808 h 1304089"/>
              <a:gd name="connsiteX422" fmla="*/ 802609 w 1900007"/>
              <a:gd name="connsiteY422" fmla="*/ 667952 h 1304089"/>
              <a:gd name="connsiteX423" fmla="*/ 804507 w 1900007"/>
              <a:gd name="connsiteY423" fmla="*/ 661074 h 1304089"/>
              <a:gd name="connsiteX424" fmla="*/ 806414 w 1900007"/>
              <a:gd name="connsiteY424" fmla="*/ 654175 h 1304089"/>
              <a:gd name="connsiteX425" fmla="*/ 808312 w 1900007"/>
              <a:gd name="connsiteY425" fmla="*/ 647255 h 1304089"/>
              <a:gd name="connsiteX426" fmla="*/ 810209 w 1900007"/>
              <a:gd name="connsiteY426" fmla="*/ 640315 h 1304089"/>
              <a:gd name="connsiteX427" fmla="*/ 812117 w 1900007"/>
              <a:gd name="connsiteY427" fmla="*/ 633356 h 1304089"/>
              <a:gd name="connsiteX428" fmla="*/ 814014 w 1900007"/>
              <a:gd name="connsiteY428" fmla="*/ 626379 h 1304089"/>
              <a:gd name="connsiteX429" fmla="*/ 815921 w 1900007"/>
              <a:gd name="connsiteY429" fmla="*/ 619384 h 1304089"/>
              <a:gd name="connsiteX430" fmla="*/ 817819 w 1900007"/>
              <a:gd name="connsiteY430" fmla="*/ 612374 h 1304089"/>
              <a:gd name="connsiteX431" fmla="*/ 819726 w 1900007"/>
              <a:gd name="connsiteY431" fmla="*/ 605349 h 1304089"/>
              <a:gd name="connsiteX432" fmla="*/ 821624 w 1900007"/>
              <a:gd name="connsiteY432" fmla="*/ 598310 h 1304089"/>
              <a:gd name="connsiteX433" fmla="*/ 823531 w 1900007"/>
              <a:gd name="connsiteY433" fmla="*/ 591258 h 1304089"/>
              <a:gd name="connsiteX434" fmla="*/ 825429 w 1900007"/>
              <a:gd name="connsiteY434" fmla="*/ 584194 h 1304089"/>
              <a:gd name="connsiteX435" fmla="*/ 827326 w 1900007"/>
              <a:gd name="connsiteY435" fmla="*/ 577118 h 1304089"/>
              <a:gd name="connsiteX436" fmla="*/ 829233 w 1900007"/>
              <a:gd name="connsiteY436" fmla="*/ 570033 h 1304089"/>
              <a:gd name="connsiteX437" fmla="*/ 831131 w 1900007"/>
              <a:gd name="connsiteY437" fmla="*/ 562939 h 1304089"/>
              <a:gd name="connsiteX438" fmla="*/ 833038 w 1900007"/>
              <a:gd name="connsiteY438" fmla="*/ 555837 h 1304089"/>
              <a:gd name="connsiteX439" fmla="*/ 834936 w 1900007"/>
              <a:gd name="connsiteY439" fmla="*/ 548729 h 1304089"/>
              <a:gd name="connsiteX440" fmla="*/ 836843 w 1900007"/>
              <a:gd name="connsiteY440" fmla="*/ 541614 h 1304089"/>
              <a:gd name="connsiteX441" fmla="*/ 838741 w 1900007"/>
              <a:gd name="connsiteY441" fmla="*/ 534495 h 1304089"/>
              <a:gd name="connsiteX442" fmla="*/ 840648 w 1900007"/>
              <a:gd name="connsiteY442" fmla="*/ 527373 h 1304089"/>
              <a:gd name="connsiteX443" fmla="*/ 842545 w 1900007"/>
              <a:gd name="connsiteY443" fmla="*/ 520248 h 1304089"/>
              <a:gd name="connsiteX444" fmla="*/ 844443 w 1900007"/>
              <a:gd name="connsiteY444" fmla="*/ 513123 h 1304089"/>
              <a:gd name="connsiteX445" fmla="*/ 846350 w 1900007"/>
              <a:gd name="connsiteY445" fmla="*/ 505997 h 1304089"/>
              <a:gd name="connsiteX446" fmla="*/ 848248 w 1900007"/>
              <a:gd name="connsiteY446" fmla="*/ 498873 h 1304089"/>
              <a:gd name="connsiteX447" fmla="*/ 850155 w 1900007"/>
              <a:gd name="connsiteY447" fmla="*/ 491750 h 1304089"/>
              <a:gd name="connsiteX448" fmla="*/ 852053 w 1900007"/>
              <a:gd name="connsiteY448" fmla="*/ 484631 h 1304089"/>
              <a:gd name="connsiteX449" fmla="*/ 853960 w 1900007"/>
              <a:gd name="connsiteY449" fmla="*/ 477518 h 1304089"/>
              <a:gd name="connsiteX450" fmla="*/ 855858 w 1900007"/>
              <a:gd name="connsiteY450" fmla="*/ 470410 h 1304089"/>
              <a:gd name="connsiteX451" fmla="*/ 857765 w 1900007"/>
              <a:gd name="connsiteY451" fmla="*/ 463309 h 1304089"/>
              <a:gd name="connsiteX452" fmla="*/ 859662 w 1900007"/>
              <a:gd name="connsiteY452" fmla="*/ 456216 h 1304089"/>
              <a:gd name="connsiteX453" fmla="*/ 861570 w 1900007"/>
              <a:gd name="connsiteY453" fmla="*/ 449133 h 1304089"/>
              <a:gd name="connsiteX454" fmla="*/ 863467 w 1900007"/>
              <a:gd name="connsiteY454" fmla="*/ 442060 h 1304089"/>
              <a:gd name="connsiteX455" fmla="*/ 865365 w 1900007"/>
              <a:gd name="connsiteY455" fmla="*/ 435000 h 1304089"/>
              <a:gd name="connsiteX456" fmla="*/ 867272 w 1900007"/>
              <a:gd name="connsiteY456" fmla="*/ 427953 h 1304089"/>
              <a:gd name="connsiteX457" fmla="*/ 869170 w 1900007"/>
              <a:gd name="connsiteY457" fmla="*/ 420921 h 1304089"/>
              <a:gd name="connsiteX458" fmla="*/ 871077 w 1900007"/>
              <a:gd name="connsiteY458" fmla="*/ 413904 h 1304089"/>
              <a:gd name="connsiteX459" fmla="*/ 872974 w 1900007"/>
              <a:gd name="connsiteY459" fmla="*/ 406905 h 1304089"/>
              <a:gd name="connsiteX460" fmla="*/ 874882 w 1900007"/>
              <a:gd name="connsiteY460" fmla="*/ 399923 h 1304089"/>
              <a:gd name="connsiteX461" fmla="*/ 876779 w 1900007"/>
              <a:gd name="connsiteY461" fmla="*/ 392962 h 1304089"/>
              <a:gd name="connsiteX462" fmla="*/ 878687 w 1900007"/>
              <a:gd name="connsiteY462" fmla="*/ 386021 h 1304089"/>
              <a:gd name="connsiteX463" fmla="*/ 880584 w 1900007"/>
              <a:gd name="connsiteY463" fmla="*/ 379103 h 1304089"/>
              <a:gd name="connsiteX464" fmla="*/ 882482 w 1900007"/>
              <a:gd name="connsiteY464" fmla="*/ 372209 h 1304089"/>
              <a:gd name="connsiteX465" fmla="*/ 884389 w 1900007"/>
              <a:gd name="connsiteY465" fmla="*/ 365338 h 1304089"/>
              <a:gd name="connsiteX466" fmla="*/ 886286 w 1900007"/>
              <a:gd name="connsiteY466" fmla="*/ 358495 h 1304089"/>
              <a:gd name="connsiteX467" fmla="*/ 888194 w 1900007"/>
              <a:gd name="connsiteY467" fmla="*/ 351677 h 1304089"/>
              <a:gd name="connsiteX468" fmla="*/ 890091 w 1900007"/>
              <a:gd name="connsiteY468" fmla="*/ 344890 h 1304089"/>
              <a:gd name="connsiteX469" fmla="*/ 891999 w 1900007"/>
              <a:gd name="connsiteY469" fmla="*/ 338132 h 1304089"/>
              <a:gd name="connsiteX470" fmla="*/ 893896 w 1900007"/>
              <a:gd name="connsiteY470" fmla="*/ 331405 h 1304089"/>
              <a:gd name="connsiteX471" fmla="*/ 895804 w 1900007"/>
              <a:gd name="connsiteY471" fmla="*/ 324712 h 1304089"/>
              <a:gd name="connsiteX472" fmla="*/ 897701 w 1900007"/>
              <a:gd name="connsiteY472" fmla="*/ 318052 h 1304089"/>
              <a:gd name="connsiteX473" fmla="*/ 899599 w 1900007"/>
              <a:gd name="connsiteY473" fmla="*/ 311427 h 1304089"/>
              <a:gd name="connsiteX474" fmla="*/ 901506 w 1900007"/>
              <a:gd name="connsiteY474" fmla="*/ 304839 h 1304089"/>
              <a:gd name="connsiteX475" fmla="*/ 903403 w 1900007"/>
              <a:gd name="connsiteY475" fmla="*/ 298289 h 1304089"/>
              <a:gd name="connsiteX476" fmla="*/ 905311 w 1900007"/>
              <a:gd name="connsiteY476" fmla="*/ 291778 h 1304089"/>
              <a:gd name="connsiteX477" fmla="*/ 907208 w 1900007"/>
              <a:gd name="connsiteY477" fmla="*/ 285308 h 1304089"/>
              <a:gd name="connsiteX478" fmla="*/ 909116 w 1900007"/>
              <a:gd name="connsiteY478" fmla="*/ 278879 h 1304089"/>
              <a:gd name="connsiteX479" fmla="*/ 911013 w 1900007"/>
              <a:gd name="connsiteY479" fmla="*/ 272494 h 1304089"/>
              <a:gd name="connsiteX480" fmla="*/ 912920 w 1900007"/>
              <a:gd name="connsiteY480" fmla="*/ 266153 h 1304089"/>
              <a:gd name="connsiteX481" fmla="*/ 914818 w 1900007"/>
              <a:gd name="connsiteY481" fmla="*/ 259858 h 1304089"/>
              <a:gd name="connsiteX482" fmla="*/ 916725 w 1900007"/>
              <a:gd name="connsiteY482" fmla="*/ 253610 h 1304089"/>
              <a:gd name="connsiteX483" fmla="*/ 918623 w 1900007"/>
              <a:gd name="connsiteY483" fmla="*/ 247411 h 1304089"/>
              <a:gd name="connsiteX484" fmla="*/ 920520 w 1900007"/>
              <a:gd name="connsiteY484" fmla="*/ 241260 h 1304089"/>
              <a:gd name="connsiteX485" fmla="*/ 922428 w 1900007"/>
              <a:gd name="connsiteY485" fmla="*/ 235162 h 1304089"/>
              <a:gd name="connsiteX486" fmla="*/ 924325 w 1900007"/>
              <a:gd name="connsiteY486" fmla="*/ 229115 h 1304089"/>
              <a:gd name="connsiteX487" fmla="*/ 926232 w 1900007"/>
              <a:gd name="connsiteY487" fmla="*/ 223121 h 1304089"/>
              <a:gd name="connsiteX488" fmla="*/ 928130 w 1900007"/>
              <a:gd name="connsiteY488" fmla="*/ 217183 h 1304089"/>
              <a:gd name="connsiteX489" fmla="*/ 930037 w 1900007"/>
              <a:gd name="connsiteY489" fmla="*/ 211301 h 1304089"/>
              <a:gd name="connsiteX490" fmla="*/ 931935 w 1900007"/>
              <a:gd name="connsiteY490" fmla="*/ 205476 h 1304089"/>
              <a:gd name="connsiteX491" fmla="*/ 933842 w 1900007"/>
              <a:gd name="connsiteY491" fmla="*/ 199710 h 1304089"/>
              <a:gd name="connsiteX492" fmla="*/ 935740 w 1900007"/>
              <a:gd name="connsiteY492" fmla="*/ 194003 h 1304089"/>
              <a:gd name="connsiteX493" fmla="*/ 937637 w 1900007"/>
              <a:gd name="connsiteY493" fmla="*/ 188358 h 1304089"/>
              <a:gd name="connsiteX494" fmla="*/ 939545 w 1900007"/>
              <a:gd name="connsiteY494" fmla="*/ 182775 h 1304089"/>
              <a:gd name="connsiteX495" fmla="*/ 941442 w 1900007"/>
              <a:gd name="connsiteY495" fmla="*/ 177255 h 1304089"/>
              <a:gd name="connsiteX496" fmla="*/ 943349 w 1900007"/>
              <a:gd name="connsiteY496" fmla="*/ 171800 h 1304089"/>
              <a:gd name="connsiteX497" fmla="*/ 945247 w 1900007"/>
              <a:gd name="connsiteY497" fmla="*/ 166412 h 1304089"/>
              <a:gd name="connsiteX498" fmla="*/ 947154 w 1900007"/>
              <a:gd name="connsiteY498" fmla="*/ 161090 h 1304089"/>
              <a:gd name="connsiteX499" fmla="*/ 949052 w 1900007"/>
              <a:gd name="connsiteY499" fmla="*/ 155836 h 1304089"/>
              <a:gd name="connsiteX500" fmla="*/ 950959 w 1900007"/>
              <a:gd name="connsiteY500" fmla="*/ 150652 h 1304089"/>
              <a:gd name="connsiteX501" fmla="*/ 952857 w 1900007"/>
              <a:gd name="connsiteY501" fmla="*/ 145539 h 1304089"/>
              <a:gd name="connsiteX502" fmla="*/ 954754 w 1900007"/>
              <a:gd name="connsiteY502" fmla="*/ 140498 h 1304089"/>
              <a:gd name="connsiteX503" fmla="*/ 956661 w 1900007"/>
              <a:gd name="connsiteY503" fmla="*/ 135529 h 1304089"/>
              <a:gd name="connsiteX504" fmla="*/ 958559 w 1900007"/>
              <a:gd name="connsiteY504" fmla="*/ 130633 h 1304089"/>
              <a:gd name="connsiteX505" fmla="*/ 960466 w 1900007"/>
              <a:gd name="connsiteY505" fmla="*/ 125814 h 1304089"/>
              <a:gd name="connsiteX506" fmla="*/ 962364 w 1900007"/>
              <a:gd name="connsiteY506" fmla="*/ 121072 h 1304089"/>
              <a:gd name="connsiteX507" fmla="*/ 964271 w 1900007"/>
              <a:gd name="connsiteY507" fmla="*/ 116405 h 1304089"/>
              <a:gd name="connsiteX508" fmla="*/ 966169 w 1900007"/>
              <a:gd name="connsiteY508" fmla="*/ 111818 h 1304089"/>
              <a:gd name="connsiteX509" fmla="*/ 968076 w 1900007"/>
              <a:gd name="connsiteY509" fmla="*/ 107310 h 1304089"/>
              <a:gd name="connsiteX510" fmla="*/ 969973 w 1900007"/>
              <a:gd name="connsiteY510" fmla="*/ 102882 h 1304089"/>
              <a:gd name="connsiteX511" fmla="*/ 971871 w 1900007"/>
              <a:gd name="connsiteY511" fmla="*/ 98535 h 1304089"/>
              <a:gd name="connsiteX512" fmla="*/ 973778 w 1900007"/>
              <a:gd name="connsiteY512" fmla="*/ 94271 h 1304089"/>
              <a:gd name="connsiteX513" fmla="*/ 975676 w 1900007"/>
              <a:gd name="connsiteY513" fmla="*/ 90091 h 1304089"/>
              <a:gd name="connsiteX514" fmla="*/ 977583 w 1900007"/>
              <a:gd name="connsiteY514" fmla="*/ 85995 h 1304089"/>
              <a:gd name="connsiteX515" fmla="*/ 979481 w 1900007"/>
              <a:gd name="connsiteY515" fmla="*/ 81984 h 1304089"/>
              <a:gd name="connsiteX516" fmla="*/ 981388 w 1900007"/>
              <a:gd name="connsiteY516" fmla="*/ 78060 h 1304089"/>
              <a:gd name="connsiteX517" fmla="*/ 983285 w 1900007"/>
              <a:gd name="connsiteY517" fmla="*/ 74223 h 1304089"/>
              <a:gd name="connsiteX518" fmla="*/ 985193 w 1900007"/>
              <a:gd name="connsiteY518" fmla="*/ 70474 h 1304089"/>
              <a:gd name="connsiteX519" fmla="*/ 987090 w 1900007"/>
              <a:gd name="connsiteY519" fmla="*/ 66814 h 1304089"/>
              <a:gd name="connsiteX520" fmla="*/ 988998 w 1900007"/>
              <a:gd name="connsiteY520" fmla="*/ 63244 h 1304089"/>
              <a:gd name="connsiteX521" fmla="*/ 990895 w 1900007"/>
              <a:gd name="connsiteY521" fmla="*/ 59765 h 1304089"/>
              <a:gd name="connsiteX522" fmla="*/ 992793 w 1900007"/>
              <a:gd name="connsiteY522" fmla="*/ 56376 h 1304089"/>
              <a:gd name="connsiteX523" fmla="*/ 994700 w 1900007"/>
              <a:gd name="connsiteY523" fmla="*/ 53081 h 1304089"/>
              <a:gd name="connsiteX524" fmla="*/ 996598 w 1900007"/>
              <a:gd name="connsiteY524" fmla="*/ 49879 h 1304089"/>
              <a:gd name="connsiteX525" fmla="*/ 998505 w 1900007"/>
              <a:gd name="connsiteY525" fmla="*/ 46770 h 1304089"/>
              <a:gd name="connsiteX526" fmla="*/ 1000402 w 1900007"/>
              <a:gd name="connsiteY526" fmla="*/ 43756 h 1304089"/>
              <a:gd name="connsiteX527" fmla="*/ 1002310 w 1900007"/>
              <a:gd name="connsiteY527" fmla="*/ 40837 h 1304089"/>
              <a:gd name="connsiteX528" fmla="*/ 1004207 w 1900007"/>
              <a:gd name="connsiteY528" fmla="*/ 38014 h 1304089"/>
              <a:gd name="connsiteX529" fmla="*/ 1006115 w 1900007"/>
              <a:gd name="connsiteY529" fmla="*/ 35288 h 1304089"/>
              <a:gd name="connsiteX530" fmla="*/ 1008012 w 1900007"/>
              <a:gd name="connsiteY530" fmla="*/ 32660 h 1304089"/>
              <a:gd name="connsiteX531" fmla="*/ 1009910 w 1900007"/>
              <a:gd name="connsiteY531" fmla="*/ 30129 h 1304089"/>
              <a:gd name="connsiteX532" fmla="*/ 1011817 w 1900007"/>
              <a:gd name="connsiteY532" fmla="*/ 27697 h 1304089"/>
              <a:gd name="connsiteX533" fmla="*/ 1013714 w 1900007"/>
              <a:gd name="connsiteY533" fmla="*/ 25365 h 1304089"/>
              <a:gd name="connsiteX534" fmla="*/ 1015622 w 1900007"/>
              <a:gd name="connsiteY534" fmla="*/ 23131 h 1304089"/>
              <a:gd name="connsiteX535" fmla="*/ 1017519 w 1900007"/>
              <a:gd name="connsiteY535" fmla="*/ 20997 h 1304089"/>
              <a:gd name="connsiteX536" fmla="*/ 1019427 w 1900007"/>
              <a:gd name="connsiteY536" fmla="*/ 18966 h 1304089"/>
              <a:gd name="connsiteX537" fmla="*/ 1021324 w 1900007"/>
              <a:gd name="connsiteY537" fmla="*/ 17034 h 1304089"/>
              <a:gd name="connsiteX538" fmla="*/ 1023231 w 1900007"/>
              <a:gd name="connsiteY538" fmla="*/ 15205 h 1304089"/>
              <a:gd name="connsiteX539" fmla="*/ 1025129 w 1900007"/>
              <a:gd name="connsiteY539" fmla="*/ 13478 h 1304089"/>
              <a:gd name="connsiteX540" fmla="*/ 1027026 w 1900007"/>
              <a:gd name="connsiteY540" fmla="*/ 11853 h 1304089"/>
              <a:gd name="connsiteX541" fmla="*/ 1028934 w 1900007"/>
              <a:gd name="connsiteY541" fmla="*/ 10332 h 1304089"/>
              <a:gd name="connsiteX542" fmla="*/ 1030831 w 1900007"/>
              <a:gd name="connsiteY542" fmla="*/ 8913 h 1304089"/>
              <a:gd name="connsiteX543" fmla="*/ 1032739 w 1900007"/>
              <a:gd name="connsiteY543" fmla="*/ 7599 h 1304089"/>
              <a:gd name="connsiteX544" fmla="*/ 1034636 w 1900007"/>
              <a:gd name="connsiteY544" fmla="*/ 6388 h 1304089"/>
              <a:gd name="connsiteX545" fmla="*/ 1036543 w 1900007"/>
              <a:gd name="connsiteY545" fmla="*/ 5281 h 1304089"/>
              <a:gd name="connsiteX546" fmla="*/ 1038441 w 1900007"/>
              <a:gd name="connsiteY546" fmla="*/ 4280 h 1304089"/>
              <a:gd name="connsiteX547" fmla="*/ 1040348 w 1900007"/>
              <a:gd name="connsiteY547" fmla="*/ 3383 h 1304089"/>
              <a:gd name="connsiteX548" fmla="*/ 1042246 w 1900007"/>
              <a:gd name="connsiteY548" fmla="*/ 2591 h 1304089"/>
              <a:gd name="connsiteX549" fmla="*/ 1044153 w 1900007"/>
              <a:gd name="connsiteY549" fmla="*/ 1904 h 1304089"/>
              <a:gd name="connsiteX550" fmla="*/ 1046051 w 1900007"/>
              <a:gd name="connsiteY550" fmla="*/ 1322 h 1304089"/>
              <a:gd name="connsiteX551" fmla="*/ 1047948 w 1900007"/>
              <a:gd name="connsiteY551" fmla="*/ 846 h 1304089"/>
              <a:gd name="connsiteX552" fmla="*/ 1049856 w 1900007"/>
              <a:gd name="connsiteY552" fmla="*/ 476 h 1304089"/>
              <a:gd name="connsiteX553" fmla="*/ 1051753 w 1900007"/>
              <a:gd name="connsiteY553" fmla="*/ 212 h 1304089"/>
              <a:gd name="connsiteX554" fmla="*/ 1053660 w 1900007"/>
              <a:gd name="connsiteY554" fmla="*/ 53 h 1304089"/>
              <a:gd name="connsiteX555" fmla="*/ 1055558 w 1900007"/>
              <a:gd name="connsiteY555" fmla="*/ 0 h 1304089"/>
              <a:gd name="connsiteX556" fmla="*/ 1057465 w 1900007"/>
              <a:gd name="connsiteY556" fmla="*/ 53 h 1304089"/>
              <a:gd name="connsiteX557" fmla="*/ 1059363 w 1900007"/>
              <a:gd name="connsiteY557" fmla="*/ 212 h 1304089"/>
              <a:gd name="connsiteX558" fmla="*/ 1061270 w 1900007"/>
              <a:gd name="connsiteY558" fmla="*/ 476 h 1304089"/>
              <a:gd name="connsiteX559" fmla="*/ 1063168 w 1900007"/>
              <a:gd name="connsiteY559" fmla="*/ 846 h 1304089"/>
              <a:gd name="connsiteX560" fmla="*/ 1065065 w 1900007"/>
              <a:gd name="connsiteY560" fmla="*/ 1322 h 1304089"/>
              <a:gd name="connsiteX561" fmla="*/ 1066973 w 1900007"/>
              <a:gd name="connsiteY561" fmla="*/ 1904 h 1304089"/>
              <a:gd name="connsiteX562" fmla="*/ 1068870 w 1900007"/>
              <a:gd name="connsiteY562" fmla="*/ 2591 h 1304089"/>
              <a:gd name="connsiteX563" fmla="*/ 1070777 w 1900007"/>
              <a:gd name="connsiteY563" fmla="*/ 3383 h 1304089"/>
              <a:gd name="connsiteX564" fmla="*/ 1072675 w 1900007"/>
              <a:gd name="connsiteY564" fmla="*/ 4280 h 1304089"/>
              <a:gd name="connsiteX565" fmla="*/ 1074582 w 1900007"/>
              <a:gd name="connsiteY565" fmla="*/ 5281 h 1304089"/>
              <a:gd name="connsiteX566" fmla="*/ 1076480 w 1900007"/>
              <a:gd name="connsiteY566" fmla="*/ 6388 h 1304089"/>
              <a:gd name="connsiteX567" fmla="*/ 1078387 w 1900007"/>
              <a:gd name="connsiteY567" fmla="*/ 7599 h 1304089"/>
              <a:gd name="connsiteX568" fmla="*/ 1080285 w 1900007"/>
              <a:gd name="connsiteY568" fmla="*/ 8913 h 1304089"/>
              <a:gd name="connsiteX569" fmla="*/ 1082182 w 1900007"/>
              <a:gd name="connsiteY569" fmla="*/ 10332 h 1304089"/>
              <a:gd name="connsiteX570" fmla="*/ 1084089 w 1900007"/>
              <a:gd name="connsiteY570" fmla="*/ 11853 h 1304089"/>
              <a:gd name="connsiteX571" fmla="*/ 1085987 w 1900007"/>
              <a:gd name="connsiteY571" fmla="*/ 13478 h 1304089"/>
              <a:gd name="connsiteX572" fmla="*/ 1087894 w 1900007"/>
              <a:gd name="connsiteY572" fmla="*/ 15205 h 1304089"/>
              <a:gd name="connsiteX573" fmla="*/ 1089792 w 1900007"/>
              <a:gd name="connsiteY573" fmla="*/ 17034 h 1304089"/>
              <a:gd name="connsiteX574" fmla="*/ 1091699 w 1900007"/>
              <a:gd name="connsiteY574" fmla="*/ 18966 h 1304089"/>
              <a:gd name="connsiteX575" fmla="*/ 1093597 w 1900007"/>
              <a:gd name="connsiteY575" fmla="*/ 20997 h 1304089"/>
              <a:gd name="connsiteX576" fmla="*/ 1095504 w 1900007"/>
              <a:gd name="connsiteY576" fmla="*/ 23131 h 1304089"/>
              <a:gd name="connsiteX577" fmla="*/ 1097401 w 1900007"/>
              <a:gd name="connsiteY577" fmla="*/ 25365 h 1304089"/>
              <a:gd name="connsiteX578" fmla="*/ 1099299 w 1900007"/>
              <a:gd name="connsiteY578" fmla="*/ 27697 h 1304089"/>
              <a:gd name="connsiteX579" fmla="*/ 1101206 w 1900007"/>
              <a:gd name="connsiteY579" fmla="*/ 30129 h 1304089"/>
              <a:gd name="connsiteX580" fmla="*/ 1103104 w 1900007"/>
              <a:gd name="connsiteY580" fmla="*/ 32660 h 1304089"/>
              <a:gd name="connsiteX581" fmla="*/ 1105011 w 1900007"/>
              <a:gd name="connsiteY581" fmla="*/ 35288 h 1304089"/>
              <a:gd name="connsiteX582" fmla="*/ 1106909 w 1900007"/>
              <a:gd name="connsiteY582" fmla="*/ 38014 h 1304089"/>
              <a:gd name="connsiteX583" fmla="*/ 1108816 w 1900007"/>
              <a:gd name="connsiteY583" fmla="*/ 40837 h 1304089"/>
              <a:gd name="connsiteX584" fmla="*/ 1110714 w 1900007"/>
              <a:gd name="connsiteY584" fmla="*/ 43756 h 1304089"/>
              <a:gd name="connsiteX585" fmla="*/ 1112621 w 1900007"/>
              <a:gd name="connsiteY585" fmla="*/ 46770 h 1304089"/>
              <a:gd name="connsiteX586" fmla="*/ 1114518 w 1900007"/>
              <a:gd name="connsiteY586" fmla="*/ 49879 h 1304089"/>
              <a:gd name="connsiteX587" fmla="*/ 1116426 w 1900007"/>
              <a:gd name="connsiteY587" fmla="*/ 53081 h 1304089"/>
              <a:gd name="connsiteX588" fmla="*/ 1118323 w 1900007"/>
              <a:gd name="connsiteY588" fmla="*/ 56376 h 1304089"/>
              <a:gd name="connsiteX589" fmla="*/ 1120221 w 1900007"/>
              <a:gd name="connsiteY589" fmla="*/ 59765 h 1304089"/>
              <a:gd name="connsiteX590" fmla="*/ 1122128 w 1900007"/>
              <a:gd name="connsiteY590" fmla="*/ 63244 h 1304089"/>
              <a:gd name="connsiteX591" fmla="*/ 1124026 w 1900007"/>
              <a:gd name="connsiteY591" fmla="*/ 66814 h 1304089"/>
              <a:gd name="connsiteX592" fmla="*/ 1125933 w 1900007"/>
              <a:gd name="connsiteY592" fmla="*/ 70474 h 1304089"/>
              <a:gd name="connsiteX593" fmla="*/ 1127830 w 1900007"/>
              <a:gd name="connsiteY593" fmla="*/ 74223 h 1304089"/>
              <a:gd name="connsiteX594" fmla="*/ 1129738 w 1900007"/>
              <a:gd name="connsiteY594" fmla="*/ 78060 h 1304089"/>
              <a:gd name="connsiteX595" fmla="*/ 1131635 w 1900007"/>
              <a:gd name="connsiteY595" fmla="*/ 81984 h 1304089"/>
              <a:gd name="connsiteX596" fmla="*/ 1133543 w 1900007"/>
              <a:gd name="connsiteY596" fmla="*/ 85995 h 1304089"/>
              <a:gd name="connsiteX597" fmla="*/ 1135440 w 1900007"/>
              <a:gd name="connsiteY597" fmla="*/ 90091 h 1304089"/>
              <a:gd name="connsiteX598" fmla="*/ 1137338 w 1900007"/>
              <a:gd name="connsiteY598" fmla="*/ 94271 h 1304089"/>
              <a:gd name="connsiteX599" fmla="*/ 1139245 w 1900007"/>
              <a:gd name="connsiteY599" fmla="*/ 98535 h 1304089"/>
              <a:gd name="connsiteX600" fmla="*/ 1141142 w 1900007"/>
              <a:gd name="connsiteY600" fmla="*/ 102882 h 1304089"/>
              <a:gd name="connsiteX601" fmla="*/ 1143050 w 1900007"/>
              <a:gd name="connsiteY601" fmla="*/ 107310 h 1304089"/>
              <a:gd name="connsiteX602" fmla="*/ 1144947 w 1900007"/>
              <a:gd name="connsiteY602" fmla="*/ 111818 h 1304089"/>
              <a:gd name="connsiteX603" fmla="*/ 1146855 w 1900007"/>
              <a:gd name="connsiteY603" fmla="*/ 116405 h 1304089"/>
              <a:gd name="connsiteX604" fmla="*/ 1148752 w 1900007"/>
              <a:gd name="connsiteY604" fmla="*/ 121072 h 1304089"/>
              <a:gd name="connsiteX605" fmla="*/ 1150659 w 1900007"/>
              <a:gd name="connsiteY605" fmla="*/ 125814 h 1304089"/>
              <a:gd name="connsiteX606" fmla="*/ 1152557 w 1900007"/>
              <a:gd name="connsiteY606" fmla="*/ 130633 h 1304089"/>
              <a:gd name="connsiteX607" fmla="*/ 1154454 w 1900007"/>
              <a:gd name="connsiteY607" fmla="*/ 135529 h 1304089"/>
              <a:gd name="connsiteX608" fmla="*/ 1156362 w 1900007"/>
              <a:gd name="connsiteY608" fmla="*/ 140498 h 1304089"/>
              <a:gd name="connsiteX609" fmla="*/ 1158259 w 1900007"/>
              <a:gd name="connsiteY609" fmla="*/ 145539 h 1304089"/>
              <a:gd name="connsiteX610" fmla="*/ 1160167 w 1900007"/>
              <a:gd name="connsiteY610" fmla="*/ 150652 h 1304089"/>
              <a:gd name="connsiteX611" fmla="*/ 1162064 w 1900007"/>
              <a:gd name="connsiteY611" fmla="*/ 155836 h 1304089"/>
              <a:gd name="connsiteX612" fmla="*/ 1163971 w 1900007"/>
              <a:gd name="connsiteY612" fmla="*/ 161090 h 1304089"/>
              <a:gd name="connsiteX613" fmla="*/ 1165869 w 1900007"/>
              <a:gd name="connsiteY613" fmla="*/ 166412 h 1304089"/>
              <a:gd name="connsiteX614" fmla="*/ 1167776 w 1900007"/>
              <a:gd name="connsiteY614" fmla="*/ 171800 h 1304089"/>
              <a:gd name="connsiteX615" fmla="*/ 1169674 w 1900007"/>
              <a:gd name="connsiteY615" fmla="*/ 177255 h 1304089"/>
              <a:gd name="connsiteX616" fmla="*/ 1171581 w 1900007"/>
              <a:gd name="connsiteY616" fmla="*/ 182775 h 1304089"/>
              <a:gd name="connsiteX617" fmla="*/ 1173479 w 1900007"/>
              <a:gd name="connsiteY617" fmla="*/ 188358 h 1304089"/>
              <a:gd name="connsiteX618" fmla="*/ 1175376 w 1900007"/>
              <a:gd name="connsiteY618" fmla="*/ 194003 h 1304089"/>
              <a:gd name="connsiteX619" fmla="*/ 1177283 w 1900007"/>
              <a:gd name="connsiteY619" fmla="*/ 199710 h 1304089"/>
              <a:gd name="connsiteX620" fmla="*/ 1179181 w 1900007"/>
              <a:gd name="connsiteY620" fmla="*/ 205476 h 1304089"/>
              <a:gd name="connsiteX621" fmla="*/ 1181088 w 1900007"/>
              <a:gd name="connsiteY621" fmla="*/ 211301 h 1304089"/>
              <a:gd name="connsiteX622" fmla="*/ 1182986 w 1900007"/>
              <a:gd name="connsiteY622" fmla="*/ 217183 h 1304089"/>
              <a:gd name="connsiteX623" fmla="*/ 1184893 w 1900007"/>
              <a:gd name="connsiteY623" fmla="*/ 223121 h 1304089"/>
              <a:gd name="connsiteX624" fmla="*/ 1186791 w 1900007"/>
              <a:gd name="connsiteY624" fmla="*/ 229115 h 1304089"/>
              <a:gd name="connsiteX625" fmla="*/ 1188698 w 1900007"/>
              <a:gd name="connsiteY625" fmla="*/ 235162 h 1304089"/>
              <a:gd name="connsiteX626" fmla="*/ 1190596 w 1900007"/>
              <a:gd name="connsiteY626" fmla="*/ 241260 h 1304089"/>
              <a:gd name="connsiteX627" fmla="*/ 1192493 w 1900007"/>
              <a:gd name="connsiteY627" fmla="*/ 247411 h 1304089"/>
              <a:gd name="connsiteX628" fmla="*/ 1194400 w 1900007"/>
              <a:gd name="connsiteY628" fmla="*/ 253610 h 1304089"/>
              <a:gd name="connsiteX629" fmla="*/ 1196298 w 1900007"/>
              <a:gd name="connsiteY629" fmla="*/ 259858 h 1304089"/>
              <a:gd name="connsiteX630" fmla="*/ 1198205 w 1900007"/>
              <a:gd name="connsiteY630" fmla="*/ 266153 h 1304089"/>
              <a:gd name="connsiteX631" fmla="*/ 1200103 w 1900007"/>
              <a:gd name="connsiteY631" fmla="*/ 272494 h 1304089"/>
              <a:gd name="connsiteX632" fmla="*/ 1202010 w 1900007"/>
              <a:gd name="connsiteY632" fmla="*/ 278879 h 1304089"/>
              <a:gd name="connsiteX633" fmla="*/ 1203908 w 1900007"/>
              <a:gd name="connsiteY633" fmla="*/ 285308 h 1304089"/>
              <a:gd name="connsiteX634" fmla="*/ 1205815 w 1900007"/>
              <a:gd name="connsiteY634" fmla="*/ 291778 h 1304089"/>
              <a:gd name="connsiteX635" fmla="*/ 1207712 w 1900007"/>
              <a:gd name="connsiteY635" fmla="*/ 298289 h 1304089"/>
              <a:gd name="connsiteX636" fmla="*/ 1209610 w 1900007"/>
              <a:gd name="connsiteY636" fmla="*/ 304839 h 1304089"/>
              <a:gd name="connsiteX637" fmla="*/ 1211517 w 1900007"/>
              <a:gd name="connsiteY637" fmla="*/ 311427 h 1304089"/>
              <a:gd name="connsiteX638" fmla="*/ 1213415 w 1900007"/>
              <a:gd name="connsiteY638" fmla="*/ 318052 h 1304089"/>
              <a:gd name="connsiteX639" fmla="*/ 1215322 w 1900007"/>
              <a:gd name="connsiteY639" fmla="*/ 324712 h 1304089"/>
              <a:gd name="connsiteX640" fmla="*/ 1217220 w 1900007"/>
              <a:gd name="connsiteY640" fmla="*/ 331405 h 1304089"/>
              <a:gd name="connsiteX641" fmla="*/ 1219127 w 1900007"/>
              <a:gd name="connsiteY641" fmla="*/ 338132 h 1304089"/>
              <a:gd name="connsiteX642" fmla="*/ 1221025 w 1900007"/>
              <a:gd name="connsiteY642" fmla="*/ 344890 h 1304089"/>
              <a:gd name="connsiteX643" fmla="*/ 1222932 w 1900007"/>
              <a:gd name="connsiteY643" fmla="*/ 351677 h 1304089"/>
              <a:gd name="connsiteX644" fmla="*/ 1224829 w 1900007"/>
              <a:gd name="connsiteY644" fmla="*/ 358495 h 1304089"/>
              <a:gd name="connsiteX645" fmla="*/ 1226727 w 1900007"/>
              <a:gd name="connsiteY645" fmla="*/ 365338 h 1304089"/>
              <a:gd name="connsiteX646" fmla="*/ 1228634 w 1900007"/>
              <a:gd name="connsiteY646" fmla="*/ 372209 h 1304089"/>
              <a:gd name="connsiteX647" fmla="*/ 1230532 w 1900007"/>
              <a:gd name="connsiteY647" fmla="*/ 379103 h 1304089"/>
              <a:gd name="connsiteX648" fmla="*/ 1232439 w 1900007"/>
              <a:gd name="connsiteY648" fmla="*/ 386021 h 1304089"/>
              <a:gd name="connsiteX649" fmla="*/ 1234337 w 1900007"/>
              <a:gd name="connsiteY649" fmla="*/ 392962 h 1304089"/>
              <a:gd name="connsiteX650" fmla="*/ 1236244 w 1900007"/>
              <a:gd name="connsiteY650" fmla="*/ 399923 h 1304089"/>
              <a:gd name="connsiteX651" fmla="*/ 1238141 w 1900007"/>
              <a:gd name="connsiteY651" fmla="*/ 406905 h 1304089"/>
              <a:gd name="connsiteX652" fmla="*/ 1240049 w 1900007"/>
              <a:gd name="connsiteY652" fmla="*/ 413904 h 1304089"/>
              <a:gd name="connsiteX653" fmla="*/ 1241946 w 1900007"/>
              <a:gd name="connsiteY653" fmla="*/ 420921 h 1304089"/>
              <a:gd name="connsiteX654" fmla="*/ 1243854 w 1900007"/>
              <a:gd name="connsiteY654" fmla="*/ 427953 h 1304089"/>
              <a:gd name="connsiteX655" fmla="*/ 1245751 w 1900007"/>
              <a:gd name="connsiteY655" fmla="*/ 435000 h 1304089"/>
              <a:gd name="connsiteX656" fmla="*/ 1247649 w 1900007"/>
              <a:gd name="connsiteY656" fmla="*/ 442060 h 1304089"/>
              <a:gd name="connsiteX657" fmla="*/ 1249556 w 1900007"/>
              <a:gd name="connsiteY657" fmla="*/ 449133 h 1304089"/>
              <a:gd name="connsiteX658" fmla="*/ 1251454 w 1900007"/>
              <a:gd name="connsiteY658" fmla="*/ 456216 h 1304089"/>
              <a:gd name="connsiteX659" fmla="*/ 1253361 w 1900007"/>
              <a:gd name="connsiteY659" fmla="*/ 463309 h 1304089"/>
              <a:gd name="connsiteX660" fmla="*/ 1255258 w 1900007"/>
              <a:gd name="connsiteY660" fmla="*/ 470410 h 1304089"/>
              <a:gd name="connsiteX661" fmla="*/ 1257166 w 1900007"/>
              <a:gd name="connsiteY661" fmla="*/ 477518 h 1304089"/>
              <a:gd name="connsiteX662" fmla="*/ 1259063 w 1900007"/>
              <a:gd name="connsiteY662" fmla="*/ 484631 h 1304089"/>
              <a:gd name="connsiteX663" fmla="*/ 1260971 w 1900007"/>
              <a:gd name="connsiteY663" fmla="*/ 491750 h 1304089"/>
              <a:gd name="connsiteX664" fmla="*/ 1262868 w 1900007"/>
              <a:gd name="connsiteY664" fmla="*/ 498873 h 1304089"/>
              <a:gd name="connsiteX665" fmla="*/ 1264766 w 1900007"/>
              <a:gd name="connsiteY665" fmla="*/ 505997 h 1304089"/>
              <a:gd name="connsiteX666" fmla="*/ 1266673 w 1900007"/>
              <a:gd name="connsiteY666" fmla="*/ 513123 h 1304089"/>
              <a:gd name="connsiteX667" fmla="*/ 1268570 w 1900007"/>
              <a:gd name="connsiteY667" fmla="*/ 520248 h 1304089"/>
              <a:gd name="connsiteX668" fmla="*/ 1270478 w 1900007"/>
              <a:gd name="connsiteY668" fmla="*/ 527373 h 1304089"/>
              <a:gd name="connsiteX669" fmla="*/ 1272375 w 1900007"/>
              <a:gd name="connsiteY669" fmla="*/ 534495 h 1304089"/>
              <a:gd name="connsiteX670" fmla="*/ 1274283 w 1900007"/>
              <a:gd name="connsiteY670" fmla="*/ 541614 h 1304089"/>
              <a:gd name="connsiteX671" fmla="*/ 1276180 w 1900007"/>
              <a:gd name="connsiteY671" fmla="*/ 548729 h 1304089"/>
              <a:gd name="connsiteX672" fmla="*/ 1278087 w 1900007"/>
              <a:gd name="connsiteY672" fmla="*/ 555837 h 1304089"/>
              <a:gd name="connsiteX673" fmla="*/ 1279985 w 1900007"/>
              <a:gd name="connsiteY673" fmla="*/ 562939 h 1304089"/>
              <a:gd name="connsiteX674" fmla="*/ 1281882 w 1900007"/>
              <a:gd name="connsiteY674" fmla="*/ 570033 h 1304089"/>
              <a:gd name="connsiteX675" fmla="*/ 1283790 w 1900007"/>
              <a:gd name="connsiteY675" fmla="*/ 577118 h 1304089"/>
              <a:gd name="connsiteX676" fmla="*/ 1285687 w 1900007"/>
              <a:gd name="connsiteY676" fmla="*/ 584194 h 1304089"/>
              <a:gd name="connsiteX677" fmla="*/ 1287595 w 1900007"/>
              <a:gd name="connsiteY677" fmla="*/ 591258 h 1304089"/>
              <a:gd name="connsiteX678" fmla="*/ 1289492 w 1900007"/>
              <a:gd name="connsiteY678" fmla="*/ 598310 h 1304089"/>
              <a:gd name="connsiteX679" fmla="*/ 1291399 w 1900007"/>
              <a:gd name="connsiteY679" fmla="*/ 605349 h 1304089"/>
              <a:gd name="connsiteX680" fmla="*/ 1293297 w 1900007"/>
              <a:gd name="connsiteY680" fmla="*/ 612374 h 1304089"/>
              <a:gd name="connsiteX681" fmla="*/ 1295204 w 1900007"/>
              <a:gd name="connsiteY681" fmla="*/ 619384 h 1304089"/>
              <a:gd name="connsiteX682" fmla="*/ 1297102 w 1900007"/>
              <a:gd name="connsiteY682" fmla="*/ 626379 h 1304089"/>
              <a:gd name="connsiteX683" fmla="*/ 1299009 w 1900007"/>
              <a:gd name="connsiteY683" fmla="*/ 633356 h 1304089"/>
              <a:gd name="connsiteX684" fmla="*/ 1300907 w 1900007"/>
              <a:gd name="connsiteY684" fmla="*/ 640315 h 1304089"/>
              <a:gd name="connsiteX685" fmla="*/ 1302804 w 1900007"/>
              <a:gd name="connsiteY685" fmla="*/ 647255 h 1304089"/>
              <a:gd name="connsiteX686" fmla="*/ 1304711 w 1900007"/>
              <a:gd name="connsiteY686" fmla="*/ 654175 h 1304089"/>
              <a:gd name="connsiteX687" fmla="*/ 1306609 w 1900007"/>
              <a:gd name="connsiteY687" fmla="*/ 661074 h 1304089"/>
              <a:gd name="connsiteX688" fmla="*/ 1308516 w 1900007"/>
              <a:gd name="connsiteY688" fmla="*/ 667952 h 1304089"/>
              <a:gd name="connsiteX689" fmla="*/ 1310414 w 1900007"/>
              <a:gd name="connsiteY689" fmla="*/ 674808 h 1304089"/>
              <a:gd name="connsiteX690" fmla="*/ 1312321 w 1900007"/>
              <a:gd name="connsiteY690" fmla="*/ 681640 h 1304089"/>
              <a:gd name="connsiteX691" fmla="*/ 1314219 w 1900007"/>
              <a:gd name="connsiteY691" fmla="*/ 688449 h 1304089"/>
              <a:gd name="connsiteX692" fmla="*/ 1316126 w 1900007"/>
              <a:gd name="connsiteY692" fmla="*/ 695232 h 1304089"/>
              <a:gd name="connsiteX693" fmla="*/ 1318024 w 1900007"/>
              <a:gd name="connsiteY693" fmla="*/ 701989 h 1304089"/>
              <a:gd name="connsiteX694" fmla="*/ 1319921 w 1900007"/>
              <a:gd name="connsiteY694" fmla="*/ 708719 h 1304089"/>
              <a:gd name="connsiteX695" fmla="*/ 1321828 w 1900007"/>
              <a:gd name="connsiteY695" fmla="*/ 715422 h 1304089"/>
              <a:gd name="connsiteX696" fmla="*/ 1323726 w 1900007"/>
              <a:gd name="connsiteY696" fmla="*/ 722096 h 1304089"/>
              <a:gd name="connsiteX697" fmla="*/ 1325633 w 1900007"/>
              <a:gd name="connsiteY697" fmla="*/ 728742 h 1304089"/>
              <a:gd name="connsiteX698" fmla="*/ 1327531 w 1900007"/>
              <a:gd name="connsiteY698" fmla="*/ 735359 h 1304089"/>
              <a:gd name="connsiteX699" fmla="*/ 1329438 w 1900007"/>
              <a:gd name="connsiteY699" fmla="*/ 741944 h 1304089"/>
              <a:gd name="connsiteX700" fmla="*/ 1331336 w 1900007"/>
              <a:gd name="connsiteY700" fmla="*/ 748499 h 1304089"/>
              <a:gd name="connsiteX701" fmla="*/ 1333243 w 1900007"/>
              <a:gd name="connsiteY701" fmla="*/ 755021 h 1304089"/>
              <a:gd name="connsiteX702" fmla="*/ 1335140 w 1900007"/>
              <a:gd name="connsiteY702" fmla="*/ 761510 h 1304089"/>
              <a:gd name="connsiteX703" fmla="*/ 1337038 w 1900007"/>
              <a:gd name="connsiteY703" fmla="*/ 767968 h 1304089"/>
              <a:gd name="connsiteX704" fmla="*/ 1338945 w 1900007"/>
              <a:gd name="connsiteY704" fmla="*/ 774391 h 1304089"/>
              <a:gd name="connsiteX705" fmla="*/ 1340843 w 1900007"/>
              <a:gd name="connsiteY705" fmla="*/ 780779 h 1304089"/>
              <a:gd name="connsiteX706" fmla="*/ 1342750 w 1900007"/>
              <a:gd name="connsiteY706" fmla="*/ 787133 h 1304089"/>
              <a:gd name="connsiteX707" fmla="*/ 1344648 w 1900007"/>
              <a:gd name="connsiteY707" fmla="*/ 793450 h 1304089"/>
              <a:gd name="connsiteX708" fmla="*/ 1346555 w 1900007"/>
              <a:gd name="connsiteY708" fmla="*/ 799732 h 1304089"/>
              <a:gd name="connsiteX709" fmla="*/ 1348452 w 1900007"/>
              <a:gd name="connsiteY709" fmla="*/ 805976 h 1304089"/>
              <a:gd name="connsiteX710" fmla="*/ 1350360 w 1900007"/>
              <a:gd name="connsiteY710" fmla="*/ 812183 h 1304089"/>
              <a:gd name="connsiteX711" fmla="*/ 1352257 w 1900007"/>
              <a:gd name="connsiteY711" fmla="*/ 818353 h 1304089"/>
              <a:gd name="connsiteX712" fmla="*/ 1354155 w 1900007"/>
              <a:gd name="connsiteY712" fmla="*/ 824484 h 1304089"/>
              <a:gd name="connsiteX713" fmla="*/ 1356062 w 1900007"/>
              <a:gd name="connsiteY713" fmla="*/ 830576 h 1304089"/>
              <a:gd name="connsiteX714" fmla="*/ 1357960 w 1900007"/>
              <a:gd name="connsiteY714" fmla="*/ 836628 h 1304089"/>
              <a:gd name="connsiteX715" fmla="*/ 1359867 w 1900007"/>
              <a:gd name="connsiteY715" fmla="*/ 842640 h 1304089"/>
              <a:gd name="connsiteX716" fmla="*/ 1361764 w 1900007"/>
              <a:gd name="connsiteY716" fmla="*/ 848613 h 1304089"/>
              <a:gd name="connsiteX717" fmla="*/ 1363672 w 1900007"/>
              <a:gd name="connsiteY717" fmla="*/ 854544 h 1304089"/>
              <a:gd name="connsiteX718" fmla="*/ 1365569 w 1900007"/>
              <a:gd name="connsiteY718" fmla="*/ 860434 h 1304089"/>
              <a:gd name="connsiteX719" fmla="*/ 1367477 w 1900007"/>
              <a:gd name="connsiteY719" fmla="*/ 866283 h 1304089"/>
              <a:gd name="connsiteX720" fmla="*/ 1369374 w 1900007"/>
              <a:gd name="connsiteY720" fmla="*/ 872089 h 1304089"/>
              <a:gd name="connsiteX721" fmla="*/ 1371282 w 1900007"/>
              <a:gd name="connsiteY721" fmla="*/ 877853 h 1304089"/>
              <a:gd name="connsiteX722" fmla="*/ 1373179 w 1900007"/>
              <a:gd name="connsiteY722" fmla="*/ 883575 h 1304089"/>
              <a:gd name="connsiteX723" fmla="*/ 1375077 w 1900007"/>
              <a:gd name="connsiteY723" fmla="*/ 889253 h 1304089"/>
              <a:gd name="connsiteX724" fmla="*/ 1376984 w 1900007"/>
              <a:gd name="connsiteY724" fmla="*/ 894888 h 1304089"/>
              <a:gd name="connsiteX725" fmla="*/ 1378881 w 1900007"/>
              <a:gd name="connsiteY725" fmla="*/ 900483 h 1304089"/>
              <a:gd name="connsiteX726" fmla="*/ 1380789 w 1900007"/>
              <a:gd name="connsiteY726" fmla="*/ 906029 h 1304089"/>
              <a:gd name="connsiteX727" fmla="*/ 1382686 w 1900007"/>
              <a:gd name="connsiteY727" fmla="*/ 911526 h 1304089"/>
              <a:gd name="connsiteX728" fmla="*/ 1384594 w 1900007"/>
              <a:gd name="connsiteY728" fmla="*/ 916984 h 1304089"/>
              <a:gd name="connsiteX729" fmla="*/ 1386491 w 1900007"/>
              <a:gd name="connsiteY729" fmla="*/ 922402 h 1304089"/>
              <a:gd name="connsiteX730" fmla="*/ 1388398 w 1900007"/>
              <a:gd name="connsiteY730" fmla="*/ 927762 h 1304089"/>
              <a:gd name="connsiteX731" fmla="*/ 1390296 w 1900007"/>
              <a:gd name="connsiteY731" fmla="*/ 933093 h 1304089"/>
              <a:gd name="connsiteX732" fmla="*/ 1392194 w 1900007"/>
              <a:gd name="connsiteY732" fmla="*/ 938365 h 1304089"/>
              <a:gd name="connsiteX733" fmla="*/ 1394101 w 1900007"/>
              <a:gd name="connsiteY733" fmla="*/ 943598 h 1304089"/>
              <a:gd name="connsiteX734" fmla="*/ 1395998 w 1900007"/>
              <a:gd name="connsiteY734" fmla="*/ 948782 h 1304089"/>
              <a:gd name="connsiteX735" fmla="*/ 1397906 w 1900007"/>
              <a:gd name="connsiteY735" fmla="*/ 953917 h 1304089"/>
              <a:gd name="connsiteX736" fmla="*/ 1399803 w 1900007"/>
              <a:gd name="connsiteY736" fmla="*/ 959013 h 1304089"/>
              <a:gd name="connsiteX737" fmla="*/ 1401711 w 1900007"/>
              <a:gd name="connsiteY737" fmla="*/ 964060 h 1304089"/>
              <a:gd name="connsiteX738" fmla="*/ 1403608 w 1900007"/>
              <a:gd name="connsiteY738" fmla="*/ 969058 h 1304089"/>
              <a:gd name="connsiteX739" fmla="*/ 1405515 w 1900007"/>
              <a:gd name="connsiteY739" fmla="*/ 974017 h 1304089"/>
              <a:gd name="connsiteX740" fmla="*/ 1407413 w 1900007"/>
              <a:gd name="connsiteY740" fmla="*/ 978917 h 1304089"/>
              <a:gd name="connsiteX741" fmla="*/ 1409310 w 1900007"/>
              <a:gd name="connsiteY741" fmla="*/ 983779 h 1304089"/>
              <a:gd name="connsiteX742" fmla="*/ 1411218 w 1900007"/>
              <a:gd name="connsiteY742" fmla="*/ 988591 h 1304089"/>
              <a:gd name="connsiteX743" fmla="*/ 1413115 w 1900007"/>
              <a:gd name="connsiteY743" fmla="*/ 993354 h 1304089"/>
              <a:gd name="connsiteX744" fmla="*/ 1415023 w 1900007"/>
              <a:gd name="connsiteY744" fmla="*/ 998069 h 1304089"/>
              <a:gd name="connsiteX745" fmla="*/ 1416920 w 1900007"/>
              <a:gd name="connsiteY745" fmla="*/ 1002744 h 1304089"/>
              <a:gd name="connsiteX746" fmla="*/ 1418827 w 1900007"/>
              <a:gd name="connsiteY746" fmla="*/ 1007371 h 1304089"/>
              <a:gd name="connsiteX747" fmla="*/ 1420725 w 1900007"/>
              <a:gd name="connsiteY747" fmla="*/ 1011948 h 1304089"/>
              <a:gd name="connsiteX748" fmla="*/ 1422632 w 1900007"/>
              <a:gd name="connsiteY748" fmla="*/ 1016477 h 1304089"/>
              <a:gd name="connsiteX749" fmla="*/ 1424530 w 1900007"/>
              <a:gd name="connsiteY749" fmla="*/ 1020956 h 1304089"/>
              <a:gd name="connsiteX750" fmla="*/ 1426437 w 1900007"/>
              <a:gd name="connsiteY750" fmla="*/ 1025387 h 1304089"/>
              <a:gd name="connsiteX751" fmla="*/ 1428335 w 1900007"/>
              <a:gd name="connsiteY751" fmla="*/ 1029779 h 1304089"/>
              <a:gd name="connsiteX752" fmla="*/ 1430232 w 1900007"/>
              <a:gd name="connsiteY752" fmla="*/ 1034112 h 1304089"/>
              <a:gd name="connsiteX753" fmla="*/ 1432139 w 1900007"/>
              <a:gd name="connsiteY753" fmla="*/ 1038406 h 1304089"/>
              <a:gd name="connsiteX754" fmla="*/ 1434037 w 1900007"/>
              <a:gd name="connsiteY754" fmla="*/ 1042661 h 1304089"/>
              <a:gd name="connsiteX755" fmla="*/ 1435944 w 1900007"/>
              <a:gd name="connsiteY755" fmla="*/ 1046857 h 1304089"/>
              <a:gd name="connsiteX756" fmla="*/ 1437842 w 1900007"/>
              <a:gd name="connsiteY756" fmla="*/ 1051004 h 1304089"/>
              <a:gd name="connsiteX757" fmla="*/ 1439749 w 1900007"/>
              <a:gd name="connsiteY757" fmla="*/ 1055112 h 1304089"/>
              <a:gd name="connsiteX758" fmla="*/ 1441647 w 1900007"/>
              <a:gd name="connsiteY758" fmla="*/ 1059171 h 1304089"/>
              <a:gd name="connsiteX759" fmla="*/ 1443554 w 1900007"/>
              <a:gd name="connsiteY759" fmla="*/ 1063181 h 1304089"/>
              <a:gd name="connsiteX760" fmla="*/ 1445452 w 1900007"/>
              <a:gd name="connsiteY760" fmla="*/ 1067153 h 1304089"/>
              <a:gd name="connsiteX761" fmla="*/ 1447349 w 1900007"/>
              <a:gd name="connsiteY761" fmla="*/ 1071065 h 1304089"/>
              <a:gd name="connsiteX762" fmla="*/ 1449256 w 1900007"/>
              <a:gd name="connsiteY762" fmla="*/ 1074938 h 1304089"/>
              <a:gd name="connsiteX763" fmla="*/ 1451154 w 1900007"/>
              <a:gd name="connsiteY763" fmla="*/ 1078772 h 1304089"/>
              <a:gd name="connsiteX764" fmla="*/ 1453061 w 1900007"/>
              <a:gd name="connsiteY764" fmla="*/ 1082548 h 1304089"/>
              <a:gd name="connsiteX765" fmla="*/ 1454959 w 1900007"/>
              <a:gd name="connsiteY765" fmla="*/ 1086284 h 1304089"/>
              <a:gd name="connsiteX766" fmla="*/ 1456866 w 1900007"/>
              <a:gd name="connsiteY766" fmla="*/ 1089972 h 1304089"/>
              <a:gd name="connsiteX767" fmla="*/ 1458764 w 1900007"/>
              <a:gd name="connsiteY767" fmla="*/ 1093620 h 1304089"/>
              <a:gd name="connsiteX768" fmla="*/ 1460671 w 1900007"/>
              <a:gd name="connsiteY768" fmla="*/ 1097220 h 1304089"/>
              <a:gd name="connsiteX769" fmla="*/ 1462568 w 1900007"/>
              <a:gd name="connsiteY769" fmla="*/ 1100770 h 1304089"/>
              <a:gd name="connsiteX770" fmla="*/ 1464466 w 1900007"/>
              <a:gd name="connsiteY770" fmla="*/ 1104281 h 1304089"/>
              <a:gd name="connsiteX771" fmla="*/ 1466373 w 1900007"/>
              <a:gd name="connsiteY771" fmla="*/ 1107744 h 1304089"/>
              <a:gd name="connsiteX772" fmla="*/ 1468271 w 1900007"/>
              <a:gd name="connsiteY772" fmla="*/ 1111167 h 1304089"/>
              <a:gd name="connsiteX773" fmla="*/ 1470178 w 1900007"/>
              <a:gd name="connsiteY773" fmla="*/ 1114542 h 1304089"/>
              <a:gd name="connsiteX774" fmla="*/ 1472076 w 1900007"/>
              <a:gd name="connsiteY774" fmla="*/ 1117877 h 1304089"/>
              <a:gd name="connsiteX775" fmla="*/ 1473983 w 1900007"/>
              <a:gd name="connsiteY775" fmla="*/ 1121164 h 1304089"/>
              <a:gd name="connsiteX776" fmla="*/ 1475880 w 1900007"/>
              <a:gd name="connsiteY776" fmla="*/ 1124411 h 1304089"/>
              <a:gd name="connsiteX777" fmla="*/ 1477788 w 1900007"/>
              <a:gd name="connsiteY777" fmla="*/ 1127609 h 1304089"/>
              <a:gd name="connsiteX778" fmla="*/ 1479685 w 1900007"/>
              <a:gd name="connsiteY778" fmla="*/ 1130769 h 1304089"/>
              <a:gd name="connsiteX779" fmla="*/ 1481583 w 1900007"/>
              <a:gd name="connsiteY779" fmla="*/ 1133879 h 1304089"/>
              <a:gd name="connsiteX780" fmla="*/ 1483490 w 1900007"/>
              <a:gd name="connsiteY780" fmla="*/ 1136960 h 1304089"/>
              <a:gd name="connsiteX781" fmla="*/ 1485388 w 1900007"/>
              <a:gd name="connsiteY781" fmla="*/ 1139982 h 1304089"/>
              <a:gd name="connsiteX782" fmla="*/ 1487295 w 1900007"/>
              <a:gd name="connsiteY782" fmla="*/ 1142976 h 1304089"/>
              <a:gd name="connsiteX783" fmla="*/ 1489192 w 1900007"/>
              <a:gd name="connsiteY783" fmla="*/ 1145920 h 1304089"/>
              <a:gd name="connsiteX784" fmla="*/ 1491100 w 1900007"/>
              <a:gd name="connsiteY784" fmla="*/ 1148834 h 1304089"/>
              <a:gd name="connsiteX785" fmla="*/ 1492997 w 1900007"/>
              <a:gd name="connsiteY785" fmla="*/ 1151700 h 1304089"/>
              <a:gd name="connsiteX786" fmla="*/ 1494905 w 1900007"/>
              <a:gd name="connsiteY786" fmla="*/ 1154517 h 1304089"/>
              <a:gd name="connsiteX787" fmla="*/ 1496802 w 1900007"/>
              <a:gd name="connsiteY787" fmla="*/ 1157305 h 1304089"/>
              <a:gd name="connsiteX788" fmla="*/ 1498709 w 1900007"/>
              <a:gd name="connsiteY788" fmla="*/ 1160053 h 1304089"/>
              <a:gd name="connsiteX789" fmla="*/ 1500607 w 1900007"/>
              <a:gd name="connsiteY789" fmla="*/ 1162753 h 1304089"/>
              <a:gd name="connsiteX790" fmla="*/ 1502505 w 1900007"/>
              <a:gd name="connsiteY790" fmla="*/ 1165413 h 1304089"/>
              <a:gd name="connsiteX791" fmla="*/ 1504412 w 1900007"/>
              <a:gd name="connsiteY791" fmla="*/ 1168044 h 1304089"/>
              <a:gd name="connsiteX792" fmla="*/ 1506309 w 1900007"/>
              <a:gd name="connsiteY792" fmla="*/ 1170627 h 1304089"/>
              <a:gd name="connsiteX793" fmla="*/ 1508217 w 1900007"/>
              <a:gd name="connsiteY793" fmla="*/ 1173179 h 1304089"/>
              <a:gd name="connsiteX794" fmla="*/ 1510114 w 1900007"/>
              <a:gd name="connsiteY794" fmla="*/ 1175683 h 1304089"/>
              <a:gd name="connsiteX795" fmla="*/ 1512022 w 1900007"/>
              <a:gd name="connsiteY795" fmla="*/ 1178158 h 1304089"/>
              <a:gd name="connsiteX796" fmla="*/ 1513919 w 1900007"/>
              <a:gd name="connsiteY796" fmla="*/ 1180594 h 1304089"/>
              <a:gd name="connsiteX797" fmla="*/ 1515826 w 1900007"/>
              <a:gd name="connsiteY797" fmla="*/ 1182990 h 1304089"/>
              <a:gd name="connsiteX798" fmla="*/ 1517724 w 1900007"/>
              <a:gd name="connsiteY798" fmla="*/ 1185347 h 1304089"/>
              <a:gd name="connsiteX799" fmla="*/ 1519621 w 1900007"/>
              <a:gd name="connsiteY799" fmla="*/ 1187675 h 1304089"/>
              <a:gd name="connsiteX800" fmla="*/ 1521529 w 1900007"/>
              <a:gd name="connsiteY800" fmla="*/ 1189964 h 1304089"/>
              <a:gd name="connsiteX801" fmla="*/ 1523426 w 1900007"/>
              <a:gd name="connsiteY801" fmla="*/ 1192213 h 1304089"/>
              <a:gd name="connsiteX802" fmla="*/ 1525334 w 1900007"/>
              <a:gd name="connsiteY802" fmla="*/ 1194434 h 1304089"/>
              <a:gd name="connsiteX803" fmla="*/ 1527231 w 1900007"/>
              <a:gd name="connsiteY803" fmla="*/ 1196615 h 1304089"/>
              <a:gd name="connsiteX804" fmla="*/ 1529139 w 1900007"/>
              <a:gd name="connsiteY804" fmla="*/ 1198757 h 1304089"/>
              <a:gd name="connsiteX805" fmla="*/ 1531036 w 1900007"/>
              <a:gd name="connsiteY805" fmla="*/ 1200870 h 1304089"/>
              <a:gd name="connsiteX806" fmla="*/ 1532943 w 1900007"/>
              <a:gd name="connsiteY806" fmla="*/ 1202943 h 1304089"/>
              <a:gd name="connsiteX807" fmla="*/ 1534841 w 1900007"/>
              <a:gd name="connsiteY807" fmla="*/ 1204987 h 1304089"/>
              <a:gd name="connsiteX808" fmla="*/ 1536738 w 1900007"/>
              <a:gd name="connsiteY808" fmla="*/ 1207002 h 1304089"/>
              <a:gd name="connsiteX809" fmla="*/ 1538646 w 1900007"/>
              <a:gd name="connsiteY809" fmla="*/ 1208978 h 1304089"/>
              <a:gd name="connsiteX810" fmla="*/ 1540543 w 1900007"/>
              <a:gd name="connsiteY810" fmla="*/ 1210925 h 1304089"/>
              <a:gd name="connsiteX811" fmla="*/ 1542451 w 1900007"/>
              <a:gd name="connsiteY811" fmla="*/ 1212832 h 1304089"/>
              <a:gd name="connsiteX812" fmla="*/ 1544348 w 1900007"/>
              <a:gd name="connsiteY812" fmla="*/ 1214720 h 1304089"/>
              <a:gd name="connsiteX813" fmla="*/ 1546255 w 1900007"/>
              <a:gd name="connsiteY813" fmla="*/ 1216568 h 1304089"/>
              <a:gd name="connsiteX814" fmla="*/ 1548153 w 1900007"/>
              <a:gd name="connsiteY814" fmla="*/ 1218378 h 1304089"/>
              <a:gd name="connsiteX815" fmla="*/ 1550060 w 1900007"/>
              <a:gd name="connsiteY815" fmla="*/ 1220168 h 1304089"/>
              <a:gd name="connsiteX816" fmla="*/ 1551958 w 1900007"/>
              <a:gd name="connsiteY816" fmla="*/ 1221928 h 1304089"/>
              <a:gd name="connsiteX817" fmla="*/ 1553855 w 1900007"/>
              <a:gd name="connsiteY817" fmla="*/ 1223650 h 1304089"/>
              <a:gd name="connsiteX818" fmla="*/ 1555763 w 1900007"/>
              <a:gd name="connsiteY818" fmla="*/ 1225342 h 1304089"/>
              <a:gd name="connsiteX819" fmla="*/ 1557660 w 1900007"/>
              <a:gd name="connsiteY819" fmla="*/ 1227014 h 1304089"/>
              <a:gd name="connsiteX820" fmla="*/ 1559567 w 1900007"/>
              <a:gd name="connsiteY820" fmla="*/ 1228648 h 1304089"/>
              <a:gd name="connsiteX821" fmla="*/ 1561465 w 1900007"/>
              <a:gd name="connsiteY821" fmla="*/ 1230262 h 1304089"/>
              <a:gd name="connsiteX822" fmla="*/ 1563372 w 1900007"/>
              <a:gd name="connsiteY822" fmla="*/ 1231837 h 1304089"/>
              <a:gd name="connsiteX823" fmla="*/ 1565270 w 1900007"/>
              <a:gd name="connsiteY823" fmla="*/ 1233392 h 1304089"/>
              <a:gd name="connsiteX824" fmla="*/ 1567177 w 1900007"/>
              <a:gd name="connsiteY824" fmla="*/ 1234918 h 1304089"/>
              <a:gd name="connsiteX825" fmla="*/ 1569075 w 1900007"/>
              <a:gd name="connsiteY825" fmla="*/ 1236414 h 1304089"/>
              <a:gd name="connsiteX826" fmla="*/ 1570982 w 1900007"/>
              <a:gd name="connsiteY826" fmla="*/ 1237881 h 1304089"/>
              <a:gd name="connsiteX827" fmla="*/ 1572879 w 1900007"/>
              <a:gd name="connsiteY827" fmla="*/ 1239319 h 1304089"/>
              <a:gd name="connsiteX828" fmla="*/ 1574777 w 1900007"/>
              <a:gd name="connsiteY828" fmla="*/ 1240737 h 1304089"/>
              <a:gd name="connsiteX829" fmla="*/ 1576684 w 1900007"/>
              <a:gd name="connsiteY829" fmla="*/ 1242136 h 1304089"/>
              <a:gd name="connsiteX830" fmla="*/ 1578582 w 1900007"/>
              <a:gd name="connsiteY830" fmla="*/ 1243496 h 1304089"/>
              <a:gd name="connsiteX831" fmla="*/ 1580489 w 1900007"/>
              <a:gd name="connsiteY831" fmla="*/ 1244836 h 1304089"/>
              <a:gd name="connsiteX832" fmla="*/ 1582387 w 1900007"/>
              <a:gd name="connsiteY832" fmla="*/ 1246156 h 1304089"/>
              <a:gd name="connsiteX833" fmla="*/ 1584294 w 1900007"/>
              <a:gd name="connsiteY833" fmla="*/ 1247447 h 1304089"/>
              <a:gd name="connsiteX834" fmla="*/ 1586192 w 1900007"/>
              <a:gd name="connsiteY834" fmla="*/ 1248709 h 1304089"/>
              <a:gd name="connsiteX835" fmla="*/ 1588099 w 1900007"/>
              <a:gd name="connsiteY835" fmla="*/ 1249951 h 1304089"/>
              <a:gd name="connsiteX836" fmla="*/ 1589996 w 1900007"/>
              <a:gd name="connsiteY836" fmla="*/ 1251174 h 1304089"/>
              <a:gd name="connsiteX837" fmla="*/ 1591894 w 1900007"/>
              <a:gd name="connsiteY837" fmla="*/ 1252367 h 1304089"/>
              <a:gd name="connsiteX838" fmla="*/ 1593801 w 1900007"/>
              <a:gd name="connsiteY838" fmla="*/ 1253541 h 1304089"/>
              <a:gd name="connsiteX839" fmla="*/ 1595699 w 1900007"/>
              <a:gd name="connsiteY839" fmla="*/ 1254685 h 1304089"/>
              <a:gd name="connsiteX840" fmla="*/ 1597606 w 1900007"/>
              <a:gd name="connsiteY840" fmla="*/ 1255820 h 1304089"/>
              <a:gd name="connsiteX841" fmla="*/ 1599504 w 1900007"/>
              <a:gd name="connsiteY841" fmla="*/ 1256925 h 1304089"/>
              <a:gd name="connsiteX842" fmla="*/ 1601411 w 1900007"/>
              <a:gd name="connsiteY842" fmla="*/ 1258011 h 1304089"/>
              <a:gd name="connsiteX843" fmla="*/ 1603308 w 1900007"/>
              <a:gd name="connsiteY843" fmla="*/ 1259067 h 1304089"/>
              <a:gd name="connsiteX844" fmla="*/ 1605216 w 1900007"/>
              <a:gd name="connsiteY844" fmla="*/ 1260114 h 1304089"/>
              <a:gd name="connsiteX845" fmla="*/ 1607113 w 1900007"/>
              <a:gd name="connsiteY845" fmla="*/ 1261131 h 1304089"/>
              <a:gd name="connsiteX846" fmla="*/ 1609011 w 1900007"/>
              <a:gd name="connsiteY846" fmla="*/ 1262138 h 1304089"/>
              <a:gd name="connsiteX847" fmla="*/ 1610918 w 1900007"/>
              <a:gd name="connsiteY847" fmla="*/ 1263116 h 1304089"/>
              <a:gd name="connsiteX848" fmla="*/ 1612816 w 1900007"/>
              <a:gd name="connsiteY848" fmla="*/ 1264075 h 1304089"/>
              <a:gd name="connsiteX849" fmla="*/ 1614723 w 1900007"/>
              <a:gd name="connsiteY849" fmla="*/ 1265024 h 1304089"/>
              <a:gd name="connsiteX850" fmla="*/ 1616620 w 1900007"/>
              <a:gd name="connsiteY850" fmla="*/ 1265943 h 1304089"/>
              <a:gd name="connsiteX851" fmla="*/ 1618528 w 1900007"/>
              <a:gd name="connsiteY851" fmla="*/ 1266843 h 1304089"/>
              <a:gd name="connsiteX852" fmla="*/ 1620425 w 1900007"/>
              <a:gd name="connsiteY852" fmla="*/ 1267733 h 1304089"/>
              <a:gd name="connsiteX853" fmla="*/ 1622333 w 1900007"/>
              <a:gd name="connsiteY853" fmla="*/ 1268604 h 1304089"/>
              <a:gd name="connsiteX854" fmla="*/ 1624230 w 1900007"/>
              <a:gd name="connsiteY854" fmla="*/ 1269445 h 1304089"/>
              <a:gd name="connsiteX855" fmla="*/ 1626137 w 1900007"/>
              <a:gd name="connsiteY855" fmla="*/ 1270286 h 1304089"/>
              <a:gd name="connsiteX856" fmla="*/ 1628035 w 1900007"/>
              <a:gd name="connsiteY856" fmla="*/ 1271098 h 1304089"/>
              <a:gd name="connsiteX857" fmla="*/ 1629932 w 1900007"/>
              <a:gd name="connsiteY857" fmla="*/ 1271890 h 1304089"/>
              <a:gd name="connsiteX858" fmla="*/ 1631840 w 1900007"/>
              <a:gd name="connsiteY858" fmla="*/ 1272673 h 1304089"/>
              <a:gd name="connsiteX859" fmla="*/ 1633737 w 1900007"/>
              <a:gd name="connsiteY859" fmla="*/ 1273436 h 1304089"/>
              <a:gd name="connsiteX860" fmla="*/ 1635645 w 1900007"/>
              <a:gd name="connsiteY860" fmla="*/ 1274189 h 1304089"/>
              <a:gd name="connsiteX861" fmla="*/ 1637542 w 1900007"/>
              <a:gd name="connsiteY861" fmla="*/ 1274922 h 1304089"/>
              <a:gd name="connsiteX862" fmla="*/ 1639449 w 1900007"/>
              <a:gd name="connsiteY862" fmla="*/ 1275636 h 1304089"/>
              <a:gd name="connsiteX863" fmla="*/ 1641347 w 1900007"/>
              <a:gd name="connsiteY863" fmla="*/ 1276341 h 1304089"/>
              <a:gd name="connsiteX864" fmla="*/ 1643254 w 1900007"/>
              <a:gd name="connsiteY864" fmla="*/ 1277025 h 1304089"/>
              <a:gd name="connsiteX865" fmla="*/ 1645152 w 1900007"/>
              <a:gd name="connsiteY865" fmla="*/ 1277700 h 1304089"/>
              <a:gd name="connsiteX866" fmla="*/ 1647049 w 1900007"/>
              <a:gd name="connsiteY866" fmla="*/ 1278355 h 1304089"/>
              <a:gd name="connsiteX867" fmla="*/ 1648957 w 1900007"/>
              <a:gd name="connsiteY867" fmla="*/ 1279001 h 1304089"/>
              <a:gd name="connsiteX868" fmla="*/ 1650854 w 1900007"/>
              <a:gd name="connsiteY868" fmla="*/ 1279627 h 1304089"/>
              <a:gd name="connsiteX869" fmla="*/ 1652762 w 1900007"/>
              <a:gd name="connsiteY869" fmla="*/ 1280243 h 1304089"/>
              <a:gd name="connsiteX870" fmla="*/ 1654659 w 1900007"/>
              <a:gd name="connsiteY870" fmla="*/ 1280840 h 1304089"/>
              <a:gd name="connsiteX871" fmla="*/ 1656566 w 1900007"/>
              <a:gd name="connsiteY871" fmla="*/ 1281427 h 1304089"/>
              <a:gd name="connsiteX872" fmla="*/ 1658464 w 1900007"/>
              <a:gd name="connsiteY872" fmla="*/ 1282004 h 1304089"/>
              <a:gd name="connsiteX873" fmla="*/ 1660371 w 1900007"/>
              <a:gd name="connsiteY873" fmla="*/ 1282571 h 1304089"/>
              <a:gd name="connsiteX874" fmla="*/ 1662269 w 1900007"/>
              <a:gd name="connsiteY874" fmla="*/ 1283119 h 1304089"/>
              <a:gd name="connsiteX875" fmla="*/ 1664166 w 1900007"/>
              <a:gd name="connsiteY875" fmla="*/ 1283657 h 1304089"/>
              <a:gd name="connsiteX876" fmla="*/ 1666074 w 1900007"/>
              <a:gd name="connsiteY876" fmla="*/ 1284175 h 1304089"/>
              <a:gd name="connsiteX877" fmla="*/ 1667971 w 1900007"/>
              <a:gd name="connsiteY877" fmla="*/ 1284693 h 1304089"/>
              <a:gd name="connsiteX878" fmla="*/ 1669878 w 1900007"/>
              <a:gd name="connsiteY878" fmla="*/ 1285192 h 1304089"/>
              <a:gd name="connsiteX879" fmla="*/ 1671776 w 1900007"/>
              <a:gd name="connsiteY879" fmla="*/ 1285681 h 1304089"/>
              <a:gd name="connsiteX880" fmla="*/ 1673683 w 1900007"/>
              <a:gd name="connsiteY880" fmla="*/ 1286161 h 1304089"/>
              <a:gd name="connsiteX881" fmla="*/ 1675581 w 1900007"/>
              <a:gd name="connsiteY881" fmla="*/ 1286630 h 1304089"/>
              <a:gd name="connsiteX882" fmla="*/ 1677488 w 1900007"/>
              <a:gd name="connsiteY882" fmla="*/ 1287090 h 1304089"/>
              <a:gd name="connsiteX883" fmla="*/ 1679386 w 1900007"/>
              <a:gd name="connsiteY883" fmla="*/ 1287530 h 1304089"/>
              <a:gd name="connsiteX884" fmla="*/ 1681283 w 1900007"/>
              <a:gd name="connsiteY884" fmla="*/ 1287970 h 1304089"/>
              <a:gd name="connsiteX885" fmla="*/ 1683191 w 1900007"/>
              <a:gd name="connsiteY885" fmla="*/ 1288391 h 1304089"/>
              <a:gd name="connsiteX886" fmla="*/ 1685088 w 1900007"/>
              <a:gd name="connsiteY886" fmla="*/ 1288811 h 1304089"/>
              <a:gd name="connsiteX887" fmla="*/ 1686995 w 1900007"/>
              <a:gd name="connsiteY887" fmla="*/ 1289212 h 1304089"/>
              <a:gd name="connsiteX888" fmla="*/ 1688893 w 1900007"/>
              <a:gd name="connsiteY888" fmla="*/ 1289613 h 1304089"/>
              <a:gd name="connsiteX889" fmla="*/ 1690800 w 1900007"/>
              <a:gd name="connsiteY889" fmla="*/ 1289995 h 1304089"/>
              <a:gd name="connsiteX890" fmla="*/ 1692698 w 1900007"/>
              <a:gd name="connsiteY890" fmla="*/ 1290376 h 1304089"/>
              <a:gd name="connsiteX891" fmla="*/ 1694605 w 1900007"/>
              <a:gd name="connsiteY891" fmla="*/ 1290748 h 1304089"/>
              <a:gd name="connsiteX892" fmla="*/ 1696502 w 1900007"/>
              <a:gd name="connsiteY892" fmla="*/ 1291100 h 1304089"/>
              <a:gd name="connsiteX893" fmla="*/ 1698410 w 1900007"/>
              <a:gd name="connsiteY893" fmla="*/ 1291452 h 1304089"/>
              <a:gd name="connsiteX894" fmla="*/ 1700307 w 1900007"/>
              <a:gd name="connsiteY894" fmla="*/ 1291795 h 1304089"/>
              <a:gd name="connsiteX895" fmla="*/ 1702205 w 1900007"/>
              <a:gd name="connsiteY895" fmla="*/ 1292137 h 1304089"/>
              <a:gd name="connsiteX896" fmla="*/ 1704112 w 1900007"/>
              <a:gd name="connsiteY896" fmla="*/ 1292460 h 1304089"/>
              <a:gd name="connsiteX897" fmla="*/ 1706010 w 1900007"/>
              <a:gd name="connsiteY897" fmla="*/ 1292773 h 1304089"/>
              <a:gd name="connsiteX898" fmla="*/ 1707917 w 1900007"/>
              <a:gd name="connsiteY898" fmla="*/ 1293086 h 1304089"/>
              <a:gd name="connsiteX899" fmla="*/ 1709815 w 1900007"/>
              <a:gd name="connsiteY899" fmla="*/ 1293389 h 1304089"/>
              <a:gd name="connsiteX900" fmla="*/ 1711722 w 1900007"/>
              <a:gd name="connsiteY900" fmla="*/ 1293682 h 1304089"/>
              <a:gd name="connsiteX901" fmla="*/ 1713619 w 1900007"/>
              <a:gd name="connsiteY901" fmla="*/ 1293976 h 1304089"/>
              <a:gd name="connsiteX902" fmla="*/ 1715527 w 1900007"/>
              <a:gd name="connsiteY902" fmla="*/ 1294250 h 1304089"/>
              <a:gd name="connsiteX903" fmla="*/ 1717424 w 1900007"/>
              <a:gd name="connsiteY903" fmla="*/ 1294524 h 1304089"/>
              <a:gd name="connsiteX904" fmla="*/ 1719322 w 1900007"/>
              <a:gd name="connsiteY904" fmla="*/ 1294797 h 1304089"/>
              <a:gd name="connsiteX905" fmla="*/ 1721229 w 1900007"/>
              <a:gd name="connsiteY905" fmla="*/ 1295052 h 1304089"/>
              <a:gd name="connsiteX906" fmla="*/ 1723127 w 1900007"/>
              <a:gd name="connsiteY906" fmla="*/ 1295306 h 1304089"/>
              <a:gd name="connsiteX907" fmla="*/ 1725034 w 1900007"/>
              <a:gd name="connsiteY907" fmla="*/ 1295560 h 1304089"/>
              <a:gd name="connsiteX908" fmla="*/ 1726932 w 1900007"/>
              <a:gd name="connsiteY908" fmla="*/ 1295795 h 1304089"/>
              <a:gd name="connsiteX909" fmla="*/ 1728839 w 1900007"/>
              <a:gd name="connsiteY909" fmla="*/ 1296030 h 1304089"/>
              <a:gd name="connsiteX910" fmla="*/ 1730736 w 1900007"/>
              <a:gd name="connsiteY910" fmla="*/ 1296265 h 1304089"/>
              <a:gd name="connsiteX911" fmla="*/ 1732644 w 1900007"/>
              <a:gd name="connsiteY911" fmla="*/ 1296480 h 1304089"/>
              <a:gd name="connsiteX912" fmla="*/ 1734541 w 1900007"/>
              <a:gd name="connsiteY912" fmla="*/ 1296705 h 1304089"/>
              <a:gd name="connsiteX913" fmla="*/ 1736439 w 1900007"/>
              <a:gd name="connsiteY913" fmla="*/ 1296910 h 1304089"/>
              <a:gd name="connsiteX914" fmla="*/ 1738346 w 1900007"/>
              <a:gd name="connsiteY914" fmla="*/ 1297116 h 1304089"/>
              <a:gd name="connsiteX915" fmla="*/ 1740243 w 1900007"/>
              <a:gd name="connsiteY915" fmla="*/ 1297321 h 1304089"/>
              <a:gd name="connsiteX916" fmla="*/ 1742151 w 1900007"/>
              <a:gd name="connsiteY916" fmla="*/ 1297517 h 1304089"/>
              <a:gd name="connsiteX917" fmla="*/ 1744048 w 1900007"/>
              <a:gd name="connsiteY917" fmla="*/ 1297702 h 1304089"/>
              <a:gd name="connsiteX918" fmla="*/ 1745956 w 1900007"/>
              <a:gd name="connsiteY918" fmla="*/ 1297888 h 1304089"/>
              <a:gd name="connsiteX919" fmla="*/ 1747853 w 1900007"/>
              <a:gd name="connsiteY919" fmla="*/ 1298074 h 1304089"/>
              <a:gd name="connsiteX920" fmla="*/ 1749761 w 1900007"/>
              <a:gd name="connsiteY920" fmla="*/ 1298250 h 1304089"/>
              <a:gd name="connsiteX921" fmla="*/ 1751658 w 1900007"/>
              <a:gd name="connsiteY921" fmla="*/ 1298416 h 1304089"/>
              <a:gd name="connsiteX922" fmla="*/ 1753565 w 1900007"/>
              <a:gd name="connsiteY922" fmla="*/ 1298583 h 1304089"/>
              <a:gd name="connsiteX923" fmla="*/ 1755463 w 1900007"/>
              <a:gd name="connsiteY923" fmla="*/ 1298749 h 1304089"/>
              <a:gd name="connsiteX924" fmla="*/ 1757360 w 1900007"/>
              <a:gd name="connsiteY924" fmla="*/ 1298905 h 1304089"/>
              <a:gd name="connsiteX925" fmla="*/ 1759268 w 1900007"/>
              <a:gd name="connsiteY925" fmla="*/ 1299052 h 1304089"/>
              <a:gd name="connsiteX926" fmla="*/ 1761165 w 1900007"/>
              <a:gd name="connsiteY926" fmla="*/ 1299209 h 1304089"/>
              <a:gd name="connsiteX927" fmla="*/ 1763073 w 1900007"/>
              <a:gd name="connsiteY927" fmla="*/ 1299355 h 1304089"/>
              <a:gd name="connsiteX928" fmla="*/ 1764970 w 1900007"/>
              <a:gd name="connsiteY928" fmla="*/ 1299492 h 1304089"/>
              <a:gd name="connsiteX929" fmla="*/ 1766878 w 1900007"/>
              <a:gd name="connsiteY929" fmla="*/ 1299629 h 1304089"/>
              <a:gd name="connsiteX930" fmla="*/ 1768775 w 1900007"/>
              <a:gd name="connsiteY930" fmla="*/ 1299766 h 1304089"/>
              <a:gd name="connsiteX931" fmla="*/ 1770682 w 1900007"/>
              <a:gd name="connsiteY931" fmla="*/ 1299893 h 1304089"/>
              <a:gd name="connsiteX932" fmla="*/ 1772580 w 1900007"/>
              <a:gd name="connsiteY932" fmla="*/ 1300020 h 1304089"/>
              <a:gd name="connsiteX933" fmla="*/ 1774477 w 1900007"/>
              <a:gd name="connsiteY933" fmla="*/ 1300148 h 1304089"/>
              <a:gd name="connsiteX934" fmla="*/ 1776385 w 1900007"/>
              <a:gd name="connsiteY934" fmla="*/ 1300265 h 1304089"/>
              <a:gd name="connsiteX935" fmla="*/ 1778282 w 1900007"/>
              <a:gd name="connsiteY935" fmla="*/ 1300382 h 1304089"/>
              <a:gd name="connsiteX936" fmla="*/ 1780189 w 1900007"/>
              <a:gd name="connsiteY936" fmla="*/ 1300490 h 1304089"/>
              <a:gd name="connsiteX937" fmla="*/ 1782087 w 1900007"/>
              <a:gd name="connsiteY937" fmla="*/ 1300607 h 1304089"/>
              <a:gd name="connsiteX938" fmla="*/ 1783994 w 1900007"/>
              <a:gd name="connsiteY938" fmla="*/ 1300705 h 1304089"/>
              <a:gd name="connsiteX939" fmla="*/ 1785892 w 1900007"/>
              <a:gd name="connsiteY939" fmla="*/ 1300813 h 1304089"/>
              <a:gd name="connsiteX940" fmla="*/ 1787799 w 1900007"/>
              <a:gd name="connsiteY940" fmla="*/ 1300911 h 1304089"/>
              <a:gd name="connsiteX941" fmla="*/ 1789697 w 1900007"/>
              <a:gd name="connsiteY941" fmla="*/ 1301008 h 1304089"/>
              <a:gd name="connsiteX942" fmla="*/ 1791594 w 1900007"/>
              <a:gd name="connsiteY942" fmla="*/ 1301106 h 1304089"/>
              <a:gd name="connsiteX943" fmla="*/ 1793502 w 1900007"/>
              <a:gd name="connsiteY943" fmla="*/ 1301204 h 1304089"/>
              <a:gd name="connsiteX944" fmla="*/ 1795399 w 1900007"/>
              <a:gd name="connsiteY944" fmla="*/ 1301292 h 1304089"/>
              <a:gd name="connsiteX945" fmla="*/ 1797306 w 1900007"/>
              <a:gd name="connsiteY945" fmla="*/ 1301380 h 1304089"/>
              <a:gd name="connsiteX946" fmla="*/ 1799204 w 1900007"/>
              <a:gd name="connsiteY946" fmla="*/ 1301458 h 1304089"/>
              <a:gd name="connsiteX947" fmla="*/ 1801111 w 1900007"/>
              <a:gd name="connsiteY947" fmla="*/ 1301546 h 1304089"/>
              <a:gd name="connsiteX948" fmla="*/ 1803009 w 1900007"/>
              <a:gd name="connsiteY948" fmla="*/ 1301625 h 1304089"/>
              <a:gd name="connsiteX949" fmla="*/ 1804916 w 1900007"/>
              <a:gd name="connsiteY949" fmla="*/ 1301703 h 1304089"/>
              <a:gd name="connsiteX950" fmla="*/ 1806814 w 1900007"/>
              <a:gd name="connsiteY950" fmla="*/ 1301781 h 1304089"/>
              <a:gd name="connsiteX951" fmla="*/ 1808711 w 1900007"/>
              <a:gd name="connsiteY951" fmla="*/ 1301850 h 1304089"/>
              <a:gd name="connsiteX952" fmla="*/ 1810619 w 1900007"/>
              <a:gd name="connsiteY952" fmla="*/ 1301918 h 1304089"/>
              <a:gd name="connsiteX953" fmla="*/ 1812516 w 1900007"/>
              <a:gd name="connsiteY953" fmla="*/ 1301996 h 1304089"/>
              <a:gd name="connsiteX954" fmla="*/ 1814423 w 1900007"/>
              <a:gd name="connsiteY954" fmla="*/ 1302055 h 1304089"/>
              <a:gd name="connsiteX955" fmla="*/ 1816321 w 1900007"/>
              <a:gd name="connsiteY955" fmla="*/ 1302123 h 1304089"/>
              <a:gd name="connsiteX956" fmla="*/ 1818228 w 1900007"/>
              <a:gd name="connsiteY956" fmla="*/ 1302192 h 1304089"/>
              <a:gd name="connsiteX957" fmla="*/ 1820126 w 1900007"/>
              <a:gd name="connsiteY957" fmla="*/ 1302251 h 1304089"/>
              <a:gd name="connsiteX958" fmla="*/ 1822033 w 1900007"/>
              <a:gd name="connsiteY958" fmla="*/ 1302309 h 1304089"/>
              <a:gd name="connsiteX959" fmla="*/ 1823930 w 1900007"/>
              <a:gd name="connsiteY959" fmla="*/ 1302368 h 1304089"/>
              <a:gd name="connsiteX960" fmla="*/ 1825838 w 1900007"/>
              <a:gd name="connsiteY960" fmla="*/ 1302417 h 1304089"/>
              <a:gd name="connsiteX961" fmla="*/ 1827735 w 1900007"/>
              <a:gd name="connsiteY961" fmla="*/ 1302476 h 1304089"/>
              <a:gd name="connsiteX962" fmla="*/ 1829633 w 1900007"/>
              <a:gd name="connsiteY962" fmla="*/ 1302524 h 1304089"/>
              <a:gd name="connsiteX963" fmla="*/ 1831540 w 1900007"/>
              <a:gd name="connsiteY963" fmla="*/ 1302583 h 1304089"/>
              <a:gd name="connsiteX964" fmla="*/ 1833438 w 1900007"/>
              <a:gd name="connsiteY964" fmla="*/ 1302632 h 1304089"/>
              <a:gd name="connsiteX965" fmla="*/ 1835345 w 1900007"/>
              <a:gd name="connsiteY965" fmla="*/ 1302681 h 1304089"/>
              <a:gd name="connsiteX966" fmla="*/ 1837243 w 1900007"/>
              <a:gd name="connsiteY966" fmla="*/ 1302720 h 1304089"/>
              <a:gd name="connsiteX967" fmla="*/ 1839150 w 1900007"/>
              <a:gd name="connsiteY967" fmla="*/ 1302769 h 1304089"/>
              <a:gd name="connsiteX968" fmla="*/ 1841047 w 1900007"/>
              <a:gd name="connsiteY968" fmla="*/ 1302808 h 1304089"/>
              <a:gd name="connsiteX969" fmla="*/ 1842955 w 1900007"/>
              <a:gd name="connsiteY969" fmla="*/ 1302857 h 1304089"/>
              <a:gd name="connsiteX970" fmla="*/ 1844852 w 1900007"/>
              <a:gd name="connsiteY970" fmla="*/ 1302896 h 1304089"/>
              <a:gd name="connsiteX971" fmla="*/ 1846750 w 1900007"/>
              <a:gd name="connsiteY971" fmla="*/ 1302935 h 1304089"/>
              <a:gd name="connsiteX972" fmla="*/ 1848657 w 1900007"/>
              <a:gd name="connsiteY972" fmla="*/ 1302974 h 1304089"/>
              <a:gd name="connsiteX973" fmla="*/ 1850555 w 1900007"/>
              <a:gd name="connsiteY973" fmla="*/ 1303014 h 1304089"/>
              <a:gd name="connsiteX974" fmla="*/ 1852462 w 1900007"/>
              <a:gd name="connsiteY974" fmla="*/ 1303053 h 1304089"/>
              <a:gd name="connsiteX975" fmla="*/ 1854360 w 1900007"/>
              <a:gd name="connsiteY975" fmla="*/ 1303082 h 1304089"/>
              <a:gd name="connsiteX976" fmla="*/ 1856267 w 1900007"/>
              <a:gd name="connsiteY976" fmla="*/ 1303121 h 1304089"/>
              <a:gd name="connsiteX977" fmla="*/ 1858164 w 1900007"/>
              <a:gd name="connsiteY977" fmla="*/ 1303150 h 1304089"/>
              <a:gd name="connsiteX978" fmla="*/ 1860072 w 1900007"/>
              <a:gd name="connsiteY978" fmla="*/ 1303180 h 1304089"/>
              <a:gd name="connsiteX979" fmla="*/ 1861969 w 1900007"/>
              <a:gd name="connsiteY979" fmla="*/ 1303209 h 1304089"/>
              <a:gd name="connsiteX980" fmla="*/ 1863867 w 1900007"/>
              <a:gd name="connsiteY980" fmla="*/ 1303248 h 1304089"/>
              <a:gd name="connsiteX981" fmla="*/ 1865774 w 1900007"/>
              <a:gd name="connsiteY981" fmla="*/ 1303268 h 1304089"/>
              <a:gd name="connsiteX982" fmla="*/ 1867671 w 1900007"/>
              <a:gd name="connsiteY982" fmla="*/ 1303297 h 1304089"/>
              <a:gd name="connsiteX983" fmla="*/ 1869579 w 1900007"/>
              <a:gd name="connsiteY983" fmla="*/ 1303326 h 1304089"/>
              <a:gd name="connsiteX984" fmla="*/ 1871476 w 1900007"/>
              <a:gd name="connsiteY984" fmla="*/ 1303356 h 1304089"/>
              <a:gd name="connsiteX985" fmla="*/ 1873384 w 1900007"/>
              <a:gd name="connsiteY985" fmla="*/ 1303375 h 1304089"/>
              <a:gd name="connsiteX986" fmla="*/ 1875281 w 1900007"/>
              <a:gd name="connsiteY986" fmla="*/ 1303405 h 1304089"/>
              <a:gd name="connsiteX987" fmla="*/ 1877188 w 1900007"/>
              <a:gd name="connsiteY987" fmla="*/ 1303424 h 1304089"/>
              <a:gd name="connsiteX988" fmla="*/ 1879086 w 1900007"/>
              <a:gd name="connsiteY988" fmla="*/ 1303454 h 1304089"/>
              <a:gd name="connsiteX989" fmla="*/ 1880993 w 1900007"/>
              <a:gd name="connsiteY989" fmla="*/ 1303473 h 1304089"/>
              <a:gd name="connsiteX990" fmla="*/ 1882891 w 1900007"/>
              <a:gd name="connsiteY990" fmla="*/ 1303493 h 1304089"/>
              <a:gd name="connsiteX991" fmla="*/ 1884788 w 1900007"/>
              <a:gd name="connsiteY991" fmla="*/ 1303512 h 1304089"/>
              <a:gd name="connsiteX992" fmla="*/ 1886696 w 1900007"/>
              <a:gd name="connsiteY992" fmla="*/ 1303532 h 1304089"/>
              <a:gd name="connsiteX993" fmla="*/ 1888593 w 1900007"/>
              <a:gd name="connsiteY993" fmla="*/ 1303551 h 1304089"/>
              <a:gd name="connsiteX994" fmla="*/ 1890501 w 1900007"/>
              <a:gd name="connsiteY994" fmla="*/ 1303571 h 1304089"/>
              <a:gd name="connsiteX995" fmla="*/ 1892398 w 1900007"/>
              <a:gd name="connsiteY995" fmla="*/ 1303591 h 1304089"/>
              <a:gd name="connsiteX996" fmla="*/ 1894305 w 1900007"/>
              <a:gd name="connsiteY996" fmla="*/ 1303610 h 1304089"/>
              <a:gd name="connsiteX997" fmla="*/ 1896203 w 1900007"/>
              <a:gd name="connsiteY997" fmla="*/ 1303630 h 1304089"/>
              <a:gd name="connsiteX998" fmla="*/ 1898110 w 1900007"/>
              <a:gd name="connsiteY998" fmla="*/ 1303649 h 1304089"/>
              <a:gd name="connsiteX999" fmla="*/ 1900008 w 1900007"/>
              <a:gd name="connsiteY999" fmla="*/ 130365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4089"/>
                </a:moveTo>
                <a:lnTo>
                  <a:pt x="1901" y="1304089"/>
                </a:lnTo>
                <a:lnTo>
                  <a:pt x="3804" y="1304089"/>
                </a:lnTo>
                <a:lnTo>
                  <a:pt x="5705" y="1304089"/>
                </a:lnTo>
                <a:lnTo>
                  <a:pt x="7608" y="1304089"/>
                </a:lnTo>
                <a:lnTo>
                  <a:pt x="9509" y="1304089"/>
                </a:lnTo>
                <a:lnTo>
                  <a:pt x="11412" y="1304089"/>
                </a:lnTo>
                <a:lnTo>
                  <a:pt x="13313" y="1304089"/>
                </a:lnTo>
                <a:lnTo>
                  <a:pt x="15215" y="1304089"/>
                </a:lnTo>
                <a:lnTo>
                  <a:pt x="17117" y="1304089"/>
                </a:lnTo>
                <a:lnTo>
                  <a:pt x="19019" y="1304089"/>
                </a:lnTo>
                <a:lnTo>
                  <a:pt x="20921" y="1304089"/>
                </a:lnTo>
                <a:lnTo>
                  <a:pt x="22823" y="1304089"/>
                </a:lnTo>
                <a:lnTo>
                  <a:pt x="24725" y="1304089"/>
                </a:lnTo>
                <a:lnTo>
                  <a:pt x="26627" y="1304089"/>
                </a:lnTo>
                <a:lnTo>
                  <a:pt x="28529" y="1304089"/>
                </a:lnTo>
                <a:lnTo>
                  <a:pt x="30430" y="1304089"/>
                </a:lnTo>
                <a:lnTo>
                  <a:pt x="32332" y="1304089"/>
                </a:lnTo>
                <a:lnTo>
                  <a:pt x="34234" y="1304089"/>
                </a:lnTo>
                <a:lnTo>
                  <a:pt x="36136" y="1304089"/>
                </a:lnTo>
                <a:lnTo>
                  <a:pt x="38038" y="1304089"/>
                </a:lnTo>
                <a:lnTo>
                  <a:pt x="39940" y="1304089"/>
                </a:lnTo>
                <a:lnTo>
                  <a:pt x="41842" y="1304089"/>
                </a:lnTo>
                <a:lnTo>
                  <a:pt x="43744" y="1304089"/>
                </a:lnTo>
                <a:lnTo>
                  <a:pt x="45645" y="1304080"/>
                </a:lnTo>
                <a:lnTo>
                  <a:pt x="47548" y="1304080"/>
                </a:lnTo>
                <a:lnTo>
                  <a:pt x="49449" y="1304080"/>
                </a:lnTo>
                <a:lnTo>
                  <a:pt x="51352" y="1304080"/>
                </a:lnTo>
                <a:lnTo>
                  <a:pt x="53253" y="1304080"/>
                </a:lnTo>
                <a:lnTo>
                  <a:pt x="55156" y="1304080"/>
                </a:lnTo>
                <a:lnTo>
                  <a:pt x="57057" y="1304080"/>
                </a:lnTo>
                <a:lnTo>
                  <a:pt x="58959" y="1304080"/>
                </a:lnTo>
                <a:lnTo>
                  <a:pt x="60861" y="1304080"/>
                </a:lnTo>
                <a:lnTo>
                  <a:pt x="62763" y="1304080"/>
                </a:lnTo>
                <a:lnTo>
                  <a:pt x="64665" y="1304080"/>
                </a:lnTo>
                <a:lnTo>
                  <a:pt x="66567" y="1304080"/>
                </a:lnTo>
                <a:lnTo>
                  <a:pt x="68469" y="1304080"/>
                </a:lnTo>
                <a:lnTo>
                  <a:pt x="70371" y="1304070"/>
                </a:lnTo>
                <a:lnTo>
                  <a:pt x="72272" y="1304070"/>
                </a:lnTo>
                <a:lnTo>
                  <a:pt x="74174" y="1304070"/>
                </a:lnTo>
                <a:lnTo>
                  <a:pt x="76076" y="1304070"/>
                </a:lnTo>
                <a:lnTo>
                  <a:pt x="77978" y="1304070"/>
                </a:lnTo>
                <a:lnTo>
                  <a:pt x="79880" y="1304070"/>
                </a:lnTo>
                <a:lnTo>
                  <a:pt x="81782" y="1304070"/>
                </a:lnTo>
                <a:lnTo>
                  <a:pt x="83684" y="1304070"/>
                </a:lnTo>
                <a:lnTo>
                  <a:pt x="85585" y="1304060"/>
                </a:lnTo>
                <a:lnTo>
                  <a:pt x="87488" y="1304060"/>
                </a:lnTo>
                <a:lnTo>
                  <a:pt x="89389" y="1304060"/>
                </a:lnTo>
                <a:lnTo>
                  <a:pt x="91292" y="1304060"/>
                </a:lnTo>
                <a:lnTo>
                  <a:pt x="93193" y="1304060"/>
                </a:lnTo>
                <a:lnTo>
                  <a:pt x="95096" y="1304060"/>
                </a:lnTo>
                <a:lnTo>
                  <a:pt x="96997" y="1304050"/>
                </a:lnTo>
                <a:lnTo>
                  <a:pt x="98899" y="1304050"/>
                </a:lnTo>
                <a:lnTo>
                  <a:pt x="100801" y="1304050"/>
                </a:lnTo>
                <a:lnTo>
                  <a:pt x="102703" y="1304050"/>
                </a:lnTo>
                <a:lnTo>
                  <a:pt x="104605" y="1304050"/>
                </a:lnTo>
                <a:lnTo>
                  <a:pt x="106507" y="1304040"/>
                </a:lnTo>
                <a:lnTo>
                  <a:pt x="108409" y="1304040"/>
                </a:lnTo>
                <a:lnTo>
                  <a:pt x="110311" y="1304040"/>
                </a:lnTo>
                <a:lnTo>
                  <a:pt x="112213" y="1304040"/>
                </a:lnTo>
                <a:lnTo>
                  <a:pt x="114114" y="1304040"/>
                </a:lnTo>
                <a:lnTo>
                  <a:pt x="116016" y="1304031"/>
                </a:lnTo>
                <a:lnTo>
                  <a:pt x="117918" y="1304031"/>
                </a:lnTo>
                <a:lnTo>
                  <a:pt x="119820" y="1304031"/>
                </a:lnTo>
                <a:lnTo>
                  <a:pt x="121722" y="1304021"/>
                </a:lnTo>
                <a:lnTo>
                  <a:pt x="123624" y="1304021"/>
                </a:lnTo>
                <a:lnTo>
                  <a:pt x="125526" y="1304021"/>
                </a:lnTo>
                <a:lnTo>
                  <a:pt x="127428" y="1304011"/>
                </a:lnTo>
                <a:lnTo>
                  <a:pt x="129329" y="1304011"/>
                </a:lnTo>
                <a:lnTo>
                  <a:pt x="131232" y="1304011"/>
                </a:lnTo>
                <a:lnTo>
                  <a:pt x="133133" y="1304001"/>
                </a:lnTo>
                <a:lnTo>
                  <a:pt x="135036" y="1304001"/>
                </a:lnTo>
                <a:lnTo>
                  <a:pt x="136937" y="1304001"/>
                </a:lnTo>
                <a:lnTo>
                  <a:pt x="138840" y="1303992"/>
                </a:lnTo>
                <a:lnTo>
                  <a:pt x="140741" y="1303992"/>
                </a:lnTo>
                <a:lnTo>
                  <a:pt x="142643" y="1303982"/>
                </a:lnTo>
                <a:lnTo>
                  <a:pt x="144545" y="1303982"/>
                </a:lnTo>
                <a:lnTo>
                  <a:pt x="146447" y="1303972"/>
                </a:lnTo>
                <a:lnTo>
                  <a:pt x="148349" y="1303972"/>
                </a:lnTo>
                <a:lnTo>
                  <a:pt x="150251" y="1303962"/>
                </a:lnTo>
                <a:lnTo>
                  <a:pt x="152153" y="1303962"/>
                </a:lnTo>
                <a:lnTo>
                  <a:pt x="154055" y="1303952"/>
                </a:lnTo>
                <a:lnTo>
                  <a:pt x="155956" y="1303952"/>
                </a:lnTo>
                <a:lnTo>
                  <a:pt x="157858" y="1303943"/>
                </a:lnTo>
                <a:lnTo>
                  <a:pt x="159760" y="1303943"/>
                </a:lnTo>
                <a:lnTo>
                  <a:pt x="161662" y="1303933"/>
                </a:lnTo>
                <a:lnTo>
                  <a:pt x="163564" y="1303923"/>
                </a:lnTo>
                <a:lnTo>
                  <a:pt x="165466" y="1303923"/>
                </a:lnTo>
                <a:lnTo>
                  <a:pt x="167368" y="1303913"/>
                </a:lnTo>
                <a:lnTo>
                  <a:pt x="169269" y="1303904"/>
                </a:lnTo>
                <a:lnTo>
                  <a:pt x="171172" y="1303894"/>
                </a:lnTo>
                <a:lnTo>
                  <a:pt x="173073" y="1303894"/>
                </a:lnTo>
                <a:lnTo>
                  <a:pt x="174976" y="1303884"/>
                </a:lnTo>
                <a:lnTo>
                  <a:pt x="176877" y="1303874"/>
                </a:lnTo>
                <a:lnTo>
                  <a:pt x="178780" y="1303864"/>
                </a:lnTo>
                <a:lnTo>
                  <a:pt x="180681" y="1303855"/>
                </a:lnTo>
                <a:lnTo>
                  <a:pt x="182584" y="1303845"/>
                </a:lnTo>
                <a:lnTo>
                  <a:pt x="184485" y="1303835"/>
                </a:lnTo>
                <a:lnTo>
                  <a:pt x="186387" y="1303825"/>
                </a:lnTo>
                <a:lnTo>
                  <a:pt x="188289" y="1303816"/>
                </a:lnTo>
                <a:lnTo>
                  <a:pt x="190191" y="1303806"/>
                </a:lnTo>
                <a:lnTo>
                  <a:pt x="192093" y="1303796"/>
                </a:lnTo>
                <a:lnTo>
                  <a:pt x="193995" y="1303786"/>
                </a:lnTo>
                <a:lnTo>
                  <a:pt x="195897" y="1303767"/>
                </a:lnTo>
                <a:lnTo>
                  <a:pt x="197799" y="1303757"/>
                </a:lnTo>
                <a:lnTo>
                  <a:pt x="199700" y="1303747"/>
                </a:lnTo>
                <a:lnTo>
                  <a:pt x="201602" y="1303737"/>
                </a:lnTo>
                <a:lnTo>
                  <a:pt x="203504" y="1303718"/>
                </a:lnTo>
                <a:lnTo>
                  <a:pt x="205406" y="1303708"/>
                </a:lnTo>
                <a:lnTo>
                  <a:pt x="207308" y="1303688"/>
                </a:lnTo>
                <a:lnTo>
                  <a:pt x="209210" y="1303679"/>
                </a:lnTo>
                <a:lnTo>
                  <a:pt x="211112" y="1303659"/>
                </a:lnTo>
                <a:lnTo>
                  <a:pt x="213013" y="1303649"/>
                </a:lnTo>
                <a:lnTo>
                  <a:pt x="214916" y="1303630"/>
                </a:lnTo>
                <a:lnTo>
                  <a:pt x="216817" y="1303610"/>
                </a:lnTo>
                <a:lnTo>
                  <a:pt x="218720" y="1303591"/>
                </a:lnTo>
                <a:lnTo>
                  <a:pt x="220621" y="1303571"/>
                </a:lnTo>
                <a:lnTo>
                  <a:pt x="222524" y="1303551"/>
                </a:lnTo>
                <a:lnTo>
                  <a:pt x="224425" y="1303532"/>
                </a:lnTo>
                <a:lnTo>
                  <a:pt x="226327" y="1303512"/>
                </a:lnTo>
                <a:lnTo>
                  <a:pt x="228229" y="1303493"/>
                </a:lnTo>
                <a:lnTo>
                  <a:pt x="230131" y="1303473"/>
                </a:lnTo>
                <a:lnTo>
                  <a:pt x="232033" y="1303454"/>
                </a:lnTo>
                <a:lnTo>
                  <a:pt x="233935" y="1303424"/>
                </a:lnTo>
                <a:lnTo>
                  <a:pt x="235837" y="1303405"/>
                </a:lnTo>
                <a:lnTo>
                  <a:pt x="237739" y="1303375"/>
                </a:lnTo>
                <a:lnTo>
                  <a:pt x="239640" y="1303356"/>
                </a:lnTo>
                <a:lnTo>
                  <a:pt x="241542" y="1303326"/>
                </a:lnTo>
                <a:lnTo>
                  <a:pt x="243444" y="1303297"/>
                </a:lnTo>
                <a:lnTo>
                  <a:pt x="245346" y="1303268"/>
                </a:lnTo>
                <a:lnTo>
                  <a:pt x="247248" y="1303248"/>
                </a:lnTo>
                <a:lnTo>
                  <a:pt x="249150" y="1303209"/>
                </a:lnTo>
                <a:lnTo>
                  <a:pt x="251052" y="1303180"/>
                </a:lnTo>
                <a:lnTo>
                  <a:pt x="252954" y="1303150"/>
                </a:lnTo>
                <a:lnTo>
                  <a:pt x="254856" y="1303121"/>
                </a:lnTo>
                <a:lnTo>
                  <a:pt x="256757" y="1303082"/>
                </a:lnTo>
                <a:lnTo>
                  <a:pt x="258660" y="1303053"/>
                </a:lnTo>
                <a:lnTo>
                  <a:pt x="260561" y="1303014"/>
                </a:lnTo>
                <a:lnTo>
                  <a:pt x="262464" y="1302974"/>
                </a:lnTo>
                <a:lnTo>
                  <a:pt x="264365" y="1302935"/>
                </a:lnTo>
                <a:lnTo>
                  <a:pt x="266268" y="1302896"/>
                </a:lnTo>
                <a:lnTo>
                  <a:pt x="268169" y="1302857"/>
                </a:lnTo>
                <a:lnTo>
                  <a:pt x="270071" y="1302808"/>
                </a:lnTo>
                <a:lnTo>
                  <a:pt x="271973" y="1302769"/>
                </a:lnTo>
                <a:lnTo>
                  <a:pt x="273875" y="1302720"/>
                </a:lnTo>
                <a:lnTo>
                  <a:pt x="275777" y="1302681"/>
                </a:lnTo>
                <a:lnTo>
                  <a:pt x="277679" y="1302632"/>
                </a:lnTo>
                <a:lnTo>
                  <a:pt x="279581" y="1302583"/>
                </a:lnTo>
                <a:lnTo>
                  <a:pt x="281483" y="1302524"/>
                </a:lnTo>
                <a:lnTo>
                  <a:pt x="283384" y="1302476"/>
                </a:lnTo>
                <a:lnTo>
                  <a:pt x="285286" y="1302417"/>
                </a:lnTo>
                <a:lnTo>
                  <a:pt x="287188" y="1302368"/>
                </a:lnTo>
                <a:lnTo>
                  <a:pt x="289090" y="1302309"/>
                </a:lnTo>
                <a:lnTo>
                  <a:pt x="290992" y="1302251"/>
                </a:lnTo>
                <a:lnTo>
                  <a:pt x="292894" y="1302192"/>
                </a:lnTo>
                <a:lnTo>
                  <a:pt x="294796" y="1302123"/>
                </a:lnTo>
                <a:lnTo>
                  <a:pt x="296697" y="1302055"/>
                </a:lnTo>
                <a:lnTo>
                  <a:pt x="298600" y="1301996"/>
                </a:lnTo>
                <a:lnTo>
                  <a:pt x="300501" y="1301918"/>
                </a:lnTo>
                <a:lnTo>
                  <a:pt x="302404" y="1301850"/>
                </a:lnTo>
                <a:lnTo>
                  <a:pt x="304305" y="1301781"/>
                </a:lnTo>
                <a:lnTo>
                  <a:pt x="306208" y="1301703"/>
                </a:lnTo>
                <a:lnTo>
                  <a:pt x="308109" y="1301625"/>
                </a:lnTo>
                <a:lnTo>
                  <a:pt x="310011" y="1301546"/>
                </a:lnTo>
                <a:lnTo>
                  <a:pt x="311913" y="1301458"/>
                </a:lnTo>
                <a:lnTo>
                  <a:pt x="313815" y="1301380"/>
                </a:lnTo>
                <a:lnTo>
                  <a:pt x="315717" y="1301292"/>
                </a:lnTo>
                <a:lnTo>
                  <a:pt x="317619" y="1301204"/>
                </a:lnTo>
                <a:lnTo>
                  <a:pt x="319521" y="1301106"/>
                </a:lnTo>
                <a:lnTo>
                  <a:pt x="321423" y="1301008"/>
                </a:lnTo>
                <a:lnTo>
                  <a:pt x="323324" y="1300911"/>
                </a:lnTo>
                <a:lnTo>
                  <a:pt x="325227" y="1300813"/>
                </a:lnTo>
                <a:lnTo>
                  <a:pt x="327128" y="1300705"/>
                </a:lnTo>
                <a:lnTo>
                  <a:pt x="329030" y="1300607"/>
                </a:lnTo>
                <a:lnTo>
                  <a:pt x="330932" y="1300490"/>
                </a:lnTo>
                <a:lnTo>
                  <a:pt x="332834" y="1300382"/>
                </a:lnTo>
                <a:lnTo>
                  <a:pt x="334736" y="1300265"/>
                </a:lnTo>
                <a:lnTo>
                  <a:pt x="336638" y="1300148"/>
                </a:lnTo>
                <a:lnTo>
                  <a:pt x="338540" y="1300020"/>
                </a:lnTo>
                <a:lnTo>
                  <a:pt x="340441" y="1299893"/>
                </a:lnTo>
                <a:lnTo>
                  <a:pt x="342344" y="1299766"/>
                </a:lnTo>
                <a:lnTo>
                  <a:pt x="344245" y="1299629"/>
                </a:lnTo>
                <a:lnTo>
                  <a:pt x="346148" y="1299492"/>
                </a:lnTo>
                <a:lnTo>
                  <a:pt x="348049" y="1299355"/>
                </a:lnTo>
                <a:lnTo>
                  <a:pt x="349952" y="1299209"/>
                </a:lnTo>
                <a:lnTo>
                  <a:pt x="351853" y="1299052"/>
                </a:lnTo>
                <a:lnTo>
                  <a:pt x="353755" y="1298905"/>
                </a:lnTo>
                <a:lnTo>
                  <a:pt x="355657" y="1298749"/>
                </a:lnTo>
                <a:lnTo>
                  <a:pt x="357559" y="1298583"/>
                </a:lnTo>
                <a:lnTo>
                  <a:pt x="359461" y="1298416"/>
                </a:lnTo>
                <a:lnTo>
                  <a:pt x="361363" y="1298250"/>
                </a:lnTo>
                <a:lnTo>
                  <a:pt x="363265" y="1298074"/>
                </a:lnTo>
                <a:lnTo>
                  <a:pt x="365167" y="1297888"/>
                </a:lnTo>
                <a:lnTo>
                  <a:pt x="367068" y="1297702"/>
                </a:lnTo>
                <a:lnTo>
                  <a:pt x="368970" y="1297517"/>
                </a:lnTo>
                <a:lnTo>
                  <a:pt x="370872" y="1297321"/>
                </a:lnTo>
                <a:lnTo>
                  <a:pt x="372774" y="1297116"/>
                </a:lnTo>
                <a:lnTo>
                  <a:pt x="374676" y="1296910"/>
                </a:lnTo>
                <a:lnTo>
                  <a:pt x="376578" y="1296705"/>
                </a:lnTo>
                <a:lnTo>
                  <a:pt x="378480" y="1296480"/>
                </a:lnTo>
                <a:lnTo>
                  <a:pt x="380381" y="1296265"/>
                </a:lnTo>
                <a:lnTo>
                  <a:pt x="382284" y="1296030"/>
                </a:lnTo>
                <a:lnTo>
                  <a:pt x="384185" y="1295795"/>
                </a:lnTo>
                <a:lnTo>
                  <a:pt x="386088" y="1295560"/>
                </a:lnTo>
                <a:lnTo>
                  <a:pt x="387989" y="1295306"/>
                </a:lnTo>
                <a:lnTo>
                  <a:pt x="389892" y="1295052"/>
                </a:lnTo>
                <a:lnTo>
                  <a:pt x="391793" y="1294797"/>
                </a:lnTo>
                <a:lnTo>
                  <a:pt x="393695" y="1294524"/>
                </a:lnTo>
                <a:lnTo>
                  <a:pt x="395597" y="1294250"/>
                </a:lnTo>
                <a:lnTo>
                  <a:pt x="397499" y="1293976"/>
                </a:lnTo>
                <a:lnTo>
                  <a:pt x="399401" y="1293682"/>
                </a:lnTo>
                <a:lnTo>
                  <a:pt x="401303" y="1293389"/>
                </a:lnTo>
                <a:lnTo>
                  <a:pt x="403205" y="1293086"/>
                </a:lnTo>
                <a:lnTo>
                  <a:pt x="405107" y="1292773"/>
                </a:lnTo>
                <a:lnTo>
                  <a:pt x="407009" y="1292460"/>
                </a:lnTo>
                <a:lnTo>
                  <a:pt x="408911" y="1292137"/>
                </a:lnTo>
                <a:lnTo>
                  <a:pt x="410812" y="1291795"/>
                </a:lnTo>
                <a:lnTo>
                  <a:pt x="412714" y="1291452"/>
                </a:lnTo>
                <a:lnTo>
                  <a:pt x="414616" y="1291100"/>
                </a:lnTo>
                <a:lnTo>
                  <a:pt x="416518" y="1290748"/>
                </a:lnTo>
                <a:lnTo>
                  <a:pt x="418420" y="1290376"/>
                </a:lnTo>
                <a:lnTo>
                  <a:pt x="420322" y="1289995"/>
                </a:lnTo>
                <a:lnTo>
                  <a:pt x="422224" y="1289613"/>
                </a:lnTo>
                <a:lnTo>
                  <a:pt x="424125" y="1289212"/>
                </a:lnTo>
                <a:lnTo>
                  <a:pt x="426028" y="1288811"/>
                </a:lnTo>
                <a:lnTo>
                  <a:pt x="427929" y="1288391"/>
                </a:lnTo>
                <a:lnTo>
                  <a:pt x="429832" y="1287970"/>
                </a:lnTo>
                <a:lnTo>
                  <a:pt x="431733" y="1287530"/>
                </a:lnTo>
                <a:lnTo>
                  <a:pt x="433636" y="1287090"/>
                </a:lnTo>
                <a:lnTo>
                  <a:pt x="435537" y="1286630"/>
                </a:lnTo>
                <a:lnTo>
                  <a:pt x="437439" y="1286161"/>
                </a:lnTo>
                <a:lnTo>
                  <a:pt x="439341" y="1285681"/>
                </a:lnTo>
                <a:lnTo>
                  <a:pt x="441243" y="1285192"/>
                </a:lnTo>
                <a:lnTo>
                  <a:pt x="443145" y="1284693"/>
                </a:lnTo>
                <a:lnTo>
                  <a:pt x="445047" y="1284175"/>
                </a:lnTo>
                <a:lnTo>
                  <a:pt x="446949" y="1283657"/>
                </a:lnTo>
                <a:lnTo>
                  <a:pt x="448851" y="1283119"/>
                </a:lnTo>
                <a:lnTo>
                  <a:pt x="450752" y="1282571"/>
                </a:lnTo>
                <a:lnTo>
                  <a:pt x="452654" y="1282004"/>
                </a:lnTo>
                <a:lnTo>
                  <a:pt x="454556" y="1281427"/>
                </a:lnTo>
                <a:lnTo>
                  <a:pt x="456458" y="1280840"/>
                </a:lnTo>
                <a:lnTo>
                  <a:pt x="458360" y="1280243"/>
                </a:lnTo>
                <a:lnTo>
                  <a:pt x="460262" y="1279627"/>
                </a:lnTo>
                <a:lnTo>
                  <a:pt x="462164" y="1279001"/>
                </a:lnTo>
                <a:lnTo>
                  <a:pt x="464065" y="1278355"/>
                </a:lnTo>
                <a:lnTo>
                  <a:pt x="465968" y="1277700"/>
                </a:lnTo>
                <a:lnTo>
                  <a:pt x="467869" y="1277025"/>
                </a:lnTo>
                <a:lnTo>
                  <a:pt x="469772" y="1276341"/>
                </a:lnTo>
                <a:lnTo>
                  <a:pt x="471673" y="1275636"/>
                </a:lnTo>
                <a:lnTo>
                  <a:pt x="473576" y="1274922"/>
                </a:lnTo>
                <a:lnTo>
                  <a:pt x="475477" y="1274189"/>
                </a:lnTo>
                <a:lnTo>
                  <a:pt x="477379" y="1273436"/>
                </a:lnTo>
                <a:lnTo>
                  <a:pt x="479281" y="1272673"/>
                </a:lnTo>
                <a:lnTo>
                  <a:pt x="481183" y="1271890"/>
                </a:lnTo>
                <a:lnTo>
                  <a:pt x="483085" y="1271098"/>
                </a:lnTo>
                <a:lnTo>
                  <a:pt x="484987" y="1270286"/>
                </a:lnTo>
                <a:lnTo>
                  <a:pt x="486889" y="1269445"/>
                </a:lnTo>
                <a:lnTo>
                  <a:pt x="488791" y="1268604"/>
                </a:lnTo>
                <a:lnTo>
                  <a:pt x="490693" y="1267733"/>
                </a:lnTo>
                <a:lnTo>
                  <a:pt x="492595" y="1266843"/>
                </a:lnTo>
                <a:lnTo>
                  <a:pt x="494496" y="1265943"/>
                </a:lnTo>
                <a:lnTo>
                  <a:pt x="496398" y="1265024"/>
                </a:lnTo>
                <a:lnTo>
                  <a:pt x="498300" y="1264075"/>
                </a:lnTo>
                <a:lnTo>
                  <a:pt x="500202" y="1263116"/>
                </a:lnTo>
                <a:lnTo>
                  <a:pt x="502104" y="1262138"/>
                </a:lnTo>
                <a:lnTo>
                  <a:pt x="504006" y="1261131"/>
                </a:lnTo>
                <a:lnTo>
                  <a:pt x="505908" y="1260114"/>
                </a:lnTo>
                <a:lnTo>
                  <a:pt x="507809" y="1259067"/>
                </a:lnTo>
                <a:lnTo>
                  <a:pt x="509712" y="1258011"/>
                </a:lnTo>
                <a:lnTo>
                  <a:pt x="511613" y="1256925"/>
                </a:lnTo>
                <a:lnTo>
                  <a:pt x="513516" y="1255820"/>
                </a:lnTo>
                <a:lnTo>
                  <a:pt x="515417" y="1254685"/>
                </a:lnTo>
                <a:lnTo>
                  <a:pt x="517320" y="1253541"/>
                </a:lnTo>
                <a:lnTo>
                  <a:pt x="519221" y="1252367"/>
                </a:lnTo>
                <a:lnTo>
                  <a:pt x="521123" y="1251174"/>
                </a:lnTo>
                <a:lnTo>
                  <a:pt x="523025" y="1249951"/>
                </a:lnTo>
                <a:lnTo>
                  <a:pt x="524927" y="1248709"/>
                </a:lnTo>
                <a:lnTo>
                  <a:pt x="526829" y="1247447"/>
                </a:lnTo>
                <a:lnTo>
                  <a:pt x="528731" y="1246156"/>
                </a:lnTo>
                <a:lnTo>
                  <a:pt x="530633" y="1244836"/>
                </a:lnTo>
                <a:lnTo>
                  <a:pt x="532535" y="1243496"/>
                </a:lnTo>
                <a:lnTo>
                  <a:pt x="534436" y="1242136"/>
                </a:lnTo>
                <a:lnTo>
                  <a:pt x="536339" y="1240737"/>
                </a:lnTo>
                <a:lnTo>
                  <a:pt x="538240" y="1239319"/>
                </a:lnTo>
                <a:lnTo>
                  <a:pt x="540142" y="1237881"/>
                </a:lnTo>
                <a:lnTo>
                  <a:pt x="542044" y="1236414"/>
                </a:lnTo>
                <a:lnTo>
                  <a:pt x="543946" y="1234918"/>
                </a:lnTo>
                <a:lnTo>
                  <a:pt x="545848" y="1233392"/>
                </a:lnTo>
                <a:lnTo>
                  <a:pt x="547750" y="1231837"/>
                </a:lnTo>
                <a:lnTo>
                  <a:pt x="549652" y="1230262"/>
                </a:lnTo>
                <a:lnTo>
                  <a:pt x="551553" y="1228648"/>
                </a:lnTo>
                <a:lnTo>
                  <a:pt x="553456" y="1227014"/>
                </a:lnTo>
                <a:lnTo>
                  <a:pt x="555357" y="1225342"/>
                </a:lnTo>
                <a:lnTo>
                  <a:pt x="557260" y="1223650"/>
                </a:lnTo>
                <a:lnTo>
                  <a:pt x="559161" y="1221928"/>
                </a:lnTo>
                <a:lnTo>
                  <a:pt x="561064" y="1220168"/>
                </a:lnTo>
                <a:lnTo>
                  <a:pt x="562965" y="1218378"/>
                </a:lnTo>
                <a:lnTo>
                  <a:pt x="564867" y="1216568"/>
                </a:lnTo>
                <a:lnTo>
                  <a:pt x="566769" y="1214720"/>
                </a:lnTo>
                <a:lnTo>
                  <a:pt x="568671" y="1212832"/>
                </a:lnTo>
                <a:lnTo>
                  <a:pt x="570573" y="1210925"/>
                </a:lnTo>
                <a:lnTo>
                  <a:pt x="572475" y="1208978"/>
                </a:lnTo>
                <a:lnTo>
                  <a:pt x="574377" y="1207002"/>
                </a:lnTo>
                <a:lnTo>
                  <a:pt x="576279" y="1204987"/>
                </a:lnTo>
                <a:lnTo>
                  <a:pt x="578180" y="1202943"/>
                </a:lnTo>
                <a:lnTo>
                  <a:pt x="580082" y="1200870"/>
                </a:lnTo>
                <a:lnTo>
                  <a:pt x="581984" y="1198757"/>
                </a:lnTo>
                <a:lnTo>
                  <a:pt x="583886" y="1196615"/>
                </a:lnTo>
                <a:lnTo>
                  <a:pt x="585788" y="1194434"/>
                </a:lnTo>
                <a:lnTo>
                  <a:pt x="587690" y="1192213"/>
                </a:lnTo>
                <a:lnTo>
                  <a:pt x="589592" y="1189964"/>
                </a:lnTo>
                <a:lnTo>
                  <a:pt x="591493" y="1187675"/>
                </a:lnTo>
                <a:lnTo>
                  <a:pt x="593396" y="1185347"/>
                </a:lnTo>
                <a:lnTo>
                  <a:pt x="595297" y="1182990"/>
                </a:lnTo>
                <a:lnTo>
                  <a:pt x="597200" y="1180594"/>
                </a:lnTo>
                <a:lnTo>
                  <a:pt x="599101" y="1178158"/>
                </a:lnTo>
                <a:lnTo>
                  <a:pt x="601004" y="1175683"/>
                </a:lnTo>
                <a:lnTo>
                  <a:pt x="602905" y="1173179"/>
                </a:lnTo>
                <a:lnTo>
                  <a:pt x="604807" y="1170627"/>
                </a:lnTo>
                <a:lnTo>
                  <a:pt x="606709" y="1168044"/>
                </a:lnTo>
                <a:lnTo>
                  <a:pt x="608611" y="1165413"/>
                </a:lnTo>
                <a:lnTo>
                  <a:pt x="610513" y="1162753"/>
                </a:lnTo>
                <a:lnTo>
                  <a:pt x="612415" y="1160053"/>
                </a:lnTo>
                <a:lnTo>
                  <a:pt x="614317" y="1157305"/>
                </a:lnTo>
                <a:lnTo>
                  <a:pt x="616219" y="1154517"/>
                </a:lnTo>
                <a:lnTo>
                  <a:pt x="618120" y="1151700"/>
                </a:lnTo>
                <a:lnTo>
                  <a:pt x="620023" y="1148834"/>
                </a:lnTo>
                <a:lnTo>
                  <a:pt x="621924" y="1145920"/>
                </a:lnTo>
                <a:lnTo>
                  <a:pt x="623826" y="1142976"/>
                </a:lnTo>
                <a:lnTo>
                  <a:pt x="625728" y="1139982"/>
                </a:lnTo>
                <a:lnTo>
                  <a:pt x="627630" y="1136960"/>
                </a:lnTo>
                <a:lnTo>
                  <a:pt x="629532" y="1133879"/>
                </a:lnTo>
                <a:lnTo>
                  <a:pt x="631434" y="1130769"/>
                </a:lnTo>
                <a:lnTo>
                  <a:pt x="633336" y="1127609"/>
                </a:lnTo>
                <a:lnTo>
                  <a:pt x="635235" y="1124411"/>
                </a:lnTo>
                <a:lnTo>
                  <a:pt x="637143" y="1121164"/>
                </a:lnTo>
                <a:lnTo>
                  <a:pt x="639040" y="1117877"/>
                </a:lnTo>
                <a:lnTo>
                  <a:pt x="640948" y="1114542"/>
                </a:lnTo>
                <a:lnTo>
                  <a:pt x="642845" y="1111167"/>
                </a:lnTo>
                <a:lnTo>
                  <a:pt x="644743" y="1107744"/>
                </a:lnTo>
                <a:lnTo>
                  <a:pt x="646650" y="1104281"/>
                </a:lnTo>
                <a:lnTo>
                  <a:pt x="648547" y="1100770"/>
                </a:lnTo>
                <a:lnTo>
                  <a:pt x="650455" y="1097220"/>
                </a:lnTo>
                <a:lnTo>
                  <a:pt x="652352" y="1093620"/>
                </a:lnTo>
                <a:lnTo>
                  <a:pt x="654260" y="1089972"/>
                </a:lnTo>
                <a:lnTo>
                  <a:pt x="656157" y="1086284"/>
                </a:lnTo>
                <a:lnTo>
                  <a:pt x="658064" y="1082548"/>
                </a:lnTo>
                <a:lnTo>
                  <a:pt x="659962" y="1078772"/>
                </a:lnTo>
                <a:lnTo>
                  <a:pt x="661869" y="1074938"/>
                </a:lnTo>
                <a:lnTo>
                  <a:pt x="663767" y="1071065"/>
                </a:lnTo>
                <a:lnTo>
                  <a:pt x="665664" y="1067153"/>
                </a:lnTo>
                <a:lnTo>
                  <a:pt x="667572" y="1063181"/>
                </a:lnTo>
                <a:lnTo>
                  <a:pt x="669469" y="1059171"/>
                </a:lnTo>
                <a:lnTo>
                  <a:pt x="671377" y="1055112"/>
                </a:lnTo>
                <a:lnTo>
                  <a:pt x="673274" y="1051004"/>
                </a:lnTo>
                <a:lnTo>
                  <a:pt x="675181" y="1046857"/>
                </a:lnTo>
                <a:lnTo>
                  <a:pt x="677079" y="1042661"/>
                </a:lnTo>
                <a:lnTo>
                  <a:pt x="678986" y="1038406"/>
                </a:lnTo>
                <a:lnTo>
                  <a:pt x="680884" y="1034112"/>
                </a:lnTo>
                <a:lnTo>
                  <a:pt x="682781" y="1029779"/>
                </a:lnTo>
                <a:lnTo>
                  <a:pt x="684689" y="1025387"/>
                </a:lnTo>
                <a:lnTo>
                  <a:pt x="686586" y="1020956"/>
                </a:lnTo>
                <a:lnTo>
                  <a:pt x="688493" y="1016477"/>
                </a:lnTo>
                <a:lnTo>
                  <a:pt x="690391" y="1011948"/>
                </a:lnTo>
                <a:lnTo>
                  <a:pt x="692298" y="1007371"/>
                </a:lnTo>
                <a:lnTo>
                  <a:pt x="694196" y="1002744"/>
                </a:lnTo>
                <a:lnTo>
                  <a:pt x="696103" y="998069"/>
                </a:lnTo>
                <a:lnTo>
                  <a:pt x="698001" y="993354"/>
                </a:lnTo>
                <a:lnTo>
                  <a:pt x="699898" y="988591"/>
                </a:lnTo>
                <a:lnTo>
                  <a:pt x="701805" y="983779"/>
                </a:lnTo>
                <a:lnTo>
                  <a:pt x="703703" y="978917"/>
                </a:lnTo>
                <a:lnTo>
                  <a:pt x="705610" y="974017"/>
                </a:lnTo>
                <a:lnTo>
                  <a:pt x="707508" y="969058"/>
                </a:lnTo>
                <a:lnTo>
                  <a:pt x="709415" y="964060"/>
                </a:lnTo>
                <a:lnTo>
                  <a:pt x="711313" y="959013"/>
                </a:lnTo>
                <a:lnTo>
                  <a:pt x="713220" y="953917"/>
                </a:lnTo>
                <a:lnTo>
                  <a:pt x="715117" y="948782"/>
                </a:lnTo>
                <a:lnTo>
                  <a:pt x="717015" y="943598"/>
                </a:lnTo>
                <a:lnTo>
                  <a:pt x="718922" y="938365"/>
                </a:lnTo>
                <a:lnTo>
                  <a:pt x="720820" y="933093"/>
                </a:lnTo>
                <a:lnTo>
                  <a:pt x="722727" y="927762"/>
                </a:lnTo>
                <a:lnTo>
                  <a:pt x="724625" y="922402"/>
                </a:lnTo>
                <a:lnTo>
                  <a:pt x="726532" y="916984"/>
                </a:lnTo>
                <a:lnTo>
                  <a:pt x="728430" y="911526"/>
                </a:lnTo>
                <a:lnTo>
                  <a:pt x="730337" y="906029"/>
                </a:lnTo>
                <a:lnTo>
                  <a:pt x="732234" y="900483"/>
                </a:lnTo>
                <a:lnTo>
                  <a:pt x="734142" y="894888"/>
                </a:lnTo>
                <a:lnTo>
                  <a:pt x="736039" y="889253"/>
                </a:lnTo>
                <a:lnTo>
                  <a:pt x="737937" y="883575"/>
                </a:lnTo>
                <a:lnTo>
                  <a:pt x="739844" y="877853"/>
                </a:lnTo>
                <a:lnTo>
                  <a:pt x="741742" y="872089"/>
                </a:lnTo>
                <a:lnTo>
                  <a:pt x="743649" y="866283"/>
                </a:lnTo>
                <a:lnTo>
                  <a:pt x="745547" y="860434"/>
                </a:lnTo>
                <a:lnTo>
                  <a:pt x="747454" y="854544"/>
                </a:lnTo>
                <a:lnTo>
                  <a:pt x="749351" y="848613"/>
                </a:lnTo>
                <a:lnTo>
                  <a:pt x="751259" y="842640"/>
                </a:lnTo>
                <a:lnTo>
                  <a:pt x="753156" y="836628"/>
                </a:lnTo>
                <a:lnTo>
                  <a:pt x="755054" y="830576"/>
                </a:lnTo>
                <a:lnTo>
                  <a:pt x="756961" y="824484"/>
                </a:lnTo>
                <a:lnTo>
                  <a:pt x="758859" y="818353"/>
                </a:lnTo>
                <a:lnTo>
                  <a:pt x="760766" y="812183"/>
                </a:lnTo>
                <a:lnTo>
                  <a:pt x="762663" y="805976"/>
                </a:lnTo>
                <a:lnTo>
                  <a:pt x="764571" y="799732"/>
                </a:lnTo>
                <a:lnTo>
                  <a:pt x="766468" y="793450"/>
                </a:lnTo>
                <a:lnTo>
                  <a:pt x="768376" y="787133"/>
                </a:lnTo>
                <a:lnTo>
                  <a:pt x="770273" y="780779"/>
                </a:lnTo>
                <a:lnTo>
                  <a:pt x="772171" y="774391"/>
                </a:lnTo>
                <a:lnTo>
                  <a:pt x="774078" y="767968"/>
                </a:lnTo>
                <a:lnTo>
                  <a:pt x="775975" y="761510"/>
                </a:lnTo>
                <a:lnTo>
                  <a:pt x="777883" y="755021"/>
                </a:lnTo>
                <a:lnTo>
                  <a:pt x="779780" y="748499"/>
                </a:lnTo>
                <a:lnTo>
                  <a:pt x="781688" y="741944"/>
                </a:lnTo>
                <a:lnTo>
                  <a:pt x="783585" y="735359"/>
                </a:lnTo>
                <a:lnTo>
                  <a:pt x="785492" y="728742"/>
                </a:lnTo>
                <a:lnTo>
                  <a:pt x="787390" y="722096"/>
                </a:lnTo>
                <a:lnTo>
                  <a:pt x="789297" y="715422"/>
                </a:lnTo>
                <a:lnTo>
                  <a:pt x="791195" y="708719"/>
                </a:lnTo>
                <a:lnTo>
                  <a:pt x="793092" y="701989"/>
                </a:lnTo>
                <a:lnTo>
                  <a:pt x="795000" y="695232"/>
                </a:lnTo>
                <a:lnTo>
                  <a:pt x="796897" y="688449"/>
                </a:lnTo>
                <a:lnTo>
                  <a:pt x="798804" y="681640"/>
                </a:lnTo>
                <a:lnTo>
                  <a:pt x="800702" y="674808"/>
                </a:lnTo>
                <a:lnTo>
                  <a:pt x="802609" y="667952"/>
                </a:lnTo>
                <a:lnTo>
                  <a:pt x="804507" y="661074"/>
                </a:lnTo>
                <a:lnTo>
                  <a:pt x="806414" y="654175"/>
                </a:lnTo>
                <a:lnTo>
                  <a:pt x="808312" y="647255"/>
                </a:lnTo>
                <a:lnTo>
                  <a:pt x="810209" y="640315"/>
                </a:lnTo>
                <a:lnTo>
                  <a:pt x="812117" y="633356"/>
                </a:lnTo>
                <a:lnTo>
                  <a:pt x="814014" y="626379"/>
                </a:lnTo>
                <a:lnTo>
                  <a:pt x="815921" y="619384"/>
                </a:lnTo>
                <a:lnTo>
                  <a:pt x="817819" y="612374"/>
                </a:lnTo>
                <a:lnTo>
                  <a:pt x="819726" y="605349"/>
                </a:lnTo>
                <a:lnTo>
                  <a:pt x="821624" y="598310"/>
                </a:lnTo>
                <a:lnTo>
                  <a:pt x="823531" y="591258"/>
                </a:lnTo>
                <a:lnTo>
                  <a:pt x="825429" y="584194"/>
                </a:lnTo>
                <a:lnTo>
                  <a:pt x="827326" y="577118"/>
                </a:lnTo>
                <a:lnTo>
                  <a:pt x="829233" y="570033"/>
                </a:lnTo>
                <a:lnTo>
                  <a:pt x="831131" y="562939"/>
                </a:lnTo>
                <a:lnTo>
                  <a:pt x="833038" y="555837"/>
                </a:lnTo>
                <a:lnTo>
                  <a:pt x="834936" y="548729"/>
                </a:lnTo>
                <a:lnTo>
                  <a:pt x="836843" y="541614"/>
                </a:lnTo>
                <a:lnTo>
                  <a:pt x="838741" y="534495"/>
                </a:lnTo>
                <a:lnTo>
                  <a:pt x="840648" y="527373"/>
                </a:lnTo>
                <a:lnTo>
                  <a:pt x="842545" y="520248"/>
                </a:lnTo>
                <a:lnTo>
                  <a:pt x="844443" y="513123"/>
                </a:lnTo>
                <a:lnTo>
                  <a:pt x="846350" y="505997"/>
                </a:lnTo>
                <a:lnTo>
                  <a:pt x="848248" y="498873"/>
                </a:lnTo>
                <a:lnTo>
                  <a:pt x="850155" y="491750"/>
                </a:lnTo>
                <a:lnTo>
                  <a:pt x="852053" y="484631"/>
                </a:lnTo>
                <a:lnTo>
                  <a:pt x="853960" y="477518"/>
                </a:lnTo>
                <a:lnTo>
                  <a:pt x="855858" y="470410"/>
                </a:lnTo>
                <a:lnTo>
                  <a:pt x="857765" y="463309"/>
                </a:lnTo>
                <a:lnTo>
                  <a:pt x="859662" y="456216"/>
                </a:lnTo>
                <a:lnTo>
                  <a:pt x="861570" y="449133"/>
                </a:lnTo>
                <a:lnTo>
                  <a:pt x="863467" y="442060"/>
                </a:lnTo>
                <a:lnTo>
                  <a:pt x="865365" y="435000"/>
                </a:lnTo>
                <a:lnTo>
                  <a:pt x="867272" y="427953"/>
                </a:lnTo>
                <a:lnTo>
                  <a:pt x="869170" y="420921"/>
                </a:lnTo>
                <a:lnTo>
                  <a:pt x="871077" y="413904"/>
                </a:lnTo>
                <a:lnTo>
                  <a:pt x="872974" y="406905"/>
                </a:lnTo>
                <a:lnTo>
                  <a:pt x="874882" y="399923"/>
                </a:lnTo>
                <a:lnTo>
                  <a:pt x="876779" y="392962"/>
                </a:lnTo>
                <a:lnTo>
                  <a:pt x="878687" y="386021"/>
                </a:lnTo>
                <a:lnTo>
                  <a:pt x="880584" y="379103"/>
                </a:lnTo>
                <a:lnTo>
                  <a:pt x="882482" y="372209"/>
                </a:lnTo>
                <a:lnTo>
                  <a:pt x="884389" y="365338"/>
                </a:lnTo>
                <a:lnTo>
                  <a:pt x="886286" y="358495"/>
                </a:lnTo>
                <a:lnTo>
                  <a:pt x="888194" y="351677"/>
                </a:lnTo>
                <a:lnTo>
                  <a:pt x="890091" y="344890"/>
                </a:lnTo>
                <a:lnTo>
                  <a:pt x="891999" y="338132"/>
                </a:lnTo>
                <a:lnTo>
                  <a:pt x="893896" y="331405"/>
                </a:lnTo>
                <a:lnTo>
                  <a:pt x="895804" y="324712"/>
                </a:lnTo>
                <a:lnTo>
                  <a:pt x="897701" y="318052"/>
                </a:lnTo>
                <a:lnTo>
                  <a:pt x="899599" y="311427"/>
                </a:lnTo>
                <a:lnTo>
                  <a:pt x="901506" y="304839"/>
                </a:lnTo>
                <a:lnTo>
                  <a:pt x="903403" y="298289"/>
                </a:lnTo>
                <a:lnTo>
                  <a:pt x="905311" y="291778"/>
                </a:lnTo>
                <a:lnTo>
                  <a:pt x="907208" y="285308"/>
                </a:lnTo>
                <a:lnTo>
                  <a:pt x="909116" y="278879"/>
                </a:lnTo>
                <a:lnTo>
                  <a:pt x="911013" y="272494"/>
                </a:lnTo>
                <a:lnTo>
                  <a:pt x="912920" y="266153"/>
                </a:lnTo>
                <a:lnTo>
                  <a:pt x="914818" y="259858"/>
                </a:lnTo>
                <a:lnTo>
                  <a:pt x="916725" y="253610"/>
                </a:lnTo>
                <a:lnTo>
                  <a:pt x="918623" y="247411"/>
                </a:lnTo>
                <a:lnTo>
                  <a:pt x="920520" y="241260"/>
                </a:lnTo>
                <a:lnTo>
                  <a:pt x="922428" y="235162"/>
                </a:lnTo>
                <a:lnTo>
                  <a:pt x="924325" y="229115"/>
                </a:lnTo>
                <a:lnTo>
                  <a:pt x="926232" y="223121"/>
                </a:lnTo>
                <a:lnTo>
                  <a:pt x="928130" y="217183"/>
                </a:lnTo>
                <a:lnTo>
                  <a:pt x="930037" y="211301"/>
                </a:lnTo>
                <a:lnTo>
                  <a:pt x="931935" y="205476"/>
                </a:lnTo>
                <a:lnTo>
                  <a:pt x="933842" y="199710"/>
                </a:lnTo>
                <a:lnTo>
                  <a:pt x="935740" y="194003"/>
                </a:lnTo>
                <a:lnTo>
                  <a:pt x="937637" y="188358"/>
                </a:lnTo>
                <a:lnTo>
                  <a:pt x="939545" y="182775"/>
                </a:lnTo>
                <a:lnTo>
                  <a:pt x="941442" y="177255"/>
                </a:lnTo>
                <a:lnTo>
                  <a:pt x="943349" y="171800"/>
                </a:lnTo>
                <a:lnTo>
                  <a:pt x="945247" y="166412"/>
                </a:lnTo>
                <a:lnTo>
                  <a:pt x="947154" y="161090"/>
                </a:lnTo>
                <a:lnTo>
                  <a:pt x="949052" y="155836"/>
                </a:lnTo>
                <a:lnTo>
                  <a:pt x="950959" y="150652"/>
                </a:lnTo>
                <a:lnTo>
                  <a:pt x="952857" y="145539"/>
                </a:lnTo>
                <a:lnTo>
                  <a:pt x="954754" y="140498"/>
                </a:lnTo>
                <a:lnTo>
                  <a:pt x="956661" y="135529"/>
                </a:lnTo>
                <a:lnTo>
                  <a:pt x="958559" y="130633"/>
                </a:lnTo>
                <a:lnTo>
                  <a:pt x="960466" y="125814"/>
                </a:lnTo>
                <a:lnTo>
                  <a:pt x="962364" y="121072"/>
                </a:lnTo>
                <a:lnTo>
                  <a:pt x="964271" y="116405"/>
                </a:lnTo>
                <a:lnTo>
                  <a:pt x="966169" y="111818"/>
                </a:lnTo>
                <a:lnTo>
                  <a:pt x="968076" y="107310"/>
                </a:lnTo>
                <a:lnTo>
                  <a:pt x="969973" y="102882"/>
                </a:lnTo>
                <a:lnTo>
                  <a:pt x="971871" y="98535"/>
                </a:lnTo>
                <a:lnTo>
                  <a:pt x="973778" y="94271"/>
                </a:lnTo>
                <a:lnTo>
                  <a:pt x="975676" y="90091"/>
                </a:lnTo>
                <a:lnTo>
                  <a:pt x="977583" y="85995"/>
                </a:lnTo>
                <a:lnTo>
                  <a:pt x="979481" y="81984"/>
                </a:lnTo>
                <a:lnTo>
                  <a:pt x="981388" y="78060"/>
                </a:lnTo>
                <a:lnTo>
                  <a:pt x="983285" y="74223"/>
                </a:lnTo>
                <a:lnTo>
                  <a:pt x="985193" y="70474"/>
                </a:lnTo>
                <a:lnTo>
                  <a:pt x="987090" y="66814"/>
                </a:lnTo>
                <a:lnTo>
                  <a:pt x="988998" y="63244"/>
                </a:lnTo>
                <a:lnTo>
                  <a:pt x="990895" y="59765"/>
                </a:lnTo>
                <a:lnTo>
                  <a:pt x="992793" y="56376"/>
                </a:lnTo>
                <a:lnTo>
                  <a:pt x="994700" y="53081"/>
                </a:lnTo>
                <a:lnTo>
                  <a:pt x="996598" y="49879"/>
                </a:lnTo>
                <a:lnTo>
                  <a:pt x="998505" y="46770"/>
                </a:lnTo>
                <a:lnTo>
                  <a:pt x="1000402" y="43756"/>
                </a:lnTo>
                <a:lnTo>
                  <a:pt x="1002310" y="40837"/>
                </a:lnTo>
                <a:lnTo>
                  <a:pt x="1004207" y="38014"/>
                </a:lnTo>
                <a:lnTo>
                  <a:pt x="1006115" y="35288"/>
                </a:lnTo>
                <a:lnTo>
                  <a:pt x="1008012" y="32660"/>
                </a:lnTo>
                <a:lnTo>
                  <a:pt x="1009910" y="30129"/>
                </a:lnTo>
                <a:lnTo>
                  <a:pt x="1011817" y="27697"/>
                </a:lnTo>
                <a:lnTo>
                  <a:pt x="1013714" y="25365"/>
                </a:lnTo>
                <a:lnTo>
                  <a:pt x="1015622" y="23131"/>
                </a:lnTo>
                <a:lnTo>
                  <a:pt x="1017519" y="20997"/>
                </a:lnTo>
                <a:lnTo>
                  <a:pt x="1019427" y="18966"/>
                </a:lnTo>
                <a:lnTo>
                  <a:pt x="1021324" y="17034"/>
                </a:lnTo>
                <a:lnTo>
                  <a:pt x="1023231" y="15205"/>
                </a:lnTo>
                <a:lnTo>
                  <a:pt x="1025129" y="13478"/>
                </a:lnTo>
                <a:lnTo>
                  <a:pt x="1027026" y="11853"/>
                </a:lnTo>
                <a:lnTo>
                  <a:pt x="1028934" y="10332"/>
                </a:lnTo>
                <a:lnTo>
                  <a:pt x="1030831" y="8913"/>
                </a:lnTo>
                <a:lnTo>
                  <a:pt x="1032739" y="7599"/>
                </a:lnTo>
                <a:lnTo>
                  <a:pt x="1034636" y="6388"/>
                </a:lnTo>
                <a:lnTo>
                  <a:pt x="1036543" y="5281"/>
                </a:lnTo>
                <a:lnTo>
                  <a:pt x="1038441" y="4280"/>
                </a:lnTo>
                <a:lnTo>
                  <a:pt x="1040348" y="3383"/>
                </a:lnTo>
                <a:lnTo>
                  <a:pt x="1042246" y="2591"/>
                </a:lnTo>
                <a:lnTo>
                  <a:pt x="1044153" y="1904"/>
                </a:lnTo>
                <a:lnTo>
                  <a:pt x="1046051" y="1322"/>
                </a:lnTo>
                <a:lnTo>
                  <a:pt x="1047948" y="846"/>
                </a:lnTo>
                <a:lnTo>
                  <a:pt x="1049856" y="476"/>
                </a:lnTo>
                <a:lnTo>
                  <a:pt x="1051753" y="212"/>
                </a:lnTo>
                <a:lnTo>
                  <a:pt x="1053660" y="53"/>
                </a:lnTo>
                <a:lnTo>
                  <a:pt x="1055558" y="0"/>
                </a:lnTo>
                <a:lnTo>
                  <a:pt x="1057465" y="53"/>
                </a:lnTo>
                <a:lnTo>
                  <a:pt x="1059363" y="212"/>
                </a:lnTo>
                <a:lnTo>
                  <a:pt x="1061270" y="476"/>
                </a:lnTo>
                <a:lnTo>
                  <a:pt x="1063168" y="846"/>
                </a:lnTo>
                <a:lnTo>
                  <a:pt x="1065065" y="1322"/>
                </a:lnTo>
                <a:lnTo>
                  <a:pt x="1066973" y="1904"/>
                </a:lnTo>
                <a:lnTo>
                  <a:pt x="1068870" y="2591"/>
                </a:lnTo>
                <a:lnTo>
                  <a:pt x="1070777" y="3383"/>
                </a:lnTo>
                <a:lnTo>
                  <a:pt x="1072675" y="4280"/>
                </a:lnTo>
                <a:lnTo>
                  <a:pt x="1074582" y="5281"/>
                </a:lnTo>
                <a:lnTo>
                  <a:pt x="1076480" y="6388"/>
                </a:lnTo>
                <a:lnTo>
                  <a:pt x="1078387" y="7599"/>
                </a:lnTo>
                <a:lnTo>
                  <a:pt x="1080285" y="8913"/>
                </a:lnTo>
                <a:lnTo>
                  <a:pt x="1082182" y="10332"/>
                </a:lnTo>
                <a:lnTo>
                  <a:pt x="1084089" y="11853"/>
                </a:lnTo>
                <a:lnTo>
                  <a:pt x="1085987" y="13478"/>
                </a:lnTo>
                <a:lnTo>
                  <a:pt x="1087894" y="15205"/>
                </a:lnTo>
                <a:lnTo>
                  <a:pt x="1089792" y="17034"/>
                </a:lnTo>
                <a:lnTo>
                  <a:pt x="1091699" y="18966"/>
                </a:lnTo>
                <a:lnTo>
                  <a:pt x="1093597" y="20997"/>
                </a:lnTo>
                <a:lnTo>
                  <a:pt x="1095504" y="23131"/>
                </a:lnTo>
                <a:lnTo>
                  <a:pt x="1097401" y="25365"/>
                </a:lnTo>
                <a:lnTo>
                  <a:pt x="1099299" y="27697"/>
                </a:lnTo>
                <a:lnTo>
                  <a:pt x="1101206" y="30129"/>
                </a:lnTo>
                <a:lnTo>
                  <a:pt x="1103104" y="32660"/>
                </a:lnTo>
                <a:lnTo>
                  <a:pt x="1105011" y="35288"/>
                </a:lnTo>
                <a:lnTo>
                  <a:pt x="1106909" y="38014"/>
                </a:lnTo>
                <a:lnTo>
                  <a:pt x="1108816" y="40837"/>
                </a:lnTo>
                <a:lnTo>
                  <a:pt x="1110714" y="43756"/>
                </a:lnTo>
                <a:lnTo>
                  <a:pt x="1112621" y="46770"/>
                </a:lnTo>
                <a:lnTo>
                  <a:pt x="1114518" y="49879"/>
                </a:lnTo>
                <a:lnTo>
                  <a:pt x="1116426" y="53081"/>
                </a:lnTo>
                <a:lnTo>
                  <a:pt x="1118323" y="56376"/>
                </a:lnTo>
                <a:lnTo>
                  <a:pt x="1120221" y="59765"/>
                </a:lnTo>
                <a:lnTo>
                  <a:pt x="1122128" y="63244"/>
                </a:lnTo>
                <a:lnTo>
                  <a:pt x="1124026" y="66814"/>
                </a:lnTo>
                <a:lnTo>
                  <a:pt x="1125933" y="70474"/>
                </a:lnTo>
                <a:lnTo>
                  <a:pt x="1127830" y="74223"/>
                </a:lnTo>
                <a:lnTo>
                  <a:pt x="1129738" y="78060"/>
                </a:lnTo>
                <a:lnTo>
                  <a:pt x="1131635" y="81984"/>
                </a:lnTo>
                <a:lnTo>
                  <a:pt x="1133543" y="85995"/>
                </a:lnTo>
                <a:lnTo>
                  <a:pt x="1135440" y="90091"/>
                </a:lnTo>
                <a:lnTo>
                  <a:pt x="1137338" y="94271"/>
                </a:lnTo>
                <a:lnTo>
                  <a:pt x="1139245" y="98535"/>
                </a:lnTo>
                <a:lnTo>
                  <a:pt x="1141142" y="102882"/>
                </a:lnTo>
                <a:lnTo>
                  <a:pt x="1143050" y="107310"/>
                </a:lnTo>
                <a:lnTo>
                  <a:pt x="1144947" y="111818"/>
                </a:lnTo>
                <a:lnTo>
                  <a:pt x="1146855" y="116405"/>
                </a:lnTo>
                <a:lnTo>
                  <a:pt x="1148752" y="121072"/>
                </a:lnTo>
                <a:lnTo>
                  <a:pt x="1150659" y="125814"/>
                </a:lnTo>
                <a:lnTo>
                  <a:pt x="1152557" y="130633"/>
                </a:lnTo>
                <a:lnTo>
                  <a:pt x="1154454" y="135529"/>
                </a:lnTo>
                <a:lnTo>
                  <a:pt x="1156362" y="140498"/>
                </a:lnTo>
                <a:lnTo>
                  <a:pt x="1158259" y="145539"/>
                </a:lnTo>
                <a:lnTo>
                  <a:pt x="1160167" y="150652"/>
                </a:lnTo>
                <a:lnTo>
                  <a:pt x="1162064" y="155836"/>
                </a:lnTo>
                <a:lnTo>
                  <a:pt x="1163971" y="161090"/>
                </a:lnTo>
                <a:lnTo>
                  <a:pt x="1165869" y="166412"/>
                </a:lnTo>
                <a:lnTo>
                  <a:pt x="1167776" y="171800"/>
                </a:lnTo>
                <a:lnTo>
                  <a:pt x="1169674" y="177255"/>
                </a:lnTo>
                <a:lnTo>
                  <a:pt x="1171581" y="182775"/>
                </a:lnTo>
                <a:lnTo>
                  <a:pt x="1173479" y="188358"/>
                </a:lnTo>
                <a:lnTo>
                  <a:pt x="1175376" y="194003"/>
                </a:lnTo>
                <a:lnTo>
                  <a:pt x="1177283" y="199710"/>
                </a:lnTo>
                <a:lnTo>
                  <a:pt x="1179181" y="205476"/>
                </a:lnTo>
                <a:lnTo>
                  <a:pt x="1181088" y="211301"/>
                </a:lnTo>
                <a:lnTo>
                  <a:pt x="1182986" y="217183"/>
                </a:lnTo>
                <a:lnTo>
                  <a:pt x="1184893" y="223121"/>
                </a:lnTo>
                <a:lnTo>
                  <a:pt x="1186791" y="229115"/>
                </a:lnTo>
                <a:lnTo>
                  <a:pt x="1188698" y="235162"/>
                </a:lnTo>
                <a:lnTo>
                  <a:pt x="1190596" y="241260"/>
                </a:lnTo>
                <a:lnTo>
                  <a:pt x="1192493" y="247411"/>
                </a:lnTo>
                <a:lnTo>
                  <a:pt x="1194400" y="253610"/>
                </a:lnTo>
                <a:lnTo>
                  <a:pt x="1196298" y="259858"/>
                </a:lnTo>
                <a:lnTo>
                  <a:pt x="1198205" y="266153"/>
                </a:lnTo>
                <a:lnTo>
                  <a:pt x="1200103" y="272494"/>
                </a:lnTo>
                <a:lnTo>
                  <a:pt x="1202010" y="278879"/>
                </a:lnTo>
                <a:lnTo>
                  <a:pt x="1203908" y="285308"/>
                </a:lnTo>
                <a:lnTo>
                  <a:pt x="1205815" y="291778"/>
                </a:lnTo>
                <a:lnTo>
                  <a:pt x="1207712" y="298289"/>
                </a:lnTo>
                <a:lnTo>
                  <a:pt x="1209610" y="304839"/>
                </a:lnTo>
                <a:lnTo>
                  <a:pt x="1211517" y="311427"/>
                </a:lnTo>
                <a:lnTo>
                  <a:pt x="1213415" y="318052"/>
                </a:lnTo>
                <a:lnTo>
                  <a:pt x="1215322" y="324712"/>
                </a:lnTo>
                <a:lnTo>
                  <a:pt x="1217220" y="331405"/>
                </a:lnTo>
                <a:lnTo>
                  <a:pt x="1219127" y="338132"/>
                </a:lnTo>
                <a:lnTo>
                  <a:pt x="1221025" y="344890"/>
                </a:lnTo>
                <a:lnTo>
                  <a:pt x="1222932" y="351677"/>
                </a:lnTo>
                <a:lnTo>
                  <a:pt x="1224829" y="358495"/>
                </a:lnTo>
                <a:lnTo>
                  <a:pt x="1226727" y="365338"/>
                </a:lnTo>
                <a:lnTo>
                  <a:pt x="1228634" y="372209"/>
                </a:lnTo>
                <a:lnTo>
                  <a:pt x="1230532" y="379103"/>
                </a:lnTo>
                <a:lnTo>
                  <a:pt x="1232439" y="386021"/>
                </a:lnTo>
                <a:lnTo>
                  <a:pt x="1234337" y="392962"/>
                </a:lnTo>
                <a:lnTo>
                  <a:pt x="1236244" y="399923"/>
                </a:lnTo>
                <a:lnTo>
                  <a:pt x="1238141" y="406905"/>
                </a:lnTo>
                <a:lnTo>
                  <a:pt x="1240049" y="413904"/>
                </a:lnTo>
                <a:lnTo>
                  <a:pt x="1241946" y="420921"/>
                </a:lnTo>
                <a:lnTo>
                  <a:pt x="1243854" y="427953"/>
                </a:lnTo>
                <a:lnTo>
                  <a:pt x="1245751" y="435000"/>
                </a:lnTo>
                <a:lnTo>
                  <a:pt x="1247649" y="442060"/>
                </a:lnTo>
                <a:lnTo>
                  <a:pt x="1249556" y="449133"/>
                </a:lnTo>
                <a:lnTo>
                  <a:pt x="1251454" y="456216"/>
                </a:lnTo>
                <a:lnTo>
                  <a:pt x="1253361" y="463309"/>
                </a:lnTo>
                <a:lnTo>
                  <a:pt x="1255258" y="470410"/>
                </a:lnTo>
                <a:lnTo>
                  <a:pt x="1257166" y="477518"/>
                </a:lnTo>
                <a:lnTo>
                  <a:pt x="1259063" y="484631"/>
                </a:lnTo>
                <a:lnTo>
                  <a:pt x="1260971" y="491750"/>
                </a:lnTo>
                <a:lnTo>
                  <a:pt x="1262868" y="498873"/>
                </a:lnTo>
                <a:lnTo>
                  <a:pt x="1264766" y="505997"/>
                </a:lnTo>
                <a:lnTo>
                  <a:pt x="1266673" y="513123"/>
                </a:lnTo>
                <a:lnTo>
                  <a:pt x="1268570" y="520248"/>
                </a:lnTo>
                <a:lnTo>
                  <a:pt x="1270478" y="527373"/>
                </a:lnTo>
                <a:lnTo>
                  <a:pt x="1272375" y="534495"/>
                </a:lnTo>
                <a:lnTo>
                  <a:pt x="1274283" y="541614"/>
                </a:lnTo>
                <a:lnTo>
                  <a:pt x="1276180" y="548729"/>
                </a:lnTo>
                <a:lnTo>
                  <a:pt x="1278087" y="555837"/>
                </a:lnTo>
                <a:lnTo>
                  <a:pt x="1279985" y="562939"/>
                </a:lnTo>
                <a:lnTo>
                  <a:pt x="1281882" y="570033"/>
                </a:lnTo>
                <a:lnTo>
                  <a:pt x="1283790" y="577118"/>
                </a:lnTo>
                <a:lnTo>
                  <a:pt x="1285687" y="584194"/>
                </a:lnTo>
                <a:lnTo>
                  <a:pt x="1287595" y="591258"/>
                </a:lnTo>
                <a:lnTo>
                  <a:pt x="1289492" y="598310"/>
                </a:lnTo>
                <a:lnTo>
                  <a:pt x="1291399" y="605349"/>
                </a:lnTo>
                <a:lnTo>
                  <a:pt x="1293297" y="612374"/>
                </a:lnTo>
                <a:lnTo>
                  <a:pt x="1295204" y="619384"/>
                </a:lnTo>
                <a:lnTo>
                  <a:pt x="1297102" y="626379"/>
                </a:lnTo>
                <a:lnTo>
                  <a:pt x="1299009" y="633356"/>
                </a:lnTo>
                <a:lnTo>
                  <a:pt x="1300907" y="640315"/>
                </a:lnTo>
                <a:lnTo>
                  <a:pt x="1302804" y="647255"/>
                </a:lnTo>
                <a:lnTo>
                  <a:pt x="1304711" y="654175"/>
                </a:lnTo>
                <a:lnTo>
                  <a:pt x="1306609" y="661074"/>
                </a:lnTo>
                <a:lnTo>
                  <a:pt x="1308516" y="667952"/>
                </a:lnTo>
                <a:lnTo>
                  <a:pt x="1310414" y="674808"/>
                </a:lnTo>
                <a:lnTo>
                  <a:pt x="1312321" y="681640"/>
                </a:lnTo>
                <a:lnTo>
                  <a:pt x="1314219" y="688449"/>
                </a:lnTo>
                <a:lnTo>
                  <a:pt x="1316126" y="695232"/>
                </a:lnTo>
                <a:lnTo>
                  <a:pt x="1318024" y="701989"/>
                </a:lnTo>
                <a:lnTo>
                  <a:pt x="1319921" y="708719"/>
                </a:lnTo>
                <a:lnTo>
                  <a:pt x="1321828" y="715422"/>
                </a:lnTo>
                <a:lnTo>
                  <a:pt x="1323726" y="722096"/>
                </a:lnTo>
                <a:lnTo>
                  <a:pt x="1325633" y="728742"/>
                </a:lnTo>
                <a:lnTo>
                  <a:pt x="1327531" y="735359"/>
                </a:lnTo>
                <a:lnTo>
                  <a:pt x="1329438" y="741944"/>
                </a:lnTo>
                <a:lnTo>
                  <a:pt x="1331336" y="748499"/>
                </a:lnTo>
                <a:lnTo>
                  <a:pt x="1333243" y="755021"/>
                </a:lnTo>
                <a:lnTo>
                  <a:pt x="1335140" y="761510"/>
                </a:lnTo>
                <a:lnTo>
                  <a:pt x="1337038" y="767968"/>
                </a:lnTo>
                <a:lnTo>
                  <a:pt x="1338945" y="774391"/>
                </a:lnTo>
                <a:lnTo>
                  <a:pt x="1340843" y="780779"/>
                </a:lnTo>
                <a:lnTo>
                  <a:pt x="1342750" y="787133"/>
                </a:lnTo>
                <a:lnTo>
                  <a:pt x="1344648" y="793450"/>
                </a:lnTo>
                <a:lnTo>
                  <a:pt x="1346555" y="799732"/>
                </a:lnTo>
                <a:lnTo>
                  <a:pt x="1348452" y="805976"/>
                </a:lnTo>
                <a:lnTo>
                  <a:pt x="1350360" y="812183"/>
                </a:lnTo>
                <a:lnTo>
                  <a:pt x="1352257" y="818353"/>
                </a:lnTo>
                <a:lnTo>
                  <a:pt x="1354155" y="824484"/>
                </a:lnTo>
                <a:lnTo>
                  <a:pt x="1356062" y="830576"/>
                </a:lnTo>
                <a:lnTo>
                  <a:pt x="1357960" y="836628"/>
                </a:lnTo>
                <a:lnTo>
                  <a:pt x="1359867" y="842640"/>
                </a:lnTo>
                <a:lnTo>
                  <a:pt x="1361764" y="848613"/>
                </a:lnTo>
                <a:lnTo>
                  <a:pt x="1363672" y="854544"/>
                </a:lnTo>
                <a:lnTo>
                  <a:pt x="1365569" y="860434"/>
                </a:lnTo>
                <a:lnTo>
                  <a:pt x="1367477" y="866283"/>
                </a:lnTo>
                <a:lnTo>
                  <a:pt x="1369374" y="872089"/>
                </a:lnTo>
                <a:lnTo>
                  <a:pt x="1371282" y="877853"/>
                </a:lnTo>
                <a:lnTo>
                  <a:pt x="1373179" y="883575"/>
                </a:lnTo>
                <a:lnTo>
                  <a:pt x="1375077" y="889253"/>
                </a:lnTo>
                <a:lnTo>
                  <a:pt x="1376984" y="894888"/>
                </a:lnTo>
                <a:lnTo>
                  <a:pt x="1378881" y="900483"/>
                </a:lnTo>
                <a:lnTo>
                  <a:pt x="1380789" y="906029"/>
                </a:lnTo>
                <a:lnTo>
                  <a:pt x="1382686" y="911526"/>
                </a:lnTo>
                <a:lnTo>
                  <a:pt x="1384594" y="916984"/>
                </a:lnTo>
                <a:lnTo>
                  <a:pt x="1386491" y="922402"/>
                </a:lnTo>
                <a:lnTo>
                  <a:pt x="1388398" y="927762"/>
                </a:lnTo>
                <a:lnTo>
                  <a:pt x="1390296" y="933093"/>
                </a:lnTo>
                <a:lnTo>
                  <a:pt x="1392194" y="938365"/>
                </a:lnTo>
                <a:lnTo>
                  <a:pt x="1394101" y="943598"/>
                </a:lnTo>
                <a:lnTo>
                  <a:pt x="1395998" y="948782"/>
                </a:lnTo>
                <a:lnTo>
                  <a:pt x="1397906" y="953917"/>
                </a:lnTo>
                <a:lnTo>
                  <a:pt x="1399803" y="959013"/>
                </a:lnTo>
                <a:lnTo>
                  <a:pt x="1401711" y="964060"/>
                </a:lnTo>
                <a:lnTo>
                  <a:pt x="1403608" y="969058"/>
                </a:lnTo>
                <a:lnTo>
                  <a:pt x="1405515" y="974017"/>
                </a:lnTo>
                <a:lnTo>
                  <a:pt x="1407413" y="978917"/>
                </a:lnTo>
                <a:lnTo>
                  <a:pt x="1409310" y="983779"/>
                </a:lnTo>
                <a:lnTo>
                  <a:pt x="1411218" y="988591"/>
                </a:lnTo>
                <a:lnTo>
                  <a:pt x="1413115" y="993354"/>
                </a:lnTo>
                <a:lnTo>
                  <a:pt x="1415023" y="998069"/>
                </a:lnTo>
                <a:lnTo>
                  <a:pt x="1416920" y="1002744"/>
                </a:lnTo>
                <a:lnTo>
                  <a:pt x="1418827" y="1007371"/>
                </a:lnTo>
                <a:lnTo>
                  <a:pt x="1420725" y="1011948"/>
                </a:lnTo>
                <a:lnTo>
                  <a:pt x="1422632" y="1016477"/>
                </a:lnTo>
                <a:lnTo>
                  <a:pt x="1424530" y="1020956"/>
                </a:lnTo>
                <a:lnTo>
                  <a:pt x="1426437" y="1025387"/>
                </a:lnTo>
                <a:lnTo>
                  <a:pt x="1428335" y="1029779"/>
                </a:lnTo>
                <a:lnTo>
                  <a:pt x="1430232" y="1034112"/>
                </a:lnTo>
                <a:lnTo>
                  <a:pt x="1432139" y="1038406"/>
                </a:lnTo>
                <a:lnTo>
                  <a:pt x="1434037" y="1042661"/>
                </a:lnTo>
                <a:lnTo>
                  <a:pt x="1435944" y="1046857"/>
                </a:lnTo>
                <a:lnTo>
                  <a:pt x="1437842" y="1051004"/>
                </a:lnTo>
                <a:lnTo>
                  <a:pt x="1439749" y="1055112"/>
                </a:lnTo>
                <a:lnTo>
                  <a:pt x="1441647" y="1059171"/>
                </a:lnTo>
                <a:lnTo>
                  <a:pt x="1443554" y="1063181"/>
                </a:lnTo>
                <a:lnTo>
                  <a:pt x="1445452" y="1067153"/>
                </a:lnTo>
                <a:lnTo>
                  <a:pt x="1447349" y="1071065"/>
                </a:lnTo>
                <a:lnTo>
                  <a:pt x="1449256" y="1074938"/>
                </a:lnTo>
                <a:lnTo>
                  <a:pt x="1451154" y="1078772"/>
                </a:lnTo>
                <a:lnTo>
                  <a:pt x="1453061" y="1082548"/>
                </a:lnTo>
                <a:lnTo>
                  <a:pt x="1454959" y="1086284"/>
                </a:lnTo>
                <a:lnTo>
                  <a:pt x="1456866" y="1089972"/>
                </a:lnTo>
                <a:lnTo>
                  <a:pt x="1458764" y="1093620"/>
                </a:lnTo>
                <a:lnTo>
                  <a:pt x="1460671" y="1097220"/>
                </a:lnTo>
                <a:lnTo>
                  <a:pt x="1462568" y="1100770"/>
                </a:lnTo>
                <a:lnTo>
                  <a:pt x="1464466" y="1104281"/>
                </a:lnTo>
                <a:lnTo>
                  <a:pt x="1466373" y="1107744"/>
                </a:lnTo>
                <a:lnTo>
                  <a:pt x="1468271" y="1111167"/>
                </a:lnTo>
                <a:lnTo>
                  <a:pt x="1470178" y="1114542"/>
                </a:lnTo>
                <a:lnTo>
                  <a:pt x="1472076" y="1117877"/>
                </a:lnTo>
                <a:lnTo>
                  <a:pt x="1473983" y="1121164"/>
                </a:lnTo>
                <a:lnTo>
                  <a:pt x="1475880" y="1124411"/>
                </a:lnTo>
                <a:lnTo>
                  <a:pt x="1477788" y="1127609"/>
                </a:lnTo>
                <a:lnTo>
                  <a:pt x="1479685" y="1130769"/>
                </a:lnTo>
                <a:lnTo>
                  <a:pt x="1481583" y="1133879"/>
                </a:lnTo>
                <a:lnTo>
                  <a:pt x="1483490" y="1136960"/>
                </a:lnTo>
                <a:lnTo>
                  <a:pt x="1485388" y="1139982"/>
                </a:lnTo>
                <a:lnTo>
                  <a:pt x="1487295" y="1142976"/>
                </a:lnTo>
                <a:lnTo>
                  <a:pt x="1489192" y="1145920"/>
                </a:lnTo>
                <a:lnTo>
                  <a:pt x="1491100" y="1148834"/>
                </a:lnTo>
                <a:lnTo>
                  <a:pt x="1492997" y="1151700"/>
                </a:lnTo>
                <a:lnTo>
                  <a:pt x="1494905" y="1154517"/>
                </a:lnTo>
                <a:lnTo>
                  <a:pt x="1496802" y="1157305"/>
                </a:lnTo>
                <a:lnTo>
                  <a:pt x="1498709" y="1160053"/>
                </a:lnTo>
                <a:lnTo>
                  <a:pt x="1500607" y="1162753"/>
                </a:lnTo>
                <a:lnTo>
                  <a:pt x="1502505" y="1165413"/>
                </a:lnTo>
                <a:lnTo>
                  <a:pt x="1504412" y="1168044"/>
                </a:lnTo>
                <a:lnTo>
                  <a:pt x="1506309" y="1170627"/>
                </a:lnTo>
                <a:lnTo>
                  <a:pt x="1508217" y="1173179"/>
                </a:lnTo>
                <a:lnTo>
                  <a:pt x="1510114" y="1175683"/>
                </a:lnTo>
                <a:lnTo>
                  <a:pt x="1512022" y="1178158"/>
                </a:lnTo>
                <a:lnTo>
                  <a:pt x="1513919" y="1180594"/>
                </a:lnTo>
                <a:lnTo>
                  <a:pt x="1515826" y="1182990"/>
                </a:lnTo>
                <a:lnTo>
                  <a:pt x="1517724" y="1185347"/>
                </a:lnTo>
                <a:lnTo>
                  <a:pt x="1519621" y="1187675"/>
                </a:lnTo>
                <a:lnTo>
                  <a:pt x="1521529" y="1189964"/>
                </a:lnTo>
                <a:lnTo>
                  <a:pt x="1523426" y="1192213"/>
                </a:lnTo>
                <a:lnTo>
                  <a:pt x="1525334" y="1194434"/>
                </a:lnTo>
                <a:lnTo>
                  <a:pt x="1527231" y="1196615"/>
                </a:lnTo>
                <a:lnTo>
                  <a:pt x="1529139" y="1198757"/>
                </a:lnTo>
                <a:lnTo>
                  <a:pt x="1531036" y="1200870"/>
                </a:lnTo>
                <a:lnTo>
                  <a:pt x="1532943" y="1202943"/>
                </a:lnTo>
                <a:lnTo>
                  <a:pt x="1534841" y="1204987"/>
                </a:lnTo>
                <a:lnTo>
                  <a:pt x="1536738" y="1207002"/>
                </a:lnTo>
                <a:lnTo>
                  <a:pt x="1538646" y="1208978"/>
                </a:lnTo>
                <a:lnTo>
                  <a:pt x="1540543" y="1210925"/>
                </a:lnTo>
                <a:lnTo>
                  <a:pt x="1542451" y="1212832"/>
                </a:lnTo>
                <a:lnTo>
                  <a:pt x="1544348" y="1214720"/>
                </a:lnTo>
                <a:lnTo>
                  <a:pt x="1546255" y="1216568"/>
                </a:lnTo>
                <a:lnTo>
                  <a:pt x="1548153" y="1218378"/>
                </a:lnTo>
                <a:lnTo>
                  <a:pt x="1550060" y="1220168"/>
                </a:lnTo>
                <a:lnTo>
                  <a:pt x="1551958" y="1221928"/>
                </a:lnTo>
                <a:lnTo>
                  <a:pt x="1553855" y="1223650"/>
                </a:lnTo>
                <a:lnTo>
                  <a:pt x="1555763" y="1225342"/>
                </a:lnTo>
                <a:lnTo>
                  <a:pt x="1557660" y="1227014"/>
                </a:lnTo>
                <a:lnTo>
                  <a:pt x="1559567" y="1228648"/>
                </a:lnTo>
                <a:lnTo>
                  <a:pt x="1561465" y="1230262"/>
                </a:lnTo>
                <a:lnTo>
                  <a:pt x="1563372" y="1231837"/>
                </a:lnTo>
                <a:lnTo>
                  <a:pt x="1565270" y="1233392"/>
                </a:lnTo>
                <a:lnTo>
                  <a:pt x="1567177" y="1234918"/>
                </a:lnTo>
                <a:lnTo>
                  <a:pt x="1569075" y="1236414"/>
                </a:lnTo>
                <a:lnTo>
                  <a:pt x="1570982" y="1237881"/>
                </a:lnTo>
                <a:lnTo>
                  <a:pt x="1572879" y="1239319"/>
                </a:lnTo>
                <a:lnTo>
                  <a:pt x="1574777" y="1240737"/>
                </a:lnTo>
                <a:lnTo>
                  <a:pt x="1576684" y="1242136"/>
                </a:lnTo>
                <a:lnTo>
                  <a:pt x="1578582" y="1243496"/>
                </a:lnTo>
                <a:lnTo>
                  <a:pt x="1580489" y="1244836"/>
                </a:lnTo>
                <a:lnTo>
                  <a:pt x="1582387" y="1246156"/>
                </a:lnTo>
                <a:lnTo>
                  <a:pt x="1584294" y="1247447"/>
                </a:lnTo>
                <a:lnTo>
                  <a:pt x="1586192" y="1248709"/>
                </a:lnTo>
                <a:lnTo>
                  <a:pt x="1588099" y="1249951"/>
                </a:lnTo>
                <a:lnTo>
                  <a:pt x="1589996" y="1251174"/>
                </a:lnTo>
                <a:lnTo>
                  <a:pt x="1591894" y="1252367"/>
                </a:lnTo>
                <a:lnTo>
                  <a:pt x="1593801" y="1253541"/>
                </a:lnTo>
                <a:lnTo>
                  <a:pt x="1595699" y="1254685"/>
                </a:lnTo>
                <a:lnTo>
                  <a:pt x="1597606" y="1255820"/>
                </a:lnTo>
                <a:lnTo>
                  <a:pt x="1599504" y="1256925"/>
                </a:lnTo>
                <a:lnTo>
                  <a:pt x="1601411" y="1258011"/>
                </a:lnTo>
                <a:lnTo>
                  <a:pt x="1603308" y="1259067"/>
                </a:lnTo>
                <a:lnTo>
                  <a:pt x="1605216" y="1260114"/>
                </a:lnTo>
                <a:lnTo>
                  <a:pt x="1607113" y="1261131"/>
                </a:lnTo>
                <a:lnTo>
                  <a:pt x="1609011" y="1262138"/>
                </a:lnTo>
                <a:lnTo>
                  <a:pt x="1610918" y="1263116"/>
                </a:lnTo>
                <a:lnTo>
                  <a:pt x="1612816" y="1264075"/>
                </a:lnTo>
                <a:lnTo>
                  <a:pt x="1614723" y="1265024"/>
                </a:lnTo>
                <a:lnTo>
                  <a:pt x="1616620" y="1265943"/>
                </a:lnTo>
                <a:lnTo>
                  <a:pt x="1618528" y="1266843"/>
                </a:lnTo>
                <a:lnTo>
                  <a:pt x="1620425" y="1267733"/>
                </a:lnTo>
                <a:lnTo>
                  <a:pt x="1622333" y="1268604"/>
                </a:lnTo>
                <a:lnTo>
                  <a:pt x="1624230" y="1269445"/>
                </a:lnTo>
                <a:lnTo>
                  <a:pt x="1626137" y="1270286"/>
                </a:lnTo>
                <a:lnTo>
                  <a:pt x="1628035" y="1271098"/>
                </a:lnTo>
                <a:lnTo>
                  <a:pt x="1629932" y="1271890"/>
                </a:lnTo>
                <a:lnTo>
                  <a:pt x="1631840" y="1272673"/>
                </a:lnTo>
                <a:lnTo>
                  <a:pt x="1633737" y="1273436"/>
                </a:lnTo>
                <a:lnTo>
                  <a:pt x="1635645" y="1274189"/>
                </a:lnTo>
                <a:lnTo>
                  <a:pt x="1637542" y="1274922"/>
                </a:lnTo>
                <a:lnTo>
                  <a:pt x="1639449" y="1275636"/>
                </a:lnTo>
                <a:lnTo>
                  <a:pt x="1641347" y="1276341"/>
                </a:lnTo>
                <a:lnTo>
                  <a:pt x="1643254" y="1277025"/>
                </a:lnTo>
                <a:lnTo>
                  <a:pt x="1645152" y="1277700"/>
                </a:lnTo>
                <a:lnTo>
                  <a:pt x="1647049" y="1278355"/>
                </a:lnTo>
                <a:lnTo>
                  <a:pt x="1648957" y="1279001"/>
                </a:lnTo>
                <a:lnTo>
                  <a:pt x="1650854" y="1279627"/>
                </a:lnTo>
                <a:lnTo>
                  <a:pt x="1652762" y="1280243"/>
                </a:lnTo>
                <a:lnTo>
                  <a:pt x="1654659" y="1280840"/>
                </a:lnTo>
                <a:lnTo>
                  <a:pt x="1656566" y="1281427"/>
                </a:lnTo>
                <a:lnTo>
                  <a:pt x="1658464" y="1282004"/>
                </a:lnTo>
                <a:lnTo>
                  <a:pt x="1660371" y="1282571"/>
                </a:lnTo>
                <a:lnTo>
                  <a:pt x="1662269" y="1283119"/>
                </a:lnTo>
                <a:lnTo>
                  <a:pt x="1664166" y="1283657"/>
                </a:lnTo>
                <a:lnTo>
                  <a:pt x="1666074" y="1284175"/>
                </a:lnTo>
                <a:lnTo>
                  <a:pt x="1667971" y="1284693"/>
                </a:lnTo>
                <a:lnTo>
                  <a:pt x="1669878" y="1285192"/>
                </a:lnTo>
                <a:lnTo>
                  <a:pt x="1671776" y="1285681"/>
                </a:lnTo>
                <a:lnTo>
                  <a:pt x="1673683" y="1286161"/>
                </a:lnTo>
                <a:lnTo>
                  <a:pt x="1675581" y="1286630"/>
                </a:lnTo>
                <a:lnTo>
                  <a:pt x="1677488" y="1287090"/>
                </a:lnTo>
                <a:lnTo>
                  <a:pt x="1679386" y="1287530"/>
                </a:lnTo>
                <a:lnTo>
                  <a:pt x="1681283" y="1287970"/>
                </a:lnTo>
                <a:lnTo>
                  <a:pt x="1683191" y="1288391"/>
                </a:lnTo>
                <a:lnTo>
                  <a:pt x="1685088" y="1288811"/>
                </a:lnTo>
                <a:lnTo>
                  <a:pt x="1686995" y="1289212"/>
                </a:lnTo>
                <a:lnTo>
                  <a:pt x="1688893" y="1289613"/>
                </a:lnTo>
                <a:lnTo>
                  <a:pt x="1690800" y="1289995"/>
                </a:lnTo>
                <a:lnTo>
                  <a:pt x="1692698" y="1290376"/>
                </a:lnTo>
                <a:lnTo>
                  <a:pt x="1694605" y="1290748"/>
                </a:lnTo>
                <a:lnTo>
                  <a:pt x="1696502" y="1291100"/>
                </a:lnTo>
                <a:lnTo>
                  <a:pt x="1698410" y="1291452"/>
                </a:lnTo>
                <a:lnTo>
                  <a:pt x="1700307" y="1291795"/>
                </a:lnTo>
                <a:lnTo>
                  <a:pt x="1702205" y="1292137"/>
                </a:lnTo>
                <a:lnTo>
                  <a:pt x="1704112" y="1292460"/>
                </a:lnTo>
                <a:lnTo>
                  <a:pt x="1706010" y="1292773"/>
                </a:lnTo>
                <a:lnTo>
                  <a:pt x="1707917" y="1293086"/>
                </a:lnTo>
                <a:lnTo>
                  <a:pt x="1709815" y="1293389"/>
                </a:lnTo>
                <a:lnTo>
                  <a:pt x="1711722" y="1293682"/>
                </a:lnTo>
                <a:lnTo>
                  <a:pt x="1713619" y="1293976"/>
                </a:lnTo>
                <a:lnTo>
                  <a:pt x="1715527" y="1294250"/>
                </a:lnTo>
                <a:lnTo>
                  <a:pt x="1717424" y="1294524"/>
                </a:lnTo>
                <a:lnTo>
                  <a:pt x="1719322" y="1294797"/>
                </a:lnTo>
                <a:lnTo>
                  <a:pt x="1721229" y="1295052"/>
                </a:lnTo>
                <a:lnTo>
                  <a:pt x="1723127" y="1295306"/>
                </a:lnTo>
                <a:lnTo>
                  <a:pt x="1725034" y="1295560"/>
                </a:lnTo>
                <a:lnTo>
                  <a:pt x="1726932" y="1295795"/>
                </a:lnTo>
                <a:lnTo>
                  <a:pt x="1728839" y="1296030"/>
                </a:lnTo>
                <a:lnTo>
                  <a:pt x="1730736" y="1296265"/>
                </a:lnTo>
                <a:lnTo>
                  <a:pt x="1732644" y="1296480"/>
                </a:lnTo>
                <a:lnTo>
                  <a:pt x="1734541" y="1296705"/>
                </a:lnTo>
                <a:lnTo>
                  <a:pt x="1736439" y="1296910"/>
                </a:lnTo>
                <a:lnTo>
                  <a:pt x="1738346" y="1297116"/>
                </a:lnTo>
                <a:lnTo>
                  <a:pt x="1740243" y="1297321"/>
                </a:lnTo>
                <a:lnTo>
                  <a:pt x="1742151" y="1297517"/>
                </a:lnTo>
                <a:lnTo>
                  <a:pt x="1744048" y="1297702"/>
                </a:lnTo>
                <a:lnTo>
                  <a:pt x="1745956" y="1297888"/>
                </a:lnTo>
                <a:lnTo>
                  <a:pt x="1747853" y="1298074"/>
                </a:lnTo>
                <a:lnTo>
                  <a:pt x="1749761" y="1298250"/>
                </a:lnTo>
                <a:lnTo>
                  <a:pt x="1751658" y="1298416"/>
                </a:lnTo>
                <a:lnTo>
                  <a:pt x="1753565" y="1298583"/>
                </a:lnTo>
                <a:lnTo>
                  <a:pt x="1755463" y="1298749"/>
                </a:lnTo>
                <a:lnTo>
                  <a:pt x="1757360" y="1298905"/>
                </a:lnTo>
                <a:lnTo>
                  <a:pt x="1759268" y="1299052"/>
                </a:lnTo>
                <a:lnTo>
                  <a:pt x="1761165" y="1299209"/>
                </a:lnTo>
                <a:lnTo>
                  <a:pt x="1763073" y="1299355"/>
                </a:lnTo>
                <a:lnTo>
                  <a:pt x="1764970" y="1299492"/>
                </a:lnTo>
                <a:lnTo>
                  <a:pt x="1766878" y="1299629"/>
                </a:lnTo>
                <a:lnTo>
                  <a:pt x="1768775" y="1299766"/>
                </a:lnTo>
                <a:lnTo>
                  <a:pt x="1770682" y="1299893"/>
                </a:lnTo>
                <a:lnTo>
                  <a:pt x="1772580" y="1300020"/>
                </a:lnTo>
                <a:lnTo>
                  <a:pt x="1774477" y="1300148"/>
                </a:lnTo>
                <a:lnTo>
                  <a:pt x="1776385" y="1300265"/>
                </a:lnTo>
                <a:lnTo>
                  <a:pt x="1778282" y="1300382"/>
                </a:lnTo>
                <a:lnTo>
                  <a:pt x="1780189" y="1300490"/>
                </a:lnTo>
                <a:lnTo>
                  <a:pt x="1782087" y="1300607"/>
                </a:lnTo>
                <a:lnTo>
                  <a:pt x="1783994" y="1300705"/>
                </a:lnTo>
                <a:lnTo>
                  <a:pt x="1785892" y="1300813"/>
                </a:lnTo>
                <a:lnTo>
                  <a:pt x="1787799" y="1300911"/>
                </a:lnTo>
                <a:lnTo>
                  <a:pt x="1789697" y="1301008"/>
                </a:lnTo>
                <a:lnTo>
                  <a:pt x="1791594" y="1301106"/>
                </a:lnTo>
                <a:lnTo>
                  <a:pt x="1793502" y="1301204"/>
                </a:lnTo>
                <a:lnTo>
                  <a:pt x="1795399" y="1301292"/>
                </a:lnTo>
                <a:lnTo>
                  <a:pt x="1797306" y="1301380"/>
                </a:lnTo>
                <a:lnTo>
                  <a:pt x="1799204" y="1301458"/>
                </a:lnTo>
                <a:lnTo>
                  <a:pt x="1801111" y="1301546"/>
                </a:lnTo>
                <a:lnTo>
                  <a:pt x="1803009" y="1301625"/>
                </a:lnTo>
                <a:lnTo>
                  <a:pt x="1804916" y="1301703"/>
                </a:lnTo>
                <a:lnTo>
                  <a:pt x="1806814" y="1301781"/>
                </a:lnTo>
                <a:lnTo>
                  <a:pt x="1808711" y="1301850"/>
                </a:lnTo>
                <a:lnTo>
                  <a:pt x="1810619" y="1301918"/>
                </a:lnTo>
                <a:lnTo>
                  <a:pt x="1812516" y="1301996"/>
                </a:lnTo>
                <a:lnTo>
                  <a:pt x="1814423" y="1302055"/>
                </a:lnTo>
                <a:lnTo>
                  <a:pt x="1816321" y="1302123"/>
                </a:lnTo>
                <a:lnTo>
                  <a:pt x="1818228" y="1302192"/>
                </a:lnTo>
                <a:lnTo>
                  <a:pt x="1820126" y="1302251"/>
                </a:lnTo>
                <a:lnTo>
                  <a:pt x="1822033" y="1302309"/>
                </a:lnTo>
                <a:lnTo>
                  <a:pt x="1823930" y="1302368"/>
                </a:lnTo>
                <a:lnTo>
                  <a:pt x="1825838" y="1302417"/>
                </a:lnTo>
                <a:lnTo>
                  <a:pt x="1827735" y="1302476"/>
                </a:lnTo>
                <a:lnTo>
                  <a:pt x="1829633" y="1302524"/>
                </a:lnTo>
                <a:lnTo>
                  <a:pt x="1831540" y="1302583"/>
                </a:lnTo>
                <a:lnTo>
                  <a:pt x="1833438" y="1302632"/>
                </a:lnTo>
                <a:lnTo>
                  <a:pt x="1835345" y="1302681"/>
                </a:lnTo>
                <a:lnTo>
                  <a:pt x="1837243" y="1302720"/>
                </a:lnTo>
                <a:lnTo>
                  <a:pt x="1839150" y="1302769"/>
                </a:lnTo>
                <a:lnTo>
                  <a:pt x="1841047" y="1302808"/>
                </a:lnTo>
                <a:lnTo>
                  <a:pt x="1842955" y="1302857"/>
                </a:lnTo>
                <a:lnTo>
                  <a:pt x="1844852" y="1302896"/>
                </a:lnTo>
                <a:lnTo>
                  <a:pt x="1846750" y="1302935"/>
                </a:lnTo>
                <a:lnTo>
                  <a:pt x="1848657" y="1302974"/>
                </a:lnTo>
                <a:lnTo>
                  <a:pt x="1850555" y="1303014"/>
                </a:lnTo>
                <a:lnTo>
                  <a:pt x="1852462" y="1303053"/>
                </a:lnTo>
                <a:lnTo>
                  <a:pt x="1854360" y="1303082"/>
                </a:lnTo>
                <a:lnTo>
                  <a:pt x="1856267" y="1303121"/>
                </a:lnTo>
                <a:lnTo>
                  <a:pt x="1858164" y="1303150"/>
                </a:lnTo>
                <a:lnTo>
                  <a:pt x="1860072" y="1303180"/>
                </a:lnTo>
                <a:lnTo>
                  <a:pt x="1861969" y="1303209"/>
                </a:lnTo>
                <a:lnTo>
                  <a:pt x="1863867" y="1303248"/>
                </a:lnTo>
                <a:lnTo>
                  <a:pt x="1865774" y="1303268"/>
                </a:lnTo>
                <a:lnTo>
                  <a:pt x="1867671" y="1303297"/>
                </a:lnTo>
                <a:lnTo>
                  <a:pt x="1869579" y="1303326"/>
                </a:lnTo>
                <a:lnTo>
                  <a:pt x="1871476" y="1303356"/>
                </a:lnTo>
                <a:lnTo>
                  <a:pt x="1873384" y="1303375"/>
                </a:lnTo>
                <a:lnTo>
                  <a:pt x="1875281" y="1303405"/>
                </a:lnTo>
                <a:lnTo>
                  <a:pt x="1877188" y="1303424"/>
                </a:lnTo>
                <a:lnTo>
                  <a:pt x="1879086" y="1303454"/>
                </a:lnTo>
                <a:lnTo>
                  <a:pt x="1880993" y="1303473"/>
                </a:lnTo>
                <a:lnTo>
                  <a:pt x="1882891" y="1303493"/>
                </a:lnTo>
                <a:lnTo>
                  <a:pt x="1884788" y="1303512"/>
                </a:lnTo>
                <a:lnTo>
                  <a:pt x="1886696" y="1303532"/>
                </a:lnTo>
                <a:lnTo>
                  <a:pt x="1888593" y="1303551"/>
                </a:lnTo>
                <a:lnTo>
                  <a:pt x="1890501" y="1303571"/>
                </a:lnTo>
                <a:lnTo>
                  <a:pt x="1892398" y="1303591"/>
                </a:lnTo>
                <a:lnTo>
                  <a:pt x="1894305" y="1303610"/>
                </a:lnTo>
                <a:lnTo>
                  <a:pt x="1896203" y="1303630"/>
                </a:lnTo>
                <a:lnTo>
                  <a:pt x="1898110" y="1303649"/>
                </a:lnTo>
                <a:lnTo>
                  <a:pt x="1900008" y="130365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8EE61B0-B6BB-1047-799E-17AD7CE0BB04}"/>
              </a:ext>
            </a:extLst>
          </p:cNvPr>
          <p:cNvSpPr/>
          <p:nvPr/>
        </p:nvSpPr>
        <p:spPr>
          <a:xfrm>
            <a:off x="4953575" y="1789263"/>
            <a:ext cx="2347460" cy="1564973"/>
          </a:xfrm>
          <a:custGeom>
            <a:avLst/>
            <a:gdLst>
              <a:gd name="connsiteX0" fmla="*/ 0 w 2347460"/>
              <a:gd name="connsiteY0" fmla="*/ 1564973 h 1564973"/>
              <a:gd name="connsiteX1" fmla="*/ 2347460 w 2347460"/>
              <a:gd name="connsiteY1" fmla="*/ 1564973 h 1564973"/>
              <a:gd name="connsiteX2" fmla="*/ 2347460 w 2347460"/>
              <a:gd name="connsiteY2" fmla="*/ 0 h 1564973"/>
              <a:gd name="connsiteX3" fmla="*/ 0 w 2347460"/>
              <a:gd name="connsiteY3" fmla="*/ 0 h 15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60" h="1564973">
                <a:moveTo>
                  <a:pt x="0" y="1564973"/>
                </a:moveTo>
                <a:lnTo>
                  <a:pt x="2347460" y="1564973"/>
                </a:lnTo>
                <a:lnTo>
                  <a:pt x="2347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76" cap="flat">
            <a:noFill/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9EAA76B-FBFA-577C-58CE-9A746CDE02D2}"/>
              </a:ext>
            </a:extLst>
          </p:cNvPr>
          <p:cNvGrpSpPr/>
          <p:nvPr/>
        </p:nvGrpSpPr>
        <p:grpSpPr>
          <a:xfrm>
            <a:off x="4963448" y="1835472"/>
            <a:ext cx="2291381" cy="1473486"/>
            <a:chOff x="4963448" y="1835472"/>
            <a:chExt cx="2291381" cy="147348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4386A85-8401-3CCB-9780-E26289DB61BA}"/>
                </a:ext>
              </a:extLst>
            </p:cNvPr>
            <p:cNvSpPr/>
            <p:nvPr/>
          </p:nvSpPr>
          <p:spPr>
            <a:xfrm>
              <a:off x="5240817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B4BFA75-3F73-73E2-46C1-7DCCCBD8DF8C}"/>
                </a:ext>
              </a:extLst>
            </p:cNvPr>
            <p:cNvSpPr/>
            <p:nvPr/>
          </p:nvSpPr>
          <p:spPr>
            <a:xfrm>
              <a:off x="6142260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823D50D-6E0F-56CA-E89C-348BE8F38CE4}"/>
                </a:ext>
              </a:extLst>
            </p:cNvPr>
            <p:cNvSpPr/>
            <p:nvPr/>
          </p:nvSpPr>
          <p:spPr>
            <a:xfrm>
              <a:off x="6353375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1C65F16-F8E3-DD88-83AA-137BD7039158}"/>
                </a:ext>
              </a:extLst>
            </p:cNvPr>
            <p:cNvSpPr/>
            <p:nvPr/>
          </p:nvSpPr>
          <p:spPr>
            <a:xfrm>
              <a:off x="5240817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9B6EBDB-470F-11EC-8BEE-32A2EAC7A966}"/>
                </a:ext>
              </a:extLst>
            </p:cNvPr>
            <p:cNvSpPr/>
            <p:nvPr/>
          </p:nvSpPr>
          <p:spPr>
            <a:xfrm>
              <a:off x="6142260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7D108BA-6C6D-985F-8FDF-9A034567C4F8}"/>
                </a:ext>
              </a:extLst>
            </p:cNvPr>
            <p:cNvSpPr/>
            <p:nvPr/>
          </p:nvSpPr>
          <p:spPr>
            <a:xfrm>
              <a:off x="6353375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1B78B72-3804-2A10-E36F-54A4D8B1D27B}"/>
                </a:ext>
              </a:extLst>
            </p:cNvPr>
            <p:cNvSpPr/>
            <p:nvPr/>
          </p:nvSpPr>
          <p:spPr>
            <a:xfrm>
              <a:off x="6121935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E96008F-0D1B-945F-36B9-1347E6515026}"/>
                </a:ext>
              </a:extLst>
            </p:cNvPr>
            <p:cNvSpPr/>
            <p:nvPr/>
          </p:nvSpPr>
          <p:spPr>
            <a:xfrm>
              <a:off x="6328873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B14CAF-63ED-3F21-E562-54CD6048996F}"/>
                </a:ext>
              </a:extLst>
            </p:cNvPr>
            <p:cNvSpPr/>
            <p:nvPr/>
          </p:nvSpPr>
          <p:spPr>
            <a:xfrm>
              <a:off x="5240817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7404645-2D39-E177-51E3-321576DA054F}"/>
                </a:ext>
              </a:extLst>
            </p:cNvPr>
            <p:cNvSpPr/>
            <p:nvPr/>
          </p:nvSpPr>
          <p:spPr>
            <a:xfrm>
              <a:off x="5240817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FE3EEE-4BEC-228E-00C7-9798529BD9BD}"/>
                </a:ext>
              </a:extLst>
            </p:cNvPr>
            <p:cNvSpPr/>
            <p:nvPr/>
          </p:nvSpPr>
          <p:spPr>
            <a:xfrm>
              <a:off x="5240817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91C9D87-AC5B-A5BE-0892-F4797BE992D7}"/>
                </a:ext>
              </a:extLst>
            </p:cNvPr>
            <p:cNvSpPr/>
            <p:nvPr/>
          </p:nvSpPr>
          <p:spPr>
            <a:xfrm>
              <a:off x="5240817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2461BFE-7AF9-FCB9-7111-7EF808E6AC12}"/>
                </a:ext>
              </a:extLst>
            </p:cNvPr>
            <p:cNvSpPr/>
            <p:nvPr/>
          </p:nvSpPr>
          <p:spPr>
            <a:xfrm>
              <a:off x="5240817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12EF73E-88FB-F38C-9F8F-8005077FF6A7}"/>
                </a:ext>
              </a:extLst>
            </p:cNvPr>
            <p:cNvSpPr/>
            <p:nvPr/>
          </p:nvSpPr>
          <p:spPr>
            <a:xfrm>
              <a:off x="52408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159B9C0-B275-F557-E299-ED731AD809F4}"/>
                </a:ext>
              </a:extLst>
            </p:cNvPr>
            <p:cNvSpPr/>
            <p:nvPr/>
          </p:nvSpPr>
          <p:spPr>
            <a:xfrm>
              <a:off x="5240817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4CC1354-F665-409B-C93E-459C4186C607}"/>
                </a:ext>
              </a:extLst>
            </p:cNvPr>
            <p:cNvSpPr/>
            <p:nvPr/>
          </p:nvSpPr>
          <p:spPr>
            <a:xfrm>
              <a:off x="5240817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8DA0ADD-561B-D4F0-649B-C34C098A22C6}"/>
                </a:ext>
              </a:extLst>
            </p:cNvPr>
            <p:cNvSpPr/>
            <p:nvPr/>
          </p:nvSpPr>
          <p:spPr>
            <a:xfrm>
              <a:off x="5240817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CA3CC9F-5B13-4C20-9D08-D73DB0C7E5EA}"/>
                </a:ext>
              </a:extLst>
            </p:cNvPr>
            <p:cNvSpPr/>
            <p:nvPr/>
          </p:nvSpPr>
          <p:spPr>
            <a:xfrm>
              <a:off x="5240817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5AD6E55-6C11-589A-EC2A-D07A22BC765A}"/>
                </a:ext>
              </a:extLst>
            </p:cNvPr>
            <p:cNvSpPr/>
            <p:nvPr/>
          </p:nvSpPr>
          <p:spPr>
            <a:xfrm>
              <a:off x="5240817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698591E-D818-23F6-982F-A76CF3E15FD3}"/>
                </a:ext>
              </a:extLst>
            </p:cNvPr>
            <p:cNvSpPr/>
            <p:nvPr/>
          </p:nvSpPr>
          <p:spPr>
            <a:xfrm>
              <a:off x="5087293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D947350-1D54-7923-98E3-57E02DC51667}"/>
                </a:ext>
              </a:extLst>
            </p:cNvPr>
            <p:cNvSpPr/>
            <p:nvPr/>
          </p:nvSpPr>
          <p:spPr>
            <a:xfrm>
              <a:off x="5142249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B2A3A77-DF5A-73F1-4BAF-F74D2F3819CD}"/>
                </a:ext>
              </a:extLst>
            </p:cNvPr>
            <p:cNvSpPr/>
            <p:nvPr/>
          </p:nvSpPr>
          <p:spPr>
            <a:xfrm>
              <a:off x="5164715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0425036-90B2-B0F4-B546-F5707508A7E5}"/>
                </a:ext>
              </a:extLst>
            </p:cNvPr>
            <p:cNvSpPr/>
            <p:nvPr/>
          </p:nvSpPr>
          <p:spPr>
            <a:xfrm>
              <a:off x="5089393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D314D7E-C1A5-5365-C3BE-6A5B5DFFE616}"/>
                </a:ext>
              </a:extLst>
            </p:cNvPr>
            <p:cNvSpPr/>
            <p:nvPr/>
          </p:nvSpPr>
          <p:spPr>
            <a:xfrm>
              <a:off x="5144349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5CF03DF-7C10-30A5-5390-B868F8C5D977}"/>
                </a:ext>
              </a:extLst>
            </p:cNvPr>
            <p:cNvSpPr/>
            <p:nvPr/>
          </p:nvSpPr>
          <p:spPr>
            <a:xfrm>
              <a:off x="5170380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168847-98E2-79F2-842E-7B571D637F3A}"/>
                </a:ext>
              </a:extLst>
            </p:cNvPr>
            <p:cNvSpPr/>
            <p:nvPr/>
          </p:nvSpPr>
          <p:spPr>
            <a:xfrm>
              <a:off x="5090026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77B379-3DC9-B6FE-F55B-589A91262A71}"/>
                </a:ext>
              </a:extLst>
            </p:cNvPr>
            <p:cNvSpPr/>
            <p:nvPr/>
          </p:nvSpPr>
          <p:spPr>
            <a:xfrm>
              <a:off x="5144982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6231F71-7CFD-9759-F1A1-394C5791C148}"/>
                </a:ext>
              </a:extLst>
            </p:cNvPr>
            <p:cNvSpPr/>
            <p:nvPr/>
          </p:nvSpPr>
          <p:spPr>
            <a:xfrm>
              <a:off x="5168042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8D85A42-EC91-1250-08EF-BF3C5AC87620}"/>
                </a:ext>
              </a:extLst>
            </p:cNvPr>
            <p:cNvSpPr/>
            <p:nvPr/>
          </p:nvSpPr>
          <p:spPr>
            <a:xfrm>
              <a:off x="5088402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10CAB7D-5948-C810-8192-E3A1F560A2C0}"/>
                </a:ext>
              </a:extLst>
            </p:cNvPr>
            <p:cNvSpPr/>
            <p:nvPr/>
          </p:nvSpPr>
          <p:spPr>
            <a:xfrm>
              <a:off x="5143358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82B036-6B33-FCD2-0956-F7F8B135141B}"/>
                </a:ext>
              </a:extLst>
            </p:cNvPr>
            <p:cNvSpPr/>
            <p:nvPr/>
          </p:nvSpPr>
          <p:spPr>
            <a:xfrm>
              <a:off x="5166655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3E04B0F-EE2F-AB8A-EFC0-6B91B050FF7F}"/>
                </a:ext>
              </a:extLst>
            </p:cNvPr>
            <p:cNvSpPr/>
            <p:nvPr/>
          </p:nvSpPr>
          <p:spPr>
            <a:xfrm>
              <a:off x="5086460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23B3BEF-5FCF-B9FE-54FB-65BA8CE0209C}"/>
                </a:ext>
              </a:extLst>
            </p:cNvPr>
            <p:cNvSpPr/>
            <p:nvPr/>
          </p:nvSpPr>
          <p:spPr>
            <a:xfrm>
              <a:off x="5141416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946C5D8-B7BD-D4F6-64CA-9F24ED0FC1F7}"/>
                </a:ext>
              </a:extLst>
            </p:cNvPr>
            <p:cNvSpPr/>
            <p:nvPr/>
          </p:nvSpPr>
          <p:spPr>
            <a:xfrm>
              <a:off x="5162496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7452EA0-13A7-8681-DDB5-528B83743165}"/>
                </a:ext>
              </a:extLst>
            </p:cNvPr>
            <p:cNvSpPr/>
            <p:nvPr/>
          </p:nvSpPr>
          <p:spPr>
            <a:xfrm>
              <a:off x="4970168" y="2662388"/>
              <a:ext cx="64101" cy="78991"/>
            </a:xfrm>
            <a:custGeom>
              <a:avLst/>
              <a:gdLst>
                <a:gd name="connsiteX0" fmla="*/ 1054 w 64101"/>
                <a:gd name="connsiteY0" fmla="*/ 0 h 78991"/>
                <a:gd name="connsiteX1" fmla="*/ 2932 w 64101"/>
                <a:gd name="connsiteY1" fmla="*/ 1603 h 78991"/>
                <a:gd name="connsiteX2" fmla="*/ 4857 w 64101"/>
                <a:gd name="connsiteY2" fmla="*/ 8889 h 78991"/>
                <a:gd name="connsiteX3" fmla="*/ 9851 w 64101"/>
                <a:gd name="connsiteY3" fmla="*/ 11729 h 78991"/>
                <a:gd name="connsiteX4" fmla="*/ 62131 w 64101"/>
                <a:gd name="connsiteY4" fmla="*/ 24834 h 78991"/>
                <a:gd name="connsiteX5" fmla="*/ 63964 w 64101"/>
                <a:gd name="connsiteY5" fmla="*/ 25567 h 78991"/>
                <a:gd name="connsiteX6" fmla="*/ 64101 w 64101"/>
                <a:gd name="connsiteY6" fmla="*/ 26346 h 78991"/>
                <a:gd name="connsiteX7" fmla="*/ 63781 w 64101"/>
                <a:gd name="connsiteY7" fmla="*/ 27354 h 78991"/>
                <a:gd name="connsiteX8" fmla="*/ 62314 w 64101"/>
                <a:gd name="connsiteY8" fmla="*/ 28132 h 78991"/>
                <a:gd name="connsiteX9" fmla="*/ 7056 w 64101"/>
                <a:gd name="connsiteY9" fmla="*/ 51500 h 78991"/>
                <a:gd name="connsiteX10" fmla="*/ 6186 w 64101"/>
                <a:gd name="connsiteY10" fmla="*/ 51913 h 78991"/>
                <a:gd name="connsiteX11" fmla="*/ 5361 w 64101"/>
                <a:gd name="connsiteY11" fmla="*/ 52326 h 78991"/>
                <a:gd name="connsiteX12" fmla="*/ 54892 w 64101"/>
                <a:gd name="connsiteY12" fmla="*/ 64743 h 78991"/>
                <a:gd name="connsiteX13" fmla="*/ 57045 w 64101"/>
                <a:gd name="connsiteY13" fmla="*/ 65109 h 78991"/>
                <a:gd name="connsiteX14" fmla="*/ 59978 w 64101"/>
                <a:gd name="connsiteY14" fmla="*/ 63871 h 78991"/>
                <a:gd name="connsiteX15" fmla="*/ 61215 w 64101"/>
                <a:gd name="connsiteY15" fmla="*/ 58923 h 78991"/>
                <a:gd name="connsiteX16" fmla="*/ 62223 w 64101"/>
                <a:gd name="connsiteY16" fmla="*/ 57045 h 78991"/>
                <a:gd name="connsiteX17" fmla="*/ 64101 w 64101"/>
                <a:gd name="connsiteY17" fmla="*/ 58740 h 78991"/>
                <a:gd name="connsiteX18" fmla="*/ 63964 w 64101"/>
                <a:gd name="connsiteY18" fmla="*/ 63552 h 78991"/>
                <a:gd name="connsiteX19" fmla="*/ 63826 w 64101"/>
                <a:gd name="connsiteY19" fmla="*/ 68408 h 78991"/>
                <a:gd name="connsiteX20" fmla="*/ 63964 w 64101"/>
                <a:gd name="connsiteY20" fmla="*/ 73127 h 78991"/>
                <a:gd name="connsiteX21" fmla="*/ 64101 w 64101"/>
                <a:gd name="connsiteY21" fmla="*/ 77801 h 78991"/>
                <a:gd name="connsiteX22" fmla="*/ 63047 w 64101"/>
                <a:gd name="connsiteY22" fmla="*/ 78992 h 78991"/>
                <a:gd name="connsiteX23" fmla="*/ 61810 w 64101"/>
                <a:gd name="connsiteY23" fmla="*/ 78671 h 78991"/>
                <a:gd name="connsiteX24" fmla="*/ 61306 w 64101"/>
                <a:gd name="connsiteY24" fmla="*/ 78076 h 78991"/>
                <a:gd name="connsiteX25" fmla="*/ 61215 w 64101"/>
                <a:gd name="connsiteY25" fmla="*/ 77389 h 78991"/>
                <a:gd name="connsiteX26" fmla="*/ 60573 w 64101"/>
                <a:gd name="connsiteY26" fmla="*/ 72760 h 78991"/>
                <a:gd name="connsiteX27" fmla="*/ 58970 w 64101"/>
                <a:gd name="connsiteY27" fmla="*/ 69828 h 78991"/>
                <a:gd name="connsiteX28" fmla="*/ 56862 w 64101"/>
                <a:gd name="connsiteY28" fmla="*/ 68225 h 78991"/>
                <a:gd name="connsiteX29" fmla="*/ 54159 w 64101"/>
                <a:gd name="connsiteY29" fmla="*/ 67262 h 78991"/>
                <a:gd name="connsiteX30" fmla="*/ 3757 w 64101"/>
                <a:gd name="connsiteY30" fmla="*/ 54709 h 78991"/>
                <a:gd name="connsiteX31" fmla="*/ 2932 w 64101"/>
                <a:gd name="connsiteY31" fmla="*/ 61077 h 78991"/>
                <a:gd name="connsiteX32" fmla="*/ 2887 w 64101"/>
                <a:gd name="connsiteY32" fmla="*/ 62635 h 78991"/>
                <a:gd name="connsiteX33" fmla="*/ 2612 w 64101"/>
                <a:gd name="connsiteY33" fmla="*/ 63368 h 78991"/>
                <a:gd name="connsiteX34" fmla="*/ 1879 w 64101"/>
                <a:gd name="connsiteY34" fmla="*/ 63688 h 78991"/>
                <a:gd name="connsiteX35" fmla="*/ 321 w 64101"/>
                <a:gd name="connsiteY35" fmla="*/ 63139 h 78991"/>
                <a:gd name="connsiteX36" fmla="*/ 0 w 64101"/>
                <a:gd name="connsiteY36" fmla="*/ 60985 h 78991"/>
                <a:gd name="connsiteX37" fmla="*/ 0 w 64101"/>
                <a:gd name="connsiteY37" fmla="*/ 48385 h 78991"/>
                <a:gd name="connsiteX38" fmla="*/ 275 w 64101"/>
                <a:gd name="connsiteY38" fmla="*/ 46369 h 78991"/>
                <a:gd name="connsiteX39" fmla="*/ 1787 w 64101"/>
                <a:gd name="connsiteY39" fmla="*/ 45407 h 78991"/>
                <a:gd name="connsiteX40" fmla="*/ 50768 w 64101"/>
                <a:gd name="connsiteY40" fmla="*/ 24650 h 78991"/>
                <a:gd name="connsiteX41" fmla="*/ 9026 w 64101"/>
                <a:gd name="connsiteY41" fmla="*/ 14158 h 78991"/>
                <a:gd name="connsiteX42" fmla="*/ 7056 w 64101"/>
                <a:gd name="connsiteY42" fmla="*/ 13883 h 78991"/>
                <a:gd name="connsiteX43" fmla="*/ 4124 w 64101"/>
                <a:gd name="connsiteY43" fmla="*/ 15258 h 78991"/>
                <a:gd name="connsiteX44" fmla="*/ 2932 w 64101"/>
                <a:gd name="connsiteY44" fmla="*/ 20252 h 78991"/>
                <a:gd name="connsiteX45" fmla="*/ 1879 w 64101"/>
                <a:gd name="connsiteY45" fmla="*/ 21947 h 78991"/>
                <a:gd name="connsiteX46" fmla="*/ 596 w 64101"/>
                <a:gd name="connsiteY46" fmla="*/ 21627 h 78991"/>
                <a:gd name="connsiteX47" fmla="*/ 92 w 64101"/>
                <a:gd name="connsiteY47" fmla="*/ 20985 h 78991"/>
                <a:gd name="connsiteX48" fmla="*/ 0 w 64101"/>
                <a:gd name="connsiteY48" fmla="*/ 20252 h 78991"/>
                <a:gd name="connsiteX49" fmla="*/ 138 w 64101"/>
                <a:gd name="connsiteY49" fmla="*/ 15486 h 78991"/>
                <a:gd name="connsiteX50" fmla="*/ 275 w 64101"/>
                <a:gd name="connsiteY50" fmla="*/ 10676 h 78991"/>
                <a:gd name="connsiteX51" fmla="*/ 138 w 64101"/>
                <a:gd name="connsiteY51" fmla="*/ 5957 h 78991"/>
                <a:gd name="connsiteX52" fmla="*/ 0 w 64101"/>
                <a:gd name="connsiteY52" fmla="*/ 1191 h 78991"/>
                <a:gd name="connsiteX53" fmla="*/ 275 w 64101"/>
                <a:gd name="connsiteY53" fmla="*/ 366 h 78991"/>
                <a:gd name="connsiteX54" fmla="*/ 779 w 64101"/>
                <a:gd name="connsiteY54" fmla="*/ 0 h 78991"/>
                <a:gd name="connsiteX55" fmla="*/ 1054 w 64101"/>
                <a:gd name="connsiteY55" fmla="*/ 0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1">
                  <a:moveTo>
                    <a:pt x="1054" y="0"/>
                  </a:moveTo>
                  <a:cubicBezTo>
                    <a:pt x="2306" y="0"/>
                    <a:pt x="2932" y="534"/>
                    <a:pt x="2932" y="1603"/>
                  </a:cubicBezTo>
                  <a:cubicBezTo>
                    <a:pt x="3055" y="5055"/>
                    <a:pt x="3696" y="7483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39"/>
                    <a:pt x="63842" y="25384"/>
                    <a:pt x="63964" y="25567"/>
                  </a:cubicBezTo>
                  <a:cubicBezTo>
                    <a:pt x="64056" y="25750"/>
                    <a:pt x="64101" y="26010"/>
                    <a:pt x="64101" y="26346"/>
                  </a:cubicBezTo>
                  <a:cubicBezTo>
                    <a:pt x="64101" y="26774"/>
                    <a:pt x="63994" y="27109"/>
                    <a:pt x="63781" y="27354"/>
                  </a:cubicBezTo>
                  <a:cubicBezTo>
                    <a:pt x="63567" y="27568"/>
                    <a:pt x="63078" y="27827"/>
                    <a:pt x="62314" y="28132"/>
                  </a:cubicBezTo>
                  <a:lnTo>
                    <a:pt x="7056" y="51500"/>
                  </a:lnTo>
                  <a:cubicBezTo>
                    <a:pt x="6812" y="51623"/>
                    <a:pt x="6522" y="51760"/>
                    <a:pt x="6186" y="51913"/>
                  </a:cubicBezTo>
                  <a:cubicBezTo>
                    <a:pt x="5850" y="52066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6"/>
                    <a:pt x="56556" y="65109"/>
                    <a:pt x="57045" y="65109"/>
                  </a:cubicBezTo>
                  <a:cubicBezTo>
                    <a:pt x="58236" y="65109"/>
                    <a:pt x="59214" y="64696"/>
                    <a:pt x="59978" y="63871"/>
                  </a:cubicBezTo>
                  <a:cubicBezTo>
                    <a:pt x="60711" y="63017"/>
                    <a:pt x="61123" y="61367"/>
                    <a:pt x="61215" y="58923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39"/>
                    <a:pt x="63826" y="68408"/>
                  </a:cubicBezTo>
                  <a:cubicBezTo>
                    <a:pt x="63826" y="69447"/>
                    <a:pt x="63872" y="71019"/>
                    <a:pt x="63964" y="73127"/>
                  </a:cubicBezTo>
                  <a:cubicBezTo>
                    <a:pt x="64056" y="75235"/>
                    <a:pt x="64101" y="76792"/>
                    <a:pt x="64101" y="77801"/>
                  </a:cubicBezTo>
                  <a:cubicBezTo>
                    <a:pt x="64101" y="78595"/>
                    <a:pt x="63750" y="78992"/>
                    <a:pt x="63047" y="78992"/>
                  </a:cubicBezTo>
                  <a:cubicBezTo>
                    <a:pt x="62498" y="78992"/>
                    <a:pt x="62085" y="78885"/>
                    <a:pt x="61810" y="78671"/>
                  </a:cubicBezTo>
                  <a:cubicBezTo>
                    <a:pt x="61505" y="78457"/>
                    <a:pt x="61337" y="78258"/>
                    <a:pt x="61306" y="78076"/>
                  </a:cubicBezTo>
                  <a:cubicBezTo>
                    <a:pt x="61245" y="77893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0"/>
                  </a:cubicBezTo>
                  <a:cubicBezTo>
                    <a:pt x="60207" y="71508"/>
                    <a:pt x="59672" y="70531"/>
                    <a:pt x="58970" y="69828"/>
                  </a:cubicBezTo>
                  <a:cubicBezTo>
                    <a:pt x="58267" y="69095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2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0"/>
                    <a:pt x="2917" y="62329"/>
                    <a:pt x="2887" y="62635"/>
                  </a:cubicBezTo>
                  <a:cubicBezTo>
                    <a:pt x="2856" y="62910"/>
                    <a:pt x="2764" y="63153"/>
                    <a:pt x="2612" y="63368"/>
                  </a:cubicBezTo>
                  <a:cubicBezTo>
                    <a:pt x="2459" y="63582"/>
                    <a:pt x="2215" y="63688"/>
                    <a:pt x="1879" y="63688"/>
                  </a:cubicBezTo>
                  <a:cubicBezTo>
                    <a:pt x="1023" y="63688"/>
                    <a:pt x="504" y="63506"/>
                    <a:pt x="321" y="63139"/>
                  </a:cubicBezTo>
                  <a:cubicBezTo>
                    <a:pt x="107" y="62772"/>
                    <a:pt x="0" y="62054"/>
                    <a:pt x="0" y="60985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0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2"/>
                  </a:cubicBezTo>
                  <a:cubicBezTo>
                    <a:pt x="2932" y="21381"/>
                    <a:pt x="2581" y="21947"/>
                    <a:pt x="1879" y="21947"/>
                  </a:cubicBezTo>
                  <a:cubicBezTo>
                    <a:pt x="1298" y="21947"/>
                    <a:pt x="871" y="21840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7"/>
                    <a:pt x="0" y="20252"/>
                  </a:cubicBezTo>
                  <a:cubicBezTo>
                    <a:pt x="0" y="19213"/>
                    <a:pt x="46" y="17625"/>
                    <a:pt x="138" y="15486"/>
                  </a:cubicBezTo>
                  <a:cubicBezTo>
                    <a:pt x="229" y="13348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8"/>
                    <a:pt x="0" y="2229"/>
                    <a:pt x="0" y="1191"/>
                  </a:cubicBezTo>
                  <a:cubicBezTo>
                    <a:pt x="0" y="825"/>
                    <a:pt x="92" y="550"/>
                    <a:pt x="275" y="366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4B9CF6B-6B6A-BD7B-3191-332930E84C08}"/>
                </a:ext>
              </a:extLst>
            </p:cNvPr>
            <p:cNvSpPr/>
            <p:nvPr/>
          </p:nvSpPr>
          <p:spPr>
            <a:xfrm>
              <a:off x="4963891" y="2631117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5 h 21763"/>
                <a:gd name="connsiteX3" fmla="*/ 1970 w 93838"/>
                <a:gd name="connsiteY3" fmla="*/ 3940 h 21763"/>
                <a:gd name="connsiteX4" fmla="*/ 0 w 93838"/>
                <a:gd name="connsiteY4" fmla="*/ 961 h 21763"/>
                <a:gd name="connsiteX5" fmla="*/ 916 w 93838"/>
                <a:gd name="connsiteY5" fmla="*/ 0 h 21763"/>
                <a:gd name="connsiteX6" fmla="*/ 2520 w 93838"/>
                <a:gd name="connsiteY6" fmla="*/ 1236 h 21763"/>
                <a:gd name="connsiteX7" fmla="*/ 46919 w 93838"/>
                <a:gd name="connsiteY7" fmla="*/ 16311 h 21763"/>
                <a:gd name="connsiteX8" fmla="*/ 90814 w 93838"/>
                <a:gd name="connsiteY8" fmla="*/ 1603 h 21763"/>
                <a:gd name="connsiteX9" fmla="*/ 92922 w 93838"/>
                <a:gd name="connsiteY9" fmla="*/ 0 h 21763"/>
                <a:gd name="connsiteX10" fmla="*/ 93838 w 93838"/>
                <a:gd name="connsiteY10" fmla="*/ 961 h 21763"/>
                <a:gd name="connsiteX11" fmla="*/ 91959 w 93838"/>
                <a:gd name="connsiteY11" fmla="*/ 3849 h 21763"/>
                <a:gd name="connsiteX12" fmla="*/ 85774 w 93838"/>
                <a:gd name="connsiteY12" fmla="*/ 9576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7"/>
                    <a:pt x="8431" y="9805"/>
                  </a:cubicBezTo>
                  <a:cubicBezTo>
                    <a:pt x="5437" y="7452"/>
                    <a:pt x="3284" y="5498"/>
                    <a:pt x="1970" y="3940"/>
                  </a:cubicBezTo>
                  <a:cubicBezTo>
                    <a:pt x="657" y="2382"/>
                    <a:pt x="0" y="1389"/>
                    <a:pt x="0" y="961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2"/>
                    <a:pt x="2520" y="1236"/>
                  </a:cubicBezTo>
                  <a:cubicBezTo>
                    <a:pt x="12784" y="11317"/>
                    <a:pt x="27583" y="16341"/>
                    <a:pt x="46919" y="16311"/>
                  </a:cubicBezTo>
                  <a:cubicBezTo>
                    <a:pt x="66316" y="16311"/>
                    <a:pt x="80947" y="11409"/>
                    <a:pt x="90814" y="1603"/>
                  </a:cubicBezTo>
                  <a:cubicBezTo>
                    <a:pt x="91883" y="534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1"/>
                  </a:cubicBezTo>
                  <a:cubicBezTo>
                    <a:pt x="93838" y="1389"/>
                    <a:pt x="93212" y="2351"/>
                    <a:pt x="91959" y="3849"/>
                  </a:cubicBezTo>
                  <a:cubicBezTo>
                    <a:pt x="90707" y="5345"/>
                    <a:pt x="88645" y="7255"/>
                    <a:pt x="85774" y="9576"/>
                  </a:cubicBezTo>
                  <a:cubicBezTo>
                    <a:pt x="82903" y="11897"/>
                    <a:pt x="79710" y="13898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CA01FAD-D45D-81B9-C2E0-A6B9DD36295F}"/>
                </a:ext>
              </a:extLst>
            </p:cNvPr>
            <p:cNvSpPr/>
            <p:nvPr/>
          </p:nvSpPr>
          <p:spPr>
            <a:xfrm>
              <a:off x="4992803" y="2577251"/>
              <a:ext cx="42520" cy="46735"/>
            </a:xfrm>
            <a:custGeom>
              <a:avLst/>
              <a:gdLst>
                <a:gd name="connsiteX0" fmla="*/ 6186 w 42520"/>
                <a:gd name="connsiteY0" fmla="*/ 0 h 46735"/>
                <a:gd name="connsiteX1" fmla="*/ 10218 w 42520"/>
                <a:gd name="connsiteY1" fmla="*/ 1604 h 46735"/>
                <a:gd name="connsiteX2" fmla="*/ 11638 w 42520"/>
                <a:gd name="connsiteY2" fmla="*/ 5040 h 46735"/>
                <a:gd name="connsiteX3" fmla="*/ 10630 w 42520"/>
                <a:gd name="connsiteY3" fmla="*/ 7698 h 46735"/>
                <a:gd name="connsiteX4" fmla="*/ 8339 w 42520"/>
                <a:gd name="connsiteY4" fmla="*/ 8614 h 46735"/>
                <a:gd name="connsiteX5" fmla="*/ 5086 w 42520"/>
                <a:gd name="connsiteY5" fmla="*/ 7331 h 46735"/>
                <a:gd name="connsiteX6" fmla="*/ 3253 w 42520"/>
                <a:gd name="connsiteY6" fmla="*/ 4124 h 46735"/>
                <a:gd name="connsiteX7" fmla="*/ 2062 w 42520"/>
                <a:gd name="connsiteY7" fmla="*/ 8797 h 46735"/>
                <a:gd name="connsiteX8" fmla="*/ 3024 w 42520"/>
                <a:gd name="connsiteY8" fmla="*/ 12234 h 46735"/>
                <a:gd name="connsiteX9" fmla="*/ 5223 w 42520"/>
                <a:gd name="connsiteY9" fmla="*/ 14754 h 46735"/>
                <a:gd name="connsiteX10" fmla="*/ 8248 w 42520"/>
                <a:gd name="connsiteY10" fmla="*/ 16495 h 46735"/>
                <a:gd name="connsiteX11" fmla="*/ 11042 w 42520"/>
                <a:gd name="connsiteY11" fmla="*/ 17595 h 46735"/>
                <a:gd name="connsiteX12" fmla="*/ 13150 w 42520"/>
                <a:gd name="connsiteY12" fmla="*/ 18099 h 46735"/>
                <a:gd name="connsiteX13" fmla="*/ 25980 w 42520"/>
                <a:gd name="connsiteY13" fmla="*/ 21306 h 46735"/>
                <a:gd name="connsiteX14" fmla="*/ 34227 w 42520"/>
                <a:gd name="connsiteY14" fmla="*/ 22864 h 46735"/>
                <a:gd name="connsiteX15" fmla="*/ 38672 w 42520"/>
                <a:gd name="connsiteY15" fmla="*/ 21581 h 46735"/>
                <a:gd name="connsiteX16" fmla="*/ 40413 w 42520"/>
                <a:gd name="connsiteY16" fmla="*/ 17732 h 46735"/>
                <a:gd name="connsiteX17" fmla="*/ 40138 w 42520"/>
                <a:gd name="connsiteY17" fmla="*/ 15578 h 46735"/>
                <a:gd name="connsiteX18" fmla="*/ 38992 w 42520"/>
                <a:gd name="connsiteY18" fmla="*/ 12967 h 46735"/>
                <a:gd name="connsiteX19" fmla="*/ 36839 w 42520"/>
                <a:gd name="connsiteY19" fmla="*/ 10126 h 46735"/>
                <a:gd name="connsiteX20" fmla="*/ 33265 w 42520"/>
                <a:gd name="connsiteY20" fmla="*/ 7423 h 46735"/>
                <a:gd name="connsiteX21" fmla="*/ 28133 w 42520"/>
                <a:gd name="connsiteY21" fmla="*/ 5223 h 46735"/>
                <a:gd name="connsiteX22" fmla="*/ 27125 w 42520"/>
                <a:gd name="connsiteY22" fmla="*/ 4032 h 46735"/>
                <a:gd name="connsiteX23" fmla="*/ 28041 w 42520"/>
                <a:gd name="connsiteY23" fmla="*/ 2886 h 46735"/>
                <a:gd name="connsiteX24" fmla="*/ 30470 w 42520"/>
                <a:gd name="connsiteY24" fmla="*/ 3528 h 46735"/>
                <a:gd name="connsiteX25" fmla="*/ 34181 w 42520"/>
                <a:gd name="connsiteY25" fmla="*/ 5453 h 46735"/>
                <a:gd name="connsiteX26" fmla="*/ 38122 w 42520"/>
                <a:gd name="connsiteY26" fmla="*/ 8431 h 46735"/>
                <a:gd name="connsiteX27" fmla="*/ 41237 w 42520"/>
                <a:gd name="connsiteY27" fmla="*/ 12646 h 46735"/>
                <a:gd name="connsiteX28" fmla="*/ 42520 w 42520"/>
                <a:gd name="connsiteY28" fmla="*/ 17915 h 46735"/>
                <a:gd name="connsiteX29" fmla="*/ 40413 w 42520"/>
                <a:gd name="connsiteY29" fmla="*/ 24467 h 46735"/>
                <a:gd name="connsiteX30" fmla="*/ 35373 w 42520"/>
                <a:gd name="connsiteY30" fmla="*/ 28041 h 46735"/>
                <a:gd name="connsiteX31" fmla="*/ 36335 w 42520"/>
                <a:gd name="connsiteY31" fmla="*/ 28591 h 46735"/>
                <a:gd name="connsiteX32" fmla="*/ 38122 w 42520"/>
                <a:gd name="connsiteY32" fmla="*/ 29874 h 46735"/>
                <a:gd name="connsiteX33" fmla="*/ 40229 w 42520"/>
                <a:gd name="connsiteY33" fmla="*/ 31844 h 46735"/>
                <a:gd name="connsiteX34" fmla="*/ 41787 w 42520"/>
                <a:gd name="connsiteY34" fmla="*/ 34548 h 46735"/>
                <a:gd name="connsiteX35" fmla="*/ 42520 w 42520"/>
                <a:gd name="connsiteY35" fmla="*/ 37893 h 46735"/>
                <a:gd name="connsiteX36" fmla="*/ 41879 w 42520"/>
                <a:gd name="connsiteY36" fmla="*/ 42063 h 46735"/>
                <a:gd name="connsiteX37" fmla="*/ 39771 w 42520"/>
                <a:gd name="connsiteY37" fmla="*/ 45362 h 46735"/>
                <a:gd name="connsiteX38" fmla="*/ 36289 w 42520"/>
                <a:gd name="connsiteY38" fmla="*/ 46736 h 46735"/>
                <a:gd name="connsiteX39" fmla="*/ 32486 w 42520"/>
                <a:gd name="connsiteY39" fmla="*/ 45224 h 46735"/>
                <a:gd name="connsiteX40" fmla="*/ 30882 w 42520"/>
                <a:gd name="connsiteY40" fmla="*/ 41558 h 46735"/>
                <a:gd name="connsiteX41" fmla="*/ 31661 w 42520"/>
                <a:gd name="connsiteY41" fmla="*/ 39175 h 46735"/>
                <a:gd name="connsiteX42" fmla="*/ 34135 w 42520"/>
                <a:gd name="connsiteY42" fmla="*/ 38076 h 46735"/>
                <a:gd name="connsiteX43" fmla="*/ 37434 w 42520"/>
                <a:gd name="connsiteY43" fmla="*/ 39359 h 46735"/>
                <a:gd name="connsiteX44" fmla="*/ 39221 w 42520"/>
                <a:gd name="connsiteY44" fmla="*/ 42474 h 46735"/>
                <a:gd name="connsiteX45" fmla="*/ 40413 w 42520"/>
                <a:gd name="connsiteY45" fmla="*/ 37801 h 46735"/>
                <a:gd name="connsiteX46" fmla="*/ 37755 w 42520"/>
                <a:gd name="connsiteY46" fmla="*/ 32394 h 46735"/>
                <a:gd name="connsiteX47" fmla="*/ 30653 w 42520"/>
                <a:gd name="connsiteY47" fmla="*/ 28866 h 46735"/>
                <a:gd name="connsiteX48" fmla="*/ 15212 w 42520"/>
                <a:gd name="connsiteY48" fmla="*/ 24926 h 46735"/>
                <a:gd name="connsiteX49" fmla="*/ 8339 w 42520"/>
                <a:gd name="connsiteY49" fmla="*/ 23826 h 46735"/>
                <a:gd name="connsiteX50" fmla="*/ 5086 w 42520"/>
                <a:gd name="connsiteY50" fmla="*/ 24330 h 46735"/>
                <a:gd name="connsiteX51" fmla="*/ 3162 w 42520"/>
                <a:gd name="connsiteY51" fmla="*/ 25705 h 46735"/>
                <a:gd name="connsiteX52" fmla="*/ 2291 w 42520"/>
                <a:gd name="connsiteY52" fmla="*/ 27309 h 46735"/>
                <a:gd name="connsiteX53" fmla="*/ 2062 w 42520"/>
                <a:gd name="connsiteY53" fmla="*/ 28866 h 46735"/>
                <a:gd name="connsiteX54" fmla="*/ 2612 w 42520"/>
                <a:gd name="connsiteY54" fmla="*/ 31798 h 46735"/>
                <a:gd name="connsiteX55" fmla="*/ 4445 w 42520"/>
                <a:gd name="connsiteY55" fmla="*/ 35143 h 46735"/>
                <a:gd name="connsiteX56" fmla="*/ 8248 w 42520"/>
                <a:gd name="connsiteY56" fmla="*/ 38625 h 46735"/>
                <a:gd name="connsiteX57" fmla="*/ 14342 w 42520"/>
                <a:gd name="connsiteY57" fmla="*/ 41467 h 46735"/>
                <a:gd name="connsiteX58" fmla="*/ 15395 w 42520"/>
                <a:gd name="connsiteY58" fmla="*/ 42704 h 46735"/>
                <a:gd name="connsiteX59" fmla="*/ 14433 w 42520"/>
                <a:gd name="connsiteY59" fmla="*/ 43804 h 46735"/>
                <a:gd name="connsiteX60" fmla="*/ 12050 w 42520"/>
                <a:gd name="connsiteY60" fmla="*/ 43208 h 46735"/>
                <a:gd name="connsiteX61" fmla="*/ 8339 w 42520"/>
                <a:gd name="connsiteY61" fmla="*/ 41283 h 46735"/>
                <a:gd name="connsiteX62" fmla="*/ 4445 w 42520"/>
                <a:gd name="connsiteY62" fmla="*/ 38260 h 46735"/>
                <a:gd name="connsiteX63" fmla="*/ 1283 w 42520"/>
                <a:gd name="connsiteY63" fmla="*/ 33998 h 46735"/>
                <a:gd name="connsiteX64" fmla="*/ 0 w 42520"/>
                <a:gd name="connsiteY64" fmla="*/ 28683 h 46735"/>
                <a:gd name="connsiteX65" fmla="*/ 275 w 42520"/>
                <a:gd name="connsiteY65" fmla="*/ 26254 h 46735"/>
                <a:gd name="connsiteX66" fmla="*/ 1191 w 42520"/>
                <a:gd name="connsiteY66" fmla="*/ 23551 h 46735"/>
                <a:gd name="connsiteX67" fmla="*/ 3391 w 42520"/>
                <a:gd name="connsiteY67" fmla="*/ 20710 h 46735"/>
                <a:gd name="connsiteX68" fmla="*/ 7102 w 42520"/>
                <a:gd name="connsiteY68" fmla="*/ 18557 h 46735"/>
                <a:gd name="connsiteX69" fmla="*/ 5040 w 42520"/>
                <a:gd name="connsiteY69" fmla="*/ 17274 h 46735"/>
                <a:gd name="connsiteX70" fmla="*/ 2795 w 42520"/>
                <a:gd name="connsiteY70" fmla="*/ 15303 h 46735"/>
                <a:gd name="connsiteX71" fmla="*/ 779 w 42520"/>
                <a:gd name="connsiteY71" fmla="*/ 12371 h 46735"/>
                <a:gd name="connsiteX72" fmla="*/ 0 w 42520"/>
                <a:gd name="connsiteY72" fmla="*/ 8706 h 46735"/>
                <a:gd name="connsiteX73" fmla="*/ 504 w 42520"/>
                <a:gd name="connsiteY73" fmla="*/ 4994 h 46735"/>
                <a:gd name="connsiteX74" fmla="*/ 2474 w 42520"/>
                <a:gd name="connsiteY74" fmla="*/ 1604 h 46735"/>
                <a:gd name="connsiteX75" fmla="*/ 6186 w 42520"/>
                <a:gd name="connsiteY75" fmla="*/ 0 h 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5">
                  <a:moveTo>
                    <a:pt x="6186" y="0"/>
                  </a:moveTo>
                  <a:cubicBezTo>
                    <a:pt x="7896" y="0"/>
                    <a:pt x="9240" y="535"/>
                    <a:pt x="10218" y="1604"/>
                  </a:cubicBezTo>
                  <a:cubicBezTo>
                    <a:pt x="11165" y="2673"/>
                    <a:pt x="11638" y="3819"/>
                    <a:pt x="11638" y="5040"/>
                  </a:cubicBezTo>
                  <a:cubicBezTo>
                    <a:pt x="11638" y="6201"/>
                    <a:pt x="11302" y="7086"/>
                    <a:pt x="10630" y="7698"/>
                  </a:cubicBezTo>
                  <a:cubicBezTo>
                    <a:pt x="9958" y="8309"/>
                    <a:pt x="9194" y="8614"/>
                    <a:pt x="8339" y="8614"/>
                  </a:cubicBezTo>
                  <a:cubicBezTo>
                    <a:pt x="7178" y="8614"/>
                    <a:pt x="6094" y="8187"/>
                    <a:pt x="5086" y="7331"/>
                  </a:cubicBezTo>
                  <a:cubicBezTo>
                    <a:pt x="4078" y="6476"/>
                    <a:pt x="3467" y="5407"/>
                    <a:pt x="3253" y="4124"/>
                  </a:cubicBezTo>
                  <a:cubicBezTo>
                    <a:pt x="2459" y="5377"/>
                    <a:pt x="2062" y="6934"/>
                    <a:pt x="2062" y="8797"/>
                  </a:cubicBezTo>
                  <a:cubicBezTo>
                    <a:pt x="2062" y="10019"/>
                    <a:pt x="2383" y="11165"/>
                    <a:pt x="3024" y="12234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5"/>
                    <a:pt x="7056" y="15945"/>
                    <a:pt x="8248" y="16495"/>
                  </a:cubicBezTo>
                  <a:cubicBezTo>
                    <a:pt x="9408" y="17014"/>
                    <a:pt x="10340" y="17381"/>
                    <a:pt x="11042" y="17595"/>
                  </a:cubicBezTo>
                  <a:cubicBezTo>
                    <a:pt x="11715" y="17778"/>
                    <a:pt x="12417" y="17946"/>
                    <a:pt x="13150" y="18099"/>
                  </a:cubicBezTo>
                  <a:lnTo>
                    <a:pt x="25980" y="21306"/>
                  </a:lnTo>
                  <a:cubicBezTo>
                    <a:pt x="30042" y="22345"/>
                    <a:pt x="32791" y="22864"/>
                    <a:pt x="34227" y="22864"/>
                  </a:cubicBezTo>
                  <a:cubicBezTo>
                    <a:pt x="35999" y="22864"/>
                    <a:pt x="37480" y="22437"/>
                    <a:pt x="38672" y="21581"/>
                  </a:cubicBezTo>
                  <a:cubicBezTo>
                    <a:pt x="39832" y="20725"/>
                    <a:pt x="40413" y="19443"/>
                    <a:pt x="40413" y="17732"/>
                  </a:cubicBezTo>
                  <a:cubicBezTo>
                    <a:pt x="40413" y="17060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6"/>
                  </a:cubicBezTo>
                  <a:cubicBezTo>
                    <a:pt x="35953" y="9210"/>
                    <a:pt x="34762" y="8308"/>
                    <a:pt x="33265" y="7423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3"/>
                  </a:cubicBezTo>
                  <a:cubicBezTo>
                    <a:pt x="35556" y="6308"/>
                    <a:pt x="36869" y="7301"/>
                    <a:pt x="38122" y="8431"/>
                  </a:cubicBezTo>
                  <a:cubicBezTo>
                    <a:pt x="39344" y="9561"/>
                    <a:pt x="40382" y="10967"/>
                    <a:pt x="41237" y="12646"/>
                  </a:cubicBezTo>
                  <a:cubicBezTo>
                    <a:pt x="42093" y="14326"/>
                    <a:pt x="42520" y="16083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4"/>
                  </a:cubicBezTo>
                  <a:cubicBezTo>
                    <a:pt x="38916" y="30486"/>
                    <a:pt x="39618" y="31142"/>
                    <a:pt x="40229" y="31844"/>
                  </a:cubicBezTo>
                  <a:cubicBezTo>
                    <a:pt x="40810" y="32548"/>
                    <a:pt x="41329" y="33448"/>
                    <a:pt x="41787" y="34548"/>
                  </a:cubicBezTo>
                  <a:cubicBezTo>
                    <a:pt x="42276" y="35617"/>
                    <a:pt x="42520" y="36732"/>
                    <a:pt x="42520" y="37893"/>
                  </a:cubicBezTo>
                  <a:cubicBezTo>
                    <a:pt x="42520" y="39359"/>
                    <a:pt x="42307" y="40749"/>
                    <a:pt x="41879" y="42063"/>
                  </a:cubicBezTo>
                  <a:cubicBezTo>
                    <a:pt x="41451" y="43345"/>
                    <a:pt x="40749" y="44445"/>
                    <a:pt x="39771" y="45362"/>
                  </a:cubicBezTo>
                  <a:cubicBezTo>
                    <a:pt x="38794" y="46278"/>
                    <a:pt x="37633" y="46736"/>
                    <a:pt x="36289" y="46736"/>
                  </a:cubicBezTo>
                  <a:cubicBezTo>
                    <a:pt x="34792" y="46736"/>
                    <a:pt x="33525" y="46232"/>
                    <a:pt x="32486" y="45224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3"/>
                    <a:pt x="31142" y="39878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9"/>
                  </a:cubicBezTo>
                  <a:cubicBezTo>
                    <a:pt x="38381" y="40215"/>
                    <a:pt x="38977" y="41253"/>
                    <a:pt x="39221" y="42474"/>
                  </a:cubicBezTo>
                  <a:cubicBezTo>
                    <a:pt x="40016" y="41222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2"/>
                    <a:pt x="18389" y="25659"/>
                    <a:pt x="15212" y="24926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30"/>
                  </a:cubicBezTo>
                  <a:cubicBezTo>
                    <a:pt x="4200" y="24666"/>
                    <a:pt x="3559" y="25125"/>
                    <a:pt x="3162" y="25705"/>
                  </a:cubicBezTo>
                  <a:cubicBezTo>
                    <a:pt x="2734" y="26254"/>
                    <a:pt x="2444" y="26789"/>
                    <a:pt x="2291" y="27309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5"/>
                    <a:pt x="6537" y="37496"/>
                    <a:pt x="8248" y="38625"/>
                  </a:cubicBezTo>
                  <a:cubicBezTo>
                    <a:pt x="9958" y="39756"/>
                    <a:pt x="11989" y="40703"/>
                    <a:pt x="14342" y="41467"/>
                  </a:cubicBezTo>
                  <a:cubicBezTo>
                    <a:pt x="15044" y="41620"/>
                    <a:pt x="15395" y="42032"/>
                    <a:pt x="15395" y="42704"/>
                  </a:cubicBezTo>
                  <a:cubicBezTo>
                    <a:pt x="15365" y="43437"/>
                    <a:pt x="15044" y="43804"/>
                    <a:pt x="14433" y="43804"/>
                  </a:cubicBezTo>
                  <a:cubicBezTo>
                    <a:pt x="13914" y="43804"/>
                    <a:pt x="13120" y="43605"/>
                    <a:pt x="12050" y="43208"/>
                  </a:cubicBezTo>
                  <a:cubicBezTo>
                    <a:pt x="10951" y="42780"/>
                    <a:pt x="9714" y="42139"/>
                    <a:pt x="8339" y="41283"/>
                  </a:cubicBezTo>
                  <a:cubicBezTo>
                    <a:pt x="6965" y="40398"/>
                    <a:pt x="5666" y="39389"/>
                    <a:pt x="4445" y="38260"/>
                  </a:cubicBezTo>
                  <a:cubicBezTo>
                    <a:pt x="3192" y="37099"/>
                    <a:pt x="2138" y="35677"/>
                    <a:pt x="1283" y="33998"/>
                  </a:cubicBezTo>
                  <a:cubicBezTo>
                    <a:pt x="428" y="32287"/>
                    <a:pt x="0" y="30516"/>
                    <a:pt x="0" y="28683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10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4"/>
                  </a:cubicBezTo>
                  <a:cubicBezTo>
                    <a:pt x="4368" y="16755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6"/>
                  </a:cubicBezTo>
                  <a:cubicBezTo>
                    <a:pt x="0" y="7453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4"/>
                  </a:cubicBezTo>
                  <a:cubicBezTo>
                    <a:pt x="3452" y="535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A756691-E5F3-34CC-8777-23FEFEFB1E35}"/>
                </a:ext>
              </a:extLst>
            </p:cNvPr>
            <p:cNvSpPr/>
            <p:nvPr/>
          </p:nvSpPr>
          <p:spPr>
            <a:xfrm>
              <a:off x="4993903" y="2559760"/>
              <a:ext cx="58465" cy="11087"/>
            </a:xfrm>
            <a:custGeom>
              <a:avLst/>
              <a:gdLst>
                <a:gd name="connsiteX0" fmla="*/ 8339 w 58465"/>
                <a:gd name="connsiteY0" fmla="*/ 9668 h 11087"/>
                <a:gd name="connsiteX1" fmla="*/ 4857 w 58465"/>
                <a:gd name="connsiteY1" fmla="*/ 11088 h 11087"/>
                <a:gd name="connsiteX2" fmla="*/ 1466 w 58465"/>
                <a:gd name="connsiteY2" fmla="*/ 9668 h 11087"/>
                <a:gd name="connsiteX3" fmla="*/ 0 w 58465"/>
                <a:gd name="connsiteY3" fmla="*/ 6094 h 11087"/>
                <a:gd name="connsiteX4" fmla="*/ 1375 w 58465"/>
                <a:gd name="connsiteY4" fmla="*/ 2658 h 11087"/>
                <a:gd name="connsiteX5" fmla="*/ 4903 w 58465"/>
                <a:gd name="connsiteY5" fmla="*/ 1236 h 11087"/>
                <a:gd name="connsiteX6" fmla="*/ 8477 w 58465"/>
                <a:gd name="connsiteY6" fmla="*/ 2748 h 11087"/>
                <a:gd name="connsiteX7" fmla="*/ 9851 w 58465"/>
                <a:gd name="connsiteY7" fmla="*/ 6094 h 11087"/>
                <a:gd name="connsiteX8" fmla="*/ 8339 w 58465"/>
                <a:gd name="connsiteY8" fmla="*/ 9668 h 11087"/>
                <a:gd name="connsiteX9" fmla="*/ 38855 w 58465"/>
                <a:gd name="connsiteY9" fmla="*/ 9668 h 11087"/>
                <a:gd name="connsiteX10" fmla="*/ 35373 w 58465"/>
                <a:gd name="connsiteY10" fmla="*/ 10996 h 11087"/>
                <a:gd name="connsiteX11" fmla="*/ 31936 w 58465"/>
                <a:gd name="connsiteY11" fmla="*/ 9714 h 11087"/>
                <a:gd name="connsiteX12" fmla="*/ 30424 w 58465"/>
                <a:gd name="connsiteY12" fmla="*/ 6002 h 11087"/>
                <a:gd name="connsiteX13" fmla="*/ 33127 w 58465"/>
                <a:gd name="connsiteY13" fmla="*/ 1603 h 11087"/>
                <a:gd name="connsiteX14" fmla="*/ 40275 w 58465"/>
                <a:gd name="connsiteY14" fmla="*/ 0 h 11087"/>
                <a:gd name="connsiteX15" fmla="*/ 49622 w 58465"/>
                <a:gd name="connsiteY15" fmla="*/ 1970 h 11087"/>
                <a:gd name="connsiteX16" fmla="*/ 56312 w 58465"/>
                <a:gd name="connsiteY16" fmla="*/ 5865 h 11087"/>
                <a:gd name="connsiteX17" fmla="*/ 58465 w 58465"/>
                <a:gd name="connsiteY17" fmla="*/ 8568 h 11087"/>
                <a:gd name="connsiteX18" fmla="*/ 57458 w 58465"/>
                <a:gd name="connsiteY18" fmla="*/ 9485 h 11087"/>
                <a:gd name="connsiteX19" fmla="*/ 56404 w 58465"/>
                <a:gd name="connsiteY19" fmla="*/ 8843 h 11087"/>
                <a:gd name="connsiteX20" fmla="*/ 40275 w 58465"/>
                <a:gd name="connsiteY20" fmla="*/ 2062 h 11087"/>
                <a:gd name="connsiteX21" fmla="*/ 38855 w 58465"/>
                <a:gd name="connsiteY21" fmla="*/ 2245 h 11087"/>
                <a:gd name="connsiteX22" fmla="*/ 39038 w 58465"/>
                <a:gd name="connsiteY22" fmla="*/ 2474 h 11087"/>
                <a:gd name="connsiteX23" fmla="*/ 40367 w 58465"/>
                <a:gd name="connsiteY23" fmla="*/ 6002 h 11087"/>
                <a:gd name="connsiteX24" fmla="*/ 38855 w 58465"/>
                <a:gd name="connsiteY24" fmla="*/ 9668 h 1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7">
                  <a:moveTo>
                    <a:pt x="8339" y="9668"/>
                  </a:moveTo>
                  <a:cubicBezTo>
                    <a:pt x="7331" y="10614"/>
                    <a:pt x="6170" y="11088"/>
                    <a:pt x="4857" y="11088"/>
                  </a:cubicBezTo>
                  <a:cubicBezTo>
                    <a:pt x="3543" y="11088"/>
                    <a:pt x="2413" y="10614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0"/>
                    <a:pt x="3436" y="1236"/>
                    <a:pt x="4903" y="1236"/>
                  </a:cubicBezTo>
                  <a:cubicBezTo>
                    <a:pt x="6338" y="1236"/>
                    <a:pt x="7530" y="1740"/>
                    <a:pt x="8477" y="2748"/>
                  </a:cubicBezTo>
                  <a:cubicBezTo>
                    <a:pt x="9393" y="3726"/>
                    <a:pt x="9851" y="4841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3"/>
                    <a:pt x="36686" y="10996"/>
                    <a:pt x="35373" y="10996"/>
                  </a:cubicBezTo>
                  <a:cubicBezTo>
                    <a:pt x="34059" y="10996"/>
                    <a:pt x="32914" y="10568"/>
                    <a:pt x="31936" y="9714"/>
                  </a:cubicBezTo>
                  <a:cubicBezTo>
                    <a:pt x="30928" y="8827"/>
                    <a:pt x="30424" y="7590"/>
                    <a:pt x="30424" y="6002"/>
                  </a:cubicBezTo>
                  <a:cubicBezTo>
                    <a:pt x="30424" y="4138"/>
                    <a:pt x="31325" y="2672"/>
                    <a:pt x="33127" y="1603"/>
                  </a:cubicBezTo>
                  <a:cubicBezTo>
                    <a:pt x="34899" y="534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1"/>
                    <a:pt x="56312" y="5865"/>
                  </a:cubicBezTo>
                  <a:cubicBezTo>
                    <a:pt x="57747" y="7147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1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3"/>
                    <a:pt x="38855" y="2245"/>
                  </a:cubicBezTo>
                  <a:lnTo>
                    <a:pt x="39038" y="2474"/>
                  </a:lnTo>
                  <a:cubicBezTo>
                    <a:pt x="39924" y="3543"/>
                    <a:pt x="40367" y="4719"/>
                    <a:pt x="40367" y="6002"/>
                  </a:cubicBezTo>
                  <a:cubicBezTo>
                    <a:pt x="40367" y="7560"/>
                    <a:pt x="39863" y="8781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D2B60C7-685E-8662-1575-CB51C0BA321D}"/>
                </a:ext>
              </a:extLst>
            </p:cNvPr>
            <p:cNvSpPr/>
            <p:nvPr/>
          </p:nvSpPr>
          <p:spPr>
            <a:xfrm>
              <a:off x="4971772" y="2490656"/>
              <a:ext cx="64559" cy="39497"/>
            </a:xfrm>
            <a:custGeom>
              <a:avLst/>
              <a:gdLst>
                <a:gd name="connsiteX0" fmla="*/ 32486 w 64559"/>
                <a:gd name="connsiteY0" fmla="*/ 39497 h 39497"/>
                <a:gd name="connsiteX1" fmla="*/ 11180 w 64559"/>
                <a:gd name="connsiteY1" fmla="*/ 36015 h 39497"/>
                <a:gd name="connsiteX2" fmla="*/ 0 w 64559"/>
                <a:gd name="connsiteY2" fmla="*/ 19703 h 39497"/>
                <a:gd name="connsiteX3" fmla="*/ 687 w 64559"/>
                <a:gd name="connsiteY3" fmla="*/ 14755 h 39497"/>
                <a:gd name="connsiteX4" fmla="*/ 3849 w 64559"/>
                <a:gd name="connsiteY4" fmla="*/ 8981 h 39497"/>
                <a:gd name="connsiteX5" fmla="*/ 10493 w 64559"/>
                <a:gd name="connsiteY5" fmla="*/ 3758 h 39497"/>
                <a:gd name="connsiteX6" fmla="*/ 32486 w 64559"/>
                <a:gd name="connsiteY6" fmla="*/ 0 h 39497"/>
                <a:gd name="connsiteX7" fmla="*/ 53655 w 64559"/>
                <a:gd name="connsiteY7" fmla="*/ 3483 h 39497"/>
                <a:gd name="connsiteX8" fmla="*/ 64560 w 64559"/>
                <a:gd name="connsiteY8" fmla="*/ 19794 h 39497"/>
                <a:gd name="connsiteX9" fmla="*/ 62406 w 64559"/>
                <a:gd name="connsiteY9" fmla="*/ 28317 h 39497"/>
                <a:gd name="connsiteX10" fmla="*/ 55075 w 64559"/>
                <a:gd name="connsiteY10" fmla="*/ 35281 h 39497"/>
                <a:gd name="connsiteX11" fmla="*/ 32486 w 64559"/>
                <a:gd name="connsiteY11" fmla="*/ 39497 h 39497"/>
                <a:gd name="connsiteX12" fmla="*/ 31340 w 64559"/>
                <a:gd name="connsiteY12" fmla="*/ 31707 h 39497"/>
                <a:gd name="connsiteX13" fmla="*/ 51134 w 64559"/>
                <a:gd name="connsiteY13" fmla="*/ 30700 h 39497"/>
                <a:gd name="connsiteX14" fmla="*/ 59886 w 64559"/>
                <a:gd name="connsiteY14" fmla="*/ 26438 h 39497"/>
                <a:gd name="connsiteX15" fmla="*/ 62498 w 64559"/>
                <a:gd name="connsiteY15" fmla="*/ 19794 h 39497"/>
                <a:gd name="connsiteX16" fmla="*/ 59703 w 64559"/>
                <a:gd name="connsiteY16" fmla="*/ 12922 h 39497"/>
                <a:gd name="connsiteX17" fmla="*/ 50768 w 64559"/>
                <a:gd name="connsiteY17" fmla="*/ 8798 h 39497"/>
                <a:gd name="connsiteX18" fmla="*/ 31340 w 64559"/>
                <a:gd name="connsiteY18" fmla="*/ 7790 h 39497"/>
                <a:gd name="connsiteX19" fmla="*/ 13059 w 64559"/>
                <a:gd name="connsiteY19" fmla="*/ 8706 h 39497"/>
                <a:gd name="connsiteX20" fmla="*/ 4536 w 64559"/>
                <a:gd name="connsiteY20" fmla="*/ 13243 h 39497"/>
                <a:gd name="connsiteX21" fmla="*/ 2062 w 64559"/>
                <a:gd name="connsiteY21" fmla="*/ 19794 h 39497"/>
                <a:gd name="connsiteX22" fmla="*/ 2428 w 64559"/>
                <a:gd name="connsiteY22" fmla="*/ 22361 h 39497"/>
                <a:gd name="connsiteX23" fmla="*/ 3849 w 64559"/>
                <a:gd name="connsiteY23" fmla="*/ 25522 h 39497"/>
                <a:gd name="connsiteX24" fmla="*/ 7514 w 64559"/>
                <a:gd name="connsiteY24" fmla="*/ 28867 h 39497"/>
                <a:gd name="connsiteX25" fmla="*/ 14067 w 64559"/>
                <a:gd name="connsiteY25" fmla="*/ 30975 h 39497"/>
                <a:gd name="connsiteX26" fmla="*/ 31340 w 64559"/>
                <a:gd name="connsiteY26" fmla="*/ 31707 h 3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59" h="39497">
                  <a:moveTo>
                    <a:pt x="32486" y="39497"/>
                  </a:moveTo>
                  <a:cubicBezTo>
                    <a:pt x="23292" y="39497"/>
                    <a:pt x="16190" y="38336"/>
                    <a:pt x="11180" y="36015"/>
                  </a:cubicBezTo>
                  <a:cubicBezTo>
                    <a:pt x="3727" y="32776"/>
                    <a:pt x="0" y="27339"/>
                    <a:pt x="0" y="19703"/>
                  </a:cubicBezTo>
                  <a:cubicBezTo>
                    <a:pt x="0" y="18084"/>
                    <a:pt x="229" y="16434"/>
                    <a:pt x="687" y="14755"/>
                  </a:cubicBezTo>
                  <a:cubicBezTo>
                    <a:pt x="1115" y="13044"/>
                    <a:pt x="2169" y="11119"/>
                    <a:pt x="3849" y="8981"/>
                  </a:cubicBezTo>
                  <a:cubicBezTo>
                    <a:pt x="5529" y="6813"/>
                    <a:pt x="7743" y="5071"/>
                    <a:pt x="10493" y="3758"/>
                  </a:cubicBezTo>
                  <a:cubicBezTo>
                    <a:pt x="15808" y="1253"/>
                    <a:pt x="23139" y="0"/>
                    <a:pt x="32486" y="0"/>
                  </a:cubicBezTo>
                  <a:cubicBezTo>
                    <a:pt x="41619" y="0"/>
                    <a:pt x="48675" y="1161"/>
                    <a:pt x="53655" y="3483"/>
                  </a:cubicBezTo>
                  <a:cubicBezTo>
                    <a:pt x="60925" y="6873"/>
                    <a:pt x="64560" y="12310"/>
                    <a:pt x="64560" y="19794"/>
                  </a:cubicBezTo>
                  <a:cubicBezTo>
                    <a:pt x="64560" y="22604"/>
                    <a:pt x="63842" y="25445"/>
                    <a:pt x="62406" y="28317"/>
                  </a:cubicBezTo>
                  <a:cubicBezTo>
                    <a:pt x="60970" y="31158"/>
                    <a:pt x="58527" y="33479"/>
                    <a:pt x="55075" y="35281"/>
                  </a:cubicBezTo>
                  <a:cubicBezTo>
                    <a:pt x="49913" y="38091"/>
                    <a:pt x="42383" y="39497"/>
                    <a:pt x="32486" y="39497"/>
                  </a:cubicBezTo>
                  <a:moveTo>
                    <a:pt x="31340" y="31707"/>
                  </a:moveTo>
                  <a:cubicBezTo>
                    <a:pt x="40779" y="31707"/>
                    <a:pt x="47377" y="31372"/>
                    <a:pt x="51134" y="30700"/>
                  </a:cubicBezTo>
                  <a:cubicBezTo>
                    <a:pt x="55197" y="29936"/>
                    <a:pt x="58114" y="28515"/>
                    <a:pt x="59886" y="26438"/>
                  </a:cubicBezTo>
                  <a:cubicBezTo>
                    <a:pt x="61627" y="24330"/>
                    <a:pt x="62498" y="22116"/>
                    <a:pt x="62498" y="19794"/>
                  </a:cubicBezTo>
                  <a:cubicBezTo>
                    <a:pt x="62498" y="17289"/>
                    <a:pt x="61566" y="14998"/>
                    <a:pt x="59703" y="12922"/>
                  </a:cubicBezTo>
                  <a:cubicBezTo>
                    <a:pt x="57809" y="10814"/>
                    <a:pt x="54831" y="9439"/>
                    <a:pt x="50768" y="8798"/>
                  </a:cubicBezTo>
                  <a:cubicBezTo>
                    <a:pt x="46766" y="8095"/>
                    <a:pt x="40291" y="7759"/>
                    <a:pt x="31340" y="7790"/>
                  </a:cubicBezTo>
                  <a:cubicBezTo>
                    <a:pt x="22635" y="7790"/>
                    <a:pt x="16541" y="8095"/>
                    <a:pt x="13059" y="8706"/>
                  </a:cubicBezTo>
                  <a:cubicBezTo>
                    <a:pt x="8996" y="9531"/>
                    <a:pt x="6155" y="11043"/>
                    <a:pt x="4536" y="13243"/>
                  </a:cubicBezTo>
                  <a:cubicBezTo>
                    <a:pt x="2887" y="15411"/>
                    <a:pt x="2062" y="17595"/>
                    <a:pt x="2062" y="19794"/>
                  </a:cubicBezTo>
                  <a:cubicBezTo>
                    <a:pt x="2062" y="20619"/>
                    <a:pt x="2184" y="21474"/>
                    <a:pt x="2428" y="22361"/>
                  </a:cubicBezTo>
                  <a:cubicBezTo>
                    <a:pt x="2673" y="23215"/>
                    <a:pt x="3146" y="24269"/>
                    <a:pt x="3849" y="25522"/>
                  </a:cubicBezTo>
                  <a:cubicBezTo>
                    <a:pt x="4551" y="26775"/>
                    <a:pt x="5773" y="27890"/>
                    <a:pt x="7514" y="28867"/>
                  </a:cubicBezTo>
                  <a:cubicBezTo>
                    <a:pt x="9256" y="29814"/>
                    <a:pt x="11440" y="30516"/>
                    <a:pt x="14067" y="30975"/>
                  </a:cubicBezTo>
                  <a:cubicBezTo>
                    <a:pt x="17457" y="31463"/>
                    <a:pt x="23215" y="31707"/>
                    <a:pt x="31340" y="317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73129AA-5B89-20CF-45FD-EC7F20E85569}"/>
                </a:ext>
              </a:extLst>
            </p:cNvPr>
            <p:cNvSpPr/>
            <p:nvPr/>
          </p:nvSpPr>
          <p:spPr>
            <a:xfrm>
              <a:off x="5024327" y="2472688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3 h 10996"/>
                <a:gd name="connsiteX4" fmla="*/ 2703 w 28041"/>
                <a:gd name="connsiteY4" fmla="*/ 1604 h 10996"/>
                <a:gd name="connsiteX5" fmla="*/ 9851 w 28041"/>
                <a:gd name="connsiteY5" fmla="*/ 0 h 10996"/>
                <a:gd name="connsiteX6" fmla="*/ 19198 w 28041"/>
                <a:gd name="connsiteY6" fmla="*/ 1971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6 h 10996"/>
                <a:gd name="connsiteX13" fmla="*/ 8614 w 28041"/>
                <a:gd name="connsiteY13" fmla="*/ 2475 h 10996"/>
                <a:gd name="connsiteX14" fmla="*/ 9943 w 28041"/>
                <a:gd name="connsiteY14" fmla="*/ 6003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8"/>
                    <a:pt x="0" y="7591"/>
                    <a:pt x="0" y="6003"/>
                  </a:cubicBezTo>
                  <a:cubicBezTo>
                    <a:pt x="0" y="4139"/>
                    <a:pt x="901" y="2673"/>
                    <a:pt x="2703" y="1604"/>
                  </a:cubicBezTo>
                  <a:cubicBezTo>
                    <a:pt x="4475" y="535"/>
                    <a:pt x="6858" y="0"/>
                    <a:pt x="9851" y="0"/>
                  </a:cubicBezTo>
                  <a:cubicBezTo>
                    <a:pt x="13089" y="0"/>
                    <a:pt x="16205" y="657"/>
                    <a:pt x="19198" y="1971"/>
                  </a:cubicBezTo>
                  <a:cubicBezTo>
                    <a:pt x="22222" y="3285"/>
                    <a:pt x="24452" y="4582"/>
                    <a:pt x="25888" y="5865"/>
                  </a:cubicBezTo>
                  <a:cubicBezTo>
                    <a:pt x="27323" y="7148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1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3"/>
                    <a:pt x="8431" y="2246"/>
                  </a:cubicBezTo>
                  <a:lnTo>
                    <a:pt x="8614" y="2475"/>
                  </a:lnTo>
                  <a:cubicBezTo>
                    <a:pt x="9500" y="3544"/>
                    <a:pt x="9943" y="4719"/>
                    <a:pt x="9943" y="6003"/>
                  </a:cubicBezTo>
                  <a:cubicBezTo>
                    <a:pt x="9943" y="7561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25C3815-5966-0A8A-B19B-F98C51D00889}"/>
                </a:ext>
              </a:extLst>
            </p:cNvPr>
            <p:cNvSpPr/>
            <p:nvPr/>
          </p:nvSpPr>
          <p:spPr>
            <a:xfrm>
              <a:off x="4993811" y="2393458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2 h 49622"/>
                <a:gd name="connsiteX2" fmla="*/ 5452 w 41512"/>
                <a:gd name="connsiteY2" fmla="*/ 14892 h 49622"/>
                <a:gd name="connsiteX3" fmla="*/ 15670 w 41512"/>
                <a:gd name="connsiteY3" fmla="*/ 12005 h 49622"/>
                <a:gd name="connsiteX4" fmla="*/ 25796 w 41512"/>
                <a:gd name="connsiteY4" fmla="*/ 14158 h 49622"/>
                <a:gd name="connsiteX5" fmla="*/ 34044 w 41512"/>
                <a:gd name="connsiteY5" fmla="*/ 19657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1 h 49622"/>
                <a:gd name="connsiteX12" fmla="*/ 6186 w 41512"/>
                <a:gd name="connsiteY12" fmla="*/ 39863 h 49622"/>
                <a:gd name="connsiteX13" fmla="*/ 1695 w 41512"/>
                <a:gd name="connsiteY13" fmla="*/ 33037 h 49622"/>
                <a:gd name="connsiteX14" fmla="*/ 0 w 41512"/>
                <a:gd name="connsiteY14" fmla="*/ 25064 h 49622"/>
                <a:gd name="connsiteX15" fmla="*/ 0 w 41512"/>
                <a:gd name="connsiteY15" fmla="*/ 3666 h 49622"/>
                <a:gd name="connsiteX16" fmla="*/ 92 w 41512"/>
                <a:gd name="connsiteY16" fmla="*/ 1925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4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6 h 49622"/>
                <a:gd name="connsiteX32" fmla="*/ 31432 w 41512"/>
                <a:gd name="connsiteY32" fmla="*/ 23093 h 49622"/>
                <a:gd name="connsiteX33" fmla="*/ 23093 w 41512"/>
                <a:gd name="connsiteY33" fmla="*/ 19428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8"/>
                    <a:pt x="5452" y="4582"/>
                  </a:cubicBezTo>
                  <a:lnTo>
                    <a:pt x="5452" y="14892"/>
                  </a:lnTo>
                  <a:cubicBezTo>
                    <a:pt x="8202" y="12968"/>
                    <a:pt x="11608" y="12005"/>
                    <a:pt x="15670" y="12005"/>
                  </a:cubicBezTo>
                  <a:cubicBezTo>
                    <a:pt x="19153" y="12005"/>
                    <a:pt x="22528" y="12723"/>
                    <a:pt x="25796" y="14158"/>
                  </a:cubicBezTo>
                  <a:cubicBezTo>
                    <a:pt x="29034" y="15564"/>
                    <a:pt x="31783" y="17397"/>
                    <a:pt x="34044" y="19657"/>
                  </a:cubicBezTo>
                  <a:cubicBezTo>
                    <a:pt x="36304" y="21887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2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1"/>
                  </a:cubicBezTo>
                  <a:cubicBezTo>
                    <a:pt x="10141" y="43544"/>
                    <a:pt x="8049" y="41818"/>
                    <a:pt x="6186" y="39863"/>
                  </a:cubicBezTo>
                  <a:cubicBezTo>
                    <a:pt x="4322" y="37878"/>
                    <a:pt x="2826" y="35602"/>
                    <a:pt x="1695" y="33037"/>
                  </a:cubicBezTo>
                  <a:cubicBezTo>
                    <a:pt x="565" y="30440"/>
                    <a:pt x="0" y="27782"/>
                    <a:pt x="0" y="25064"/>
                  </a:cubicBezTo>
                  <a:lnTo>
                    <a:pt x="0" y="3666"/>
                  </a:lnTo>
                  <a:cubicBezTo>
                    <a:pt x="0" y="2902"/>
                    <a:pt x="31" y="2322"/>
                    <a:pt x="92" y="1925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7"/>
                    <a:pt x="5452" y="25125"/>
                    <a:pt x="5452" y="26621"/>
                  </a:cubicBezTo>
                  <a:cubicBezTo>
                    <a:pt x="5452" y="28729"/>
                    <a:pt x="6033" y="30944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2"/>
                    <a:pt x="21673" y="42704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6"/>
                    <a:pt x="37389" y="29096"/>
                  </a:cubicBezTo>
                  <a:cubicBezTo>
                    <a:pt x="36014" y="26835"/>
                    <a:pt x="34028" y="24834"/>
                    <a:pt x="31432" y="23093"/>
                  </a:cubicBezTo>
                  <a:cubicBezTo>
                    <a:pt x="29172" y="21566"/>
                    <a:pt x="26392" y="20345"/>
                    <a:pt x="23093" y="19428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A91DABD-C45F-7195-B5F0-7021D196917F}"/>
                </a:ext>
              </a:extLst>
            </p:cNvPr>
            <p:cNvSpPr/>
            <p:nvPr/>
          </p:nvSpPr>
          <p:spPr>
            <a:xfrm>
              <a:off x="4963448" y="2357694"/>
              <a:ext cx="43748" cy="26235"/>
            </a:xfrm>
            <a:custGeom>
              <a:avLst/>
              <a:gdLst>
                <a:gd name="connsiteX0" fmla="*/ 43748 w 43748"/>
                <a:gd name="connsiteY0" fmla="*/ 26236 h 26235"/>
                <a:gd name="connsiteX1" fmla="*/ 42209 w 43748"/>
                <a:gd name="connsiteY1" fmla="*/ 26140 h 26235"/>
                <a:gd name="connsiteX2" fmla="*/ 41311 w 43748"/>
                <a:gd name="connsiteY2" fmla="*/ 25498 h 26235"/>
                <a:gd name="connsiteX3" fmla="*/ 27263 w 43748"/>
                <a:gd name="connsiteY3" fmla="*/ 12893 h 26235"/>
                <a:gd name="connsiteX4" fmla="*/ 12733 w 43748"/>
                <a:gd name="connsiteY4" fmla="*/ 5998 h 26235"/>
                <a:gd name="connsiteX5" fmla="*/ 5196 w 43748"/>
                <a:gd name="connsiteY5" fmla="*/ 8307 h 26235"/>
                <a:gd name="connsiteX6" fmla="*/ 2053 w 43748"/>
                <a:gd name="connsiteY6" fmla="*/ 14785 h 26235"/>
                <a:gd name="connsiteX7" fmla="*/ 3817 w 43748"/>
                <a:gd name="connsiteY7" fmla="*/ 20110 h 26235"/>
                <a:gd name="connsiteX8" fmla="*/ 8724 w 43748"/>
                <a:gd name="connsiteY8" fmla="*/ 23670 h 26235"/>
                <a:gd name="connsiteX9" fmla="*/ 8660 w 43748"/>
                <a:gd name="connsiteY9" fmla="*/ 22804 h 26235"/>
                <a:gd name="connsiteX10" fmla="*/ 9686 w 43748"/>
                <a:gd name="connsiteY10" fmla="*/ 20270 h 26235"/>
                <a:gd name="connsiteX11" fmla="*/ 12092 w 43748"/>
                <a:gd name="connsiteY11" fmla="*/ 19340 h 26235"/>
                <a:gd name="connsiteX12" fmla="*/ 14722 w 43748"/>
                <a:gd name="connsiteY12" fmla="*/ 20494 h 26235"/>
                <a:gd name="connsiteX13" fmla="*/ 15556 w 43748"/>
                <a:gd name="connsiteY13" fmla="*/ 22740 h 26235"/>
                <a:gd name="connsiteX14" fmla="*/ 15459 w 43748"/>
                <a:gd name="connsiteY14" fmla="*/ 23798 h 26235"/>
                <a:gd name="connsiteX15" fmla="*/ 14465 w 43748"/>
                <a:gd name="connsiteY15" fmla="*/ 25306 h 26235"/>
                <a:gd name="connsiteX16" fmla="*/ 11899 w 43748"/>
                <a:gd name="connsiteY16" fmla="*/ 26236 h 26235"/>
                <a:gd name="connsiteX17" fmla="*/ 3656 w 43748"/>
                <a:gd name="connsiteY17" fmla="*/ 22772 h 26235"/>
                <a:gd name="connsiteX18" fmla="*/ 0 w 43748"/>
                <a:gd name="connsiteY18" fmla="*/ 13952 h 26235"/>
                <a:gd name="connsiteX19" fmla="*/ 3592 w 43748"/>
                <a:gd name="connsiteY19" fmla="*/ 3977 h 26235"/>
                <a:gd name="connsiteX20" fmla="*/ 12733 w 43748"/>
                <a:gd name="connsiteY20" fmla="*/ 0 h 26235"/>
                <a:gd name="connsiteX21" fmla="*/ 16486 w 43748"/>
                <a:gd name="connsiteY21" fmla="*/ 609 h 26235"/>
                <a:gd name="connsiteX22" fmla="*/ 19629 w 43748"/>
                <a:gd name="connsiteY22" fmla="*/ 1989 h 26235"/>
                <a:gd name="connsiteX23" fmla="*/ 23221 w 43748"/>
                <a:gd name="connsiteY23" fmla="*/ 4875 h 26235"/>
                <a:gd name="connsiteX24" fmla="*/ 27006 w 43748"/>
                <a:gd name="connsiteY24" fmla="*/ 8691 h 26235"/>
                <a:gd name="connsiteX25" fmla="*/ 31913 w 43748"/>
                <a:gd name="connsiteY25" fmla="*/ 14208 h 26235"/>
                <a:gd name="connsiteX26" fmla="*/ 38681 w 43748"/>
                <a:gd name="connsiteY26" fmla="*/ 21168 h 26235"/>
                <a:gd name="connsiteX27" fmla="*/ 38681 w 43748"/>
                <a:gd name="connsiteY27" fmla="*/ 9333 h 26235"/>
                <a:gd name="connsiteX28" fmla="*/ 38167 w 43748"/>
                <a:gd name="connsiteY28" fmla="*/ 3110 h 26235"/>
                <a:gd name="connsiteX29" fmla="*/ 32330 w 43748"/>
                <a:gd name="connsiteY29" fmla="*/ 1668 h 26235"/>
                <a:gd name="connsiteX30" fmla="*/ 32330 w 43748"/>
                <a:gd name="connsiteY30" fmla="*/ 0 h 26235"/>
                <a:gd name="connsiteX31" fmla="*/ 43748 w 43748"/>
                <a:gd name="connsiteY31" fmla="*/ 1860 h 26235"/>
                <a:gd name="connsiteX32" fmla="*/ 43748 w 43748"/>
                <a:gd name="connsiteY32" fmla="*/ 26236 h 2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5">
                  <a:moveTo>
                    <a:pt x="43748" y="26236"/>
                  </a:moveTo>
                  <a:cubicBezTo>
                    <a:pt x="42957" y="26236"/>
                    <a:pt x="42444" y="26203"/>
                    <a:pt x="42209" y="26140"/>
                  </a:cubicBezTo>
                  <a:cubicBezTo>
                    <a:pt x="41974" y="26054"/>
                    <a:pt x="41674" y="25840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5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5"/>
                    <a:pt x="6629" y="22922"/>
                    <a:pt x="8724" y="23670"/>
                  </a:cubicBezTo>
                  <a:cubicBezTo>
                    <a:pt x="8681" y="23542"/>
                    <a:pt x="8660" y="23253"/>
                    <a:pt x="8660" y="22804"/>
                  </a:cubicBezTo>
                  <a:cubicBezTo>
                    <a:pt x="8660" y="21713"/>
                    <a:pt x="9002" y="20869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4"/>
                  </a:cubicBezTo>
                  <a:cubicBezTo>
                    <a:pt x="15278" y="21243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3"/>
                    <a:pt x="15064" y="24686"/>
                    <a:pt x="14465" y="25306"/>
                  </a:cubicBezTo>
                  <a:cubicBezTo>
                    <a:pt x="13845" y="25926"/>
                    <a:pt x="12990" y="26236"/>
                    <a:pt x="11899" y="26236"/>
                  </a:cubicBezTo>
                  <a:cubicBezTo>
                    <a:pt x="8842" y="26236"/>
                    <a:pt x="6094" y="25082"/>
                    <a:pt x="3656" y="22772"/>
                  </a:cubicBezTo>
                  <a:cubicBezTo>
                    <a:pt x="1219" y="20441"/>
                    <a:pt x="0" y="17501"/>
                    <a:pt x="0" y="13952"/>
                  </a:cubicBezTo>
                  <a:cubicBezTo>
                    <a:pt x="0" y="9932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4"/>
                    <a:pt x="18710" y="1453"/>
                    <a:pt x="19629" y="1989"/>
                  </a:cubicBezTo>
                  <a:cubicBezTo>
                    <a:pt x="20548" y="2502"/>
                    <a:pt x="21746" y="3463"/>
                    <a:pt x="23221" y="4875"/>
                  </a:cubicBezTo>
                  <a:cubicBezTo>
                    <a:pt x="24697" y="6286"/>
                    <a:pt x="25958" y="7558"/>
                    <a:pt x="27006" y="8691"/>
                  </a:cubicBezTo>
                  <a:cubicBezTo>
                    <a:pt x="28054" y="9825"/>
                    <a:pt x="29689" y="11664"/>
                    <a:pt x="31913" y="14208"/>
                  </a:cubicBezTo>
                  <a:lnTo>
                    <a:pt x="38681" y="21168"/>
                  </a:lnTo>
                  <a:lnTo>
                    <a:pt x="38681" y="9333"/>
                  </a:lnTo>
                  <a:cubicBezTo>
                    <a:pt x="38681" y="5484"/>
                    <a:pt x="38510" y="3410"/>
                    <a:pt x="38167" y="3110"/>
                  </a:cubicBezTo>
                  <a:cubicBezTo>
                    <a:pt x="37547" y="2683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6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93FFAD1-B44E-1848-F636-5EA88917ED9B}"/>
                </a:ext>
              </a:extLst>
            </p:cNvPr>
            <p:cNvSpPr/>
            <p:nvPr/>
          </p:nvSpPr>
          <p:spPr>
            <a:xfrm>
              <a:off x="4963891" y="2326174"/>
              <a:ext cx="93838" cy="21764"/>
            </a:xfrm>
            <a:custGeom>
              <a:avLst/>
              <a:gdLst>
                <a:gd name="connsiteX0" fmla="*/ 92922 w 93838"/>
                <a:gd name="connsiteY0" fmla="*/ 21765 h 21764"/>
                <a:gd name="connsiteX1" fmla="*/ 91318 w 93838"/>
                <a:gd name="connsiteY1" fmla="*/ 20574 h 21764"/>
                <a:gd name="connsiteX2" fmla="*/ 46919 w 93838"/>
                <a:gd name="connsiteY2" fmla="*/ 5453 h 21764"/>
                <a:gd name="connsiteX3" fmla="*/ 3116 w 93838"/>
                <a:gd name="connsiteY3" fmla="*/ 19978 h 21764"/>
                <a:gd name="connsiteX4" fmla="*/ 916 w 93838"/>
                <a:gd name="connsiteY4" fmla="*/ 21765 h 21764"/>
                <a:gd name="connsiteX5" fmla="*/ 0 w 93838"/>
                <a:gd name="connsiteY5" fmla="*/ 20848 h 21764"/>
                <a:gd name="connsiteX6" fmla="*/ 1879 w 93838"/>
                <a:gd name="connsiteY6" fmla="*/ 17962 h 21764"/>
                <a:gd name="connsiteX7" fmla="*/ 8064 w 93838"/>
                <a:gd name="connsiteY7" fmla="*/ 12234 h 21764"/>
                <a:gd name="connsiteX8" fmla="*/ 17640 w 93838"/>
                <a:gd name="connsiteY8" fmla="*/ 6187 h 21764"/>
                <a:gd name="connsiteX9" fmla="*/ 46919 w 93838"/>
                <a:gd name="connsiteY9" fmla="*/ 0 h 21764"/>
                <a:gd name="connsiteX10" fmla="*/ 75556 w 93838"/>
                <a:gd name="connsiteY10" fmla="*/ 5911 h 21764"/>
                <a:gd name="connsiteX11" fmla="*/ 85407 w 93838"/>
                <a:gd name="connsiteY11" fmla="*/ 11959 h 21764"/>
                <a:gd name="connsiteX12" fmla="*/ 91868 w 93838"/>
                <a:gd name="connsiteY12" fmla="*/ 17824 h 21764"/>
                <a:gd name="connsiteX13" fmla="*/ 93838 w 93838"/>
                <a:gd name="connsiteY13" fmla="*/ 20848 h 21764"/>
                <a:gd name="connsiteX14" fmla="*/ 92922 w 93838"/>
                <a:gd name="connsiteY14" fmla="*/ 21765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4">
                  <a:moveTo>
                    <a:pt x="92922" y="21765"/>
                  </a:moveTo>
                  <a:cubicBezTo>
                    <a:pt x="92616" y="21765"/>
                    <a:pt x="92082" y="21368"/>
                    <a:pt x="91318" y="20574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8"/>
                  </a:cubicBezTo>
                  <a:cubicBezTo>
                    <a:pt x="1985" y="21169"/>
                    <a:pt x="1252" y="21765"/>
                    <a:pt x="916" y="21765"/>
                  </a:cubicBezTo>
                  <a:cubicBezTo>
                    <a:pt x="305" y="21765"/>
                    <a:pt x="0" y="21460"/>
                    <a:pt x="0" y="20848"/>
                  </a:cubicBezTo>
                  <a:cubicBezTo>
                    <a:pt x="0" y="20421"/>
                    <a:pt x="626" y="19458"/>
                    <a:pt x="1879" y="17962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3"/>
                    <a:pt x="14128" y="7897"/>
                    <a:pt x="17640" y="6187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8"/>
                  </a:cubicBezTo>
                  <a:cubicBezTo>
                    <a:pt x="93838" y="21460"/>
                    <a:pt x="93533" y="21765"/>
                    <a:pt x="92922" y="21765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489141-E0F8-D304-E1B4-F056FDA65D93}"/>
              </a:ext>
            </a:extLst>
          </p:cNvPr>
          <p:cNvGrpSpPr/>
          <p:nvPr/>
        </p:nvGrpSpPr>
        <p:grpSpPr>
          <a:xfrm>
            <a:off x="5297817" y="1874598"/>
            <a:ext cx="1055557" cy="1304096"/>
            <a:chOff x="5297817" y="1874598"/>
            <a:chExt cx="1055557" cy="1304096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E6F19B7-A117-34F0-0C75-488257523D1D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  <a:gd name="connsiteX1002" fmla="*/ 1055558 w 1055557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  <a:lnTo>
                    <a:pt x="1055558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01EE03A-8DC1-6BFC-C94D-40848C8CE73A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ABB2F758-0906-95A0-89B8-0E2A6B62A63D}"/>
              </a:ext>
            </a:extLst>
          </p:cNvPr>
          <p:cNvSpPr/>
          <p:nvPr/>
        </p:nvSpPr>
        <p:spPr>
          <a:xfrm>
            <a:off x="5297817" y="1874595"/>
            <a:ext cx="1900007" cy="1304089"/>
          </a:xfrm>
          <a:custGeom>
            <a:avLst/>
            <a:gdLst>
              <a:gd name="connsiteX0" fmla="*/ 0 w 1900007"/>
              <a:gd name="connsiteY0" fmla="*/ 1303659 h 1304089"/>
              <a:gd name="connsiteX1" fmla="*/ 1901 w 1900007"/>
              <a:gd name="connsiteY1" fmla="*/ 1303649 h 1304089"/>
              <a:gd name="connsiteX2" fmla="*/ 3804 w 1900007"/>
              <a:gd name="connsiteY2" fmla="*/ 1303630 h 1304089"/>
              <a:gd name="connsiteX3" fmla="*/ 5705 w 1900007"/>
              <a:gd name="connsiteY3" fmla="*/ 1303610 h 1304089"/>
              <a:gd name="connsiteX4" fmla="*/ 7608 w 1900007"/>
              <a:gd name="connsiteY4" fmla="*/ 1303591 h 1304089"/>
              <a:gd name="connsiteX5" fmla="*/ 9509 w 1900007"/>
              <a:gd name="connsiteY5" fmla="*/ 1303571 h 1304089"/>
              <a:gd name="connsiteX6" fmla="*/ 11412 w 1900007"/>
              <a:gd name="connsiteY6" fmla="*/ 1303551 h 1304089"/>
              <a:gd name="connsiteX7" fmla="*/ 13313 w 1900007"/>
              <a:gd name="connsiteY7" fmla="*/ 1303532 h 1304089"/>
              <a:gd name="connsiteX8" fmla="*/ 15215 w 1900007"/>
              <a:gd name="connsiteY8" fmla="*/ 1303512 h 1304089"/>
              <a:gd name="connsiteX9" fmla="*/ 17117 w 1900007"/>
              <a:gd name="connsiteY9" fmla="*/ 1303493 h 1304089"/>
              <a:gd name="connsiteX10" fmla="*/ 19019 w 1900007"/>
              <a:gd name="connsiteY10" fmla="*/ 1303473 h 1304089"/>
              <a:gd name="connsiteX11" fmla="*/ 20921 w 1900007"/>
              <a:gd name="connsiteY11" fmla="*/ 1303454 h 1304089"/>
              <a:gd name="connsiteX12" fmla="*/ 22823 w 1900007"/>
              <a:gd name="connsiteY12" fmla="*/ 1303424 h 1304089"/>
              <a:gd name="connsiteX13" fmla="*/ 24725 w 1900007"/>
              <a:gd name="connsiteY13" fmla="*/ 1303405 h 1304089"/>
              <a:gd name="connsiteX14" fmla="*/ 26627 w 1900007"/>
              <a:gd name="connsiteY14" fmla="*/ 1303375 h 1304089"/>
              <a:gd name="connsiteX15" fmla="*/ 28529 w 1900007"/>
              <a:gd name="connsiteY15" fmla="*/ 1303356 h 1304089"/>
              <a:gd name="connsiteX16" fmla="*/ 30430 w 1900007"/>
              <a:gd name="connsiteY16" fmla="*/ 1303326 h 1304089"/>
              <a:gd name="connsiteX17" fmla="*/ 32332 w 1900007"/>
              <a:gd name="connsiteY17" fmla="*/ 1303297 h 1304089"/>
              <a:gd name="connsiteX18" fmla="*/ 34234 w 1900007"/>
              <a:gd name="connsiteY18" fmla="*/ 1303268 h 1304089"/>
              <a:gd name="connsiteX19" fmla="*/ 36136 w 1900007"/>
              <a:gd name="connsiteY19" fmla="*/ 1303248 h 1304089"/>
              <a:gd name="connsiteX20" fmla="*/ 38038 w 1900007"/>
              <a:gd name="connsiteY20" fmla="*/ 1303209 h 1304089"/>
              <a:gd name="connsiteX21" fmla="*/ 39940 w 1900007"/>
              <a:gd name="connsiteY21" fmla="*/ 1303180 h 1304089"/>
              <a:gd name="connsiteX22" fmla="*/ 41842 w 1900007"/>
              <a:gd name="connsiteY22" fmla="*/ 1303150 h 1304089"/>
              <a:gd name="connsiteX23" fmla="*/ 43744 w 1900007"/>
              <a:gd name="connsiteY23" fmla="*/ 1303121 h 1304089"/>
              <a:gd name="connsiteX24" fmla="*/ 45645 w 1900007"/>
              <a:gd name="connsiteY24" fmla="*/ 1303082 h 1304089"/>
              <a:gd name="connsiteX25" fmla="*/ 47548 w 1900007"/>
              <a:gd name="connsiteY25" fmla="*/ 1303053 h 1304089"/>
              <a:gd name="connsiteX26" fmla="*/ 49449 w 1900007"/>
              <a:gd name="connsiteY26" fmla="*/ 1303014 h 1304089"/>
              <a:gd name="connsiteX27" fmla="*/ 51352 w 1900007"/>
              <a:gd name="connsiteY27" fmla="*/ 1302974 h 1304089"/>
              <a:gd name="connsiteX28" fmla="*/ 53253 w 1900007"/>
              <a:gd name="connsiteY28" fmla="*/ 1302935 h 1304089"/>
              <a:gd name="connsiteX29" fmla="*/ 55156 w 1900007"/>
              <a:gd name="connsiteY29" fmla="*/ 1302896 h 1304089"/>
              <a:gd name="connsiteX30" fmla="*/ 57057 w 1900007"/>
              <a:gd name="connsiteY30" fmla="*/ 1302857 h 1304089"/>
              <a:gd name="connsiteX31" fmla="*/ 58959 w 1900007"/>
              <a:gd name="connsiteY31" fmla="*/ 1302808 h 1304089"/>
              <a:gd name="connsiteX32" fmla="*/ 60861 w 1900007"/>
              <a:gd name="connsiteY32" fmla="*/ 1302769 h 1304089"/>
              <a:gd name="connsiteX33" fmla="*/ 62763 w 1900007"/>
              <a:gd name="connsiteY33" fmla="*/ 1302720 h 1304089"/>
              <a:gd name="connsiteX34" fmla="*/ 64665 w 1900007"/>
              <a:gd name="connsiteY34" fmla="*/ 1302681 h 1304089"/>
              <a:gd name="connsiteX35" fmla="*/ 66567 w 1900007"/>
              <a:gd name="connsiteY35" fmla="*/ 1302632 h 1304089"/>
              <a:gd name="connsiteX36" fmla="*/ 68469 w 1900007"/>
              <a:gd name="connsiteY36" fmla="*/ 1302583 h 1304089"/>
              <a:gd name="connsiteX37" fmla="*/ 70371 w 1900007"/>
              <a:gd name="connsiteY37" fmla="*/ 1302524 h 1304089"/>
              <a:gd name="connsiteX38" fmla="*/ 72272 w 1900007"/>
              <a:gd name="connsiteY38" fmla="*/ 1302476 h 1304089"/>
              <a:gd name="connsiteX39" fmla="*/ 74174 w 1900007"/>
              <a:gd name="connsiteY39" fmla="*/ 1302417 h 1304089"/>
              <a:gd name="connsiteX40" fmla="*/ 76076 w 1900007"/>
              <a:gd name="connsiteY40" fmla="*/ 1302368 h 1304089"/>
              <a:gd name="connsiteX41" fmla="*/ 77978 w 1900007"/>
              <a:gd name="connsiteY41" fmla="*/ 1302309 h 1304089"/>
              <a:gd name="connsiteX42" fmla="*/ 79880 w 1900007"/>
              <a:gd name="connsiteY42" fmla="*/ 1302251 h 1304089"/>
              <a:gd name="connsiteX43" fmla="*/ 81782 w 1900007"/>
              <a:gd name="connsiteY43" fmla="*/ 1302192 h 1304089"/>
              <a:gd name="connsiteX44" fmla="*/ 83684 w 1900007"/>
              <a:gd name="connsiteY44" fmla="*/ 1302123 h 1304089"/>
              <a:gd name="connsiteX45" fmla="*/ 85585 w 1900007"/>
              <a:gd name="connsiteY45" fmla="*/ 1302055 h 1304089"/>
              <a:gd name="connsiteX46" fmla="*/ 87488 w 1900007"/>
              <a:gd name="connsiteY46" fmla="*/ 1301996 h 1304089"/>
              <a:gd name="connsiteX47" fmla="*/ 89389 w 1900007"/>
              <a:gd name="connsiteY47" fmla="*/ 1301918 h 1304089"/>
              <a:gd name="connsiteX48" fmla="*/ 91292 w 1900007"/>
              <a:gd name="connsiteY48" fmla="*/ 1301850 h 1304089"/>
              <a:gd name="connsiteX49" fmla="*/ 93193 w 1900007"/>
              <a:gd name="connsiteY49" fmla="*/ 1301781 h 1304089"/>
              <a:gd name="connsiteX50" fmla="*/ 95096 w 1900007"/>
              <a:gd name="connsiteY50" fmla="*/ 1301703 h 1304089"/>
              <a:gd name="connsiteX51" fmla="*/ 96997 w 1900007"/>
              <a:gd name="connsiteY51" fmla="*/ 1301625 h 1304089"/>
              <a:gd name="connsiteX52" fmla="*/ 98899 w 1900007"/>
              <a:gd name="connsiteY52" fmla="*/ 1301546 h 1304089"/>
              <a:gd name="connsiteX53" fmla="*/ 100801 w 1900007"/>
              <a:gd name="connsiteY53" fmla="*/ 1301458 h 1304089"/>
              <a:gd name="connsiteX54" fmla="*/ 102703 w 1900007"/>
              <a:gd name="connsiteY54" fmla="*/ 1301380 h 1304089"/>
              <a:gd name="connsiteX55" fmla="*/ 104605 w 1900007"/>
              <a:gd name="connsiteY55" fmla="*/ 1301292 h 1304089"/>
              <a:gd name="connsiteX56" fmla="*/ 106507 w 1900007"/>
              <a:gd name="connsiteY56" fmla="*/ 1301204 h 1304089"/>
              <a:gd name="connsiteX57" fmla="*/ 108409 w 1900007"/>
              <a:gd name="connsiteY57" fmla="*/ 1301106 h 1304089"/>
              <a:gd name="connsiteX58" fmla="*/ 110311 w 1900007"/>
              <a:gd name="connsiteY58" fmla="*/ 1301008 h 1304089"/>
              <a:gd name="connsiteX59" fmla="*/ 112213 w 1900007"/>
              <a:gd name="connsiteY59" fmla="*/ 1300911 h 1304089"/>
              <a:gd name="connsiteX60" fmla="*/ 114114 w 1900007"/>
              <a:gd name="connsiteY60" fmla="*/ 1300813 h 1304089"/>
              <a:gd name="connsiteX61" fmla="*/ 116016 w 1900007"/>
              <a:gd name="connsiteY61" fmla="*/ 1300705 h 1304089"/>
              <a:gd name="connsiteX62" fmla="*/ 117918 w 1900007"/>
              <a:gd name="connsiteY62" fmla="*/ 1300607 h 1304089"/>
              <a:gd name="connsiteX63" fmla="*/ 119820 w 1900007"/>
              <a:gd name="connsiteY63" fmla="*/ 1300490 h 1304089"/>
              <a:gd name="connsiteX64" fmla="*/ 121722 w 1900007"/>
              <a:gd name="connsiteY64" fmla="*/ 1300382 h 1304089"/>
              <a:gd name="connsiteX65" fmla="*/ 123624 w 1900007"/>
              <a:gd name="connsiteY65" fmla="*/ 1300265 h 1304089"/>
              <a:gd name="connsiteX66" fmla="*/ 125526 w 1900007"/>
              <a:gd name="connsiteY66" fmla="*/ 1300148 h 1304089"/>
              <a:gd name="connsiteX67" fmla="*/ 127428 w 1900007"/>
              <a:gd name="connsiteY67" fmla="*/ 1300020 h 1304089"/>
              <a:gd name="connsiteX68" fmla="*/ 129329 w 1900007"/>
              <a:gd name="connsiteY68" fmla="*/ 1299893 h 1304089"/>
              <a:gd name="connsiteX69" fmla="*/ 131232 w 1900007"/>
              <a:gd name="connsiteY69" fmla="*/ 1299766 h 1304089"/>
              <a:gd name="connsiteX70" fmla="*/ 133133 w 1900007"/>
              <a:gd name="connsiteY70" fmla="*/ 1299629 h 1304089"/>
              <a:gd name="connsiteX71" fmla="*/ 135036 w 1900007"/>
              <a:gd name="connsiteY71" fmla="*/ 1299492 h 1304089"/>
              <a:gd name="connsiteX72" fmla="*/ 136937 w 1900007"/>
              <a:gd name="connsiteY72" fmla="*/ 1299355 h 1304089"/>
              <a:gd name="connsiteX73" fmla="*/ 138840 w 1900007"/>
              <a:gd name="connsiteY73" fmla="*/ 1299209 h 1304089"/>
              <a:gd name="connsiteX74" fmla="*/ 140741 w 1900007"/>
              <a:gd name="connsiteY74" fmla="*/ 1299052 h 1304089"/>
              <a:gd name="connsiteX75" fmla="*/ 142643 w 1900007"/>
              <a:gd name="connsiteY75" fmla="*/ 1298905 h 1304089"/>
              <a:gd name="connsiteX76" fmla="*/ 144545 w 1900007"/>
              <a:gd name="connsiteY76" fmla="*/ 1298749 h 1304089"/>
              <a:gd name="connsiteX77" fmla="*/ 146447 w 1900007"/>
              <a:gd name="connsiteY77" fmla="*/ 1298583 h 1304089"/>
              <a:gd name="connsiteX78" fmla="*/ 148349 w 1900007"/>
              <a:gd name="connsiteY78" fmla="*/ 1298416 h 1304089"/>
              <a:gd name="connsiteX79" fmla="*/ 150251 w 1900007"/>
              <a:gd name="connsiteY79" fmla="*/ 1298250 h 1304089"/>
              <a:gd name="connsiteX80" fmla="*/ 152153 w 1900007"/>
              <a:gd name="connsiteY80" fmla="*/ 1298074 h 1304089"/>
              <a:gd name="connsiteX81" fmla="*/ 154055 w 1900007"/>
              <a:gd name="connsiteY81" fmla="*/ 1297888 h 1304089"/>
              <a:gd name="connsiteX82" fmla="*/ 155956 w 1900007"/>
              <a:gd name="connsiteY82" fmla="*/ 1297702 h 1304089"/>
              <a:gd name="connsiteX83" fmla="*/ 157858 w 1900007"/>
              <a:gd name="connsiteY83" fmla="*/ 1297517 h 1304089"/>
              <a:gd name="connsiteX84" fmla="*/ 159760 w 1900007"/>
              <a:gd name="connsiteY84" fmla="*/ 1297321 h 1304089"/>
              <a:gd name="connsiteX85" fmla="*/ 161662 w 1900007"/>
              <a:gd name="connsiteY85" fmla="*/ 1297116 h 1304089"/>
              <a:gd name="connsiteX86" fmla="*/ 163564 w 1900007"/>
              <a:gd name="connsiteY86" fmla="*/ 1296910 h 1304089"/>
              <a:gd name="connsiteX87" fmla="*/ 165466 w 1900007"/>
              <a:gd name="connsiteY87" fmla="*/ 1296705 h 1304089"/>
              <a:gd name="connsiteX88" fmla="*/ 167368 w 1900007"/>
              <a:gd name="connsiteY88" fmla="*/ 1296480 h 1304089"/>
              <a:gd name="connsiteX89" fmla="*/ 169269 w 1900007"/>
              <a:gd name="connsiteY89" fmla="*/ 1296265 h 1304089"/>
              <a:gd name="connsiteX90" fmla="*/ 171172 w 1900007"/>
              <a:gd name="connsiteY90" fmla="*/ 1296030 h 1304089"/>
              <a:gd name="connsiteX91" fmla="*/ 173073 w 1900007"/>
              <a:gd name="connsiteY91" fmla="*/ 1295795 h 1304089"/>
              <a:gd name="connsiteX92" fmla="*/ 174976 w 1900007"/>
              <a:gd name="connsiteY92" fmla="*/ 1295560 h 1304089"/>
              <a:gd name="connsiteX93" fmla="*/ 176877 w 1900007"/>
              <a:gd name="connsiteY93" fmla="*/ 1295306 h 1304089"/>
              <a:gd name="connsiteX94" fmla="*/ 178780 w 1900007"/>
              <a:gd name="connsiteY94" fmla="*/ 1295052 h 1304089"/>
              <a:gd name="connsiteX95" fmla="*/ 180681 w 1900007"/>
              <a:gd name="connsiteY95" fmla="*/ 1294797 h 1304089"/>
              <a:gd name="connsiteX96" fmla="*/ 182584 w 1900007"/>
              <a:gd name="connsiteY96" fmla="*/ 1294524 h 1304089"/>
              <a:gd name="connsiteX97" fmla="*/ 184485 w 1900007"/>
              <a:gd name="connsiteY97" fmla="*/ 1294250 h 1304089"/>
              <a:gd name="connsiteX98" fmla="*/ 186387 w 1900007"/>
              <a:gd name="connsiteY98" fmla="*/ 1293976 h 1304089"/>
              <a:gd name="connsiteX99" fmla="*/ 188289 w 1900007"/>
              <a:gd name="connsiteY99" fmla="*/ 1293682 h 1304089"/>
              <a:gd name="connsiteX100" fmla="*/ 190191 w 1900007"/>
              <a:gd name="connsiteY100" fmla="*/ 1293389 h 1304089"/>
              <a:gd name="connsiteX101" fmla="*/ 192093 w 1900007"/>
              <a:gd name="connsiteY101" fmla="*/ 1293086 h 1304089"/>
              <a:gd name="connsiteX102" fmla="*/ 193995 w 1900007"/>
              <a:gd name="connsiteY102" fmla="*/ 1292773 h 1304089"/>
              <a:gd name="connsiteX103" fmla="*/ 195897 w 1900007"/>
              <a:gd name="connsiteY103" fmla="*/ 1292460 h 1304089"/>
              <a:gd name="connsiteX104" fmla="*/ 197799 w 1900007"/>
              <a:gd name="connsiteY104" fmla="*/ 1292137 h 1304089"/>
              <a:gd name="connsiteX105" fmla="*/ 199700 w 1900007"/>
              <a:gd name="connsiteY105" fmla="*/ 1291795 h 1304089"/>
              <a:gd name="connsiteX106" fmla="*/ 201602 w 1900007"/>
              <a:gd name="connsiteY106" fmla="*/ 1291452 h 1304089"/>
              <a:gd name="connsiteX107" fmla="*/ 203504 w 1900007"/>
              <a:gd name="connsiteY107" fmla="*/ 1291100 h 1304089"/>
              <a:gd name="connsiteX108" fmla="*/ 205406 w 1900007"/>
              <a:gd name="connsiteY108" fmla="*/ 1290748 h 1304089"/>
              <a:gd name="connsiteX109" fmla="*/ 207308 w 1900007"/>
              <a:gd name="connsiteY109" fmla="*/ 1290376 h 1304089"/>
              <a:gd name="connsiteX110" fmla="*/ 209210 w 1900007"/>
              <a:gd name="connsiteY110" fmla="*/ 1289995 h 1304089"/>
              <a:gd name="connsiteX111" fmla="*/ 211112 w 1900007"/>
              <a:gd name="connsiteY111" fmla="*/ 1289613 h 1304089"/>
              <a:gd name="connsiteX112" fmla="*/ 213013 w 1900007"/>
              <a:gd name="connsiteY112" fmla="*/ 1289212 h 1304089"/>
              <a:gd name="connsiteX113" fmla="*/ 214916 w 1900007"/>
              <a:gd name="connsiteY113" fmla="*/ 1288811 h 1304089"/>
              <a:gd name="connsiteX114" fmla="*/ 216817 w 1900007"/>
              <a:gd name="connsiteY114" fmla="*/ 1288391 h 1304089"/>
              <a:gd name="connsiteX115" fmla="*/ 218720 w 1900007"/>
              <a:gd name="connsiteY115" fmla="*/ 1287970 h 1304089"/>
              <a:gd name="connsiteX116" fmla="*/ 220621 w 1900007"/>
              <a:gd name="connsiteY116" fmla="*/ 1287530 h 1304089"/>
              <a:gd name="connsiteX117" fmla="*/ 222524 w 1900007"/>
              <a:gd name="connsiteY117" fmla="*/ 1287090 h 1304089"/>
              <a:gd name="connsiteX118" fmla="*/ 224425 w 1900007"/>
              <a:gd name="connsiteY118" fmla="*/ 1286630 h 1304089"/>
              <a:gd name="connsiteX119" fmla="*/ 226327 w 1900007"/>
              <a:gd name="connsiteY119" fmla="*/ 1286161 h 1304089"/>
              <a:gd name="connsiteX120" fmla="*/ 228229 w 1900007"/>
              <a:gd name="connsiteY120" fmla="*/ 1285681 h 1304089"/>
              <a:gd name="connsiteX121" fmla="*/ 230131 w 1900007"/>
              <a:gd name="connsiteY121" fmla="*/ 1285192 h 1304089"/>
              <a:gd name="connsiteX122" fmla="*/ 232033 w 1900007"/>
              <a:gd name="connsiteY122" fmla="*/ 1284693 h 1304089"/>
              <a:gd name="connsiteX123" fmla="*/ 233935 w 1900007"/>
              <a:gd name="connsiteY123" fmla="*/ 1284175 h 1304089"/>
              <a:gd name="connsiteX124" fmla="*/ 235837 w 1900007"/>
              <a:gd name="connsiteY124" fmla="*/ 1283657 h 1304089"/>
              <a:gd name="connsiteX125" fmla="*/ 237739 w 1900007"/>
              <a:gd name="connsiteY125" fmla="*/ 1283119 h 1304089"/>
              <a:gd name="connsiteX126" fmla="*/ 239640 w 1900007"/>
              <a:gd name="connsiteY126" fmla="*/ 1282571 h 1304089"/>
              <a:gd name="connsiteX127" fmla="*/ 241542 w 1900007"/>
              <a:gd name="connsiteY127" fmla="*/ 1282004 h 1304089"/>
              <a:gd name="connsiteX128" fmla="*/ 243444 w 1900007"/>
              <a:gd name="connsiteY128" fmla="*/ 1281427 h 1304089"/>
              <a:gd name="connsiteX129" fmla="*/ 245346 w 1900007"/>
              <a:gd name="connsiteY129" fmla="*/ 1280840 h 1304089"/>
              <a:gd name="connsiteX130" fmla="*/ 247248 w 1900007"/>
              <a:gd name="connsiteY130" fmla="*/ 1280243 h 1304089"/>
              <a:gd name="connsiteX131" fmla="*/ 249150 w 1900007"/>
              <a:gd name="connsiteY131" fmla="*/ 1279627 h 1304089"/>
              <a:gd name="connsiteX132" fmla="*/ 251052 w 1900007"/>
              <a:gd name="connsiteY132" fmla="*/ 1279001 h 1304089"/>
              <a:gd name="connsiteX133" fmla="*/ 252954 w 1900007"/>
              <a:gd name="connsiteY133" fmla="*/ 1278355 h 1304089"/>
              <a:gd name="connsiteX134" fmla="*/ 254856 w 1900007"/>
              <a:gd name="connsiteY134" fmla="*/ 1277700 h 1304089"/>
              <a:gd name="connsiteX135" fmla="*/ 256757 w 1900007"/>
              <a:gd name="connsiteY135" fmla="*/ 1277025 h 1304089"/>
              <a:gd name="connsiteX136" fmla="*/ 258660 w 1900007"/>
              <a:gd name="connsiteY136" fmla="*/ 1276341 h 1304089"/>
              <a:gd name="connsiteX137" fmla="*/ 260561 w 1900007"/>
              <a:gd name="connsiteY137" fmla="*/ 1275636 h 1304089"/>
              <a:gd name="connsiteX138" fmla="*/ 262464 w 1900007"/>
              <a:gd name="connsiteY138" fmla="*/ 1274922 h 1304089"/>
              <a:gd name="connsiteX139" fmla="*/ 264365 w 1900007"/>
              <a:gd name="connsiteY139" fmla="*/ 1274189 h 1304089"/>
              <a:gd name="connsiteX140" fmla="*/ 266268 w 1900007"/>
              <a:gd name="connsiteY140" fmla="*/ 1273436 h 1304089"/>
              <a:gd name="connsiteX141" fmla="*/ 268169 w 1900007"/>
              <a:gd name="connsiteY141" fmla="*/ 1272673 h 1304089"/>
              <a:gd name="connsiteX142" fmla="*/ 270071 w 1900007"/>
              <a:gd name="connsiteY142" fmla="*/ 1271890 h 1304089"/>
              <a:gd name="connsiteX143" fmla="*/ 271973 w 1900007"/>
              <a:gd name="connsiteY143" fmla="*/ 1271098 h 1304089"/>
              <a:gd name="connsiteX144" fmla="*/ 273875 w 1900007"/>
              <a:gd name="connsiteY144" fmla="*/ 1270286 h 1304089"/>
              <a:gd name="connsiteX145" fmla="*/ 275777 w 1900007"/>
              <a:gd name="connsiteY145" fmla="*/ 1269445 h 1304089"/>
              <a:gd name="connsiteX146" fmla="*/ 277679 w 1900007"/>
              <a:gd name="connsiteY146" fmla="*/ 1268604 h 1304089"/>
              <a:gd name="connsiteX147" fmla="*/ 279581 w 1900007"/>
              <a:gd name="connsiteY147" fmla="*/ 1267733 h 1304089"/>
              <a:gd name="connsiteX148" fmla="*/ 281483 w 1900007"/>
              <a:gd name="connsiteY148" fmla="*/ 1266843 h 1304089"/>
              <a:gd name="connsiteX149" fmla="*/ 283384 w 1900007"/>
              <a:gd name="connsiteY149" fmla="*/ 1265943 h 1304089"/>
              <a:gd name="connsiteX150" fmla="*/ 285286 w 1900007"/>
              <a:gd name="connsiteY150" fmla="*/ 1265024 h 1304089"/>
              <a:gd name="connsiteX151" fmla="*/ 287188 w 1900007"/>
              <a:gd name="connsiteY151" fmla="*/ 1264075 h 1304089"/>
              <a:gd name="connsiteX152" fmla="*/ 289090 w 1900007"/>
              <a:gd name="connsiteY152" fmla="*/ 1263116 h 1304089"/>
              <a:gd name="connsiteX153" fmla="*/ 290992 w 1900007"/>
              <a:gd name="connsiteY153" fmla="*/ 1262138 h 1304089"/>
              <a:gd name="connsiteX154" fmla="*/ 292894 w 1900007"/>
              <a:gd name="connsiteY154" fmla="*/ 1261131 h 1304089"/>
              <a:gd name="connsiteX155" fmla="*/ 294796 w 1900007"/>
              <a:gd name="connsiteY155" fmla="*/ 1260114 h 1304089"/>
              <a:gd name="connsiteX156" fmla="*/ 296697 w 1900007"/>
              <a:gd name="connsiteY156" fmla="*/ 1259067 h 1304089"/>
              <a:gd name="connsiteX157" fmla="*/ 298600 w 1900007"/>
              <a:gd name="connsiteY157" fmla="*/ 1258011 h 1304089"/>
              <a:gd name="connsiteX158" fmla="*/ 300501 w 1900007"/>
              <a:gd name="connsiteY158" fmla="*/ 1256925 h 1304089"/>
              <a:gd name="connsiteX159" fmla="*/ 302404 w 1900007"/>
              <a:gd name="connsiteY159" fmla="*/ 1255820 h 1304089"/>
              <a:gd name="connsiteX160" fmla="*/ 304305 w 1900007"/>
              <a:gd name="connsiteY160" fmla="*/ 1254685 h 1304089"/>
              <a:gd name="connsiteX161" fmla="*/ 306208 w 1900007"/>
              <a:gd name="connsiteY161" fmla="*/ 1253541 h 1304089"/>
              <a:gd name="connsiteX162" fmla="*/ 308109 w 1900007"/>
              <a:gd name="connsiteY162" fmla="*/ 1252367 h 1304089"/>
              <a:gd name="connsiteX163" fmla="*/ 310011 w 1900007"/>
              <a:gd name="connsiteY163" fmla="*/ 1251174 h 1304089"/>
              <a:gd name="connsiteX164" fmla="*/ 311913 w 1900007"/>
              <a:gd name="connsiteY164" fmla="*/ 1249951 h 1304089"/>
              <a:gd name="connsiteX165" fmla="*/ 313815 w 1900007"/>
              <a:gd name="connsiteY165" fmla="*/ 1248709 h 1304089"/>
              <a:gd name="connsiteX166" fmla="*/ 315717 w 1900007"/>
              <a:gd name="connsiteY166" fmla="*/ 1247447 h 1304089"/>
              <a:gd name="connsiteX167" fmla="*/ 317619 w 1900007"/>
              <a:gd name="connsiteY167" fmla="*/ 1246156 h 1304089"/>
              <a:gd name="connsiteX168" fmla="*/ 319521 w 1900007"/>
              <a:gd name="connsiteY168" fmla="*/ 1244836 h 1304089"/>
              <a:gd name="connsiteX169" fmla="*/ 321423 w 1900007"/>
              <a:gd name="connsiteY169" fmla="*/ 1243496 h 1304089"/>
              <a:gd name="connsiteX170" fmla="*/ 323324 w 1900007"/>
              <a:gd name="connsiteY170" fmla="*/ 1242136 h 1304089"/>
              <a:gd name="connsiteX171" fmla="*/ 325227 w 1900007"/>
              <a:gd name="connsiteY171" fmla="*/ 1240737 h 1304089"/>
              <a:gd name="connsiteX172" fmla="*/ 327128 w 1900007"/>
              <a:gd name="connsiteY172" fmla="*/ 1239319 h 1304089"/>
              <a:gd name="connsiteX173" fmla="*/ 329030 w 1900007"/>
              <a:gd name="connsiteY173" fmla="*/ 1237881 h 1304089"/>
              <a:gd name="connsiteX174" fmla="*/ 330932 w 1900007"/>
              <a:gd name="connsiteY174" fmla="*/ 1236414 h 1304089"/>
              <a:gd name="connsiteX175" fmla="*/ 332834 w 1900007"/>
              <a:gd name="connsiteY175" fmla="*/ 1234918 h 1304089"/>
              <a:gd name="connsiteX176" fmla="*/ 334736 w 1900007"/>
              <a:gd name="connsiteY176" fmla="*/ 1233392 h 1304089"/>
              <a:gd name="connsiteX177" fmla="*/ 336638 w 1900007"/>
              <a:gd name="connsiteY177" fmla="*/ 1231837 h 1304089"/>
              <a:gd name="connsiteX178" fmla="*/ 338540 w 1900007"/>
              <a:gd name="connsiteY178" fmla="*/ 1230262 h 1304089"/>
              <a:gd name="connsiteX179" fmla="*/ 340441 w 1900007"/>
              <a:gd name="connsiteY179" fmla="*/ 1228648 h 1304089"/>
              <a:gd name="connsiteX180" fmla="*/ 342344 w 1900007"/>
              <a:gd name="connsiteY180" fmla="*/ 1227014 h 1304089"/>
              <a:gd name="connsiteX181" fmla="*/ 344245 w 1900007"/>
              <a:gd name="connsiteY181" fmla="*/ 1225342 h 1304089"/>
              <a:gd name="connsiteX182" fmla="*/ 346148 w 1900007"/>
              <a:gd name="connsiteY182" fmla="*/ 1223650 h 1304089"/>
              <a:gd name="connsiteX183" fmla="*/ 348049 w 1900007"/>
              <a:gd name="connsiteY183" fmla="*/ 1221928 h 1304089"/>
              <a:gd name="connsiteX184" fmla="*/ 349952 w 1900007"/>
              <a:gd name="connsiteY184" fmla="*/ 1220168 h 1304089"/>
              <a:gd name="connsiteX185" fmla="*/ 351853 w 1900007"/>
              <a:gd name="connsiteY185" fmla="*/ 1218378 h 1304089"/>
              <a:gd name="connsiteX186" fmla="*/ 353755 w 1900007"/>
              <a:gd name="connsiteY186" fmla="*/ 1216568 h 1304089"/>
              <a:gd name="connsiteX187" fmla="*/ 355657 w 1900007"/>
              <a:gd name="connsiteY187" fmla="*/ 1214720 h 1304089"/>
              <a:gd name="connsiteX188" fmla="*/ 357559 w 1900007"/>
              <a:gd name="connsiteY188" fmla="*/ 1212832 h 1304089"/>
              <a:gd name="connsiteX189" fmla="*/ 359461 w 1900007"/>
              <a:gd name="connsiteY189" fmla="*/ 1210925 h 1304089"/>
              <a:gd name="connsiteX190" fmla="*/ 361363 w 1900007"/>
              <a:gd name="connsiteY190" fmla="*/ 1208978 h 1304089"/>
              <a:gd name="connsiteX191" fmla="*/ 363265 w 1900007"/>
              <a:gd name="connsiteY191" fmla="*/ 1207002 h 1304089"/>
              <a:gd name="connsiteX192" fmla="*/ 365167 w 1900007"/>
              <a:gd name="connsiteY192" fmla="*/ 1204987 h 1304089"/>
              <a:gd name="connsiteX193" fmla="*/ 367068 w 1900007"/>
              <a:gd name="connsiteY193" fmla="*/ 1202943 h 1304089"/>
              <a:gd name="connsiteX194" fmla="*/ 368970 w 1900007"/>
              <a:gd name="connsiteY194" fmla="*/ 1200870 h 1304089"/>
              <a:gd name="connsiteX195" fmla="*/ 370872 w 1900007"/>
              <a:gd name="connsiteY195" fmla="*/ 1198757 h 1304089"/>
              <a:gd name="connsiteX196" fmla="*/ 372774 w 1900007"/>
              <a:gd name="connsiteY196" fmla="*/ 1196615 h 1304089"/>
              <a:gd name="connsiteX197" fmla="*/ 374676 w 1900007"/>
              <a:gd name="connsiteY197" fmla="*/ 1194434 h 1304089"/>
              <a:gd name="connsiteX198" fmla="*/ 376578 w 1900007"/>
              <a:gd name="connsiteY198" fmla="*/ 1192213 h 1304089"/>
              <a:gd name="connsiteX199" fmla="*/ 378480 w 1900007"/>
              <a:gd name="connsiteY199" fmla="*/ 1189964 h 1304089"/>
              <a:gd name="connsiteX200" fmla="*/ 380381 w 1900007"/>
              <a:gd name="connsiteY200" fmla="*/ 1187675 h 1304089"/>
              <a:gd name="connsiteX201" fmla="*/ 382284 w 1900007"/>
              <a:gd name="connsiteY201" fmla="*/ 1185347 h 1304089"/>
              <a:gd name="connsiteX202" fmla="*/ 384185 w 1900007"/>
              <a:gd name="connsiteY202" fmla="*/ 1182990 h 1304089"/>
              <a:gd name="connsiteX203" fmla="*/ 386088 w 1900007"/>
              <a:gd name="connsiteY203" fmla="*/ 1180594 h 1304089"/>
              <a:gd name="connsiteX204" fmla="*/ 387989 w 1900007"/>
              <a:gd name="connsiteY204" fmla="*/ 1178158 h 1304089"/>
              <a:gd name="connsiteX205" fmla="*/ 389892 w 1900007"/>
              <a:gd name="connsiteY205" fmla="*/ 1175683 h 1304089"/>
              <a:gd name="connsiteX206" fmla="*/ 391793 w 1900007"/>
              <a:gd name="connsiteY206" fmla="*/ 1173179 h 1304089"/>
              <a:gd name="connsiteX207" fmla="*/ 393695 w 1900007"/>
              <a:gd name="connsiteY207" fmla="*/ 1170627 h 1304089"/>
              <a:gd name="connsiteX208" fmla="*/ 395597 w 1900007"/>
              <a:gd name="connsiteY208" fmla="*/ 1168044 h 1304089"/>
              <a:gd name="connsiteX209" fmla="*/ 397499 w 1900007"/>
              <a:gd name="connsiteY209" fmla="*/ 1165413 h 1304089"/>
              <a:gd name="connsiteX210" fmla="*/ 399401 w 1900007"/>
              <a:gd name="connsiteY210" fmla="*/ 1162753 h 1304089"/>
              <a:gd name="connsiteX211" fmla="*/ 401303 w 1900007"/>
              <a:gd name="connsiteY211" fmla="*/ 1160053 h 1304089"/>
              <a:gd name="connsiteX212" fmla="*/ 403205 w 1900007"/>
              <a:gd name="connsiteY212" fmla="*/ 1157305 h 1304089"/>
              <a:gd name="connsiteX213" fmla="*/ 405107 w 1900007"/>
              <a:gd name="connsiteY213" fmla="*/ 1154517 h 1304089"/>
              <a:gd name="connsiteX214" fmla="*/ 407009 w 1900007"/>
              <a:gd name="connsiteY214" fmla="*/ 1151700 h 1304089"/>
              <a:gd name="connsiteX215" fmla="*/ 408911 w 1900007"/>
              <a:gd name="connsiteY215" fmla="*/ 1148834 h 1304089"/>
              <a:gd name="connsiteX216" fmla="*/ 410812 w 1900007"/>
              <a:gd name="connsiteY216" fmla="*/ 1145920 h 1304089"/>
              <a:gd name="connsiteX217" fmla="*/ 412714 w 1900007"/>
              <a:gd name="connsiteY217" fmla="*/ 1142976 h 1304089"/>
              <a:gd name="connsiteX218" fmla="*/ 414616 w 1900007"/>
              <a:gd name="connsiteY218" fmla="*/ 1139982 h 1304089"/>
              <a:gd name="connsiteX219" fmla="*/ 416518 w 1900007"/>
              <a:gd name="connsiteY219" fmla="*/ 1136960 h 1304089"/>
              <a:gd name="connsiteX220" fmla="*/ 418420 w 1900007"/>
              <a:gd name="connsiteY220" fmla="*/ 1133879 h 1304089"/>
              <a:gd name="connsiteX221" fmla="*/ 420322 w 1900007"/>
              <a:gd name="connsiteY221" fmla="*/ 1130769 h 1304089"/>
              <a:gd name="connsiteX222" fmla="*/ 422224 w 1900007"/>
              <a:gd name="connsiteY222" fmla="*/ 1127609 h 1304089"/>
              <a:gd name="connsiteX223" fmla="*/ 424125 w 1900007"/>
              <a:gd name="connsiteY223" fmla="*/ 1124411 h 1304089"/>
              <a:gd name="connsiteX224" fmla="*/ 426028 w 1900007"/>
              <a:gd name="connsiteY224" fmla="*/ 1121164 h 1304089"/>
              <a:gd name="connsiteX225" fmla="*/ 427929 w 1900007"/>
              <a:gd name="connsiteY225" fmla="*/ 1117877 h 1304089"/>
              <a:gd name="connsiteX226" fmla="*/ 429832 w 1900007"/>
              <a:gd name="connsiteY226" fmla="*/ 1114542 h 1304089"/>
              <a:gd name="connsiteX227" fmla="*/ 431733 w 1900007"/>
              <a:gd name="connsiteY227" fmla="*/ 1111167 h 1304089"/>
              <a:gd name="connsiteX228" fmla="*/ 433636 w 1900007"/>
              <a:gd name="connsiteY228" fmla="*/ 1107744 h 1304089"/>
              <a:gd name="connsiteX229" fmla="*/ 435537 w 1900007"/>
              <a:gd name="connsiteY229" fmla="*/ 1104281 h 1304089"/>
              <a:gd name="connsiteX230" fmla="*/ 437439 w 1900007"/>
              <a:gd name="connsiteY230" fmla="*/ 1100770 h 1304089"/>
              <a:gd name="connsiteX231" fmla="*/ 439341 w 1900007"/>
              <a:gd name="connsiteY231" fmla="*/ 1097220 h 1304089"/>
              <a:gd name="connsiteX232" fmla="*/ 441243 w 1900007"/>
              <a:gd name="connsiteY232" fmla="*/ 1093620 h 1304089"/>
              <a:gd name="connsiteX233" fmla="*/ 443145 w 1900007"/>
              <a:gd name="connsiteY233" fmla="*/ 1089972 h 1304089"/>
              <a:gd name="connsiteX234" fmla="*/ 445047 w 1900007"/>
              <a:gd name="connsiteY234" fmla="*/ 1086284 h 1304089"/>
              <a:gd name="connsiteX235" fmla="*/ 446949 w 1900007"/>
              <a:gd name="connsiteY235" fmla="*/ 1082548 h 1304089"/>
              <a:gd name="connsiteX236" fmla="*/ 448851 w 1900007"/>
              <a:gd name="connsiteY236" fmla="*/ 1078772 h 1304089"/>
              <a:gd name="connsiteX237" fmla="*/ 450752 w 1900007"/>
              <a:gd name="connsiteY237" fmla="*/ 1074938 h 1304089"/>
              <a:gd name="connsiteX238" fmla="*/ 452654 w 1900007"/>
              <a:gd name="connsiteY238" fmla="*/ 1071065 h 1304089"/>
              <a:gd name="connsiteX239" fmla="*/ 454556 w 1900007"/>
              <a:gd name="connsiteY239" fmla="*/ 1067153 h 1304089"/>
              <a:gd name="connsiteX240" fmla="*/ 456458 w 1900007"/>
              <a:gd name="connsiteY240" fmla="*/ 1063181 h 1304089"/>
              <a:gd name="connsiteX241" fmla="*/ 458360 w 1900007"/>
              <a:gd name="connsiteY241" fmla="*/ 1059171 h 1304089"/>
              <a:gd name="connsiteX242" fmla="*/ 460262 w 1900007"/>
              <a:gd name="connsiteY242" fmla="*/ 1055112 h 1304089"/>
              <a:gd name="connsiteX243" fmla="*/ 462164 w 1900007"/>
              <a:gd name="connsiteY243" fmla="*/ 1051004 h 1304089"/>
              <a:gd name="connsiteX244" fmla="*/ 464065 w 1900007"/>
              <a:gd name="connsiteY244" fmla="*/ 1046857 h 1304089"/>
              <a:gd name="connsiteX245" fmla="*/ 465968 w 1900007"/>
              <a:gd name="connsiteY245" fmla="*/ 1042661 h 1304089"/>
              <a:gd name="connsiteX246" fmla="*/ 467869 w 1900007"/>
              <a:gd name="connsiteY246" fmla="*/ 1038406 h 1304089"/>
              <a:gd name="connsiteX247" fmla="*/ 469772 w 1900007"/>
              <a:gd name="connsiteY247" fmla="*/ 1034112 h 1304089"/>
              <a:gd name="connsiteX248" fmla="*/ 471673 w 1900007"/>
              <a:gd name="connsiteY248" fmla="*/ 1029779 h 1304089"/>
              <a:gd name="connsiteX249" fmla="*/ 473576 w 1900007"/>
              <a:gd name="connsiteY249" fmla="*/ 1025387 h 1304089"/>
              <a:gd name="connsiteX250" fmla="*/ 475477 w 1900007"/>
              <a:gd name="connsiteY250" fmla="*/ 1020956 h 1304089"/>
              <a:gd name="connsiteX251" fmla="*/ 477379 w 1900007"/>
              <a:gd name="connsiteY251" fmla="*/ 1016477 h 1304089"/>
              <a:gd name="connsiteX252" fmla="*/ 479281 w 1900007"/>
              <a:gd name="connsiteY252" fmla="*/ 1011948 h 1304089"/>
              <a:gd name="connsiteX253" fmla="*/ 481183 w 1900007"/>
              <a:gd name="connsiteY253" fmla="*/ 1007371 h 1304089"/>
              <a:gd name="connsiteX254" fmla="*/ 483085 w 1900007"/>
              <a:gd name="connsiteY254" fmla="*/ 1002744 h 1304089"/>
              <a:gd name="connsiteX255" fmla="*/ 484987 w 1900007"/>
              <a:gd name="connsiteY255" fmla="*/ 998069 h 1304089"/>
              <a:gd name="connsiteX256" fmla="*/ 486889 w 1900007"/>
              <a:gd name="connsiteY256" fmla="*/ 993354 h 1304089"/>
              <a:gd name="connsiteX257" fmla="*/ 488791 w 1900007"/>
              <a:gd name="connsiteY257" fmla="*/ 988591 h 1304089"/>
              <a:gd name="connsiteX258" fmla="*/ 490693 w 1900007"/>
              <a:gd name="connsiteY258" fmla="*/ 983779 h 1304089"/>
              <a:gd name="connsiteX259" fmla="*/ 492595 w 1900007"/>
              <a:gd name="connsiteY259" fmla="*/ 978917 h 1304089"/>
              <a:gd name="connsiteX260" fmla="*/ 494496 w 1900007"/>
              <a:gd name="connsiteY260" fmla="*/ 974017 h 1304089"/>
              <a:gd name="connsiteX261" fmla="*/ 496398 w 1900007"/>
              <a:gd name="connsiteY261" fmla="*/ 969058 h 1304089"/>
              <a:gd name="connsiteX262" fmla="*/ 498300 w 1900007"/>
              <a:gd name="connsiteY262" fmla="*/ 964060 h 1304089"/>
              <a:gd name="connsiteX263" fmla="*/ 500202 w 1900007"/>
              <a:gd name="connsiteY263" fmla="*/ 959013 h 1304089"/>
              <a:gd name="connsiteX264" fmla="*/ 502104 w 1900007"/>
              <a:gd name="connsiteY264" fmla="*/ 953917 h 1304089"/>
              <a:gd name="connsiteX265" fmla="*/ 504006 w 1900007"/>
              <a:gd name="connsiteY265" fmla="*/ 948782 h 1304089"/>
              <a:gd name="connsiteX266" fmla="*/ 505908 w 1900007"/>
              <a:gd name="connsiteY266" fmla="*/ 943598 h 1304089"/>
              <a:gd name="connsiteX267" fmla="*/ 507809 w 1900007"/>
              <a:gd name="connsiteY267" fmla="*/ 938365 h 1304089"/>
              <a:gd name="connsiteX268" fmla="*/ 509712 w 1900007"/>
              <a:gd name="connsiteY268" fmla="*/ 933093 h 1304089"/>
              <a:gd name="connsiteX269" fmla="*/ 511613 w 1900007"/>
              <a:gd name="connsiteY269" fmla="*/ 927762 h 1304089"/>
              <a:gd name="connsiteX270" fmla="*/ 513516 w 1900007"/>
              <a:gd name="connsiteY270" fmla="*/ 922402 h 1304089"/>
              <a:gd name="connsiteX271" fmla="*/ 515417 w 1900007"/>
              <a:gd name="connsiteY271" fmla="*/ 916984 h 1304089"/>
              <a:gd name="connsiteX272" fmla="*/ 517320 w 1900007"/>
              <a:gd name="connsiteY272" fmla="*/ 911526 h 1304089"/>
              <a:gd name="connsiteX273" fmla="*/ 519221 w 1900007"/>
              <a:gd name="connsiteY273" fmla="*/ 906029 h 1304089"/>
              <a:gd name="connsiteX274" fmla="*/ 521123 w 1900007"/>
              <a:gd name="connsiteY274" fmla="*/ 900483 h 1304089"/>
              <a:gd name="connsiteX275" fmla="*/ 523025 w 1900007"/>
              <a:gd name="connsiteY275" fmla="*/ 894888 h 1304089"/>
              <a:gd name="connsiteX276" fmla="*/ 524927 w 1900007"/>
              <a:gd name="connsiteY276" fmla="*/ 889253 h 1304089"/>
              <a:gd name="connsiteX277" fmla="*/ 526829 w 1900007"/>
              <a:gd name="connsiteY277" fmla="*/ 883575 h 1304089"/>
              <a:gd name="connsiteX278" fmla="*/ 528731 w 1900007"/>
              <a:gd name="connsiteY278" fmla="*/ 877853 h 1304089"/>
              <a:gd name="connsiteX279" fmla="*/ 530633 w 1900007"/>
              <a:gd name="connsiteY279" fmla="*/ 872089 h 1304089"/>
              <a:gd name="connsiteX280" fmla="*/ 532535 w 1900007"/>
              <a:gd name="connsiteY280" fmla="*/ 866283 h 1304089"/>
              <a:gd name="connsiteX281" fmla="*/ 534436 w 1900007"/>
              <a:gd name="connsiteY281" fmla="*/ 860434 h 1304089"/>
              <a:gd name="connsiteX282" fmla="*/ 536339 w 1900007"/>
              <a:gd name="connsiteY282" fmla="*/ 854544 h 1304089"/>
              <a:gd name="connsiteX283" fmla="*/ 538240 w 1900007"/>
              <a:gd name="connsiteY283" fmla="*/ 848613 h 1304089"/>
              <a:gd name="connsiteX284" fmla="*/ 540142 w 1900007"/>
              <a:gd name="connsiteY284" fmla="*/ 842640 h 1304089"/>
              <a:gd name="connsiteX285" fmla="*/ 542044 w 1900007"/>
              <a:gd name="connsiteY285" fmla="*/ 836628 h 1304089"/>
              <a:gd name="connsiteX286" fmla="*/ 543946 w 1900007"/>
              <a:gd name="connsiteY286" fmla="*/ 830576 h 1304089"/>
              <a:gd name="connsiteX287" fmla="*/ 545848 w 1900007"/>
              <a:gd name="connsiteY287" fmla="*/ 824484 h 1304089"/>
              <a:gd name="connsiteX288" fmla="*/ 547750 w 1900007"/>
              <a:gd name="connsiteY288" fmla="*/ 818353 h 1304089"/>
              <a:gd name="connsiteX289" fmla="*/ 549652 w 1900007"/>
              <a:gd name="connsiteY289" fmla="*/ 812183 h 1304089"/>
              <a:gd name="connsiteX290" fmla="*/ 551553 w 1900007"/>
              <a:gd name="connsiteY290" fmla="*/ 805976 h 1304089"/>
              <a:gd name="connsiteX291" fmla="*/ 553456 w 1900007"/>
              <a:gd name="connsiteY291" fmla="*/ 799732 h 1304089"/>
              <a:gd name="connsiteX292" fmla="*/ 555357 w 1900007"/>
              <a:gd name="connsiteY292" fmla="*/ 793450 h 1304089"/>
              <a:gd name="connsiteX293" fmla="*/ 557260 w 1900007"/>
              <a:gd name="connsiteY293" fmla="*/ 787133 h 1304089"/>
              <a:gd name="connsiteX294" fmla="*/ 559161 w 1900007"/>
              <a:gd name="connsiteY294" fmla="*/ 780779 h 1304089"/>
              <a:gd name="connsiteX295" fmla="*/ 561064 w 1900007"/>
              <a:gd name="connsiteY295" fmla="*/ 774391 h 1304089"/>
              <a:gd name="connsiteX296" fmla="*/ 562965 w 1900007"/>
              <a:gd name="connsiteY296" fmla="*/ 767968 h 1304089"/>
              <a:gd name="connsiteX297" fmla="*/ 564867 w 1900007"/>
              <a:gd name="connsiteY297" fmla="*/ 761510 h 1304089"/>
              <a:gd name="connsiteX298" fmla="*/ 566769 w 1900007"/>
              <a:gd name="connsiteY298" fmla="*/ 755021 h 1304089"/>
              <a:gd name="connsiteX299" fmla="*/ 568671 w 1900007"/>
              <a:gd name="connsiteY299" fmla="*/ 748499 h 1304089"/>
              <a:gd name="connsiteX300" fmla="*/ 570573 w 1900007"/>
              <a:gd name="connsiteY300" fmla="*/ 741944 h 1304089"/>
              <a:gd name="connsiteX301" fmla="*/ 572475 w 1900007"/>
              <a:gd name="connsiteY301" fmla="*/ 735359 h 1304089"/>
              <a:gd name="connsiteX302" fmla="*/ 574377 w 1900007"/>
              <a:gd name="connsiteY302" fmla="*/ 728742 h 1304089"/>
              <a:gd name="connsiteX303" fmla="*/ 576279 w 1900007"/>
              <a:gd name="connsiteY303" fmla="*/ 722096 h 1304089"/>
              <a:gd name="connsiteX304" fmla="*/ 578180 w 1900007"/>
              <a:gd name="connsiteY304" fmla="*/ 715422 h 1304089"/>
              <a:gd name="connsiteX305" fmla="*/ 580082 w 1900007"/>
              <a:gd name="connsiteY305" fmla="*/ 708719 h 1304089"/>
              <a:gd name="connsiteX306" fmla="*/ 581984 w 1900007"/>
              <a:gd name="connsiteY306" fmla="*/ 701989 h 1304089"/>
              <a:gd name="connsiteX307" fmla="*/ 583886 w 1900007"/>
              <a:gd name="connsiteY307" fmla="*/ 695232 h 1304089"/>
              <a:gd name="connsiteX308" fmla="*/ 585788 w 1900007"/>
              <a:gd name="connsiteY308" fmla="*/ 688449 h 1304089"/>
              <a:gd name="connsiteX309" fmla="*/ 587690 w 1900007"/>
              <a:gd name="connsiteY309" fmla="*/ 681640 h 1304089"/>
              <a:gd name="connsiteX310" fmla="*/ 589592 w 1900007"/>
              <a:gd name="connsiteY310" fmla="*/ 674808 h 1304089"/>
              <a:gd name="connsiteX311" fmla="*/ 591493 w 1900007"/>
              <a:gd name="connsiteY311" fmla="*/ 667952 h 1304089"/>
              <a:gd name="connsiteX312" fmla="*/ 593396 w 1900007"/>
              <a:gd name="connsiteY312" fmla="*/ 661074 h 1304089"/>
              <a:gd name="connsiteX313" fmla="*/ 595297 w 1900007"/>
              <a:gd name="connsiteY313" fmla="*/ 654175 h 1304089"/>
              <a:gd name="connsiteX314" fmla="*/ 597200 w 1900007"/>
              <a:gd name="connsiteY314" fmla="*/ 647255 h 1304089"/>
              <a:gd name="connsiteX315" fmla="*/ 599101 w 1900007"/>
              <a:gd name="connsiteY315" fmla="*/ 640315 h 1304089"/>
              <a:gd name="connsiteX316" fmla="*/ 601004 w 1900007"/>
              <a:gd name="connsiteY316" fmla="*/ 633356 h 1304089"/>
              <a:gd name="connsiteX317" fmla="*/ 602905 w 1900007"/>
              <a:gd name="connsiteY317" fmla="*/ 626379 h 1304089"/>
              <a:gd name="connsiteX318" fmla="*/ 604807 w 1900007"/>
              <a:gd name="connsiteY318" fmla="*/ 619384 h 1304089"/>
              <a:gd name="connsiteX319" fmla="*/ 606709 w 1900007"/>
              <a:gd name="connsiteY319" fmla="*/ 612374 h 1304089"/>
              <a:gd name="connsiteX320" fmla="*/ 608611 w 1900007"/>
              <a:gd name="connsiteY320" fmla="*/ 605349 h 1304089"/>
              <a:gd name="connsiteX321" fmla="*/ 610513 w 1900007"/>
              <a:gd name="connsiteY321" fmla="*/ 598310 h 1304089"/>
              <a:gd name="connsiteX322" fmla="*/ 612415 w 1900007"/>
              <a:gd name="connsiteY322" fmla="*/ 591258 h 1304089"/>
              <a:gd name="connsiteX323" fmla="*/ 614317 w 1900007"/>
              <a:gd name="connsiteY323" fmla="*/ 584194 h 1304089"/>
              <a:gd name="connsiteX324" fmla="*/ 616219 w 1900007"/>
              <a:gd name="connsiteY324" fmla="*/ 577118 h 1304089"/>
              <a:gd name="connsiteX325" fmla="*/ 618120 w 1900007"/>
              <a:gd name="connsiteY325" fmla="*/ 570033 h 1304089"/>
              <a:gd name="connsiteX326" fmla="*/ 620023 w 1900007"/>
              <a:gd name="connsiteY326" fmla="*/ 562939 h 1304089"/>
              <a:gd name="connsiteX327" fmla="*/ 621924 w 1900007"/>
              <a:gd name="connsiteY327" fmla="*/ 555837 h 1304089"/>
              <a:gd name="connsiteX328" fmla="*/ 623826 w 1900007"/>
              <a:gd name="connsiteY328" fmla="*/ 548729 h 1304089"/>
              <a:gd name="connsiteX329" fmla="*/ 625728 w 1900007"/>
              <a:gd name="connsiteY329" fmla="*/ 541614 h 1304089"/>
              <a:gd name="connsiteX330" fmla="*/ 627630 w 1900007"/>
              <a:gd name="connsiteY330" fmla="*/ 534495 h 1304089"/>
              <a:gd name="connsiteX331" fmla="*/ 629532 w 1900007"/>
              <a:gd name="connsiteY331" fmla="*/ 527373 h 1304089"/>
              <a:gd name="connsiteX332" fmla="*/ 631434 w 1900007"/>
              <a:gd name="connsiteY332" fmla="*/ 520248 h 1304089"/>
              <a:gd name="connsiteX333" fmla="*/ 633336 w 1900007"/>
              <a:gd name="connsiteY333" fmla="*/ 513123 h 1304089"/>
              <a:gd name="connsiteX334" fmla="*/ 635235 w 1900007"/>
              <a:gd name="connsiteY334" fmla="*/ 505997 h 1304089"/>
              <a:gd name="connsiteX335" fmla="*/ 637143 w 1900007"/>
              <a:gd name="connsiteY335" fmla="*/ 498873 h 1304089"/>
              <a:gd name="connsiteX336" fmla="*/ 639040 w 1900007"/>
              <a:gd name="connsiteY336" fmla="*/ 491750 h 1304089"/>
              <a:gd name="connsiteX337" fmla="*/ 640948 w 1900007"/>
              <a:gd name="connsiteY337" fmla="*/ 484631 h 1304089"/>
              <a:gd name="connsiteX338" fmla="*/ 642845 w 1900007"/>
              <a:gd name="connsiteY338" fmla="*/ 477518 h 1304089"/>
              <a:gd name="connsiteX339" fmla="*/ 644743 w 1900007"/>
              <a:gd name="connsiteY339" fmla="*/ 470410 h 1304089"/>
              <a:gd name="connsiteX340" fmla="*/ 646650 w 1900007"/>
              <a:gd name="connsiteY340" fmla="*/ 463309 h 1304089"/>
              <a:gd name="connsiteX341" fmla="*/ 648547 w 1900007"/>
              <a:gd name="connsiteY341" fmla="*/ 456216 h 1304089"/>
              <a:gd name="connsiteX342" fmla="*/ 650455 w 1900007"/>
              <a:gd name="connsiteY342" fmla="*/ 449133 h 1304089"/>
              <a:gd name="connsiteX343" fmla="*/ 652352 w 1900007"/>
              <a:gd name="connsiteY343" fmla="*/ 442060 h 1304089"/>
              <a:gd name="connsiteX344" fmla="*/ 654260 w 1900007"/>
              <a:gd name="connsiteY344" fmla="*/ 435000 h 1304089"/>
              <a:gd name="connsiteX345" fmla="*/ 656157 w 1900007"/>
              <a:gd name="connsiteY345" fmla="*/ 427953 h 1304089"/>
              <a:gd name="connsiteX346" fmla="*/ 658064 w 1900007"/>
              <a:gd name="connsiteY346" fmla="*/ 420921 h 1304089"/>
              <a:gd name="connsiteX347" fmla="*/ 659962 w 1900007"/>
              <a:gd name="connsiteY347" fmla="*/ 413904 h 1304089"/>
              <a:gd name="connsiteX348" fmla="*/ 661869 w 1900007"/>
              <a:gd name="connsiteY348" fmla="*/ 406905 h 1304089"/>
              <a:gd name="connsiteX349" fmla="*/ 663767 w 1900007"/>
              <a:gd name="connsiteY349" fmla="*/ 399923 h 1304089"/>
              <a:gd name="connsiteX350" fmla="*/ 665664 w 1900007"/>
              <a:gd name="connsiteY350" fmla="*/ 392962 h 1304089"/>
              <a:gd name="connsiteX351" fmla="*/ 667572 w 1900007"/>
              <a:gd name="connsiteY351" fmla="*/ 386021 h 1304089"/>
              <a:gd name="connsiteX352" fmla="*/ 669469 w 1900007"/>
              <a:gd name="connsiteY352" fmla="*/ 379103 h 1304089"/>
              <a:gd name="connsiteX353" fmla="*/ 671377 w 1900007"/>
              <a:gd name="connsiteY353" fmla="*/ 372209 h 1304089"/>
              <a:gd name="connsiteX354" fmla="*/ 673274 w 1900007"/>
              <a:gd name="connsiteY354" fmla="*/ 365338 h 1304089"/>
              <a:gd name="connsiteX355" fmla="*/ 675181 w 1900007"/>
              <a:gd name="connsiteY355" fmla="*/ 358495 h 1304089"/>
              <a:gd name="connsiteX356" fmla="*/ 677079 w 1900007"/>
              <a:gd name="connsiteY356" fmla="*/ 351677 h 1304089"/>
              <a:gd name="connsiteX357" fmla="*/ 678986 w 1900007"/>
              <a:gd name="connsiteY357" fmla="*/ 344890 h 1304089"/>
              <a:gd name="connsiteX358" fmla="*/ 680884 w 1900007"/>
              <a:gd name="connsiteY358" fmla="*/ 338132 h 1304089"/>
              <a:gd name="connsiteX359" fmla="*/ 682781 w 1900007"/>
              <a:gd name="connsiteY359" fmla="*/ 331405 h 1304089"/>
              <a:gd name="connsiteX360" fmla="*/ 684689 w 1900007"/>
              <a:gd name="connsiteY360" fmla="*/ 324712 h 1304089"/>
              <a:gd name="connsiteX361" fmla="*/ 686586 w 1900007"/>
              <a:gd name="connsiteY361" fmla="*/ 318052 h 1304089"/>
              <a:gd name="connsiteX362" fmla="*/ 688493 w 1900007"/>
              <a:gd name="connsiteY362" fmla="*/ 311427 h 1304089"/>
              <a:gd name="connsiteX363" fmla="*/ 690391 w 1900007"/>
              <a:gd name="connsiteY363" fmla="*/ 304839 h 1304089"/>
              <a:gd name="connsiteX364" fmla="*/ 692298 w 1900007"/>
              <a:gd name="connsiteY364" fmla="*/ 298289 h 1304089"/>
              <a:gd name="connsiteX365" fmla="*/ 694196 w 1900007"/>
              <a:gd name="connsiteY365" fmla="*/ 291778 h 1304089"/>
              <a:gd name="connsiteX366" fmla="*/ 696103 w 1900007"/>
              <a:gd name="connsiteY366" fmla="*/ 285308 h 1304089"/>
              <a:gd name="connsiteX367" fmla="*/ 698001 w 1900007"/>
              <a:gd name="connsiteY367" fmla="*/ 278879 h 1304089"/>
              <a:gd name="connsiteX368" fmla="*/ 699898 w 1900007"/>
              <a:gd name="connsiteY368" fmla="*/ 272494 h 1304089"/>
              <a:gd name="connsiteX369" fmla="*/ 701805 w 1900007"/>
              <a:gd name="connsiteY369" fmla="*/ 266153 h 1304089"/>
              <a:gd name="connsiteX370" fmla="*/ 703703 w 1900007"/>
              <a:gd name="connsiteY370" fmla="*/ 259858 h 1304089"/>
              <a:gd name="connsiteX371" fmla="*/ 705610 w 1900007"/>
              <a:gd name="connsiteY371" fmla="*/ 253610 h 1304089"/>
              <a:gd name="connsiteX372" fmla="*/ 707508 w 1900007"/>
              <a:gd name="connsiteY372" fmla="*/ 247411 h 1304089"/>
              <a:gd name="connsiteX373" fmla="*/ 709415 w 1900007"/>
              <a:gd name="connsiteY373" fmla="*/ 241260 h 1304089"/>
              <a:gd name="connsiteX374" fmla="*/ 711313 w 1900007"/>
              <a:gd name="connsiteY374" fmla="*/ 235162 h 1304089"/>
              <a:gd name="connsiteX375" fmla="*/ 713220 w 1900007"/>
              <a:gd name="connsiteY375" fmla="*/ 229115 h 1304089"/>
              <a:gd name="connsiteX376" fmla="*/ 715117 w 1900007"/>
              <a:gd name="connsiteY376" fmla="*/ 223121 h 1304089"/>
              <a:gd name="connsiteX377" fmla="*/ 717015 w 1900007"/>
              <a:gd name="connsiteY377" fmla="*/ 217183 h 1304089"/>
              <a:gd name="connsiteX378" fmla="*/ 718922 w 1900007"/>
              <a:gd name="connsiteY378" fmla="*/ 211301 h 1304089"/>
              <a:gd name="connsiteX379" fmla="*/ 720820 w 1900007"/>
              <a:gd name="connsiteY379" fmla="*/ 205476 h 1304089"/>
              <a:gd name="connsiteX380" fmla="*/ 722727 w 1900007"/>
              <a:gd name="connsiteY380" fmla="*/ 199710 h 1304089"/>
              <a:gd name="connsiteX381" fmla="*/ 724625 w 1900007"/>
              <a:gd name="connsiteY381" fmla="*/ 194003 h 1304089"/>
              <a:gd name="connsiteX382" fmla="*/ 726532 w 1900007"/>
              <a:gd name="connsiteY382" fmla="*/ 188358 h 1304089"/>
              <a:gd name="connsiteX383" fmla="*/ 728430 w 1900007"/>
              <a:gd name="connsiteY383" fmla="*/ 182775 h 1304089"/>
              <a:gd name="connsiteX384" fmla="*/ 730337 w 1900007"/>
              <a:gd name="connsiteY384" fmla="*/ 177255 h 1304089"/>
              <a:gd name="connsiteX385" fmla="*/ 732234 w 1900007"/>
              <a:gd name="connsiteY385" fmla="*/ 171800 h 1304089"/>
              <a:gd name="connsiteX386" fmla="*/ 734142 w 1900007"/>
              <a:gd name="connsiteY386" fmla="*/ 166412 h 1304089"/>
              <a:gd name="connsiteX387" fmla="*/ 736039 w 1900007"/>
              <a:gd name="connsiteY387" fmla="*/ 161090 h 1304089"/>
              <a:gd name="connsiteX388" fmla="*/ 737937 w 1900007"/>
              <a:gd name="connsiteY388" fmla="*/ 155836 h 1304089"/>
              <a:gd name="connsiteX389" fmla="*/ 739844 w 1900007"/>
              <a:gd name="connsiteY389" fmla="*/ 150652 h 1304089"/>
              <a:gd name="connsiteX390" fmla="*/ 741742 w 1900007"/>
              <a:gd name="connsiteY390" fmla="*/ 145539 h 1304089"/>
              <a:gd name="connsiteX391" fmla="*/ 743649 w 1900007"/>
              <a:gd name="connsiteY391" fmla="*/ 140498 h 1304089"/>
              <a:gd name="connsiteX392" fmla="*/ 745547 w 1900007"/>
              <a:gd name="connsiteY392" fmla="*/ 135529 h 1304089"/>
              <a:gd name="connsiteX393" fmla="*/ 747454 w 1900007"/>
              <a:gd name="connsiteY393" fmla="*/ 130633 h 1304089"/>
              <a:gd name="connsiteX394" fmla="*/ 749351 w 1900007"/>
              <a:gd name="connsiteY394" fmla="*/ 125814 h 1304089"/>
              <a:gd name="connsiteX395" fmla="*/ 751259 w 1900007"/>
              <a:gd name="connsiteY395" fmla="*/ 121072 h 1304089"/>
              <a:gd name="connsiteX396" fmla="*/ 753156 w 1900007"/>
              <a:gd name="connsiteY396" fmla="*/ 116405 h 1304089"/>
              <a:gd name="connsiteX397" fmla="*/ 755054 w 1900007"/>
              <a:gd name="connsiteY397" fmla="*/ 111818 h 1304089"/>
              <a:gd name="connsiteX398" fmla="*/ 756961 w 1900007"/>
              <a:gd name="connsiteY398" fmla="*/ 107310 h 1304089"/>
              <a:gd name="connsiteX399" fmla="*/ 758859 w 1900007"/>
              <a:gd name="connsiteY399" fmla="*/ 102882 h 1304089"/>
              <a:gd name="connsiteX400" fmla="*/ 760766 w 1900007"/>
              <a:gd name="connsiteY400" fmla="*/ 98535 h 1304089"/>
              <a:gd name="connsiteX401" fmla="*/ 762663 w 1900007"/>
              <a:gd name="connsiteY401" fmla="*/ 94271 h 1304089"/>
              <a:gd name="connsiteX402" fmla="*/ 764571 w 1900007"/>
              <a:gd name="connsiteY402" fmla="*/ 90091 h 1304089"/>
              <a:gd name="connsiteX403" fmla="*/ 766468 w 1900007"/>
              <a:gd name="connsiteY403" fmla="*/ 85995 h 1304089"/>
              <a:gd name="connsiteX404" fmla="*/ 768376 w 1900007"/>
              <a:gd name="connsiteY404" fmla="*/ 81984 h 1304089"/>
              <a:gd name="connsiteX405" fmla="*/ 770273 w 1900007"/>
              <a:gd name="connsiteY405" fmla="*/ 78060 h 1304089"/>
              <a:gd name="connsiteX406" fmla="*/ 772171 w 1900007"/>
              <a:gd name="connsiteY406" fmla="*/ 74223 h 1304089"/>
              <a:gd name="connsiteX407" fmla="*/ 774078 w 1900007"/>
              <a:gd name="connsiteY407" fmla="*/ 70474 h 1304089"/>
              <a:gd name="connsiteX408" fmla="*/ 775975 w 1900007"/>
              <a:gd name="connsiteY408" fmla="*/ 66814 h 1304089"/>
              <a:gd name="connsiteX409" fmla="*/ 777883 w 1900007"/>
              <a:gd name="connsiteY409" fmla="*/ 63244 h 1304089"/>
              <a:gd name="connsiteX410" fmla="*/ 779780 w 1900007"/>
              <a:gd name="connsiteY410" fmla="*/ 59765 h 1304089"/>
              <a:gd name="connsiteX411" fmla="*/ 781688 w 1900007"/>
              <a:gd name="connsiteY411" fmla="*/ 56376 h 1304089"/>
              <a:gd name="connsiteX412" fmla="*/ 783585 w 1900007"/>
              <a:gd name="connsiteY412" fmla="*/ 53081 h 1304089"/>
              <a:gd name="connsiteX413" fmla="*/ 785492 w 1900007"/>
              <a:gd name="connsiteY413" fmla="*/ 49879 h 1304089"/>
              <a:gd name="connsiteX414" fmla="*/ 787390 w 1900007"/>
              <a:gd name="connsiteY414" fmla="*/ 46770 h 1304089"/>
              <a:gd name="connsiteX415" fmla="*/ 789297 w 1900007"/>
              <a:gd name="connsiteY415" fmla="*/ 43756 h 1304089"/>
              <a:gd name="connsiteX416" fmla="*/ 791195 w 1900007"/>
              <a:gd name="connsiteY416" fmla="*/ 40837 h 1304089"/>
              <a:gd name="connsiteX417" fmla="*/ 793092 w 1900007"/>
              <a:gd name="connsiteY417" fmla="*/ 38014 h 1304089"/>
              <a:gd name="connsiteX418" fmla="*/ 795000 w 1900007"/>
              <a:gd name="connsiteY418" fmla="*/ 35288 h 1304089"/>
              <a:gd name="connsiteX419" fmla="*/ 796897 w 1900007"/>
              <a:gd name="connsiteY419" fmla="*/ 32660 h 1304089"/>
              <a:gd name="connsiteX420" fmla="*/ 798804 w 1900007"/>
              <a:gd name="connsiteY420" fmla="*/ 30129 h 1304089"/>
              <a:gd name="connsiteX421" fmla="*/ 800702 w 1900007"/>
              <a:gd name="connsiteY421" fmla="*/ 27697 h 1304089"/>
              <a:gd name="connsiteX422" fmla="*/ 802609 w 1900007"/>
              <a:gd name="connsiteY422" fmla="*/ 25365 h 1304089"/>
              <a:gd name="connsiteX423" fmla="*/ 804507 w 1900007"/>
              <a:gd name="connsiteY423" fmla="*/ 23131 h 1304089"/>
              <a:gd name="connsiteX424" fmla="*/ 806414 w 1900007"/>
              <a:gd name="connsiteY424" fmla="*/ 20997 h 1304089"/>
              <a:gd name="connsiteX425" fmla="*/ 808312 w 1900007"/>
              <a:gd name="connsiteY425" fmla="*/ 18966 h 1304089"/>
              <a:gd name="connsiteX426" fmla="*/ 810209 w 1900007"/>
              <a:gd name="connsiteY426" fmla="*/ 17034 h 1304089"/>
              <a:gd name="connsiteX427" fmla="*/ 812117 w 1900007"/>
              <a:gd name="connsiteY427" fmla="*/ 15205 h 1304089"/>
              <a:gd name="connsiteX428" fmla="*/ 814014 w 1900007"/>
              <a:gd name="connsiteY428" fmla="*/ 13478 h 1304089"/>
              <a:gd name="connsiteX429" fmla="*/ 815921 w 1900007"/>
              <a:gd name="connsiteY429" fmla="*/ 11853 h 1304089"/>
              <a:gd name="connsiteX430" fmla="*/ 817819 w 1900007"/>
              <a:gd name="connsiteY430" fmla="*/ 10332 h 1304089"/>
              <a:gd name="connsiteX431" fmla="*/ 819726 w 1900007"/>
              <a:gd name="connsiteY431" fmla="*/ 8913 h 1304089"/>
              <a:gd name="connsiteX432" fmla="*/ 821624 w 1900007"/>
              <a:gd name="connsiteY432" fmla="*/ 7599 h 1304089"/>
              <a:gd name="connsiteX433" fmla="*/ 823531 w 1900007"/>
              <a:gd name="connsiteY433" fmla="*/ 6388 h 1304089"/>
              <a:gd name="connsiteX434" fmla="*/ 825429 w 1900007"/>
              <a:gd name="connsiteY434" fmla="*/ 5281 h 1304089"/>
              <a:gd name="connsiteX435" fmla="*/ 827326 w 1900007"/>
              <a:gd name="connsiteY435" fmla="*/ 4280 h 1304089"/>
              <a:gd name="connsiteX436" fmla="*/ 829233 w 1900007"/>
              <a:gd name="connsiteY436" fmla="*/ 3383 h 1304089"/>
              <a:gd name="connsiteX437" fmla="*/ 831131 w 1900007"/>
              <a:gd name="connsiteY437" fmla="*/ 2591 h 1304089"/>
              <a:gd name="connsiteX438" fmla="*/ 833038 w 1900007"/>
              <a:gd name="connsiteY438" fmla="*/ 1904 h 1304089"/>
              <a:gd name="connsiteX439" fmla="*/ 834936 w 1900007"/>
              <a:gd name="connsiteY439" fmla="*/ 1322 h 1304089"/>
              <a:gd name="connsiteX440" fmla="*/ 836843 w 1900007"/>
              <a:gd name="connsiteY440" fmla="*/ 846 h 1304089"/>
              <a:gd name="connsiteX441" fmla="*/ 838741 w 1900007"/>
              <a:gd name="connsiteY441" fmla="*/ 476 h 1304089"/>
              <a:gd name="connsiteX442" fmla="*/ 840648 w 1900007"/>
              <a:gd name="connsiteY442" fmla="*/ 212 h 1304089"/>
              <a:gd name="connsiteX443" fmla="*/ 842545 w 1900007"/>
              <a:gd name="connsiteY443" fmla="*/ 53 h 1304089"/>
              <a:gd name="connsiteX444" fmla="*/ 844443 w 1900007"/>
              <a:gd name="connsiteY444" fmla="*/ 0 h 1304089"/>
              <a:gd name="connsiteX445" fmla="*/ 846350 w 1900007"/>
              <a:gd name="connsiteY445" fmla="*/ 53 h 1304089"/>
              <a:gd name="connsiteX446" fmla="*/ 848248 w 1900007"/>
              <a:gd name="connsiteY446" fmla="*/ 212 h 1304089"/>
              <a:gd name="connsiteX447" fmla="*/ 850155 w 1900007"/>
              <a:gd name="connsiteY447" fmla="*/ 476 h 1304089"/>
              <a:gd name="connsiteX448" fmla="*/ 852053 w 1900007"/>
              <a:gd name="connsiteY448" fmla="*/ 846 h 1304089"/>
              <a:gd name="connsiteX449" fmla="*/ 853960 w 1900007"/>
              <a:gd name="connsiteY449" fmla="*/ 1322 h 1304089"/>
              <a:gd name="connsiteX450" fmla="*/ 855858 w 1900007"/>
              <a:gd name="connsiteY450" fmla="*/ 1904 h 1304089"/>
              <a:gd name="connsiteX451" fmla="*/ 857765 w 1900007"/>
              <a:gd name="connsiteY451" fmla="*/ 2591 h 1304089"/>
              <a:gd name="connsiteX452" fmla="*/ 859662 w 1900007"/>
              <a:gd name="connsiteY452" fmla="*/ 3383 h 1304089"/>
              <a:gd name="connsiteX453" fmla="*/ 861570 w 1900007"/>
              <a:gd name="connsiteY453" fmla="*/ 4280 h 1304089"/>
              <a:gd name="connsiteX454" fmla="*/ 863467 w 1900007"/>
              <a:gd name="connsiteY454" fmla="*/ 5281 h 1304089"/>
              <a:gd name="connsiteX455" fmla="*/ 865365 w 1900007"/>
              <a:gd name="connsiteY455" fmla="*/ 6388 h 1304089"/>
              <a:gd name="connsiteX456" fmla="*/ 867272 w 1900007"/>
              <a:gd name="connsiteY456" fmla="*/ 7599 h 1304089"/>
              <a:gd name="connsiteX457" fmla="*/ 869170 w 1900007"/>
              <a:gd name="connsiteY457" fmla="*/ 8913 h 1304089"/>
              <a:gd name="connsiteX458" fmla="*/ 871077 w 1900007"/>
              <a:gd name="connsiteY458" fmla="*/ 10332 h 1304089"/>
              <a:gd name="connsiteX459" fmla="*/ 872974 w 1900007"/>
              <a:gd name="connsiteY459" fmla="*/ 11853 h 1304089"/>
              <a:gd name="connsiteX460" fmla="*/ 874882 w 1900007"/>
              <a:gd name="connsiteY460" fmla="*/ 13478 h 1304089"/>
              <a:gd name="connsiteX461" fmla="*/ 876779 w 1900007"/>
              <a:gd name="connsiteY461" fmla="*/ 15205 h 1304089"/>
              <a:gd name="connsiteX462" fmla="*/ 878687 w 1900007"/>
              <a:gd name="connsiteY462" fmla="*/ 17034 h 1304089"/>
              <a:gd name="connsiteX463" fmla="*/ 880584 w 1900007"/>
              <a:gd name="connsiteY463" fmla="*/ 18966 h 1304089"/>
              <a:gd name="connsiteX464" fmla="*/ 882482 w 1900007"/>
              <a:gd name="connsiteY464" fmla="*/ 20997 h 1304089"/>
              <a:gd name="connsiteX465" fmla="*/ 884389 w 1900007"/>
              <a:gd name="connsiteY465" fmla="*/ 23131 h 1304089"/>
              <a:gd name="connsiteX466" fmla="*/ 886286 w 1900007"/>
              <a:gd name="connsiteY466" fmla="*/ 25365 h 1304089"/>
              <a:gd name="connsiteX467" fmla="*/ 888194 w 1900007"/>
              <a:gd name="connsiteY467" fmla="*/ 27697 h 1304089"/>
              <a:gd name="connsiteX468" fmla="*/ 890091 w 1900007"/>
              <a:gd name="connsiteY468" fmla="*/ 30129 h 1304089"/>
              <a:gd name="connsiteX469" fmla="*/ 891999 w 1900007"/>
              <a:gd name="connsiteY469" fmla="*/ 32660 h 1304089"/>
              <a:gd name="connsiteX470" fmla="*/ 893896 w 1900007"/>
              <a:gd name="connsiteY470" fmla="*/ 35288 h 1304089"/>
              <a:gd name="connsiteX471" fmla="*/ 895804 w 1900007"/>
              <a:gd name="connsiteY471" fmla="*/ 38014 h 1304089"/>
              <a:gd name="connsiteX472" fmla="*/ 897701 w 1900007"/>
              <a:gd name="connsiteY472" fmla="*/ 40837 h 1304089"/>
              <a:gd name="connsiteX473" fmla="*/ 899599 w 1900007"/>
              <a:gd name="connsiteY473" fmla="*/ 43756 h 1304089"/>
              <a:gd name="connsiteX474" fmla="*/ 901506 w 1900007"/>
              <a:gd name="connsiteY474" fmla="*/ 46770 h 1304089"/>
              <a:gd name="connsiteX475" fmla="*/ 903403 w 1900007"/>
              <a:gd name="connsiteY475" fmla="*/ 49879 h 1304089"/>
              <a:gd name="connsiteX476" fmla="*/ 905311 w 1900007"/>
              <a:gd name="connsiteY476" fmla="*/ 53081 h 1304089"/>
              <a:gd name="connsiteX477" fmla="*/ 907208 w 1900007"/>
              <a:gd name="connsiteY477" fmla="*/ 56376 h 1304089"/>
              <a:gd name="connsiteX478" fmla="*/ 909116 w 1900007"/>
              <a:gd name="connsiteY478" fmla="*/ 59765 h 1304089"/>
              <a:gd name="connsiteX479" fmla="*/ 911013 w 1900007"/>
              <a:gd name="connsiteY479" fmla="*/ 63244 h 1304089"/>
              <a:gd name="connsiteX480" fmla="*/ 912920 w 1900007"/>
              <a:gd name="connsiteY480" fmla="*/ 66814 h 1304089"/>
              <a:gd name="connsiteX481" fmla="*/ 914818 w 1900007"/>
              <a:gd name="connsiteY481" fmla="*/ 70474 h 1304089"/>
              <a:gd name="connsiteX482" fmla="*/ 916725 w 1900007"/>
              <a:gd name="connsiteY482" fmla="*/ 74223 h 1304089"/>
              <a:gd name="connsiteX483" fmla="*/ 918623 w 1900007"/>
              <a:gd name="connsiteY483" fmla="*/ 78060 h 1304089"/>
              <a:gd name="connsiteX484" fmla="*/ 920520 w 1900007"/>
              <a:gd name="connsiteY484" fmla="*/ 81984 h 1304089"/>
              <a:gd name="connsiteX485" fmla="*/ 922428 w 1900007"/>
              <a:gd name="connsiteY485" fmla="*/ 85995 h 1304089"/>
              <a:gd name="connsiteX486" fmla="*/ 924325 w 1900007"/>
              <a:gd name="connsiteY486" fmla="*/ 90091 h 1304089"/>
              <a:gd name="connsiteX487" fmla="*/ 926232 w 1900007"/>
              <a:gd name="connsiteY487" fmla="*/ 94271 h 1304089"/>
              <a:gd name="connsiteX488" fmla="*/ 928130 w 1900007"/>
              <a:gd name="connsiteY488" fmla="*/ 98535 h 1304089"/>
              <a:gd name="connsiteX489" fmla="*/ 930037 w 1900007"/>
              <a:gd name="connsiteY489" fmla="*/ 102882 h 1304089"/>
              <a:gd name="connsiteX490" fmla="*/ 931935 w 1900007"/>
              <a:gd name="connsiteY490" fmla="*/ 107310 h 1304089"/>
              <a:gd name="connsiteX491" fmla="*/ 933842 w 1900007"/>
              <a:gd name="connsiteY491" fmla="*/ 111818 h 1304089"/>
              <a:gd name="connsiteX492" fmla="*/ 935740 w 1900007"/>
              <a:gd name="connsiteY492" fmla="*/ 116405 h 1304089"/>
              <a:gd name="connsiteX493" fmla="*/ 937637 w 1900007"/>
              <a:gd name="connsiteY493" fmla="*/ 121072 h 1304089"/>
              <a:gd name="connsiteX494" fmla="*/ 939545 w 1900007"/>
              <a:gd name="connsiteY494" fmla="*/ 125814 h 1304089"/>
              <a:gd name="connsiteX495" fmla="*/ 941442 w 1900007"/>
              <a:gd name="connsiteY495" fmla="*/ 130633 h 1304089"/>
              <a:gd name="connsiteX496" fmla="*/ 943349 w 1900007"/>
              <a:gd name="connsiteY496" fmla="*/ 135529 h 1304089"/>
              <a:gd name="connsiteX497" fmla="*/ 945247 w 1900007"/>
              <a:gd name="connsiteY497" fmla="*/ 140498 h 1304089"/>
              <a:gd name="connsiteX498" fmla="*/ 947154 w 1900007"/>
              <a:gd name="connsiteY498" fmla="*/ 145539 h 1304089"/>
              <a:gd name="connsiteX499" fmla="*/ 949052 w 1900007"/>
              <a:gd name="connsiteY499" fmla="*/ 150652 h 1304089"/>
              <a:gd name="connsiteX500" fmla="*/ 950959 w 1900007"/>
              <a:gd name="connsiteY500" fmla="*/ 155836 h 1304089"/>
              <a:gd name="connsiteX501" fmla="*/ 952857 w 1900007"/>
              <a:gd name="connsiteY501" fmla="*/ 161090 h 1304089"/>
              <a:gd name="connsiteX502" fmla="*/ 954754 w 1900007"/>
              <a:gd name="connsiteY502" fmla="*/ 166412 h 1304089"/>
              <a:gd name="connsiteX503" fmla="*/ 956661 w 1900007"/>
              <a:gd name="connsiteY503" fmla="*/ 171800 h 1304089"/>
              <a:gd name="connsiteX504" fmla="*/ 958559 w 1900007"/>
              <a:gd name="connsiteY504" fmla="*/ 177255 h 1304089"/>
              <a:gd name="connsiteX505" fmla="*/ 960466 w 1900007"/>
              <a:gd name="connsiteY505" fmla="*/ 182775 h 1304089"/>
              <a:gd name="connsiteX506" fmla="*/ 962364 w 1900007"/>
              <a:gd name="connsiteY506" fmla="*/ 188358 h 1304089"/>
              <a:gd name="connsiteX507" fmla="*/ 964271 w 1900007"/>
              <a:gd name="connsiteY507" fmla="*/ 194003 h 1304089"/>
              <a:gd name="connsiteX508" fmla="*/ 966169 w 1900007"/>
              <a:gd name="connsiteY508" fmla="*/ 199710 h 1304089"/>
              <a:gd name="connsiteX509" fmla="*/ 968076 w 1900007"/>
              <a:gd name="connsiteY509" fmla="*/ 205476 h 1304089"/>
              <a:gd name="connsiteX510" fmla="*/ 969973 w 1900007"/>
              <a:gd name="connsiteY510" fmla="*/ 211301 h 1304089"/>
              <a:gd name="connsiteX511" fmla="*/ 971871 w 1900007"/>
              <a:gd name="connsiteY511" fmla="*/ 217183 h 1304089"/>
              <a:gd name="connsiteX512" fmla="*/ 973778 w 1900007"/>
              <a:gd name="connsiteY512" fmla="*/ 223121 h 1304089"/>
              <a:gd name="connsiteX513" fmla="*/ 975676 w 1900007"/>
              <a:gd name="connsiteY513" fmla="*/ 229115 h 1304089"/>
              <a:gd name="connsiteX514" fmla="*/ 977583 w 1900007"/>
              <a:gd name="connsiteY514" fmla="*/ 235162 h 1304089"/>
              <a:gd name="connsiteX515" fmla="*/ 979481 w 1900007"/>
              <a:gd name="connsiteY515" fmla="*/ 241260 h 1304089"/>
              <a:gd name="connsiteX516" fmla="*/ 981388 w 1900007"/>
              <a:gd name="connsiteY516" fmla="*/ 247411 h 1304089"/>
              <a:gd name="connsiteX517" fmla="*/ 983285 w 1900007"/>
              <a:gd name="connsiteY517" fmla="*/ 253610 h 1304089"/>
              <a:gd name="connsiteX518" fmla="*/ 985193 w 1900007"/>
              <a:gd name="connsiteY518" fmla="*/ 259858 h 1304089"/>
              <a:gd name="connsiteX519" fmla="*/ 987090 w 1900007"/>
              <a:gd name="connsiteY519" fmla="*/ 266153 h 1304089"/>
              <a:gd name="connsiteX520" fmla="*/ 988998 w 1900007"/>
              <a:gd name="connsiteY520" fmla="*/ 272494 h 1304089"/>
              <a:gd name="connsiteX521" fmla="*/ 990895 w 1900007"/>
              <a:gd name="connsiteY521" fmla="*/ 278879 h 1304089"/>
              <a:gd name="connsiteX522" fmla="*/ 992793 w 1900007"/>
              <a:gd name="connsiteY522" fmla="*/ 285308 h 1304089"/>
              <a:gd name="connsiteX523" fmla="*/ 994700 w 1900007"/>
              <a:gd name="connsiteY523" fmla="*/ 291778 h 1304089"/>
              <a:gd name="connsiteX524" fmla="*/ 996598 w 1900007"/>
              <a:gd name="connsiteY524" fmla="*/ 298289 h 1304089"/>
              <a:gd name="connsiteX525" fmla="*/ 998505 w 1900007"/>
              <a:gd name="connsiteY525" fmla="*/ 304839 h 1304089"/>
              <a:gd name="connsiteX526" fmla="*/ 1000402 w 1900007"/>
              <a:gd name="connsiteY526" fmla="*/ 311427 h 1304089"/>
              <a:gd name="connsiteX527" fmla="*/ 1002310 w 1900007"/>
              <a:gd name="connsiteY527" fmla="*/ 318052 h 1304089"/>
              <a:gd name="connsiteX528" fmla="*/ 1004207 w 1900007"/>
              <a:gd name="connsiteY528" fmla="*/ 324712 h 1304089"/>
              <a:gd name="connsiteX529" fmla="*/ 1006115 w 1900007"/>
              <a:gd name="connsiteY529" fmla="*/ 331405 h 1304089"/>
              <a:gd name="connsiteX530" fmla="*/ 1008012 w 1900007"/>
              <a:gd name="connsiteY530" fmla="*/ 338132 h 1304089"/>
              <a:gd name="connsiteX531" fmla="*/ 1009910 w 1900007"/>
              <a:gd name="connsiteY531" fmla="*/ 344890 h 1304089"/>
              <a:gd name="connsiteX532" fmla="*/ 1011817 w 1900007"/>
              <a:gd name="connsiteY532" fmla="*/ 351677 h 1304089"/>
              <a:gd name="connsiteX533" fmla="*/ 1013714 w 1900007"/>
              <a:gd name="connsiteY533" fmla="*/ 358495 h 1304089"/>
              <a:gd name="connsiteX534" fmla="*/ 1015622 w 1900007"/>
              <a:gd name="connsiteY534" fmla="*/ 365338 h 1304089"/>
              <a:gd name="connsiteX535" fmla="*/ 1017519 w 1900007"/>
              <a:gd name="connsiteY535" fmla="*/ 372209 h 1304089"/>
              <a:gd name="connsiteX536" fmla="*/ 1019427 w 1900007"/>
              <a:gd name="connsiteY536" fmla="*/ 379103 h 1304089"/>
              <a:gd name="connsiteX537" fmla="*/ 1021324 w 1900007"/>
              <a:gd name="connsiteY537" fmla="*/ 386021 h 1304089"/>
              <a:gd name="connsiteX538" fmla="*/ 1023231 w 1900007"/>
              <a:gd name="connsiteY538" fmla="*/ 392962 h 1304089"/>
              <a:gd name="connsiteX539" fmla="*/ 1025129 w 1900007"/>
              <a:gd name="connsiteY539" fmla="*/ 399923 h 1304089"/>
              <a:gd name="connsiteX540" fmla="*/ 1027026 w 1900007"/>
              <a:gd name="connsiteY540" fmla="*/ 406905 h 1304089"/>
              <a:gd name="connsiteX541" fmla="*/ 1028934 w 1900007"/>
              <a:gd name="connsiteY541" fmla="*/ 413904 h 1304089"/>
              <a:gd name="connsiteX542" fmla="*/ 1030831 w 1900007"/>
              <a:gd name="connsiteY542" fmla="*/ 420921 h 1304089"/>
              <a:gd name="connsiteX543" fmla="*/ 1032739 w 1900007"/>
              <a:gd name="connsiteY543" fmla="*/ 427953 h 1304089"/>
              <a:gd name="connsiteX544" fmla="*/ 1034636 w 1900007"/>
              <a:gd name="connsiteY544" fmla="*/ 435000 h 1304089"/>
              <a:gd name="connsiteX545" fmla="*/ 1036543 w 1900007"/>
              <a:gd name="connsiteY545" fmla="*/ 442060 h 1304089"/>
              <a:gd name="connsiteX546" fmla="*/ 1038441 w 1900007"/>
              <a:gd name="connsiteY546" fmla="*/ 449133 h 1304089"/>
              <a:gd name="connsiteX547" fmla="*/ 1040348 w 1900007"/>
              <a:gd name="connsiteY547" fmla="*/ 456216 h 1304089"/>
              <a:gd name="connsiteX548" fmla="*/ 1042246 w 1900007"/>
              <a:gd name="connsiteY548" fmla="*/ 463309 h 1304089"/>
              <a:gd name="connsiteX549" fmla="*/ 1044153 w 1900007"/>
              <a:gd name="connsiteY549" fmla="*/ 470410 h 1304089"/>
              <a:gd name="connsiteX550" fmla="*/ 1046051 w 1900007"/>
              <a:gd name="connsiteY550" fmla="*/ 477518 h 1304089"/>
              <a:gd name="connsiteX551" fmla="*/ 1047948 w 1900007"/>
              <a:gd name="connsiteY551" fmla="*/ 484631 h 1304089"/>
              <a:gd name="connsiteX552" fmla="*/ 1049856 w 1900007"/>
              <a:gd name="connsiteY552" fmla="*/ 491750 h 1304089"/>
              <a:gd name="connsiteX553" fmla="*/ 1051753 w 1900007"/>
              <a:gd name="connsiteY553" fmla="*/ 498873 h 1304089"/>
              <a:gd name="connsiteX554" fmla="*/ 1053660 w 1900007"/>
              <a:gd name="connsiteY554" fmla="*/ 505997 h 1304089"/>
              <a:gd name="connsiteX555" fmla="*/ 1055558 w 1900007"/>
              <a:gd name="connsiteY555" fmla="*/ 513123 h 1304089"/>
              <a:gd name="connsiteX556" fmla="*/ 1057465 w 1900007"/>
              <a:gd name="connsiteY556" fmla="*/ 520248 h 1304089"/>
              <a:gd name="connsiteX557" fmla="*/ 1059363 w 1900007"/>
              <a:gd name="connsiteY557" fmla="*/ 527373 h 1304089"/>
              <a:gd name="connsiteX558" fmla="*/ 1061270 w 1900007"/>
              <a:gd name="connsiteY558" fmla="*/ 534495 h 1304089"/>
              <a:gd name="connsiteX559" fmla="*/ 1063168 w 1900007"/>
              <a:gd name="connsiteY559" fmla="*/ 541614 h 1304089"/>
              <a:gd name="connsiteX560" fmla="*/ 1065065 w 1900007"/>
              <a:gd name="connsiteY560" fmla="*/ 548729 h 1304089"/>
              <a:gd name="connsiteX561" fmla="*/ 1066973 w 1900007"/>
              <a:gd name="connsiteY561" fmla="*/ 555837 h 1304089"/>
              <a:gd name="connsiteX562" fmla="*/ 1068870 w 1900007"/>
              <a:gd name="connsiteY562" fmla="*/ 562939 h 1304089"/>
              <a:gd name="connsiteX563" fmla="*/ 1070777 w 1900007"/>
              <a:gd name="connsiteY563" fmla="*/ 570033 h 1304089"/>
              <a:gd name="connsiteX564" fmla="*/ 1072675 w 1900007"/>
              <a:gd name="connsiteY564" fmla="*/ 577118 h 1304089"/>
              <a:gd name="connsiteX565" fmla="*/ 1074582 w 1900007"/>
              <a:gd name="connsiteY565" fmla="*/ 584194 h 1304089"/>
              <a:gd name="connsiteX566" fmla="*/ 1076480 w 1900007"/>
              <a:gd name="connsiteY566" fmla="*/ 591258 h 1304089"/>
              <a:gd name="connsiteX567" fmla="*/ 1078387 w 1900007"/>
              <a:gd name="connsiteY567" fmla="*/ 598310 h 1304089"/>
              <a:gd name="connsiteX568" fmla="*/ 1080285 w 1900007"/>
              <a:gd name="connsiteY568" fmla="*/ 605349 h 1304089"/>
              <a:gd name="connsiteX569" fmla="*/ 1082182 w 1900007"/>
              <a:gd name="connsiteY569" fmla="*/ 612374 h 1304089"/>
              <a:gd name="connsiteX570" fmla="*/ 1084089 w 1900007"/>
              <a:gd name="connsiteY570" fmla="*/ 619384 h 1304089"/>
              <a:gd name="connsiteX571" fmla="*/ 1085987 w 1900007"/>
              <a:gd name="connsiteY571" fmla="*/ 626379 h 1304089"/>
              <a:gd name="connsiteX572" fmla="*/ 1087894 w 1900007"/>
              <a:gd name="connsiteY572" fmla="*/ 633356 h 1304089"/>
              <a:gd name="connsiteX573" fmla="*/ 1089792 w 1900007"/>
              <a:gd name="connsiteY573" fmla="*/ 640315 h 1304089"/>
              <a:gd name="connsiteX574" fmla="*/ 1091699 w 1900007"/>
              <a:gd name="connsiteY574" fmla="*/ 647255 h 1304089"/>
              <a:gd name="connsiteX575" fmla="*/ 1093597 w 1900007"/>
              <a:gd name="connsiteY575" fmla="*/ 654175 h 1304089"/>
              <a:gd name="connsiteX576" fmla="*/ 1095504 w 1900007"/>
              <a:gd name="connsiteY576" fmla="*/ 661074 h 1304089"/>
              <a:gd name="connsiteX577" fmla="*/ 1097401 w 1900007"/>
              <a:gd name="connsiteY577" fmla="*/ 667952 h 1304089"/>
              <a:gd name="connsiteX578" fmla="*/ 1099299 w 1900007"/>
              <a:gd name="connsiteY578" fmla="*/ 674808 h 1304089"/>
              <a:gd name="connsiteX579" fmla="*/ 1101206 w 1900007"/>
              <a:gd name="connsiteY579" fmla="*/ 681640 h 1304089"/>
              <a:gd name="connsiteX580" fmla="*/ 1103104 w 1900007"/>
              <a:gd name="connsiteY580" fmla="*/ 688449 h 1304089"/>
              <a:gd name="connsiteX581" fmla="*/ 1105011 w 1900007"/>
              <a:gd name="connsiteY581" fmla="*/ 695232 h 1304089"/>
              <a:gd name="connsiteX582" fmla="*/ 1106909 w 1900007"/>
              <a:gd name="connsiteY582" fmla="*/ 701989 h 1304089"/>
              <a:gd name="connsiteX583" fmla="*/ 1108816 w 1900007"/>
              <a:gd name="connsiteY583" fmla="*/ 708719 h 1304089"/>
              <a:gd name="connsiteX584" fmla="*/ 1110714 w 1900007"/>
              <a:gd name="connsiteY584" fmla="*/ 715422 h 1304089"/>
              <a:gd name="connsiteX585" fmla="*/ 1112621 w 1900007"/>
              <a:gd name="connsiteY585" fmla="*/ 722096 h 1304089"/>
              <a:gd name="connsiteX586" fmla="*/ 1114518 w 1900007"/>
              <a:gd name="connsiteY586" fmla="*/ 728742 h 1304089"/>
              <a:gd name="connsiteX587" fmla="*/ 1116426 w 1900007"/>
              <a:gd name="connsiteY587" fmla="*/ 735359 h 1304089"/>
              <a:gd name="connsiteX588" fmla="*/ 1118323 w 1900007"/>
              <a:gd name="connsiteY588" fmla="*/ 741944 h 1304089"/>
              <a:gd name="connsiteX589" fmla="*/ 1120221 w 1900007"/>
              <a:gd name="connsiteY589" fmla="*/ 748499 h 1304089"/>
              <a:gd name="connsiteX590" fmla="*/ 1122128 w 1900007"/>
              <a:gd name="connsiteY590" fmla="*/ 755021 h 1304089"/>
              <a:gd name="connsiteX591" fmla="*/ 1124026 w 1900007"/>
              <a:gd name="connsiteY591" fmla="*/ 761510 h 1304089"/>
              <a:gd name="connsiteX592" fmla="*/ 1125933 w 1900007"/>
              <a:gd name="connsiteY592" fmla="*/ 767968 h 1304089"/>
              <a:gd name="connsiteX593" fmla="*/ 1127830 w 1900007"/>
              <a:gd name="connsiteY593" fmla="*/ 774391 h 1304089"/>
              <a:gd name="connsiteX594" fmla="*/ 1129738 w 1900007"/>
              <a:gd name="connsiteY594" fmla="*/ 780779 h 1304089"/>
              <a:gd name="connsiteX595" fmla="*/ 1131635 w 1900007"/>
              <a:gd name="connsiteY595" fmla="*/ 787133 h 1304089"/>
              <a:gd name="connsiteX596" fmla="*/ 1133543 w 1900007"/>
              <a:gd name="connsiteY596" fmla="*/ 793450 h 1304089"/>
              <a:gd name="connsiteX597" fmla="*/ 1135440 w 1900007"/>
              <a:gd name="connsiteY597" fmla="*/ 799732 h 1304089"/>
              <a:gd name="connsiteX598" fmla="*/ 1137338 w 1900007"/>
              <a:gd name="connsiteY598" fmla="*/ 805976 h 1304089"/>
              <a:gd name="connsiteX599" fmla="*/ 1139245 w 1900007"/>
              <a:gd name="connsiteY599" fmla="*/ 812183 h 1304089"/>
              <a:gd name="connsiteX600" fmla="*/ 1141142 w 1900007"/>
              <a:gd name="connsiteY600" fmla="*/ 818353 h 1304089"/>
              <a:gd name="connsiteX601" fmla="*/ 1143050 w 1900007"/>
              <a:gd name="connsiteY601" fmla="*/ 824484 h 1304089"/>
              <a:gd name="connsiteX602" fmla="*/ 1144947 w 1900007"/>
              <a:gd name="connsiteY602" fmla="*/ 830576 h 1304089"/>
              <a:gd name="connsiteX603" fmla="*/ 1146855 w 1900007"/>
              <a:gd name="connsiteY603" fmla="*/ 836628 h 1304089"/>
              <a:gd name="connsiteX604" fmla="*/ 1148752 w 1900007"/>
              <a:gd name="connsiteY604" fmla="*/ 842640 h 1304089"/>
              <a:gd name="connsiteX605" fmla="*/ 1150659 w 1900007"/>
              <a:gd name="connsiteY605" fmla="*/ 848613 h 1304089"/>
              <a:gd name="connsiteX606" fmla="*/ 1152557 w 1900007"/>
              <a:gd name="connsiteY606" fmla="*/ 854544 h 1304089"/>
              <a:gd name="connsiteX607" fmla="*/ 1154454 w 1900007"/>
              <a:gd name="connsiteY607" fmla="*/ 860434 h 1304089"/>
              <a:gd name="connsiteX608" fmla="*/ 1156362 w 1900007"/>
              <a:gd name="connsiteY608" fmla="*/ 866283 h 1304089"/>
              <a:gd name="connsiteX609" fmla="*/ 1158259 w 1900007"/>
              <a:gd name="connsiteY609" fmla="*/ 872089 h 1304089"/>
              <a:gd name="connsiteX610" fmla="*/ 1160167 w 1900007"/>
              <a:gd name="connsiteY610" fmla="*/ 877853 h 1304089"/>
              <a:gd name="connsiteX611" fmla="*/ 1162064 w 1900007"/>
              <a:gd name="connsiteY611" fmla="*/ 883575 h 1304089"/>
              <a:gd name="connsiteX612" fmla="*/ 1163971 w 1900007"/>
              <a:gd name="connsiteY612" fmla="*/ 889253 h 1304089"/>
              <a:gd name="connsiteX613" fmla="*/ 1165869 w 1900007"/>
              <a:gd name="connsiteY613" fmla="*/ 894888 h 1304089"/>
              <a:gd name="connsiteX614" fmla="*/ 1167776 w 1900007"/>
              <a:gd name="connsiteY614" fmla="*/ 900483 h 1304089"/>
              <a:gd name="connsiteX615" fmla="*/ 1169674 w 1900007"/>
              <a:gd name="connsiteY615" fmla="*/ 906029 h 1304089"/>
              <a:gd name="connsiteX616" fmla="*/ 1171581 w 1900007"/>
              <a:gd name="connsiteY616" fmla="*/ 911526 h 1304089"/>
              <a:gd name="connsiteX617" fmla="*/ 1173479 w 1900007"/>
              <a:gd name="connsiteY617" fmla="*/ 916984 h 1304089"/>
              <a:gd name="connsiteX618" fmla="*/ 1175376 w 1900007"/>
              <a:gd name="connsiteY618" fmla="*/ 922402 h 1304089"/>
              <a:gd name="connsiteX619" fmla="*/ 1177283 w 1900007"/>
              <a:gd name="connsiteY619" fmla="*/ 927762 h 1304089"/>
              <a:gd name="connsiteX620" fmla="*/ 1179181 w 1900007"/>
              <a:gd name="connsiteY620" fmla="*/ 933093 h 1304089"/>
              <a:gd name="connsiteX621" fmla="*/ 1181088 w 1900007"/>
              <a:gd name="connsiteY621" fmla="*/ 938365 h 1304089"/>
              <a:gd name="connsiteX622" fmla="*/ 1182986 w 1900007"/>
              <a:gd name="connsiteY622" fmla="*/ 943598 h 1304089"/>
              <a:gd name="connsiteX623" fmla="*/ 1184893 w 1900007"/>
              <a:gd name="connsiteY623" fmla="*/ 948782 h 1304089"/>
              <a:gd name="connsiteX624" fmla="*/ 1186791 w 1900007"/>
              <a:gd name="connsiteY624" fmla="*/ 953917 h 1304089"/>
              <a:gd name="connsiteX625" fmla="*/ 1188698 w 1900007"/>
              <a:gd name="connsiteY625" fmla="*/ 959013 h 1304089"/>
              <a:gd name="connsiteX626" fmla="*/ 1190596 w 1900007"/>
              <a:gd name="connsiteY626" fmla="*/ 964060 h 1304089"/>
              <a:gd name="connsiteX627" fmla="*/ 1192493 w 1900007"/>
              <a:gd name="connsiteY627" fmla="*/ 969058 h 1304089"/>
              <a:gd name="connsiteX628" fmla="*/ 1194400 w 1900007"/>
              <a:gd name="connsiteY628" fmla="*/ 974017 h 1304089"/>
              <a:gd name="connsiteX629" fmla="*/ 1196298 w 1900007"/>
              <a:gd name="connsiteY629" fmla="*/ 978917 h 1304089"/>
              <a:gd name="connsiteX630" fmla="*/ 1198205 w 1900007"/>
              <a:gd name="connsiteY630" fmla="*/ 983779 h 1304089"/>
              <a:gd name="connsiteX631" fmla="*/ 1200103 w 1900007"/>
              <a:gd name="connsiteY631" fmla="*/ 988591 h 1304089"/>
              <a:gd name="connsiteX632" fmla="*/ 1202010 w 1900007"/>
              <a:gd name="connsiteY632" fmla="*/ 993354 h 1304089"/>
              <a:gd name="connsiteX633" fmla="*/ 1203908 w 1900007"/>
              <a:gd name="connsiteY633" fmla="*/ 998069 h 1304089"/>
              <a:gd name="connsiteX634" fmla="*/ 1205815 w 1900007"/>
              <a:gd name="connsiteY634" fmla="*/ 1002744 h 1304089"/>
              <a:gd name="connsiteX635" fmla="*/ 1207712 w 1900007"/>
              <a:gd name="connsiteY635" fmla="*/ 1007371 h 1304089"/>
              <a:gd name="connsiteX636" fmla="*/ 1209610 w 1900007"/>
              <a:gd name="connsiteY636" fmla="*/ 1011948 h 1304089"/>
              <a:gd name="connsiteX637" fmla="*/ 1211517 w 1900007"/>
              <a:gd name="connsiteY637" fmla="*/ 1016477 h 1304089"/>
              <a:gd name="connsiteX638" fmla="*/ 1213415 w 1900007"/>
              <a:gd name="connsiteY638" fmla="*/ 1020956 h 1304089"/>
              <a:gd name="connsiteX639" fmla="*/ 1215322 w 1900007"/>
              <a:gd name="connsiteY639" fmla="*/ 1025387 h 1304089"/>
              <a:gd name="connsiteX640" fmla="*/ 1217220 w 1900007"/>
              <a:gd name="connsiteY640" fmla="*/ 1029779 h 1304089"/>
              <a:gd name="connsiteX641" fmla="*/ 1219127 w 1900007"/>
              <a:gd name="connsiteY641" fmla="*/ 1034112 h 1304089"/>
              <a:gd name="connsiteX642" fmla="*/ 1221025 w 1900007"/>
              <a:gd name="connsiteY642" fmla="*/ 1038406 h 1304089"/>
              <a:gd name="connsiteX643" fmla="*/ 1222932 w 1900007"/>
              <a:gd name="connsiteY643" fmla="*/ 1042661 h 1304089"/>
              <a:gd name="connsiteX644" fmla="*/ 1224829 w 1900007"/>
              <a:gd name="connsiteY644" fmla="*/ 1046857 h 1304089"/>
              <a:gd name="connsiteX645" fmla="*/ 1226727 w 1900007"/>
              <a:gd name="connsiteY645" fmla="*/ 1051004 h 1304089"/>
              <a:gd name="connsiteX646" fmla="*/ 1228634 w 1900007"/>
              <a:gd name="connsiteY646" fmla="*/ 1055112 h 1304089"/>
              <a:gd name="connsiteX647" fmla="*/ 1230532 w 1900007"/>
              <a:gd name="connsiteY647" fmla="*/ 1059171 h 1304089"/>
              <a:gd name="connsiteX648" fmla="*/ 1232439 w 1900007"/>
              <a:gd name="connsiteY648" fmla="*/ 1063181 h 1304089"/>
              <a:gd name="connsiteX649" fmla="*/ 1234337 w 1900007"/>
              <a:gd name="connsiteY649" fmla="*/ 1067153 h 1304089"/>
              <a:gd name="connsiteX650" fmla="*/ 1236244 w 1900007"/>
              <a:gd name="connsiteY650" fmla="*/ 1071065 h 1304089"/>
              <a:gd name="connsiteX651" fmla="*/ 1238141 w 1900007"/>
              <a:gd name="connsiteY651" fmla="*/ 1074938 h 1304089"/>
              <a:gd name="connsiteX652" fmla="*/ 1240049 w 1900007"/>
              <a:gd name="connsiteY652" fmla="*/ 1078772 h 1304089"/>
              <a:gd name="connsiteX653" fmla="*/ 1241946 w 1900007"/>
              <a:gd name="connsiteY653" fmla="*/ 1082548 h 1304089"/>
              <a:gd name="connsiteX654" fmla="*/ 1243854 w 1900007"/>
              <a:gd name="connsiteY654" fmla="*/ 1086284 h 1304089"/>
              <a:gd name="connsiteX655" fmla="*/ 1245751 w 1900007"/>
              <a:gd name="connsiteY655" fmla="*/ 1089972 h 1304089"/>
              <a:gd name="connsiteX656" fmla="*/ 1247649 w 1900007"/>
              <a:gd name="connsiteY656" fmla="*/ 1093620 h 1304089"/>
              <a:gd name="connsiteX657" fmla="*/ 1249556 w 1900007"/>
              <a:gd name="connsiteY657" fmla="*/ 1097220 h 1304089"/>
              <a:gd name="connsiteX658" fmla="*/ 1251454 w 1900007"/>
              <a:gd name="connsiteY658" fmla="*/ 1100770 h 1304089"/>
              <a:gd name="connsiteX659" fmla="*/ 1253361 w 1900007"/>
              <a:gd name="connsiteY659" fmla="*/ 1104281 h 1304089"/>
              <a:gd name="connsiteX660" fmla="*/ 1255258 w 1900007"/>
              <a:gd name="connsiteY660" fmla="*/ 1107744 h 1304089"/>
              <a:gd name="connsiteX661" fmla="*/ 1257166 w 1900007"/>
              <a:gd name="connsiteY661" fmla="*/ 1111167 h 1304089"/>
              <a:gd name="connsiteX662" fmla="*/ 1259063 w 1900007"/>
              <a:gd name="connsiteY662" fmla="*/ 1114542 h 1304089"/>
              <a:gd name="connsiteX663" fmla="*/ 1260971 w 1900007"/>
              <a:gd name="connsiteY663" fmla="*/ 1117877 h 1304089"/>
              <a:gd name="connsiteX664" fmla="*/ 1262868 w 1900007"/>
              <a:gd name="connsiteY664" fmla="*/ 1121164 h 1304089"/>
              <a:gd name="connsiteX665" fmla="*/ 1264766 w 1900007"/>
              <a:gd name="connsiteY665" fmla="*/ 1124411 h 1304089"/>
              <a:gd name="connsiteX666" fmla="*/ 1266673 w 1900007"/>
              <a:gd name="connsiteY666" fmla="*/ 1127609 h 1304089"/>
              <a:gd name="connsiteX667" fmla="*/ 1268570 w 1900007"/>
              <a:gd name="connsiteY667" fmla="*/ 1130769 h 1304089"/>
              <a:gd name="connsiteX668" fmla="*/ 1270478 w 1900007"/>
              <a:gd name="connsiteY668" fmla="*/ 1133879 h 1304089"/>
              <a:gd name="connsiteX669" fmla="*/ 1272375 w 1900007"/>
              <a:gd name="connsiteY669" fmla="*/ 1136960 h 1304089"/>
              <a:gd name="connsiteX670" fmla="*/ 1274283 w 1900007"/>
              <a:gd name="connsiteY670" fmla="*/ 1139982 h 1304089"/>
              <a:gd name="connsiteX671" fmla="*/ 1276180 w 1900007"/>
              <a:gd name="connsiteY671" fmla="*/ 1142976 h 1304089"/>
              <a:gd name="connsiteX672" fmla="*/ 1278087 w 1900007"/>
              <a:gd name="connsiteY672" fmla="*/ 1145920 h 1304089"/>
              <a:gd name="connsiteX673" fmla="*/ 1279985 w 1900007"/>
              <a:gd name="connsiteY673" fmla="*/ 1148834 h 1304089"/>
              <a:gd name="connsiteX674" fmla="*/ 1281882 w 1900007"/>
              <a:gd name="connsiteY674" fmla="*/ 1151700 h 1304089"/>
              <a:gd name="connsiteX675" fmla="*/ 1283790 w 1900007"/>
              <a:gd name="connsiteY675" fmla="*/ 1154517 h 1304089"/>
              <a:gd name="connsiteX676" fmla="*/ 1285687 w 1900007"/>
              <a:gd name="connsiteY676" fmla="*/ 1157305 h 1304089"/>
              <a:gd name="connsiteX677" fmla="*/ 1287595 w 1900007"/>
              <a:gd name="connsiteY677" fmla="*/ 1160053 h 1304089"/>
              <a:gd name="connsiteX678" fmla="*/ 1289492 w 1900007"/>
              <a:gd name="connsiteY678" fmla="*/ 1162753 h 1304089"/>
              <a:gd name="connsiteX679" fmla="*/ 1291399 w 1900007"/>
              <a:gd name="connsiteY679" fmla="*/ 1165413 h 1304089"/>
              <a:gd name="connsiteX680" fmla="*/ 1293297 w 1900007"/>
              <a:gd name="connsiteY680" fmla="*/ 1168044 h 1304089"/>
              <a:gd name="connsiteX681" fmla="*/ 1295204 w 1900007"/>
              <a:gd name="connsiteY681" fmla="*/ 1170627 h 1304089"/>
              <a:gd name="connsiteX682" fmla="*/ 1297102 w 1900007"/>
              <a:gd name="connsiteY682" fmla="*/ 1173179 h 1304089"/>
              <a:gd name="connsiteX683" fmla="*/ 1299009 w 1900007"/>
              <a:gd name="connsiteY683" fmla="*/ 1175683 h 1304089"/>
              <a:gd name="connsiteX684" fmla="*/ 1300907 w 1900007"/>
              <a:gd name="connsiteY684" fmla="*/ 1178158 h 1304089"/>
              <a:gd name="connsiteX685" fmla="*/ 1302804 w 1900007"/>
              <a:gd name="connsiteY685" fmla="*/ 1180594 h 1304089"/>
              <a:gd name="connsiteX686" fmla="*/ 1304711 w 1900007"/>
              <a:gd name="connsiteY686" fmla="*/ 1182990 h 1304089"/>
              <a:gd name="connsiteX687" fmla="*/ 1306609 w 1900007"/>
              <a:gd name="connsiteY687" fmla="*/ 1185347 h 1304089"/>
              <a:gd name="connsiteX688" fmla="*/ 1308516 w 1900007"/>
              <a:gd name="connsiteY688" fmla="*/ 1187675 h 1304089"/>
              <a:gd name="connsiteX689" fmla="*/ 1310414 w 1900007"/>
              <a:gd name="connsiteY689" fmla="*/ 1189964 h 1304089"/>
              <a:gd name="connsiteX690" fmla="*/ 1312321 w 1900007"/>
              <a:gd name="connsiteY690" fmla="*/ 1192213 h 1304089"/>
              <a:gd name="connsiteX691" fmla="*/ 1314219 w 1900007"/>
              <a:gd name="connsiteY691" fmla="*/ 1194434 h 1304089"/>
              <a:gd name="connsiteX692" fmla="*/ 1316126 w 1900007"/>
              <a:gd name="connsiteY692" fmla="*/ 1196615 h 1304089"/>
              <a:gd name="connsiteX693" fmla="*/ 1318024 w 1900007"/>
              <a:gd name="connsiteY693" fmla="*/ 1198757 h 1304089"/>
              <a:gd name="connsiteX694" fmla="*/ 1319921 w 1900007"/>
              <a:gd name="connsiteY694" fmla="*/ 1200870 h 1304089"/>
              <a:gd name="connsiteX695" fmla="*/ 1321828 w 1900007"/>
              <a:gd name="connsiteY695" fmla="*/ 1202943 h 1304089"/>
              <a:gd name="connsiteX696" fmla="*/ 1323726 w 1900007"/>
              <a:gd name="connsiteY696" fmla="*/ 1204987 h 1304089"/>
              <a:gd name="connsiteX697" fmla="*/ 1325633 w 1900007"/>
              <a:gd name="connsiteY697" fmla="*/ 1207002 h 1304089"/>
              <a:gd name="connsiteX698" fmla="*/ 1327531 w 1900007"/>
              <a:gd name="connsiteY698" fmla="*/ 1208978 h 1304089"/>
              <a:gd name="connsiteX699" fmla="*/ 1329438 w 1900007"/>
              <a:gd name="connsiteY699" fmla="*/ 1210925 h 1304089"/>
              <a:gd name="connsiteX700" fmla="*/ 1331336 w 1900007"/>
              <a:gd name="connsiteY700" fmla="*/ 1212832 h 1304089"/>
              <a:gd name="connsiteX701" fmla="*/ 1333243 w 1900007"/>
              <a:gd name="connsiteY701" fmla="*/ 1214720 h 1304089"/>
              <a:gd name="connsiteX702" fmla="*/ 1335140 w 1900007"/>
              <a:gd name="connsiteY702" fmla="*/ 1216568 h 1304089"/>
              <a:gd name="connsiteX703" fmla="*/ 1337038 w 1900007"/>
              <a:gd name="connsiteY703" fmla="*/ 1218378 h 1304089"/>
              <a:gd name="connsiteX704" fmla="*/ 1338945 w 1900007"/>
              <a:gd name="connsiteY704" fmla="*/ 1220168 h 1304089"/>
              <a:gd name="connsiteX705" fmla="*/ 1340843 w 1900007"/>
              <a:gd name="connsiteY705" fmla="*/ 1221928 h 1304089"/>
              <a:gd name="connsiteX706" fmla="*/ 1342750 w 1900007"/>
              <a:gd name="connsiteY706" fmla="*/ 1223650 h 1304089"/>
              <a:gd name="connsiteX707" fmla="*/ 1344648 w 1900007"/>
              <a:gd name="connsiteY707" fmla="*/ 1225342 h 1304089"/>
              <a:gd name="connsiteX708" fmla="*/ 1346555 w 1900007"/>
              <a:gd name="connsiteY708" fmla="*/ 1227014 h 1304089"/>
              <a:gd name="connsiteX709" fmla="*/ 1348452 w 1900007"/>
              <a:gd name="connsiteY709" fmla="*/ 1228648 h 1304089"/>
              <a:gd name="connsiteX710" fmla="*/ 1350360 w 1900007"/>
              <a:gd name="connsiteY710" fmla="*/ 1230262 h 1304089"/>
              <a:gd name="connsiteX711" fmla="*/ 1352257 w 1900007"/>
              <a:gd name="connsiteY711" fmla="*/ 1231837 h 1304089"/>
              <a:gd name="connsiteX712" fmla="*/ 1354155 w 1900007"/>
              <a:gd name="connsiteY712" fmla="*/ 1233392 h 1304089"/>
              <a:gd name="connsiteX713" fmla="*/ 1356062 w 1900007"/>
              <a:gd name="connsiteY713" fmla="*/ 1234918 h 1304089"/>
              <a:gd name="connsiteX714" fmla="*/ 1357960 w 1900007"/>
              <a:gd name="connsiteY714" fmla="*/ 1236414 h 1304089"/>
              <a:gd name="connsiteX715" fmla="*/ 1359867 w 1900007"/>
              <a:gd name="connsiteY715" fmla="*/ 1237881 h 1304089"/>
              <a:gd name="connsiteX716" fmla="*/ 1361764 w 1900007"/>
              <a:gd name="connsiteY716" fmla="*/ 1239319 h 1304089"/>
              <a:gd name="connsiteX717" fmla="*/ 1363672 w 1900007"/>
              <a:gd name="connsiteY717" fmla="*/ 1240737 h 1304089"/>
              <a:gd name="connsiteX718" fmla="*/ 1365569 w 1900007"/>
              <a:gd name="connsiteY718" fmla="*/ 1242136 h 1304089"/>
              <a:gd name="connsiteX719" fmla="*/ 1367477 w 1900007"/>
              <a:gd name="connsiteY719" fmla="*/ 1243496 h 1304089"/>
              <a:gd name="connsiteX720" fmla="*/ 1369374 w 1900007"/>
              <a:gd name="connsiteY720" fmla="*/ 1244836 h 1304089"/>
              <a:gd name="connsiteX721" fmla="*/ 1371282 w 1900007"/>
              <a:gd name="connsiteY721" fmla="*/ 1246156 h 1304089"/>
              <a:gd name="connsiteX722" fmla="*/ 1373179 w 1900007"/>
              <a:gd name="connsiteY722" fmla="*/ 1247447 h 1304089"/>
              <a:gd name="connsiteX723" fmla="*/ 1375077 w 1900007"/>
              <a:gd name="connsiteY723" fmla="*/ 1248709 h 1304089"/>
              <a:gd name="connsiteX724" fmla="*/ 1376984 w 1900007"/>
              <a:gd name="connsiteY724" fmla="*/ 1249951 h 1304089"/>
              <a:gd name="connsiteX725" fmla="*/ 1378881 w 1900007"/>
              <a:gd name="connsiteY725" fmla="*/ 1251174 h 1304089"/>
              <a:gd name="connsiteX726" fmla="*/ 1380789 w 1900007"/>
              <a:gd name="connsiteY726" fmla="*/ 1252367 h 1304089"/>
              <a:gd name="connsiteX727" fmla="*/ 1382686 w 1900007"/>
              <a:gd name="connsiteY727" fmla="*/ 1253541 h 1304089"/>
              <a:gd name="connsiteX728" fmla="*/ 1384594 w 1900007"/>
              <a:gd name="connsiteY728" fmla="*/ 1254685 h 1304089"/>
              <a:gd name="connsiteX729" fmla="*/ 1386491 w 1900007"/>
              <a:gd name="connsiteY729" fmla="*/ 1255820 h 1304089"/>
              <a:gd name="connsiteX730" fmla="*/ 1388398 w 1900007"/>
              <a:gd name="connsiteY730" fmla="*/ 1256925 h 1304089"/>
              <a:gd name="connsiteX731" fmla="*/ 1390296 w 1900007"/>
              <a:gd name="connsiteY731" fmla="*/ 1258011 h 1304089"/>
              <a:gd name="connsiteX732" fmla="*/ 1392194 w 1900007"/>
              <a:gd name="connsiteY732" fmla="*/ 1259067 h 1304089"/>
              <a:gd name="connsiteX733" fmla="*/ 1394101 w 1900007"/>
              <a:gd name="connsiteY733" fmla="*/ 1260114 h 1304089"/>
              <a:gd name="connsiteX734" fmla="*/ 1395998 w 1900007"/>
              <a:gd name="connsiteY734" fmla="*/ 1261131 h 1304089"/>
              <a:gd name="connsiteX735" fmla="*/ 1397906 w 1900007"/>
              <a:gd name="connsiteY735" fmla="*/ 1262138 h 1304089"/>
              <a:gd name="connsiteX736" fmla="*/ 1399803 w 1900007"/>
              <a:gd name="connsiteY736" fmla="*/ 1263116 h 1304089"/>
              <a:gd name="connsiteX737" fmla="*/ 1401711 w 1900007"/>
              <a:gd name="connsiteY737" fmla="*/ 1264075 h 1304089"/>
              <a:gd name="connsiteX738" fmla="*/ 1403608 w 1900007"/>
              <a:gd name="connsiteY738" fmla="*/ 1265024 h 1304089"/>
              <a:gd name="connsiteX739" fmla="*/ 1405515 w 1900007"/>
              <a:gd name="connsiteY739" fmla="*/ 1265943 h 1304089"/>
              <a:gd name="connsiteX740" fmla="*/ 1407413 w 1900007"/>
              <a:gd name="connsiteY740" fmla="*/ 1266843 h 1304089"/>
              <a:gd name="connsiteX741" fmla="*/ 1409310 w 1900007"/>
              <a:gd name="connsiteY741" fmla="*/ 1267733 h 1304089"/>
              <a:gd name="connsiteX742" fmla="*/ 1411218 w 1900007"/>
              <a:gd name="connsiteY742" fmla="*/ 1268604 h 1304089"/>
              <a:gd name="connsiteX743" fmla="*/ 1413115 w 1900007"/>
              <a:gd name="connsiteY743" fmla="*/ 1269445 h 1304089"/>
              <a:gd name="connsiteX744" fmla="*/ 1415023 w 1900007"/>
              <a:gd name="connsiteY744" fmla="*/ 1270286 h 1304089"/>
              <a:gd name="connsiteX745" fmla="*/ 1416920 w 1900007"/>
              <a:gd name="connsiteY745" fmla="*/ 1271098 h 1304089"/>
              <a:gd name="connsiteX746" fmla="*/ 1418827 w 1900007"/>
              <a:gd name="connsiteY746" fmla="*/ 1271890 h 1304089"/>
              <a:gd name="connsiteX747" fmla="*/ 1420725 w 1900007"/>
              <a:gd name="connsiteY747" fmla="*/ 1272673 h 1304089"/>
              <a:gd name="connsiteX748" fmla="*/ 1422632 w 1900007"/>
              <a:gd name="connsiteY748" fmla="*/ 1273436 h 1304089"/>
              <a:gd name="connsiteX749" fmla="*/ 1424530 w 1900007"/>
              <a:gd name="connsiteY749" fmla="*/ 1274189 h 1304089"/>
              <a:gd name="connsiteX750" fmla="*/ 1426437 w 1900007"/>
              <a:gd name="connsiteY750" fmla="*/ 1274922 h 1304089"/>
              <a:gd name="connsiteX751" fmla="*/ 1428335 w 1900007"/>
              <a:gd name="connsiteY751" fmla="*/ 1275636 h 1304089"/>
              <a:gd name="connsiteX752" fmla="*/ 1430232 w 1900007"/>
              <a:gd name="connsiteY752" fmla="*/ 1276341 h 1304089"/>
              <a:gd name="connsiteX753" fmla="*/ 1432139 w 1900007"/>
              <a:gd name="connsiteY753" fmla="*/ 1277025 h 1304089"/>
              <a:gd name="connsiteX754" fmla="*/ 1434037 w 1900007"/>
              <a:gd name="connsiteY754" fmla="*/ 1277700 h 1304089"/>
              <a:gd name="connsiteX755" fmla="*/ 1435944 w 1900007"/>
              <a:gd name="connsiteY755" fmla="*/ 1278355 h 1304089"/>
              <a:gd name="connsiteX756" fmla="*/ 1437842 w 1900007"/>
              <a:gd name="connsiteY756" fmla="*/ 1279001 h 1304089"/>
              <a:gd name="connsiteX757" fmla="*/ 1439749 w 1900007"/>
              <a:gd name="connsiteY757" fmla="*/ 1279627 h 1304089"/>
              <a:gd name="connsiteX758" fmla="*/ 1441647 w 1900007"/>
              <a:gd name="connsiteY758" fmla="*/ 1280243 h 1304089"/>
              <a:gd name="connsiteX759" fmla="*/ 1443554 w 1900007"/>
              <a:gd name="connsiteY759" fmla="*/ 1280840 h 1304089"/>
              <a:gd name="connsiteX760" fmla="*/ 1445452 w 1900007"/>
              <a:gd name="connsiteY760" fmla="*/ 1281427 h 1304089"/>
              <a:gd name="connsiteX761" fmla="*/ 1447349 w 1900007"/>
              <a:gd name="connsiteY761" fmla="*/ 1282004 h 1304089"/>
              <a:gd name="connsiteX762" fmla="*/ 1449256 w 1900007"/>
              <a:gd name="connsiteY762" fmla="*/ 1282571 h 1304089"/>
              <a:gd name="connsiteX763" fmla="*/ 1451154 w 1900007"/>
              <a:gd name="connsiteY763" fmla="*/ 1283119 h 1304089"/>
              <a:gd name="connsiteX764" fmla="*/ 1453061 w 1900007"/>
              <a:gd name="connsiteY764" fmla="*/ 1283657 h 1304089"/>
              <a:gd name="connsiteX765" fmla="*/ 1454959 w 1900007"/>
              <a:gd name="connsiteY765" fmla="*/ 1284175 h 1304089"/>
              <a:gd name="connsiteX766" fmla="*/ 1456866 w 1900007"/>
              <a:gd name="connsiteY766" fmla="*/ 1284693 h 1304089"/>
              <a:gd name="connsiteX767" fmla="*/ 1458764 w 1900007"/>
              <a:gd name="connsiteY767" fmla="*/ 1285192 h 1304089"/>
              <a:gd name="connsiteX768" fmla="*/ 1460671 w 1900007"/>
              <a:gd name="connsiteY768" fmla="*/ 1285681 h 1304089"/>
              <a:gd name="connsiteX769" fmla="*/ 1462568 w 1900007"/>
              <a:gd name="connsiteY769" fmla="*/ 1286161 h 1304089"/>
              <a:gd name="connsiteX770" fmla="*/ 1464466 w 1900007"/>
              <a:gd name="connsiteY770" fmla="*/ 1286630 h 1304089"/>
              <a:gd name="connsiteX771" fmla="*/ 1466373 w 1900007"/>
              <a:gd name="connsiteY771" fmla="*/ 1287090 h 1304089"/>
              <a:gd name="connsiteX772" fmla="*/ 1468271 w 1900007"/>
              <a:gd name="connsiteY772" fmla="*/ 1287530 h 1304089"/>
              <a:gd name="connsiteX773" fmla="*/ 1470178 w 1900007"/>
              <a:gd name="connsiteY773" fmla="*/ 1287970 h 1304089"/>
              <a:gd name="connsiteX774" fmla="*/ 1472076 w 1900007"/>
              <a:gd name="connsiteY774" fmla="*/ 1288391 h 1304089"/>
              <a:gd name="connsiteX775" fmla="*/ 1473983 w 1900007"/>
              <a:gd name="connsiteY775" fmla="*/ 1288811 h 1304089"/>
              <a:gd name="connsiteX776" fmla="*/ 1475880 w 1900007"/>
              <a:gd name="connsiteY776" fmla="*/ 1289212 h 1304089"/>
              <a:gd name="connsiteX777" fmla="*/ 1477788 w 1900007"/>
              <a:gd name="connsiteY777" fmla="*/ 1289613 h 1304089"/>
              <a:gd name="connsiteX778" fmla="*/ 1479685 w 1900007"/>
              <a:gd name="connsiteY778" fmla="*/ 1289995 h 1304089"/>
              <a:gd name="connsiteX779" fmla="*/ 1481583 w 1900007"/>
              <a:gd name="connsiteY779" fmla="*/ 1290376 h 1304089"/>
              <a:gd name="connsiteX780" fmla="*/ 1483490 w 1900007"/>
              <a:gd name="connsiteY780" fmla="*/ 1290748 h 1304089"/>
              <a:gd name="connsiteX781" fmla="*/ 1485388 w 1900007"/>
              <a:gd name="connsiteY781" fmla="*/ 1291100 h 1304089"/>
              <a:gd name="connsiteX782" fmla="*/ 1487295 w 1900007"/>
              <a:gd name="connsiteY782" fmla="*/ 1291452 h 1304089"/>
              <a:gd name="connsiteX783" fmla="*/ 1489192 w 1900007"/>
              <a:gd name="connsiteY783" fmla="*/ 1291795 h 1304089"/>
              <a:gd name="connsiteX784" fmla="*/ 1491100 w 1900007"/>
              <a:gd name="connsiteY784" fmla="*/ 1292137 h 1304089"/>
              <a:gd name="connsiteX785" fmla="*/ 1492997 w 1900007"/>
              <a:gd name="connsiteY785" fmla="*/ 1292460 h 1304089"/>
              <a:gd name="connsiteX786" fmla="*/ 1494905 w 1900007"/>
              <a:gd name="connsiteY786" fmla="*/ 1292773 h 1304089"/>
              <a:gd name="connsiteX787" fmla="*/ 1496802 w 1900007"/>
              <a:gd name="connsiteY787" fmla="*/ 1293086 h 1304089"/>
              <a:gd name="connsiteX788" fmla="*/ 1498709 w 1900007"/>
              <a:gd name="connsiteY788" fmla="*/ 1293389 h 1304089"/>
              <a:gd name="connsiteX789" fmla="*/ 1500607 w 1900007"/>
              <a:gd name="connsiteY789" fmla="*/ 1293682 h 1304089"/>
              <a:gd name="connsiteX790" fmla="*/ 1502505 w 1900007"/>
              <a:gd name="connsiteY790" fmla="*/ 1293976 h 1304089"/>
              <a:gd name="connsiteX791" fmla="*/ 1504412 w 1900007"/>
              <a:gd name="connsiteY791" fmla="*/ 1294250 h 1304089"/>
              <a:gd name="connsiteX792" fmla="*/ 1506309 w 1900007"/>
              <a:gd name="connsiteY792" fmla="*/ 1294524 h 1304089"/>
              <a:gd name="connsiteX793" fmla="*/ 1508217 w 1900007"/>
              <a:gd name="connsiteY793" fmla="*/ 1294797 h 1304089"/>
              <a:gd name="connsiteX794" fmla="*/ 1510114 w 1900007"/>
              <a:gd name="connsiteY794" fmla="*/ 1295052 h 1304089"/>
              <a:gd name="connsiteX795" fmla="*/ 1512022 w 1900007"/>
              <a:gd name="connsiteY795" fmla="*/ 1295306 h 1304089"/>
              <a:gd name="connsiteX796" fmla="*/ 1513919 w 1900007"/>
              <a:gd name="connsiteY796" fmla="*/ 1295560 h 1304089"/>
              <a:gd name="connsiteX797" fmla="*/ 1515826 w 1900007"/>
              <a:gd name="connsiteY797" fmla="*/ 1295795 h 1304089"/>
              <a:gd name="connsiteX798" fmla="*/ 1517724 w 1900007"/>
              <a:gd name="connsiteY798" fmla="*/ 1296030 h 1304089"/>
              <a:gd name="connsiteX799" fmla="*/ 1519621 w 1900007"/>
              <a:gd name="connsiteY799" fmla="*/ 1296265 h 1304089"/>
              <a:gd name="connsiteX800" fmla="*/ 1521529 w 1900007"/>
              <a:gd name="connsiteY800" fmla="*/ 1296480 h 1304089"/>
              <a:gd name="connsiteX801" fmla="*/ 1523426 w 1900007"/>
              <a:gd name="connsiteY801" fmla="*/ 1296705 h 1304089"/>
              <a:gd name="connsiteX802" fmla="*/ 1525334 w 1900007"/>
              <a:gd name="connsiteY802" fmla="*/ 1296910 h 1304089"/>
              <a:gd name="connsiteX803" fmla="*/ 1527231 w 1900007"/>
              <a:gd name="connsiteY803" fmla="*/ 1297116 h 1304089"/>
              <a:gd name="connsiteX804" fmla="*/ 1529139 w 1900007"/>
              <a:gd name="connsiteY804" fmla="*/ 1297321 h 1304089"/>
              <a:gd name="connsiteX805" fmla="*/ 1531036 w 1900007"/>
              <a:gd name="connsiteY805" fmla="*/ 1297517 h 1304089"/>
              <a:gd name="connsiteX806" fmla="*/ 1532943 w 1900007"/>
              <a:gd name="connsiteY806" fmla="*/ 1297702 h 1304089"/>
              <a:gd name="connsiteX807" fmla="*/ 1534841 w 1900007"/>
              <a:gd name="connsiteY807" fmla="*/ 1297888 h 1304089"/>
              <a:gd name="connsiteX808" fmla="*/ 1536738 w 1900007"/>
              <a:gd name="connsiteY808" fmla="*/ 1298074 h 1304089"/>
              <a:gd name="connsiteX809" fmla="*/ 1538646 w 1900007"/>
              <a:gd name="connsiteY809" fmla="*/ 1298250 h 1304089"/>
              <a:gd name="connsiteX810" fmla="*/ 1540543 w 1900007"/>
              <a:gd name="connsiteY810" fmla="*/ 1298416 h 1304089"/>
              <a:gd name="connsiteX811" fmla="*/ 1542451 w 1900007"/>
              <a:gd name="connsiteY811" fmla="*/ 1298583 h 1304089"/>
              <a:gd name="connsiteX812" fmla="*/ 1544348 w 1900007"/>
              <a:gd name="connsiteY812" fmla="*/ 1298749 h 1304089"/>
              <a:gd name="connsiteX813" fmla="*/ 1546255 w 1900007"/>
              <a:gd name="connsiteY813" fmla="*/ 1298905 h 1304089"/>
              <a:gd name="connsiteX814" fmla="*/ 1548153 w 1900007"/>
              <a:gd name="connsiteY814" fmla="*/ 1299052 h 1304089"/>
              <a:gd name="connsiteX815" fmla="*/ 1550060 w 1900007"/>
              <a:gd name="connsiteY815" fmla="*/ 1299209 h 1304089"/>
              <a:gd name="connsiteX816" fmla="*/ 1551958 w 1900007"/>
              <a:gd name="connsiteY816" fmla="*/ 1299355 h 1304089"/>
              <a:gd name="connsiteX817" fmla="*/ 1553855 w 1900007"/>
              <a:gd name="connsiteY817" fmla="*/ 1299492 h 1304089"/>
              <a:gd name="connsiteX818" fmla="*/ 1555763 w 1900007"/>
              <a:gd name="connsiteY818" fmla="*/ 1299629 h 1304089"/>
              <a:gd name="connsiteX819" fmla="*/ 1557660 w 1900007"/>
              <a:gd name="connsiteY819" fmla="*/ 1299766 h 1304089"/>
              <a:gd name="connsiteX820" fmla="*/ 1559567 w 1900007"/>
              <a:gd name="connsiteY820" fmla="*/ 1299893 h 1304089"/>
              <a:gd name="connsiteX821" fmla="*/ 1561465 w 1900007"/>
              <a:gd name="connsiteY821" fmla="*/ 1300020 h 1304089"/>
              <a:gd name="connsiteX822" fmla="*/ 1563372 w 1900007"/>
              <a:gd name="connsiteY822" fmla="*/ 1300148 h 1304089"/>
              <a:gd name="connsiteX823" fmla="*/ 1565270 w 1900007"/>
              <a:gd name="connsiteY823" fmla="*/ 1300265 h 1304089"/>
              <a:gd name="connsiteX824" fmla="*/ 1567177 w 1900007"/>
              <a:gd name="connsiteY824" fmla="*/ 1300382 h 1304089"/>
              <a:gd name="connsiteX825" fmla="*/ 1569075 w 1900007"/>
              <a:gd name="connsiteY825" fmla="*/ 1300490 h 1304089"/>
              <a:gd name="connsiteX826" fmla="*/ 1570982 w 1900007"/>
              <a:gd name="connsiteY826" fmla="*/ 1300607 h 1304089"/>
              <a:gd name="connsiteX827" fmla="*/ 1572879 w 1900007"/>
              <a:gd name="connsiteY827" fmla="*/ 1300705 h 1304089"/>
              <a:gd name="connsiteX828" fmla="*/ 1574777 w 1900007"/>
              <a:gd name="connsiteY828" fmla="*/ 1300813 h 1304089"/>
              <a:gd name="connsiteX829" fmla="*/ 1576684 w 1900007"/>
              <a:gd name="connsiteY829" fmla="*/ 1300911 h 1304089"/>
              <a:gd name="connsiteX830" fmla="*/ 1578582 w 1900007"/>
              <a:gd name="connsiteY830" fmla="*/ 1301008 h 1304089"/>
              <a:gd name="connsiteX831" fmla="*/ 1580489 w 1900007"/>
              <a:gd name="connsiteY831" fmla="*/ 1301106 h 1304089"/>
              <a:gd name="connsiteX832" fmla="*/ 1582387 w 1900007"/>
              <a:gd name="connsiteY832" fmla="*/ 1301204 h 1304089"/>
              <a:gd name="connsiteX833" fmla="*/ 1584294 w 1900007"/>
              <a:gd name="connsiteY833" fmla="*/ 1301292 h 1304089"/>
              <a:gd name="connsiteX834" fmla="*/ 1586192 w 1900007"/>
              <a:gd name="connsiteY834" fmla="*/ 1301380 h 1304089"/>
              <a:gd name="connsiteX835" fmla="*/ 1588099 w 1900007"/>
              <a:gd name="connsiteY835" fmla="*/ 1301458 h 1304089"/>
              <a:gd name="connsiteX836" fmla="*/ 1589996 w 1900007"/>
              <a:gd name="connsiteY836" fmla="*/ 1301546 h 1304089"/>
              <a:gd name="connsiteX837" fmla="*/ 1591894 w 1900007"/>
              <a:gd name="connsiteY837" fmla="*/ 1301625 h 1304089"/>
              <a:gd name="connsiteX838" fmla="*/ 1593801 w 1900007"/>
              <a:gd name="connsiteY838" fmla="*/ 1301703 h 1304089"/>
              <a:gd name="connsiteX839" fmla="*/ 1595699 w 1900007"/>
              <a:gd name="connsiteY839" fmla="*/ 1301781 h 1304089"/>
              <a:gd name="connsiteX840" fmla="*/ 1597606 w 1900007"/>
              <a:gd name="connsiteY840" fmla="*/ 1301850 h 1304089"/>
              <a:gd name="connsiteX841" fmla="*/ 1599504 w 1900007"/>
              <a:gd name="connsiteY841" fmla="*/ 1301918 h 1304089"/>
              <a:gd name="connsiteX842" fmla="*/ 1601411 w 1900007"/>
              <a:gd name="connsiteY842" fmla="*/ 1301996 h 1304089"/>
              <a:gd name="connsiteX843" fmla="*/ 1603308 w 1900007"/>
              <a:gd name="connsiteY843" fmla="*/ 1302055 h 1304089"/>
              <a:gd name="connsiteX844" fmla="*/ 1605216 w 1900007"/>
              <a:gd name="connsiteY844" fmla="*/ 1302123 h 1304089"/>
              <a:gd name="connsiteX845" fmla="*/ 1607113 w 1900007"/>
              <a:gd name="connsiteY845" fmla="*/ 1302192 h 1304089"/>
              <a:gd name="connsiteX846" fmla="*/ 1609011 w 1900007"/>
              <a:gd name="connsiteY846" fmla="*/ 1302251 h 1304089"/>
              <a:gd name="connsiteX847" fmla="*/ 1610918 w 1900007"/>
              <a:gd name="connsiteY847" fmla="*/ 1302309 h 1304089"/>
              <a:gd name="connsiteX848" fmla="*/ 1612816 w 1900007"/>
              <a:gd name="connsiteY848" fmla="*/ 1302368 h 1304089"/>
              <a:gd name="connsiteX849" fmla="*/ 1614723 w 1900007"/>
              <a:gd name="connsiteY849" fmla="*/ 1302417 h 1304089"/>
              <a:gd name="connsiteX850" fmla="*/ 1616620 w 1900007"/>
              <a:gd name="connsiteY850" fmla="*/ 1302476 h 1304089"/>
              <a:gd name="connsiteX851" fmla="*/ 1618528 w 1900007"/>
              <a:gd name="connsiteY851" fmla="*/ 1302524 h 1304089"/>
              <a:gd name="connsiteX852" fmla="*/ 1620425 w 1900007"/>
              <a:gd name="connsiteY852" fmla="*/ 1302583 h 1304089"/>
              <a:gd name="connsiteX853" fmla="*/ 1622333 w 1900007"/>
              <a:gd name="connsiteY853" fmla="*/ 1302632 h 1304089"/>
              <a:gd name="connsiteX854" fmla="*/ 1624230 w 1900007"/>
              <a:gd name="connsiteY854" fmla="*/ 1302681 h 1304089"/>
              <a:gd name="connsiteX855" fmla="*/ 1626137 w 1900007"/>
              <a:gd name="connsiteY855" fmla="*/ 1302720 h 1304089"/>
              <a:gd name="connsiteX856" fmla="*/ 1628035 w 1900007"/>
              <a:gd name="connsiteY856" fmla="*/ 1302769 h 1304089"/>
              <a:gd name="connsiteX857" fmla="*/ 1629932 w 1900007"/>
              <a:gd name="connsiteY857" fmla="*/ 1302808 h 1304089"/>
              <a:gd name="connsiteX858" fmla="*/ 1631840 w 1900007"/>
              <a:gd name="connsiteY858" fmla="*/ 1302857 h 1304089"/>
              <a:gd name="connsiteX859" fmla="*/ 1633737 w 1900007"/>
              <a:gd name="connsiteY859" fmla="*/ 1302896 h 1304089"/>
              <a:gd name="connsiteX860" fmla="*/ 1635645 w 1900007"/>
              <a:gd name="connsiteY860" fmla="*/ 1302935 h 1304089"/>
              <a:gd name="connsiteX861" fmla="*/ 1637542 w 1900007"/>
              <a:gd name="connsiteY861" fmla="*/ 1302974 h 1304089"/>
              <a:gd name="connsiteX862" fmla="*/ 1639449 w 1900007"/>
              <a:gd name="connsiteY862" fmla="*/ 1303014 h 1304089"/>
              <a:gd name="connsiteX863" fmla="*/ 1641347 w 1900007"/>
              <a:gd name="connsiteY863" fmla="*/ 1303053 h 1304089"/>
              <a:gd name="connsiteX864" fmla="*/ 1643254 w 1900007"/>
              <a:gd name="connsiteY864" fmla="*/ 1303082 h 1304089"/>
              <a:gd name="connsiteX865" fmla="*/ 1645152 w 1900007"/>
              <a:gd name="connsiteY865" fmla="*/ 1303121 h 1304089"/>
              <a:gd name="connsiteX866" fmla="*/ 1647049 w 1900007"/>
              <a:gd name="connsiteY866" fmla="*/ 1303150 h 1304089"/>
              <a:gd name="connsiteX867" fmla="*/ 1648957 w 1900007"/>
              <a:gd name="connsiteY867" fmla="*/ 1303180 h 1304089"/>
              <a:gd name="connsiteX868" fmla="*/ 1650854 w 1900007"/>
              <a:gd name="connsiteY868" fmla="*/ 1303209 h 1304089"/>
              <a:gd name="connsiteX869" fmla="*/ 1652762 w 1900007"/>
              <a:gd name="connsiteY869" fmla="*/ 1303248 h 1304089"/>
              <a:gd name="connsiteX870" fmla="*/ 1654659 w 1900007"/>
              <a:gd name="connsiteY870" fmla="*/ 1303268 h 1304089"/>
              <a:gd name="connsiteX871" fmla="*/ 1656566 w 1900007"/>
              <a:gd name="connsiteY871" fmla="*/ 1303297 h 1304089"/>
              <a:gd name="connsiteX872" fmla="*/ 1658464 w 1900007"/>
              <a:gd name="connsiteY872" fmla="*/ 1303326 h 1304089"/>
              <a:gd name="connsiteX873" fmla="*/ 1660371 w 1900007"/>
              <a:gd name="connsiteY873" fmla="*/ 1303356 h 1304089"/>
              <a:gd name="connsiteX874" fmla="*/ 1662269 w 1900007"/>
              <a:gd name="connsiteY874" fmla="*/ 1303375 h 1304089"/>
              <a:gd name="connsiteX875" fmla="*/ 1664166 w 1900007"/>
              <a:gd name="connsiteY875" fmla="*/ 1303405 h 1304089"/>
              <a:gd name="connsiteX876" fmla="*/ 1666074 w 1900007"/>
              <a:gd name="connsiteY876" fmla="*/ 1303424 h 1304089"/>
              <a:gd name="connsiteX877" fmla="*/ 1667971 w 1900007"/>
              <a:gd name="connsiteY877" fmla="*/ 1303454 h 1304089"/>
              <a:gd name="connsiteX878" fmla="*/ 1669878 w 1900007"/>
              <a:gd name="connsiteY878" fmla="*/ 1303473 h 1304089"/>
              <a:gd name="connsiteX879" fmla="*/ 1671776 w 1900007"/>
              <a:gd name="connsiteY879" fmla="*/ 1303493 h 1304089"/>
              <a:gd name="connsiteX880" fmla="*/ 1673683 w 1900007"/>
              <a:gd name="connsiteY880" fmla="*/ 1303512 h 1304089"/>
              <a:gd name="connsiteX881" fmla="*/ 1675581 w 1900007"/>
              <a:gd name="connsiteY881" fmla="*/ 1303532 h 1304089"/>
              <a:gd name="connsiteX882" fmla="*/ 1677488 w 1900007"/>
              <a:gd name="connsiteY882" fmla="*/ 1303551 h 1304089"/>
              <a:gd name="connsiteX883" fmla="*/ 1679386 w 1900007"/>
              <a:gd name="connsiteY883" fmla="*/ 1303571 h 1304089"/>
              <a:gd name="connsiteX884" fmla="*/ 1681283 w 1900007"/>
              <a:gd name="connsiteY884" fmla="*/ 1303591 h 1304089"/>
              <a:gd name="connsiteX885" fmla="*/ 1683191 w 1900007"/>
              <a:gd name="connsiteY885" fmla="*/ 1303610 h 1304089"/>
              <a:gd name="connsiteX886" fmla="*/ 1685088 w 1900007"/>
              <a:gd name="connsiteY886" fmla="*/ 1303630 h 1304089"/>
              <a:gd name="connsiteX887" fmla="*/ 1686995 w 1900007"/>
              <a:gd name="connsiteY887" fmla="*/ 1303649 h 1304089"/>
              <a:gd name="connsiteX888" fmla="*/ 1688893 w 1900007"/>
              <a:gd name="connsiteY888" fmla="*/ 1303659 h 1304089"/>
              <a:gd name="connsiteX889" fmla="*/ 1690800 w 1900007"/>
              <a:gd name="connsiteY889" fmla="*/ 1303679 h 1304089"/>
              <a:gd name="connsiteX890" fmla="*/ 1692698 w 1900007"/>
              <a:gd name="connsiteY890" fmla="*/ 1303688 h 1304089"/>
              <a:gd name="connsiteX891" fmla="*/ 1694605 w 1900007"/>
              <a:gd name="connsiteY891" fmla="*/ 1303708 h 1304089"/>
              <a:gd name="connsiteX892" fmla="*/ 1696502 w 1900007"/>
              <a:gd name="connsiteY892" fmla="*/ 1303718 h 1304089"/>
              <a:gd name="connsiteX893" fmla="*/ 1698410 w 1900007"/>
              <a:gd name="connsiteY893" fmla="*/ 1303737 h 1304089"/>
              <a:gd name="connsiteX894" fmla="*/ 1700307 w 1900007"/>
              <a:gd name="connsiteY894" fmla="*/ 1303747 h 1304089"/>
              <a:gd name="connsiteX895" fmla="*/ 1702205 w 1900007"/>
              <a:gd name="connsiteY895" fmla="*/ 1303757 h 1304089"/>
              <a:gd name="connsiteX896" fmla="*/ 1704112 w 1900007"/>
              <a:gd name="connsiteY896" fmla="*/ 1303767 h 1304089"/>
              <a:gd name="connsiteX897" fmla="*/ 1706010 w 1900007"/>
              <a:gd name="connsiteY897" fmla="*/ 1303786 h 1304089"/>
              <a:gd name="connsiteX898" fmla="*/ 1707917 w 1900007"/>
              <a:gd name="connsiteY898" fmla="*/ 1303796 h 1304089"/>
              <a:gd name="connsiteX899" fmla="*/ 1709815 w 1900007"/>
              <a:gd name="connsiteY899" fmla="*/ 1303806 h 1304089"/>
              <a:gd name="connsiteX900" fmla="*/ 1711722 w 1900007"/>
              <a:gd name="connsiteY900" fmla="*/ 1303816 h 1304089"/>
              <a:gd name="connsiteX901" fmla="*/ 1713619 w 1900007"/>
              <a:gd name="connsiteY901" fmla="*/ 1303825 h 1304089"/>
              <a:gd name="connsiteX902" fmla="*/ 1715527 w 1900007"/>
              <a:gd name="connsiteY902" fmla="*/ 1303835 h 1304089"/>
              <a:gd name="connsiteX903" fmla="*/ 1717424 w 1900007"/>
              <a:gd name="connsiteY903" fmla="*/ 1303845 h 1304089"/>
              <a:gd name="connsiteX904" fmla="*/ 1719322 w 1900007"/>
              <a:gd name="connsiteY904" fmla="*/ 1303855 h 1304089"/>
              <a:gd name="connsiteX905" fmla="*/ 1721229 w 1900007"/>
              <a:gd name="connsiteY905" fmla="*/ 1303864 h 1304089"/>
              <a:gd name="connsiteX906" fmla="*/ 1723127 w 1900007"/>
              <a:gd name="connsiteY906" fmla="*/ 1303874 h 1304089"/>
              <a:gd name="connsiteX907" fmla="*/ 1725034 w 1900007"/>
              <a:gd name="connsiteY907" fmla="*/ 1303884 h 1304089"/>
              <a:gd name="connsiteX908" fmla="*/ 1726932 w 1900007"/>
              <a:gd name="connsiteY908" fmla="*/ 1303894 h 1304089"/>
              <a:gd name="connsiteX909" fmla="*/ 1728839 w 1900007"/>
              <a:gd name="connsiteY909" fmla="*/ 1303894 h 1304089"/>
              <a:gd name="connsiteX910" fmla="*/ 1730736 w 1900007"/>
              <a:gd name="connsiteY910" fmla="*/ 1303904 h 1304089"/>
              <a:gd name="connsiteX911" fmla="*/ 1732644 w 1900007"/>
              <a:gd name="connsiteY911" fmla="*/ 1303913 h 1304089"/>
              <a:gd name="connsiteX912" fmla="*/ 1734541 w 1900007"/>
              <a:gd name="connsiteY912" fmla="*/ 1303923 h 1304089"/>
              <a:gd name="connsiteX913" fmla="*/ 1736439 w 1900007"/>
              <a:gd name="connsiteY913" fmla="*/ 1303923 h 1304089"/>
              <a:gd name="connsiteX914" fmla="*/ 1738346 w 1900007"/>
              <a:gd name="connsiteY914" fmla="*/ 1303933 h 1304089"/>
              <a:gd name="connsiteX915" fmla="*/ 1740243 w 1900007"/>
              <a:gd name="connsiteY915" fmla="*/ 1303943 h 1304089"/>
              <a:gd name="connsiteX916" fmla="*/ 1742151 w 1900007"/>
              <a:gd name="connsiteY916" fmla="*/ 1303943 h 1304089"/>
              <a:gd name="connsiteX917" fmla="*/ 1744048 w 1900007"/>
              <a:gd name="connsiteY917" fmla="*/ 1303952 h 1304089"/>
              <a:gd name="connsiteX918" fmla="*/ 1745956 w 1900007"/>
              <a:gd name="connsiteY918" fmla="*/ 1303952 h 1304089"/>
              <a:gd name="connsiteX919" fmla="*/ 1747853 w 1900007"/>
              <a:gd name="connsiteY919" fmla="*/ 1303962 h 1304089"/>
              <a:gd name="connsiteX920" fmla="*/ 1749761 w 1900007"/>
              <a:gd name="connsiteY920" fmla="*/ 1303962 h 1304089"/>
              <a:gd name="connsiteX921" fmla="*/ 1751658 w 1900007"/>
              <a:gd name="connsiteY921" fmla="*/ 1303972 h 1304089"/>
              <a:gd name="connsiteX922" fmla="*/ 1753565 w 1900007"/>
              <a:gd name="connsiteY922" fmla="*/ 1303972 h 1304089"/>
              <a:gd name="connsiteX923" fmla="*/ 1755463 w 1900007"/>
              <a:gd name="connsiteY923" fmla="*/ 1303982 h 1304089"/>
              <a:gd name="connsiteX924" fmla="*/ 1757360 w 1900007"/>
              <a:gd name="connsiteY924" fmla="*/ 1303982 h 1304089"/>
              <a:gd name="connsiteX925" fmla="*/ 1759268 w 1900007"/>
              <a:gd name="connsiteY925" fmla="*/ 1303992 h 1304089"/>
              <a:gd name="connsiteX926" fmla="*/ 1761165 w 1900007"/>
              <a:gd name="connsiteY926" fmla="*/ 1303992 h 1304089"/>
              <a:gd name="connsiteX927" fmla="*/ 1763073 w 1900007"/>
              <a:gd name="connsiteY927" fmla="*/ 1304001 h 1304089"/>
              <a:gd name="connsiteX928" fmla="*/ 1764970 w 1900007"/>
              <a:gd name="connsiteY928" fmla="*/ 1304001 h 1304089"/>
              <a:gd name="connsiteX929" fmla="*/ 1766878 w 1900007"/>
              <a:gd name="connsiteY929" fmla="*/ 1304001 h 1304089"/>
              <a:gd name="connsiteX930" fmla="*/ 1768775 w 1900007"/>
              <a:gd name="connsiteY930" fmla="*/ 1304011 h 1304089"/>
              <a:gd name="connsiteX931" fmla="*/ 1770682 w 1900007"/>
              <a:gd name="connsiteY931" fmla="*/ 1304011 h 1304089"/>
              <a:gd name="connsiteX932" fmla="*/ 1772580 w 1900007"/>
              <a:gd name="connsiteY932" fmla="*/ 1304011 h 1304089"/>
              <a:gd name="connsiteX933" fmla="*/ 1774477 w 1900007"/>
              <a:gd name="connsiteY933" fmla="*/ 1304021 h 1304089"/>
              <a:gd name="connsiteX934" fmla="*/ 1776385 w 1900007"/>
              <a:gd name="connsiteY934" fmla="*/ 1304021 h 1304089"/>
              <a:gd name="connsiteX935" fmla="*/ 1778282 w 1900007"/>
              <a:gd name="connsiteY935" fmla="*/ 1304021 h 1304089"/>
              <a:gd name="connsiteX936" fmla="*/ 1780189 w 1900007"/>
              <a:gd name="connsiteY936" fmla="*/ 1304031 h 1304089"/>
              <a:gd name="connsiteX937" fmla="*/ 1782087 w 1900007"/>
              <a:gd name="connsiteY937" fmla="*/ 1304031 h 1304089"/>
              <a:gd name="connsiteX938" fmla="*/ 1783994 w 1900007"/>
              <a:gd name="connsiteY938" fmla="*/ 1304031 h 1304089"/>
              <a:gd name="connsiteX939" fmla="*/ 1785892 w 1900007"/>
              <a:gd name="connsiteY939" fmla="*/ 1304040 h 1304089"/>
              <a:gd name="connsiteX940" fmla="*/ 1787799 w 1900007"/>
              <a:gd name="connsiteY940" fmla="*/ 1304040 h 1304089"/>
              <a:gd name="connsiteX941" fmla="*/ 1789697 w 1900007"/>
              <a:gd name="connsiteY941" fmla="*/ 1304040 h 1304089"/>
              <a:gd name="connsiteX942" fmla="*/ 1791594 w 1900007"/>
              <a:gd name="connsiteY942" fmla="*/ 1304040 h 1304089"/>
              <a:gd name="connsiteX943" fmla="*/ 1793502 w 1900007"/>
              <a:gd name="connsiteY943" fmla="*/ 1304040 h 1304089"/>
              <a:gd name="connsiteX944" fmla="*/ 1795399 w 1900007"/>
              <a:gd name="connsiteY944" fmla="*/ 1304050 h 1304089"/>
              <a:gd name="connsiteX945" fmla="*/ 1797306 w 1900007"/>
              <a:gd name="connsiteY945" fmla="*/ 1304050 h 1304089"/>
              <a:gd name="connsiteX946" fmla="*/ 1799204 w 1900007"/>
              <a:gd name="connsiteY946" fmla="*/ 1304050 h 1304089"/>
              <a:gd name="connsiteX947" fmla="*/ 1801111 w 1900007"/>
              <a:gd name="connsiteY947" fmla="*/ 1304050 h 1304089"/>
              <a:gd name="connsiteX948" fmla="*/ 1803009 w 1900007"/>
              <a:gd name="connsiteY948" fmla="*/ 1304050 h 1304089"/>
              <a:gd name="connsiteX949" fmla="*/ 1804916 w 1900007"/>
              <a:gd name="connsiteY949" fmla="*/ 1304060 h 1304089"/>
              <a:gd name="connsiteX950" fmla="*/ 1806814 w 1900007"/>
              <a:gd name="connsiteY950" fmla="*/ 1304060 h 1304089"/>
              <a:gd name="connsiteX951" fmla="*/ 1808711 w 1900007"/>
              <a:gd name="connsiteY951" fmla="*/ 1304060 h 1304089"/>
              <a:gd name="connsiteX952" fmla="*/ 1810619 w 1900007"/>
              <a:gd name="connsiteY952" fmla="*/ 1304060 h 1304089"/>
              <a:gd name="connsiteX953" fmla="*/ 1812516 w 1900007"/>
              <a:gd name="connsiteY953" fmla="*/ 1304060 h 1304089"/>
              <a:gd name="connsiteX954" fmla="*/ 1814423 w 1900007"/>
              <a:gd name="connsiteY954" fmla="*/ 1304060 h 1304089"/>
              <a:gd name="connsiteX955" fmla="*/ 1816321 w 1900007"/>
              <a:gd name="connsiteY955" fmla="*/ 1304070 h 1304089"/>
              <a:gd name="connsiteX956" fmla="*/ 1818228 w 1900007"/>
              <a:gd name="connsiteY956" fmla="*/ 1304070 h 1304089"/>
              <a:gd name="connsiteX957" fmla="*/ 1820126 w 1900007"/>
              <a:gd name="connsiteY957" fmla="*/ 1304070 h 1304089"/>
              <a:gd name="connsiteX958" fmla="*/ 1822033 w 1900007"/>
              <a:gd name="connsiteY958" fmla="*/ 1304070 h 1304089"/>
              <a:gd name="connsiteX959" fmla="*/ 1823930 w 1900007"/>
              <a:gd name="connsiteY959" fmla="*/ 1304070 h 1304089"/>
              <a:gd name="connsiteX960" fmla="*/ 1825838 w 1900007"/>
              <a:gd name="connsiteY960" fmla="*/ 1304070 h 1304089"/>
              <a:gd name="connsiteX961" fmla="*/ 1827735 w 1900007"/>
              <a:gd name="connsiteY961" fmla="*/ 1304070 h 1304089"/>
              <a:gd name="connsiteX962" fmla="*/ 1829633 w 1900007"/>
              <a:gd name="connsiteY962" fmla="*/ 1304070 h 1304089"/>
              <a:gd name="connsiteX963" fmla="*/ 1831540 w 1900007"/>
              <a:gd name="connsiteY963" fmla="*/ 1304080 h 1304089"/>
              <a:gd name="connsiteX964" fmla="*/ 1833438 w 1900007"/>
              <a:gd name="connsiteY964" fmla="*/ 1304080 h 1304089"/>
              <a:gd name="connsiteX965" fmla="*/ 1835345 w 1900007"/>
              <a:gd name="connsiteY965" fmla="*/ 1304080 h 1304089"/>
              <a:gd name="connsiteX966" fmla="*/ 1837243 w 1900007"/>
              <a:gd name="connsiteY966" fmla="*/ 1304080 h 1304089"/>
              <a:gd name="connsiteX967" fmla="*/ 1839150 w 1900007"/>
              <a:gd name="connsiteY967" fmla="*/ 1304080 h 1304089"/>
              <a:gd name="connsiteX968" fmla="*/ 1841047 w 1900007"/>
              <a:gd name="connsiteY968" fmla="*/ 1304080 h 1304089"/>
              <a:gd name="connsiteX969" fmla="*/ 1842955 w 1900007"/>
              <a:gd name="connsiteY969" fmla="*/ 1304080 h 1304089"/>
              <a:gd name="connsiteX970" fmla="*/ 1844852 w 1900007"/>
              <a:gd name="connsiteY970" fmla="*/ 1304080 h 1304089"/>
              <a:gd name="connsiteX971" fmla="*/ 1846750 w 1900007"/>
              <a:gd name="connsiteY971" fmla="*/ 1304080 h 1304089"/>
              <a:gd name="connsiteX972" fmla="*/ 1848657 w 1900007"/>
              <a:gd name="connsiteY972" fmla="*/ 1304080 h 1304089"/>
              <a:gd name="connsiteX973" fmla="*/ 1850555 w 1900007"/>
              <a:gd name="connsiteY973" fmla="*/ 1304080 h 1304089"/>
              <a:gd name="connsiteX974" fmla="*/ 1852462 w 1900007"/>
              <a:gd name="connsiteY974" fmla="*/ 1304080 h 1304089"/>
              <a:gd name="connsiteX975" fmla="*/ 1854360 w 1900007"/>
              <a:gd name="connsiteY975" fmla="*/ 1304080 h 1304089"/>
              <a:gd name="connsiteX976" fmla="*/ 1856267 w 1900007"/>
              <a:gd name="connsiteY976" fmla="*/ 1304089 h 1304089"/>
              <a:gd name="connsiteX977" fmla="*/ 1858164 w 1900007"/>
              <a:gd name="connsiteY977" fmla="*/ 1304089 h 1304089"/>
              <a:gd name="connsiteX978" fmla="*/ 1860072 w 1900007"/>
              <a:gd name="connsiteY978" fmla="*/ 1304089 h 1304089"/>
              <a:gd name="connsiteX979" fmla="*/ 1861969 w 1900007"/>
              <a:gd name="connsiteY979" fmla="*/ 1304089 h 1304089"/>
              <a:gd name="connsiteX980" fmla="*/ 1863867 w 1900007"/>
              <a:gd name="connsiteY980" fmla="*/ 1304089 h 1304089"/>
              <a:gd name="connsiteX981" fmla="*/ 1865774 w 1900007"/>
              <a:gd name="connsiteY981" fmla="*/ 1304089 h 1304089"/>
              <a:gd name="connsiteX982" fmla="*/ 1867671 w 1900007"/>
              <a:gd name="connsiteY982" fmla="*/ 1304089 h 1304089"/>
              <a:gd name="connsiteX983" fmla="*/ 1869579 w 1900007"/>
              <a:gd name="connsiteY983" fmla="*/ 1304089 h 1304089"/>
              <a:gd name="connsiteX984" fmla="*/ 1871476 w 1900007"/>
              <a:gd name="connsiteY984" fmla="*/ 1304089 h 1304089"/>
              <a:gd name="connsiteX985" fmla="*/ 1873384 w 1900007"/>
              <a:gd name="connsiteY985" fmla="*/ 1304089 h 1304089"/>
              <a:gd name="connsiteX986" fmla="*/ 1875281 w 1900007"/>
              <a:gd name="connsiteY986" fmla="*/ 1304089 h 1304089"/>
              <a:gd name="connsiteX987" fmla="*/ 1877188 w 1900007"/>
              <a:gd name="connsiteY987" fmla="*/ 1304089 h 1304089"/>
              <a:gd name="connsiteX988" fmla="*/ 1879086 w 1900007"/>
              <a:gd name="connsiteY988" fmla="*/ 1304089 h 1304089"/>
              <a:gd name="connsiteX989" fmla="*/ 1880993 w 1900007"/>
              <a:gd name="connsiteY989" fmla="*/ 1304089 h 1304089"/>
              <a:gd name="connsiteX990" fmla="*/ 1882891 w 1900007"/>
              <a:gd name="connsiteY990" fmla="*/ 1304089 h 1304089"/>
              <a:gd name="connsiteX991" fmla="*/ 1884788 w 1900007"/>
              <a:gd name="connsiteY991" fmla="*/ 1304089 h 1304089"/>
              <a:gd name="connsiteX992" fmla="*/ 1886696 w 1900007"/>
              <a:gd name="connsiteY992" fmla="*/ 1304089 h 1304089"/>
              <a:gd name="connsiteX993" fmla="*/ 1888593 w 1900007"/>
              <a:gd name="connsiteY993" fmla="*/ 1304089 h 1304089"/>
              <a:gd name="connsiteX994" fmla="*/ 1890501 w 1900007"/>
              <a:gd name="connsiteY994" fmla="*/ 1304089 h 1304089"/>
              <a:gd name="connsiteX995" fmla="*/ 1892398 w 1900007"/>
              <a:gd name="connsiteY995" fmla="*/ 1304089 h 1304089"/>
              <a:gd name="connsiteX996" fmla="*/ 1894305 w 1900007"/>
              <a:gd name="connsiteY996" fmla="*/ 1304089 h 1304089"/>
              <a:gd name="connsiteX997" fmla="*/ 1896203 w 1900007"/>
              <a:gd name="connsiteY997" fmla="*/ 1304089 h 1304089"/>
              <a:gd name="connsiteX998" fmla="*/ 1898110 w 1900007"/>
              <a:gd name="connsiteY998" fmla="*/ 1304089 h 1304089"/>
              <a:gd name="connsiteX999" fmla="*/ 1900008 w 1900007"/>
              <a:gd name="connsiteY999" fmla="*/ 130408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3659"/>
                </a:moveTo>
                <a:lnTo>
                  <a:pt x="1901" y="1303649"/>
                </a:lnTo>
                <a:lnTo>
                  <a:pt x="3804" y="1303630"/>
                </a:lnTo>
                <a:lnTo>
                  <a:pt x="5705" y="1303610"/>
                </a:lnTo>
                <a:lnTo>
                  <a:pt x="7608" y="1303591"/>
                </a:lnTo>
                <a:lnTo>
                  <a:pt x="9509" y="1303571"/>
                </a:lnTo>
                <a:lnTo>
                  <a:pt x="11412" y="1303551"/>
                </a:lnTo>
                <a:lnTo>
                  <a:pt x="13313" y="1303532"/>
                </a:lnTo>
                <a:lnTo>
                  <a:pt x="15215" y="1303512"/>
                </a:lnTo>
                <a:lnTo>
                  <a:pt x="17117" y="1303493"/>
                </a:lnTo>
                <a:lnTo>
                  <a:pt x="19019" y="1303473"/>
                </a:lnTo>
                <a:lnTo>
                  <a:pt x="20921" y="1303454"/>
                </a:lnTo>
                <a:lnTo>
                  <a:pt x="22823" y="1303424"/>
                </a:lnTo>
                <a:lnTo>
                  <a:pt x="24725" y="1303405"/>
                </a:lnTo>
                <a:lnTo>
                  <a:pt x="26627" y="1303375"/>
                </a:lnTo>
                <a:lnTo>
                  <a:pt x="28529" y="1303356"/>
                </a:lnTo>
                <a:lnTo>
                  <a:pt x="30430" y="1303326"/>
                </a:lnTo>
                <a:lnTo>
                  <a:pt x="32332" y="1303297"/>
                </a:lnTo>
                <a:lnTo>
                  <a:pt x="34234" y="1303268"/>
                </a:lnTo>
                <a:lnTo>
                  <a:pt x="36136" y="1303248"/>
                </a:lnTo>
                <a:lnTo>
                  <a:pt x="38038" y="1303209"/>
                </a:lnTo>
                <a:lnTo>
                  <a:pt x="39940" y="1303180"/>
                </a:lnTo>
                <a:lnTo>
                  <a:pt x="41842" y="1303150"/>
                </a:lnTo>
                <a:lnTo>
                  <a:pt x="43744" y="1303121"/>
                </a:lnTo>
                <a:lnTo>
                  <a:pt x="45645" y="1303082"/>
                </a:lnTo>
                <a:lnTo>
                  <a:pt x="47548" y="1303053"/>
                </a:lnTo>
                <a:lnTo>
                  <a:pt x="49449" y="1303014"/>
                </a:lnTo>
                <a:lnTo>
                  <a:pt x="51352" y="1302974"/>
                </a:lnTo>
                <a:lnTo>
                  <a:pt x="53253" y="1302935"/>
                </a:lnTo>
                <a:lnTo>
                  <a:pt x="55156" y="1302896"/>
                </a:lnTo>
                <a:lnTo>
                  <a:pt x="57057" y="1302857"/>
                </a:lnTo>
                <a:lnTo>
                  <a:pt x="58959" y="1302808"/>
                </a:lnTo>
                <a:lnTo>
                  <a:pt x="60861" y="1302769"/>
                </a:lnTo>
                <a:lnTo>
                  <a:pt x="62763" y="1302720"/>
                </a:lnTo>
                <a:lnTo>
                  <a:pt x="64665" y="1302681"/>
                </a:lnTo>
                <a:lnTo>
                  <a:pt x="66567" y="1302632"/>
                </a:lnTo>
                <a:lnTo>
                  <a:pt x="68469" y="1302583"/>
                </a:lnTo>
                <a:lnTo>
                  <a:pt x="70371" y="1302524"/>
                </a:lnTo>
                <a:lnTo>
                  <a:pt x="72272" y="1302476"/>
                </a:lnTo>
                <a:lnTo>
                  <a:pt x="74174" y="1302417"/>
                </a:lnTo>
                <a:lnTo>
                  <a:pt x="76076" y="1302368"/>
                </a:lnTo>
                <a:lnTo>
                  <a:pt x="77978" y="1302309"/>
                </a:lnTo>
                <a:lnTo>
                  <a:pt x="79880" y="1302251"/>
                </a:lnTo>
                <a:lnTo>
                  <a:pt x="81782" y="1302192"/>
                </a:lnTo>
                <a:lnTo>
                  <a:pt x="83684" y="1302123"/>
                </a:lnTo>
                <a:lnTo>
                  <a:pt x="85585" y="1302055"/>
                </a:lnTo>
                <a:lnTo>
                  <a:pt x="87488" y="1301996"/>
                </a:lnTo>
                <a:lnTo>
                  <a:pt x="89389" y="1301918"/>
                </a:lnTo>
                <a:lnTo>
                  <a:pt x="91292" y="1301850"/>
                </a:lnTo>
                <a:lnTo>
                  <a:pt x="93193" y="1301781"/>
                </a:lnTo>
                <a:lnTo>
                  <a:pt x="95096" y="1301703"/>
                </a:lnTo>
                <a:lnTo>
                  <a:pt x="96997" y="1301625"/>
                </a:lnTo>
                <a:lnTo>
                  <a:pt x="98899" y="1301546"/>
                </a:lnTo>
                <a:lnTo>
                  <a:pt x="100801" y="1301458"/>
                </a:lnTo>
                <a:lnTo>
                  <a:pt x="102703" y="1301380"/>
                </a:lnTo>
                <a:lnTo>
                  <a:pt x="104605" y="1301292"/>
                </a:lnTo>
                <a:lnTo>
                  <a:pt x="106507" y="1301204"/>
                </a:lnTo>
                <a:lnTo>
                  <a:pt x="108409" y="1301106"/>
                </a:lnTo>
                <a:lnTo>
                  <a:pt x="110311" y="1301008"/>
                </a:lnTo>
                <a:lnTo>
                  <a:pt x="112213" y="1300911"/>
                </a:lnTo>
                <a:lnTo>
                  <a:pt x="114114" y="1300813"/>
                </a:lnTo>
                <a:lnTo>
                  <a:pt x="116016" y="1300705"/>
                </a:lnTo>
                <a:lnTo>
                  <a:pt x="117918" y="1300607"/>
                </a:lnTo>
                <a:lnTo>
                  <a:pt x="119820" y="1300490"/>
                </a:lnTo>
                <a:lnTo>
                  <a:pt x="121722" y="1300382"/>
                </a:lnTo>
                <a:lnTo>
                  <a:pt x="123624" y="1300265"/>
                </a:lnTo>
                <a:lnTo>
                  <a:pt x="125526" y="1300148"/>
                </a:lnTo>
                <a:lnTo>
                  <a:pt x="127428" y="1300020"/>
                </a:lnTo>
                <a:lnTo>
                  <a:pt x="129329" y="1299893"/>
                </a:lnTo>
                <a:lnTo>
                  <a:pt x="131232" y="1299766"/>
                </a:lnTo>
                <a:lnTo>
                  <a:pt x="133133" y="1299629"/>
                </a:lnTo>
                <a:lnTo>
                  <a:pt x="135036" y="1299492"/>
                </a:lnTo>
                <a:lnTo>
                  <a:pt x="136937" y="1299355"/>
                </a:lnTo>
                <a:lnTo>
                  <a:pt x="138840" y="1299209"/>
                </a:lnTo>
                <a:lnTo>
                  <a:pt x="140741" y="1299052"/>
                </a:lnTo>
                <a:lnTo>
                  <a:pt x="142643" y="1298905"/>
                </a:lnTo>
                <a:lnTo>
                  <a:pt x="144545" y="1298749"/>
                </a:lnTo>
                <a:lnTo>
                  <a:pt x="146447" y="1298583"/>
                </a:lnTo>
                <a:lnTo>
                  <a:pt x="148349" y="1298416"/>
                </a:lnTo>
                <a:lnTo>
                  <a:pt x="150251" y="1298250"/>
                </a:lnTo>
                <a:lnTo>
                  <a:pt x="152153" y="1298074"/>
                </a:lnTo>
                <a:lnTo>
                  <a:pt x="154055" y="1297888"/>
                </a:lnTo>
                <a:lnTo>
                  <a:pt x="155956" y="1297702"/>
                </a:lnTo>
                <a:lnTo>
                  <a:pt x="157858" y="1297517"/>
                </a:lnTo>
                <a:lnTo>
                  <a:pt x="159760" y="1297321"/>
                </a:lnTo>
                <a:lnTo>
                  <a:pt x="161662" y="1297116"/>
                </a:lnTo>
                <a:lnTo>
                  <a:pt x="163564" y="1296910"/>
                </a:lnTo>
                <a:lnTo>
                  <a:pt x="165466" y="1296705"/>
                </a:lnTo>
                <a:lnTo>
                  <a:pt x="167368" y="1296480"/>
                </a:lnTo>
                <a:lnTo>
                  <a:pt x="169269" y="1296265"/>
                </a:lnTo>
                <a:lnTo>
                  <a:pt x="171172" y="1296030"/>
                </a:lnTo>
                <a:lnTo>
                  <a:pt x="173073" y="1295795"/>
                </a:lnTo>
                <a:lnTo>
                  <a:pt x="174976" y="1295560"/>
                </a:lnTo>
                <a:lnTo>
                  <a:pt x="176877" y="1295306"/>
                </a:lnTo>
                <a:lnTo>
                  <a:pt x="178780" y="1295052"/>
                </a:lnTo>
                <a:lnTo>
                  <a:pt x="180681" y="1294797"/>
                </a:lnTo>
                <a:lnTo>
                  <a:pt x="182584" y="1294524"/>
                </a:lnTo>
                <a:lnTo>
                  <a:pt x="184485" y="1294250"/>
                </a:lnTo>
                <a:lnTo>
                  <a:pt x="186387" y="1293976"/>
                </a:lnTo>
                <a:lnTo>
                  <a:pt x="188289" y="1293682"/>
                </a:lnTo>
                <a:lnTo>
                  <a:pt x="190191" y="1293389"/>
                </a:lnTo>
                <a:lnTo>
                  <a:pt x="192093" y="1293086"/>
                </a:lnTo>
                <a:lnTo>
                  <a:pt x="193995" y="1292773"/>
                </a:lnTo>
                <a:lnTo>
                  <a:pt x="195897" y="1292460"/>
                </a:lnTo>
                <a:lnTo>
                  <a:pt x="197799" y="1292137"/>
                </a:lnTo>
                <a:lnTo>
                  <a:pt x="199700" y="1291795"/>
                </a:lnTo>
                <a:lnTo>
                  <a:pt x="201602" y="1291452"/>
                </a:lnTo>
                <a:lnTo>
                  <a:pt x="203504" y="1291100"/>
                </a:lnTo>
                <a:lnTo>
                  <a:pt x="205406" y="1290748"/>
                </a:lnTo>
                <a:lnTo>
                  <a:pt x="207308" y="1290376"/>
                </a:lnTo>
                <a:lnTo>
                  <a:pt x="209210" y="1289995"/>
                </a:lnTo>
                <a:lnTo>
                  <a:pt x="211112" y="1289613"/>
                </a:lnTo>
                <a:lnTo>
                  <a:pt x="213013" y="1289212"/>
                </a:lnTo>
                <a:lnTo>
                  <a:pt x="214916" y="1288811"/>
                </a:lnTo>
                <a:lnTo>
                  <a:pt x="216817" y="1288391"/>
                </a:lnTo>
                <a:lnTo>
                  <a:pt x="218720" y="1287970"/>
                </a:lnTo>
                <a:lnTo>
                  <a:pt x="220621" y="1287530"/>
                </a:lnTo>
                <a:lnTo>
                  <a:pt x="222524" y="1287090"/>
                </a:lnTo>
                <a:lnTo>
                  <a:pt x="224425" y="1286630"/>
                </a:lnTo>
                <a:lnTo>
                  <a:pt x="226327" y="1286161"/>
                </a:lnTo>
                <a:lnTo>
                  <a:pt x="228229" y="1285681"/>
                </a:lnTo>
                <a:lnTo>
                  <a:pt x="230131" y="1285192"/>
                </a:lnTo>
                <a:lnTo>
                  <a:pt x="232033" y="1284693"/>
                </a:lnTo>
                <a:lnTo>
                  <a:pt x="233935" y="1284175"/>
                </a:lnTo>
                <a:lnTo>
                  <a:pt x="235837" y="1283657"/>
                </a:lnTo>
                <a:lnTo>
                  <a:pt x="237739" y="1283119"/>
                </a:lnTo>
                <a:lnTo>
                  <a:pt x="239640" y="1282571"/>
                </a:lnTo>
                <a:lnTo>
                  <a:pt x="241542" y="1282004"/>
                </a:lnTo>
                <a:lnTo>
                  <a:pt x="243444" y="1281427"/>
                </a:lnTo>
                <a:lnTo>
                  <a:pt x="245346" y="1280840"/>
                </a:lnTo>
                <a:lnTo>
                  <a:pt x="247248" y="1280243"/>
                </a:lnTo>
                <a:lnTo>
                  <a:pt x="249150" y="1279627"/>
                </a:lnTo>
                <a:lnTo>
                  <a:pt x="251052" y="1279001"/>
                </a:lnTo>
                <a:lnTo>
                  <a:pt x="252954" y="1278355"/>
                </a:lnTo>
                <a:lnTo>
                  <a:pt x="254856" y="1277700"/>
                </a:lnTo>
                <a:lnTo>
                  <a:pt x="256757" y="1277025"/>
                </a:lnTo>
                <a:lnTo>
                  <a:pt x="258660" y="1276341"/>
                </a:lnTo>
                <a:lnTo>
                  <a:pt x="260561" y="1275636"/>
                </a:lnTo>
                <a:lnTo>
                  <a:pt x="262464" y="1274922"/>
                </a:lnTo>
                <a:lnTo>
                  <a:pt x="264365" y="1274189"/>
                </a:lnTo>
                <a:lnTo>
                  <a:pt x="266268" y="1273436"/>
                </a:lnTo>
                <a:lnTo>
                  <a:pt x="268169" y="1272673"/>
                </a:lnTo>
                <a:lnTo>
                  <a:pt x="270071" y="1271890"/>
                </a:lnTo>
                <a:lnTo>
                  <a:pt x="271973" y="1271098"/>
                </a:lnTo>
                <a:lnTo>
                  <a:pt x="273875" y="1270286"/>
                </a:lnTo>
                <a:lnTo>
                  <a:pt x="275777" y="1269445"/>
                </a:lnTo>
                <a:lnTo>
                  <a:pt x="277679" y="1268604"/>
                </a:lnTo>
                <a:lnTo>
                  <a:pt x="279581" y="1267733"/>
                </a:lnTo>
                <a:lnTo>
                  <a:pt x="281483" y="1266843"/>
                </a:lnTo>
                <a:lnTo>
                  <a:pt x="283384" y="1265943"/>
                </a:lnTo>
                <a:lnTo>
                  <a:pt x="285286" y="1265024"/>
                </a:lnTo>
                <a:lnTo>
                  <a:pt x="287188" y="1264075"/>
                </a:lnTo>
                <a:lnTo>
                  <a:pt x="289090" y="1263116"/>
                </a:lnTo>
                <a:lnTo>
                  <a:pt x="290992" y="1262138"/>
                </a:lnTo>
                <a:lnTo>
                  <a:pt x="292894" y="1261131"/>
                </a:lnTo>
                <a:lnTo>
                  <a:pt x="294796" y="1260114"/>
                </a:lnTo>
                <a:lnTo>
                  <a:pt x="296697" y="1259067"/>
                </a:lnTo>
                <a:lnTo>
                  <a:pt x="298600" y="1258011"/>
                </a:lnTo>
                <a:lnTo>
                  <a:pt x="300501" y="1256925"/>
                </a:lnTo>
                <a:lnTo>
                  <a:pt x="302404" y="1255820"/>
                </a:lnTo>
                <a:lnTo>
                  <a:pt x="304305" y="1254685"/>
                </a:lnTo>
                <a:lnTo>
                  <a:pt x="306208" y="1253541"/>
                </a:lnTo>
                <a:lnTo>
                  <a:pt x="308109" y="1252367"/>
                </a:lnTo>
                <a:lnTo>
                  <a:pt x="310011" y="1251174"/>
                </a:lnTo>
                <a:lnTo>
                  <a:pt x="311913" y="1249951"/>
                </a:lnTo>
                <a:lnTo>
                  <a:pt x="313815" y="1248709"/>
                </a:lnTo>
                <a:lnTo>
                  <a:pt x="315717" y="1247447"/>
                </a:lnTo>
                <a:lnTo>
                  <a:pt x="317619" y="1246156"/>
                </a:lnTo>
                <a:lnTo>
                  <a:pt x="319521" y="1244836"/>
                </a:lnTo>
                <a:lnTo>
                  <a:pt x="321423" y="1243496"/>
                </a:lnTo>
                <a:lnTo>
                  <a:pt x="323324" y="1242136"/>
                </a:lnTo>
                <a:lnTo>
                  <a:pt x="325227" y="1240737"/>
                </a:lnTo>
                <a:lnTo>
                  <a:pt x="327128" y="1239319"/>
                </a:lnTo>
                <a:lnTo>
                  <a:pt x="329030" y="1237881"/>
                </a:lnTo>
                <a:lnTo>
                  <a:pt x="330932" y="1236414"/>
                </a:lnTo>
                <a:lnTo>
                  <a:pt x="332834" y="1234918"/>
                </a:lnTo>
                <a:lnTo>
                  <a:pt x="334736" y="1233392"/>
                </a:lnTo>
                <a:lnTo>
                  <a:pt x="336638" y="1231837"/>
                </a:lnTo>
                <a:lnTo>
                  <a:pt x="338540" y="1230262"/>
                </a:lnTo>
                <a:lnTo>
                  <a:pt x="340441" y="1228648"/>
                </a:lnTo>
                <a:lnTo>
                  <a:pt x="342344" y="1227014"/>
                </a:lnTo>
                <a:lnTo>
                  <a:pt x="344245" y="1225342"/>
                </a:lnTo>
                <a:lnTo>
                  <a:pt x="346148" y="1223650"/>
                </a:lnTo>
                <a:lnTo>
                  <a:pt x="348049" y="1221928"/>
                </a:lnTo>
                <a:lnTo>
                  <a:pt x="349952" y="1220168"/>
                </a:lnTo>
                <a:lnTo>
                  <a:pt x="351853" y="1218378"/>
                </a:lnTo>
                <a:lnTo>
                  <a:pt x="353755" y="1216568"/>
                </a:lnTo>
                <a:lnTo>
                  <a:pt x="355657" y="1214720"/>
                </a:lnTo>
                <a:lnTo>
                  <a:pt x="357559" y="1212832"/>
                </a:lnTo>
                <a:lnTo>
                  <a:pt x="359461" y="1210925"/>
                </a:lnTo>
                <a:lnTo>
                  <a:pt x="361363" y="1208978"/>
                </a:lnTo>
                <a:lnTo>
                  <a:pt x="363265" y="1207002"/>
                </a:lnTo>
                <a:lnTo>
                  <a:pt x="365167" y="1204987"/>
                </a:lnTo>
                <a:lnTo>
                  <a:pt x="367068" y="1202943"/>
                </a:lnTo>
                <a:lnTo>
                  <a:pt x="368970" y="1200870"/>
                </a:lnTo>
                <a:lnTo>
                  <a:pt x="370872" y="1198757"/>
                </a:lnTo>
                <a:lnTo>
                  <a:pt x="372774" y="1196615"/>
                </a:lnTo>
                <a:lnTo>
                  <a:pt x="374676" y="1194434"/>
                </a:lnTo>
                <a:lnTo>
                  <a:pt x="376578" y="1192213"/>
                </a:lnTo>
                <a:lnTo>
                  <a:pt x="378480" y="1189964"/>
                </a:lnTo>
                <a:lnTo>
                  <a:pt x="380381" y="1187675"/>
                </a:lnTo>
                <a:lnTo>
                  <a:pt x="382284" y="1185347"/>
                </a:lnTo>
                <a:lnTo>
                  <a:pt x="384185" y="1182990"/>
                </a:lnTo>
                <a:lnTo>
                  <a:pt x="386088" y="1180594"/>
                </a:lnTo>
                <a:lnTo>
                  <a:pt x="387989" y="1178158"/>
                </a:lnTo>
                <a:lnTo>
                  <a:pt x="389892" y="1175683"/>
                </a:lnTo>
                <a:lnTo>
                  <a:pt x="391793" y="1173179"/>
                </a:lnTo>
                <a:lnTo>
                  <a:pt x="393695" y="1170627"/>
                </a:lnTo>
                <a:lnTo>
                  <a:pt x="395597" y="1168044"/>
                </a:lnTo>
                <a:lnTo>
                  <a:pt x="397499" y="1165413"/>
                </a:lnTo>
                <a:lnTo>
                  <a:pt x="399401" y="1162753"/>
                </a:lnTo>
                <a:lnTo>
                  <a:pt x="401303" y="1160053"/>
                </a:lnTo>
                <a:lnTo>
                  <a:pt x="403205" y="1157305"/>
                </a:lnTo>
                <a:lnTo>
                  <a:pt x="405107" y="1154517"/>
                </a:lnTo>
                <a:lnTo>
                  <a:pt x="407009" y="1151700"/>
                </a:lnTo>
                <a:lnTo>
                  <a:pt x="408911" y="1148834"/>
                </a:lnTo>
                <a:lnTo>
                  <a:pt x="410812" y="1145920"/>
                </a:lnTo>
                <a:lnTo>
                  <a:pt x="412714" y="1142976"/>
                </a:lnTo>
                <a:lnTo>
                  <a:pt x="414616" y="1139982"/>
                </a:lnTo>
                <a:lnTo>
                  <a:pt x="416518" y="1136960"/>
                </a:lnTo>
                <a:lnTo>
                  <a:pt x="418420" y="1133879"/>
                </a:lnTo>
                <a:lnTo>
                  <a:pt x="420322" y="1130769"/>
                </a:lnTo>
                <a:lnTo>
                  <a:pt x="422224" y="1127609"/>
                </a:lnTo>
                <a:lnTo>
                  <a:pt x="424125" y="1124411"/>
                </a:lnTo>
                <a:lnTo>
                  <a:pt x="426028" y="1121164"/>
                </a:lnTo>
                <a:lnTo>
                  <a:pt x="427929" y="1117877"/>
                </a:lnTo>
                <a:lnTo>
                  <a:pt x="429832" y="1114542"/>
                </a:lnTo>
                <a:lnTo>
                  <a:pt x="431733" y="1111167"/>
                </a:lnTo>
                <a:lnTo>
                  <a:pt x="433636" y="1107744"/>
                </a:lnTo>
                <a:lnTo>
                  <a:pt x="435537" y="1104281"/>
                </a:lnTo>
                <a:lnTo>
                  <a:pt x="437439" y="1100770"/>
                </a:lnTo>
                <a:lnTo>
                  <a:pt x="439341" y="1097220"/>
                </a:lnTo>
                <a:lnTo>
                  <a:pt x="441243" y="1093620"/>
                </a:lnTo>
                <a:lnTo>
                  <a:pt x="443145" y="1089972"/>
                </a:lnTo>
                <a:lnTo>
                  <a:pt x="445047" y="1086284"/>
                </a:lnTo>
                <a:lnTo>
                  <a:pt x="446949" y="1082548"/>
                </a:lnTo>
                <a:lnTo>
                  <a:pt x="448851" y="1078772"/>
                </a:lnTo>
                <a:lnTo>
                  <a:pt x="450752" y="1074938"/>
                </a:lnTo>
                <a:lnTo>
                  <a:pt x="452654" y="1071065"/>
                </a:lnTo>
                <a:lnTo>
                  <a:pt x="454556" y="1067153"/>
                </a:lnTo>
                <a:lnTo>
                  <a:pt x="456458" y="1063181"/>
                </a:lnTo>
                <a:lnTo>
                  <a:pt x="458360" y="1059171"/>
                </a:lnTo>
                <a:lnTo>
                  <a:pt x="460262" y="1055112"/>
                </a:lnTo>
                <a:lnTo>
                  <a:pt x="462164" y="1051004"/>
                </a:lnTo>
                <a:lnTo>
                  <a:pt x="464065" y="1046857"/>
                </a:lnTo>
                <a:lnTo>
                  <a:pt x="465968" y="1042661"/>
                </a:lnTo>
                <a:lnTo>
                  <a:pt x="467869" y="1038406"/>
                </a:lnTo>
                <a:lnTo>
                  <a:pt x="469772" y="1034112"/>
                </a:lnTo>
                <a:lnTo>
                  <a:pt x="471673" y="1029779"/>
                </a:lnTo>
                <a:lnTo>
                  <a:pt x="473576" y="1025387"/>
                </a:lnTo>
                <a:lnTo>
                  <a:pt x="475477" y="1020956"/>
                </a:lnTo>
                <a:lnTo>
                  <a:pt x="477379" y="1016477"/>
                </a:lnTo>
                <a:lnTo>
                  <a:pt x="479281" y="1011948"/>
                </a:lnTo>
                <a:lnTo>
                  <a:pt x="481183" y="1007371"/>
                </a:lnTo>
                <a:lnTo>
                  <a:pt x="483085" y="1002744"/>
                </a:lnTo>
                <a:lnTo>
                  <a:pt x="484987" y="998069"/>
                </a:lnTo>
                <a:lnTo>
                  <a:pt x="486889" y="993354"/>
                </a:lnTo>
                <a:lnTo>
                  <a:pt x="488791" y="988591"/>
                </a:lnTo>
                <a:lnTo>
                  <a:pt x="490693" y="983779"/>
                </a:lnTo>
                <a:lnTo>
                  <a:pt x="492595" y="978917"/>
                </a:lnTo>
                <a:lnTo>
                  <a:pt x="494496" y="974017"/>
                </a:lnTo>
                <a:lnTo>
                  <a:pt x="496398" y="969058"/>
                </a:lnTo>
                <a:lnTo>
                  <a:pt x="498300" y="964060"/>
                </a:lnTo>
                <a:lnTo>
                  <a:pt x="500202" y="959013"/>
                </a:lnTo>
                <a:lnTo>
                  <a:pt x="502104" y="953917"/>
                </a:lnTo>
                <a:lnTo>
                  <a:pt x="504006" y="948782"/>
                </a:lnTo>
                <a:lnTo>
                  <a:pt x="505908" y="943598"/>
                </a:lnTo>
                <a:lnTo>
                  <a:pt x="507809" y="938365"/>
                </a:lnTo>
                <a:lnTo>
                  <a:pt x="509712" y="933093"/>
                </a:lnTo>
                <a:lnTo>
                  <a:pt x="511613" y="927762"/>
                </a:lnTo>
                <a:lnTo>
                  <a:pt x="513516" y="922402"/>
                </a:lnTo>
                <a:lnTo>
                  <a:pt x="515417" y="916984"/>
                </a:lnTo>
                <a:lnTo>
                  <a:pt x="517320" y="911526"/>
                </a:lnTo>
                <a:lnTo>
                  <a:pt x="519221" y="906029"/>
                </a:lnTo>
                <a:lnTo>
                  <a:pt x="521123" y="900483"/>
                </a:lnTo>
                <a:lnTo>
                  <a:pt x="523025" y="894888"/>
                </a:lnTo>
                <a:lnTo>
                  <a:pt x="524927" y="889253"/>
                </a:lnTo>
                <a:lnTo>
                  <a:pt x="526829" y="883575"/>
                </a:lnTo>
                <a:lnTo>
                  <a:pt x="528731" y="877853"/>
                </a:lnTo>
                <a:lnTo>
                  <a:pt x="530633" y="872089"/>
                </a:lnTo>
                <a:lnTo>
                  <a:pt x="532535" y="866283"/>
                </a:lnTo>
                <a:lnTo>
                  <a:pt x="534436" y="860434"/>
                </a:lnTo>
                <a:lnTo>
                  <a:pt x="536339" y="854544"/>
                </a:lnTo>
                <a:lnTo>
                  <a:pt x="538240" y="848613"/>
                </a:lnTo>
                <a:lnTo>
                  <a:pt x="540142" y="842640"/>
                </a:lnTo>
                <a:lnTo>
                  <a:pt x="542044" y="836628"/>
                </a:lnTo>
                <a:lnTo>
                  <a:pt x="543946" y="830576"/>
                </a:lnTo>
                <a:lnTo>
                  <a:pt x="545848" y="824484"/>
                </a:lnTo>
                <a:lnTo>
                  <a:pt x="547750" y="818353"/>
                </a:lnTo>
                <a:lnTo>
                  <a:pt x="549652" y="812183"/>
                </a:lnTo>
                <a:lnTo>
                  <a:pt x="551553" y="805976"/>
                </a:lnTo>
                <a:lnTo>
                  <a:pt x="553456" y="799732"/>
                </a:lnTo>
                <a:lnTo>
                  <a:pt x="555357" y="793450"/>
                </a:lnTo>
                <a:lnTo>
                  <a:pt x="557260" y="787133"/>
                </a:lnTo>
                <a:lnTo>
                  <a:pt x="559161" y="780779"/>
                </a:lnTo>
                <a:lnTo>
                  <a:pt x="561064" y="774391"/>
                </a:lnTo>
                <a:lnTo>
                  <a:pt x="562965" y="767968"/>
                </a:lnTo>
                <a:lnTo>
                  <a:pt x="564867" y="761510"/>
                </a:lnTo>
                <a:lnTo>
                  <a:pt x="566769" y="755021"/>
                </a:lnTo>
                <a:lnTo>
                  <a:pt x="568671" y="748499"/>
                </a:lnTo>
                <a:lnTo>
                  <a:pt x="570573" y="741944"/>
                </a:lnTo>
                <a:lnTo>
                  <a:pt x="572475" y="735359"/>
                </a:lnTo>
                <a:lnTo>
                  <a:pt x="574377" y="728742"/>
                </a:lnTo>
                <a:lnTo>
                  <a:pt x="576279" y="722096"/>
                </a:lnTo>
                <a:lnTo>
                  <a:pt x="578180" y="715422"/>
                </a:lnTo>
                <a:lnTo>
                  <a:pt x="580082" y="708719"/>
                </a:lnTo>
                <a:lnTo>
                  <a:pt x="581984" y="701989"/>
                </a:lnTo>
                <a:lnTo>
                  <a:pt x="583886" y="695232"/>
                </a:lnTo>
                <a:lnTo>
                  <a:pt x="585788" y="688449"/>
                </a:lnTo>
                <a:lnTo>
                  <a:pt x="587690" y="681640"/>
                </a:lnTo>
                <a:lnTo>
                  <a:pt x="589592" y="674808"/>
                </a:lnTo>
                <a:lnTo>
                  <a:pt x="591493" y="667952"/>
                </a:lnTo>
                <a:lnTo>
                  <a:pt x="593396" y="661074"/>
                </a:lnTo>
                <a:lnTo>
                  <a:pt x="595297" y="654175"/>
                </a:lnTo>
                <a:lnTo>
                  <a:pt x="597200" y="647255"/>
                </a:lnTo>
                <a:lnTo>
                  <a:pt x="599101" y="640315"/>
                </a:lnTo>
                <a:lnTo>
                  <a:pt x="601004" y="633356"/>
                </a:lnTo>
                <a:lnTo>
                  <a:pt x="602905" y="626379"/>
                </a:lnTo>
                <a:lnTo>
                  <a:pt x="604807" y="619384"/>
                </a:lnTo>
                <a:lnTo>
                  <a:pt x="606709" y="612374"/>
                </a:lnTo>
                <a:lnTo>
                  <a:pt x="608611" y="605349"/>
                </a:lnTo>
                <a:lnTo>
                  <a:pt x="610513" y="598310"/>
                </a:lnTo>
                <a:lnTo>
                  <a:pt x="612415" y="591258"/>
                </a:lnTo>
                <a:lnTo>
                  <a:pt x="614317" y="584194"/>
                </a:lnTo>
                <a:lnTo>
                  <a:pt x="616219" y="577118"/>
                </a:lnTo>
                <a:lnTo>
                  <a:pt x="618120" y="570033"/>
                </a:lnTo>
                <a:lnTo>
                  <a:pt x="620023" y="562939"/>
                </a:lnTo>
                <a:lnTo>
                  <a:pt x="621924" y="555837"/>
                </a:lnTo>
                <a:lnTo>
                  <a:pt x="623826" y="548729"/>
                </a:lnTo>
                <a:lnTo>
                  <a:pt x="625728" y="541614"/>
                </a:lnTo>
                <a:lnTo>
                  <a:pt x="627630" y="534495"/>
                </a:lnTo>
                <a:lnTo>
                  <a:pt x="629532" y="527373"/>
                </a:lnTo>
                <a:lnTo>
                  <a:pt x="631434" y="520248"/>
                </a:lnTo>
                <a:lnTo>
                  <a:pt x="633336" y="513123"/>
                </a:lnTo>
                <a:lnTo>
                  <a:pt x="635235" y="505997"/>
                </a:lnTo>
                <a:lnTo>
                  <a:pt x="637143" y="498873"/>
                </a:lnTo>
                <a:lnTo>
                  <a:pt x="639040" y="491750"/>
                </a:lnTo>
                <a:lnTo>
                  <a:pt x="640948" y="484631"/>
                </a:lnTo>
                <a:lnTo>
                  <a:pt x="642845" y="477518"/>
                </a:lnTo>
                <a:lnTo>
                  <a:pt x="644743" y="470410"/>
                </a:lnTo>
                <a:lnTo>
                  <a:pt x="646650" y="463309"/>
                </a:lnTo>
                <a:lnTo>
                  <a:pt x="648547" y="456216"/>
                </a:lnTo>
                <a:lnTo>
                  <a:pt x="650455" y="449133"/>
                </a:lnTo>
                <a:lnTo>
                  <a:pt x="652352" y="442060"/>
                </a:lnTo>
                <a:lnTo>
                  <a:pt x="654260" y="435000"/>
                </a:lnTo>
                <a:lnTo>
                  <a:pt x="656157" y="427953"/>
                </a:lnTo>
                <a:lnTo>
                  <a:pt x="658064" y="420921"/>
                </a:lnTo>
                <a:lnTo>
                  <a:pt x="659962" y="413904"/>
                </a:lnTo>
                <a:lnTo>
                  <a:pt x="661869" y="406905"/>
                </a:lnTo>
                <a:lnTo>
                  <a:pt x="663767" y="399923"/>
                </a:lnTo>
                <a:lnTo>
                  <a:pt x="665664" y="392962"/>
                </a:lnTo>
                <a:lnTo>
                  <a:pt x="667572" y="386021"/>
                </a:lnTo>
                <a:lnTo>
                  <a:pt x="669469" y="379103"/>
                </a:lnTo>
                <a:lnTo>
                  <a:pt x="671377" y="372209"/>
                </a:lnTo>
                <a:lnTo>
                  <a:pt x="673274" y="365338"/>
                </a:lnTo>
                <a:lnTo>
                  <a:pt x="675181" y="358495"/>
                </a:lnTo>
                <a:lnTo>
                  <a:pt x="677079" y="351677"/>
                </a:lnTo>
                <a:lnTo>
                  <a:pt x="678986" y="344890"/>
                </a:lnTo>
                <a:lnTo>
                  <a:pt x="680884" y="338132"/>
                </a:lnTo>
                <a:lnTo>
                  <a:pt x="682781" y="331405"/>
                </a:lnTo>
                <a:lnTo>
                  <a:pt x="684689" y="324712"/>
                </a:lnTo>
                <a:lnTo>
                  <a:pt x="686586" y="318052"/>
                </a:lnTo>
                <a:lnTo>
                  <a:pt x="688493" y="311427"/>
                </a:lnTo>
                <a:lnTo>
                  <a:pt x="690391" y="304839"/>
                </a:lnTo>
                <a:lnTo>
                  <a:pt x="692298" y="298289"/>
                </a:lnTo>
                <a:lnTo>
                  <a:pt x="694196" y="291778"/>
                </a:lnTo>
                <a:lnTo>
                  <a:pt x="696103" y="285308"/>
                </a:lnTo>
                <a:lnTo>
                  <a:pt x="698001" y="278879"/>
                </a:lnTo>
                <a:lnTo>
                  <a:pt x="699898" y="272494"/>
                </a:lnTo>
                <a:lnTo>
                  <a:pt x="701805" y="266153"/>
                </a:lnTo>
                <a:lnTo>
                  <a:pt x="703703" y="259858"/>
                </a:lnTo>
                <a:lnTo>
                  <a:pt x="705610" y="253610"/>
                </a:lnTo>
                <a:lnTo>
                  <a:pt x="707508" y="247411"/>
                </a:lnTo>
                <a:lnTo>
                  <a:pt x="709415" y="241260"/>
                </a:lnTo>
                <a:lnTo>
                  <a:pt x="711313" y="235162"/>
                </a:lnTo>
                <a:lnTo>
                  <a:pt x="713220" y="229115"/>
                </a:lnTo>
                <a:lnTo>
                  <a:pt x="715117" y="223121"/>
                </a:lnTo>
                <a:lnTo>
                  <a:pt x="717015" y="217183"/>
                </a:lnTo>
                <a:lnTo>
                  <a:pt x="718922" y="211301"/>
                </a:lnTo>
                <a:lnTo>
                  <a:pt x="720820" y="205476"/>
                </a:lnTo>
                <a:lnTo>
                  <a:pt x="722727" y="199710"/>
                </a:lnTo>
                <a:lnTo>
                  <a:pt x="724625" y="194003"/>
                </a:lnTo>
                <a:lnTo>
                  <a:pt x="726532" y="188358"/>
                </a:lnTo>
                <a:lnTo>
                  <a:pt x="728430" y="182775"/>
                </a:lnTo>
                <a:lnTo>
                  <a:pt x="730337" y="177255"/>
                </a:lnTo>
                <a:lnTo>
                  <a:pt x="732234" y="171800"/>
                </a:lnTo>
                <a:lnTo>
                  <a:pt x="734142" y="166412"/>
                </a:lnTo>
                <a:lnTo>
                  <a:pt x="736039" y="161090"/>
                </a:lnTo>
                <a:lnTo>
                  <a:pt x="737937" y="155836"/>
                </a:lnTo>
                <a:lnTo>
                  <a:pt x="739844" y="150652"/>
                </a:lnTo>
                <a:lnTo>
                  <a:pt x="741742" y="145539"/>
                </a:lnTo>
                <a:lnTo>
                  <a:pt x="743649" y="140498"/>
                </a:lnTo>
                <a:lnTo>
                  <a:pt x="745547" y="135529"/>
                </a:lnTo>
                <a:lnTo>
                  <a:pt x="747454" y="130633"/>
                </a:lnTo>
                <a:lnTo>
                  <a:pt x="749351" y="125814"/>
                </a:lnTo>
                <a:lnTo>
                  <a:pt x="751259" y="121072"/>
                </a:lnTo>
                <a:lnTo>
                  <a:pt x="753156" y="116405"/>
                </a:lnTo>
                <a:lnTo>
                  <a:pt x="755054" y="111818"/>
                </a:lnTo>
                <a:lnTo>
                  <a:pt x="756961" y="107310"/>
                </a:lnTo>
                <a:lnTo>
                  <a:pt x="758859" y="102882"/>
                </a:lnTo>
                <a:lnTo>
                  <a:pt x="760766" y="98535"/>
                </a:lnTo>
                <a:lnTo>
                  <a:pt x="762663" y="94271"/>
                </a:lnTo>
                <a:lnTo>
                  <a:pt x="764571" y="90091"/>
                </a:lnTo>
                <a:lnTo>
                  <a:pt x="766468" y="85995"/>
                </a:lnTo>
                <a:lnTo>
                  <a:pt x="768376" y="81984"/>
                </a:lnTo>
                <a:lnTo>
                  <a:pt x="770273" y="78060"/>
                </a:lnTo>
                <a:lnTo>
                  <a:pt x="772171" y="74223"/>
                </a:lnTo>
                <a:lnTo>
                  <a:pt x="774078" y="70474"/>
                </a:lnTo>
                <a:lnTo>
                  <a:pt x="775975" y="66814"/>
                </a:lnTo>
                <a:lnTo>
                  <a:pt x="777883" y="63244"/>
                </a:lnTo>
                <a:lnTo>
                  <a:pt x="779780" y="59765"/>
                </a:lnTo>
                <a:lnTo>
                  <a:pt x="781688" y="56376"/>
                </a:lnTo>
                <a:lnTo>
                  <a:pt x="783585" y="53081"/>
                </a:lnTo>
                <a:lnTo>
                  <a:pt x="785492" y="49879"/>
                </a:lnTo>
                <a:lnTo>
                  <a:pt x="787390" y="46770"/>
                </a:lnTo>
                <a:lnTo>
                  <a:pt x="789297" y="43756"/>
                </a:lnTo>
                <a:lnTo>
                  <a:pt x="791195" y="40837"/>
                </a:lnTo>
                <a:lnTo>
                  <a:pt x="793092" y="38014"/>
                </a:lnTo>
                <a:lnTo>
                  <a:pt x="795000" y="35288"/>
                </a:lnTo>
                <a:lnTo>
                  <a:pt x="796897" y="32660"/>
                </a:lnTo>
                <a:lnTo>
                  <a:pt x="798804" y="30129"/>
                </a:lnTo>
                <a:lnTo>
                  <a:pt x="800702" y="27697"/>
                </a:lnTo>
                <a:lnTo>
                  <a:pt x="802609" y="25365"/>
                </a:lnTo>
                <a:lnTo>
                  <a:pt x="804507" y="23131"/>
                </a:lnTo>
                <a:lnTo>
                  <a:pt x="806414" y="20997"/>
                </a:lnTo>
                <a:lnTo>
                  <a:pt x="808312" y="18966"/>
                </a:lnTo>
                <a:lnTo>
                  <a:pt x="810209" y="17034"/>
                </a:lnTo>
                <a:lnTo>
                  <a:pt x="812117" y="15205"/>
                </a:lnTo>
                <a:lnTo>
                  <a:pt x="814014" y="13478"/>
                </a:lnTo>
                <a:lnTo>
                  <a:pt x="815921" y="11853"/>
                </a:lnTo>
                <a:lnTo>
                  <a:pt x="817819" y="10332"/>
                </a:lnTo>
                <a:lnTo>
                  <a:pt x="819726" y="8913"/>
                </a:lnTo>
                <a:lnTo>
                  <a:pt x="821624" y="7599"/>
                </a:lnTo>
                <a:lnTo>
                  <a:pt x="823531" y="6388"/>
                </a:lnTo>
                <a:lnTo>
                  <a:pt x="825429" y="5281"/>
                </a:lnTo>
                <a:lnTo>
                  <a:pt x="827326" y="4280"/>
                </a:lnTo>
                <a:lnTo>
                  <a:pt x="829233" y="3383"/>
                </a:lnTo>
                <a:lnTo>
                  <a:pt x="831131" y="2591"/>
                </a:lnTo>
                <a:lnTo>
                  <a:pt x="833038" y="1904"/>
                </a:lnTo>
                <a:lnTo>
                  <a:pt x="834936" y="1322"/>
                </a:lnTo>
                <a:lnTo>
                  <a:pt x="836843" y="846"/>
                </a:lnTo>
                <a:lnTo>
                  <a:pt x="838741" y="476"/>
                </a:lnTo>
                <a:lnTo>
                  <a:pt x="840648" y="212"/>
                </a:lnTo>
                <a:lnTo>
                  <a:pt x="842545" y="53"/>
                </a:lnTo>
                <a:lnTo>
                  <a:pt x="844443" y="0"/>
                </a:lnTo>
                <a:lnTo>
                  <a:pt x="846350" y="53"/>
                </a:lnTo>
                <a:lnTo>
                  <a:pt x="848248" y="212"/>
                </a:lnTo>
                <a:lnTo>
                  <a:pt x="850155" y="476"/>
                </a:lnTo>
                <a:lnTo>
                  <a:pt x="852053" y="846"/>
                </a:lnTo>
                <a:lnTo>
                  <a:pt x="853960" y="1322"/>
                </a:lnTo>
                <a:lnTo>
                  <a:pt x="855858" y="1904"/>
                </a:lnTo>
                <a:lnTo>
                  <a:pt x="857765" y="2591"/>
                </a:lnTo>
                <a:lnTo>
                  <a:pt x="859662" y="3383"/>
                </a:lnTo>
                <a:lnTo>
                  <a:pt x="861570" y="4280"/>
                </a:lnTo>
                <a:lnTo>
                  <a:pt x="863467" y="5281"/>
                </a:lnTo>
                <a:lnTo>
                  <a:pt x="865365" y="6388"/>
                </a:lnTo>
                <a:lnTo>
                  <a:pt x="867272" y="7599"/>
                </a:lnTo>
                <a:lnTo>
                  <a:pt x="869170" y="8913"/>
                </a:lnTo>
                <a:lnTo>
                  <a:pt x="871077" y="10332"/>
                </a:lnTo>
                <a:lnTo>
                  <a:pt x="872974" y="11853"/>
                </a:lnTo>
                <a:lnTo>
                  <a:pt x="874882" y="13478"/>
                </a:lnTo>
                <a:lnTo>
                  <a:pt x="876779" y="15205"/>
                </a:lnTo>
                <a:lnTo>
                  <a:pt x="878687" y="17034"/>
                </a:lnTo>
                <a:lnTo>
                  <a:pt x="880584" y="18966"/>
                </a:lnTo>
                <a:lnTo>
                  <a:pt x="882482" y="20997"/>
                </a:lnTo>
                <a:lnTo>
                  <a:pt x="884389" y="23131"/>
                </a:lnTo>
                <a:lnTo>
                  <a:pt x="886286" y="25365"/>
                </a:lnTo>
                <a:lnTo>
                  <a:pt x="888194" y="27697"/>
                </a:lnTo>
                <a:lnTo>
                  <a:pt x="890091" y="30129"/>
                </a:lnTo>
                <a:lnTo>
                  <a:pt x="891999" y="32660"/>
                </a:lnTo>
                <a:lnTo>
                  <a:pt x="893896" y="35288"/>
                </a:lnTo>
                <a:lnTo>
                  <a:pt x="895804" y="38014"/>
                </a:lnTo>
                <a:lnTo>
                  <a:pt x="897701" y="40837"/>
                </a:lnTo>
                <a:lnTo>
                  <a:pt x="899599" y="43756"/>
                </a:lnTo>
                <a:lnTo>
                  <a:pt x="901506" y="46770"/>
                </a:lnTo>
                <a:lnTo>
                  <a:pt x="903403" y="49879"/>
                </a:lnTo>
                <a:lnTo>
                  <a:pt x="905311" y="53081"/>
                </a:lnTo>
                <a:lnTo>
                  <a:pt x="907208" y="56376"/>
                </a:lnTo>
                <a:lnTo>
                  <a:pt x="909116" y="59765"/>
                </a:lnTo>
                <a:lnTo>
                  <a:pt x="911013" y="63244"/>
                </a:lnTo>
                <a:lnTo>
                  <a:pt x="912920" y="66814"/>
                </a:lnTo>
                <a:lnTo>
                  <a:pt x="914818" y="70474"/>
                </a:lnTo>
                <a:lnTo>
                  <a:pt x="916725" y="74223"/>
                </a:lnTo>
                <a:lnTo>
                  <a:pt x="918623" y="78060"/>
                </a:lnTo>
                <a:lnTo>
                  <a:pt x="920520" y="81984"/>
                </a:lnTo>
                <a:lnTo>
                  <a:pt x="922428" y="85995"/>
                </a:lnTo>
                <a:lnTo>
                  <a:pt x="924325" y="90091"/>
                </a:lnTo>
                <a:lnTo>
                  <a:pt x="926232" y="94271"/>
                </a:lnTo>
                <a:lnTo>
                  <a:pt x="928130" y="98535"/>
                </a:lnTo>
                <a:lnTo>
                  <a:pt x="930037" y="102882"/>
                </a:lnTo>
                <a:lnTo>
                  <a:pt x="931935" y="107310"/>
                </a:lnTo>
                <a:lnTo>
                  <a:pt x="933842" y="111818"/>
                </a:lnTo>
                <a:lnTo>
                  <a:pt x="935740" y="116405"/>
                </a:lnTo>
                <a:lnTo>
                  <a:pt x="937637" y="121072"/>
                </a:lnTo>
                <a:lnTo>
                  <a:pt x="939545" y="125814"/>
                </a:lnTo>
                <a:lnTo>
                  <a:pt x="941442" y="130633"/>
                </a:lnTo>
                <a:lnTo>
                  <a:pt x="943349" y="135529"/>
                </a:lnTo>
                <a:lnTo>
                  <a:pt x="945247" y="140498"/>
                </a:lnTo>
                <a:lnTo>
                  <a:pt x="947154" y="145539"/>
                </a:lnTo>
                <a:lnTo>
                  <a:pt x="949052" y="150652"/>
                </a:lnTo>
                <a:lnTo>
                  <a:pt x="950959" y="155836"/>
                </a:lnTo>
                <a:lnTo>
                  <a:pt x="952857" y="161090"/>
                </a:lnTo>
                <a:lnTo>
                  <a:pt x="954754" y="166412"/>
                </a:lnTo>
                <a:lnTo>
                  <a:pt x="956661" y="171800"/>
                </a:lnTo>
                <a:lnTo>
                  <a:pt x="958559" y="177255"/>
                </a:lnTo>
                <a:lnTo>
                  <a:pt x="960466" y="182775"/>
                </a:lnTo>
                <a:lnTo>
                  <a:pt x="962364" y="188358"/>
                </a:lnTo>
                <a:lnTo>
                  <a:pt x="964271" y="194003"/>
                </a:lnTo>
                <a:lnTo>
                  <a:pt x="966169" y="199710"/>
                </a:lnTo>
                <a:lnTo>
                  <a:pt x="968076" y="205476"/>
                </a:lnTo>
                <a:lnTo>
                  <a:pt x="969973" y="211301"/>
                </a:lnTo>
                <a:lnTo>
                  <a:pt x="971871" y="217183"/>
                </a:lnTo>
                <a:lnTo>
                  <a:pt x="973778" y="223121"/>
                </a:lnTo>
                <a:lnTo>
                  <a:pt x="975676" y="229115"/>
                </a:lnTo>
                <a:lnTo>
                  <a:pt x="977583" y="235162"/>
                </a:lnTo>
                <a:lnTo>
                  <a:pt x="979481" y="241260"/>
                </a:lnTo>
                <a:lnTo>
                  <a:pt x="981388" y="247411"/>
                </a:lnTo>
                <a:lnTo>
                  <a:pt x="983285" y="253610"/>
                </a:lnTo>
                <a:lnTo>
                  <a:pt x="985193" y="259858"/>
                </a:lnTo>
                <a:lnTo>
                  <a:pt x="987090" y="266153"/>
                </a:lnTo>
                <a:lnTo>
                  <a:pt x="988998" y="272494"/>
                </a:lnTo>
                <a:lnTo>
                  <a:pt x="990895" y="278879"/>
                </a:lnTo>
                <a:lnTo>
                  <a:pt x="992793" y="285308"/>
                </a:lnTo>
                <a:lnTo>
                  <a:pt x="994700" y="291778"/>
                </a:lnTo>
                <a:lnTo>
                  <a:pt x="996598" y="298289"/>
                </a:lnTo>
                <a:lnTo>
                  <a:pt x="998505" y="304839"/>
                </a:lnTo>
                <a:lnTo>
                  <a:pt x="1000402" y="311427"/>
                </a:lnTo>
                <a:lnTo>
                  <a:pt x="1002310" y="318052"/>
                </a:lnTo>
                <a:lnTo>
                  <a:pt x="1004207" y="324712"/>
                </a:lnTo>
                <a:lnTo>
                  <a:pt x="1006115" y="331405"/>
                </a:lnTo>
                <a:lnTo>
                  <a:pt x="1008012" y="338132"/>
                </a:lnTo>
                <a:lnTo>
                  <a:pt x="1009910" y="344890"/>
                </a:lnTo>
                <a:lnTo>
                  <a:pt x="1011817" y="351677"/>
                </a:lnTo>
                <a:lnTo>
                  <a:pt x="1013714" y="358495"/>
                </a:lnTo>
                <a:lnTo>
                  <a:pt x="1015622" y="365338"/>
                </a:lnTo>
                <a:lnTo>
                  <a:pt x="1017519" y="372209"/>
                </a:lnTo>
                <a:lnTo>
                  <a:pt x="1019427" y="379103"/>
                </a:lnTo>
                <a:lnTo>
                  <a:pt x="1021324" y="386021"/>
                </a:lnTo>
                <a:lnTo>
                  <a:pt x="1023231" y="392962"/>
                </a:lnTo>
                <a:lnTo>
                  <a:pt x="1025129" y="399923"/>
                </a:lnTo>
                <a:lnTo>
                  <a:pt x="1027026" y="406905"/>
                </a:lnTo>
                <a:lnTo>
                  <a:pt x="1028934" y="413904"/>
                </a:lnTo>
                <a:lnTo>
                  <a:pt x="1030831" y="420921"/>
                </a:lnTo>
                <a:lnTo>
                  <a:pt x="1032739" y="427953"/>
                </a:lnTo>
                <a:lnTo>
                  <a:pt x="1034636" y="435000"/>
                </a:lnTo>
                <a:lnTo>
                  <a:pt x="1036543" y="442060"/>
                </a:lnTo>
                <a:lnTo>
                  <a:pt x="1038441" y="449133"/>
                </a:lnTo>
                <a:lnTo>
                  <a:pt x="1040348" y="456216"/>
                </a:lnTo>
                <a:lnTo>
                  <a:pt x="1042246" y="463309"/>
                </a:lnTo>
                <a:lnTo>
                  <a:pt x="1044153" y="470410"/>
                </a:lnTo>
                <a:lnTo>
                  <a:pt x="1046051" y="477518"/>
                </a:lnTo>
                <a:lnTo>
                  <a:pt x="1047948" y="484631"/>
                </a:lnTo>
                <a:lnTo>
                  <a:pt x="1049856" y="491750"/>
                </a:lnTo>
                <a:lnTo>
                  <a:pt x="1051753" y="498873"/>
                </a:lnTo>
                <a:lnTo>
                  <a:pt x="1053660" y="505997"/>
                </a:lnTo>
                <a:lnTo>
                  <a:pt x="1055558" y="513123"/>
                </a:lnTo>
                <a:lnTo>
                  <a:pt x="1057465" y="520248"/>
                </a:lnTo>
                <a:lnTo>
                  <a:pt x="1059363" y="527373"/>
                </a:lnTo>
                <a:lnTo>
                  <a:pt x="1061270" y="534495"/>
                </a:lnTo>
                <a:lnTo>
                  <a:pt x="1063168" y="541614"/>
                </a:lnTo>
                <a:lnTo>
                  <a:pt x="1065065" y="548729"/>
                </a:lnTo>
                <a:lnTo>
                  <a:pt x="1066973" y="555837"/>
                </a:lnTo>
                <a:lnTo>
                  <a:pt x="1068870" y="562939"/>
                </a:lnTo>
                <a:lnTo>
                  <a:pt x="1070777" y="570033"/>
                </a:lnTo>
                <a:lnTo>
                  <a:pt x="1072675" y="577118"/>
                </a:lnTo>
                <a:lnTo>
                  <a:pt x="1074582" y="584194"/>
                </a:lnTo>
                <a:lnTo>
                  <a:pt x="1076480" y="591258"/>
                </a:lnTo>
                <a:lnTo>
                  <a:pt x="1078387" y="598310"/>
                </a:lnTo>
                <a:lnTo>
                  <a:pt x="1080285" y="605349"/>
                </a:lnTo>
                <a:lnTo>
                  <a:pt x="1082182" y="612374"/>
                </a:lnTo>
                <a:lnTo>
                  <a:pt x="1084089" y="619384"/>
                </a:lnTo>
                <a:lnTo>
                  <a:pt x="1085987" y="626379"/>
                </a:lnTo>
                <a:lnTo>
                  <a:pt x="1087894" y="633356"/>
                </a:lnTo>
                <a:lnTo>
                  <a:pt x="1089792" y="640315"/>
                </a:lnTo>
                <a:lnTo>
                  <a:pt x="1091699" y="647255"/>
                </a:lnTo>
                <a:lnTo>
                  <a:pt x="1093597" y="654175"/>
                </a:lnTo>
                <a:lnTo>
                  <a:pt x="1095504" y="661074"/>
                </a:lnTo>
                <a:lnTo>
                  <a:pt x="1097401" y="667952"/>
                </a:lnTo>
                <a:lnTo>
                  <a:pt x="1099299" y="674808"/>
                </a:lnTo>
                <a:lnTo>
                  <a:pt x="1101206" y="681640"/>
                </a:lnTo>
                <a:lnTo>
                  <a:pt x="1103104" y="688449"/>
                </a:lnTo>
                <a:lnTo>
                  <a:pt x="1105011" y="695232"/>
                </a:lnTo>
                <a:lnTo>
                  <a:pt x="1106909" y="701989"/>
                </a:lnTo>
                <a:lnTo>
                  <a:pt x="1108816" y="708719"/>
                </a:lnTo>
                <a:lnTo>
                  <a:pt x="1110714" y="715422"/>
                </a:lnTo>
                <a:lnTo>
                  <a:pt x="1112621" y="722096"/>
                </a:lnTo>
                <a:lnTo>
                  <a:pt x="1114518" y="728742"/>
                </a:lnTo>
                <a:lnTo>
                  <a:pt x="1116426" y="735359"/>
                </a:lnTo>
                <a:lnTo>
                  <a:pt x="1118323" y="741944"/>
                </a:lnTo>
                <a:lnTo>
                  <a:pt x="1120221" y="748499"/>
                </a:lnTo>
                <a:lnTo>
                  <a:pt x="1122128" y="755021"/>
                </a:lnTo>
                <a:lnTo>
                  <a:pt x="1124026" y="761510"/>
                </a:lnTo>
                <a:lnTo>
                  <a:pt x="1125933" y="767968"/>
                </a:lnTo>
                <a:lnTo>
                  <a:pt x="1127830" y="774391"/>
                </a:lnTo>
                <a:lnTo>
                  <a:pt x="1129738" y="780779"/>
                </a:lnTo>
                <a:lnTo>
                  <a:pt x="1131635" y="787133"/>
                </a:lnTo>
                <a:lnTo>
                  <a:pt x="1133543" y="793450"/>
                </a:lnTo>
                <a:lnTo>
                  <a:pt x="1135440" y="799732"/>
                </a:lnTo>
                <a:lnTo>
                  <a:pt x="1137338" y="805976"/>
                </a:lnTo>
                <a:lnTo>
                  <a:pt x="1139245" y="812183"/>
                </a:lnTo>
                <a:lnTo>
                  <a:pt x="1141142" y="818353"/>
                </a:lnTo>
                <a:lnTo>
                  <a:pt x="1143050" y="824484"/>
                </a:lnTo>
                <a:lnTo>
                  <a:pt x="1144947" y="830576"/>
                </a:lnTo>
                <a:lnTo>
                  <a:pt x="1146855" y="836628"/>
                </a:lnTo>
                <a:lnTo>
                  <a:pt x="1148752" y="842640"/>
                </a:lnTo>
                <a:lnTo>
                  <a:pt x="1150659" y="848613"/>
                </a:lnTo>
                <a:lnTo>
                  <a:pt x="1152557" y="854544"/>
                </a:lnTo>
                <a:lnTo>
                  <a:pt x="1154454" y="860434"/>
                </a:lnTo>
                <a:lnTo>
                  <a:pt x="1156362" y="866283"/>
                </a:lnTo>
                <a:lnTo>
                  <a:pt x="1158259" y="872089"/>
                </a:lnTo>
                <a:lnTo>
                  <a:pt x="1160167" y="877853"/>
                </a:lnTo>
                <a:lnTo>
                  <a:pt x="1162064" y="883575"/>
                </a:lnTo>
                <a:lnTo>
                  <a:pt x="1163971" y="889253"/>
                </a:lnTo>
                <a:lnTo>
                  <a:pt x="1165869" y="894888"/>
                </a:lnTo>
                <a:lnTo>
                  <a:pt x="1167776" y="900483"/>
                </a:lnTo>
                <a:lnTo>
                  <a:pt x="1169674" y="906029"/>
                </a:lnTo>
                <a:lnTo>
                  <a:pt x="1171581" y="911526"/>
                </a:lnTo>
                <a:lnTo>
                  <a:pt x="1173479" y="916984"/>
                </a:lnTo>
                <a:lnTo>
                  <a:pt x="1175376" y="922402"/>
                </a:lnTo>
                <a:lnTo>
                  <a:pt x="1177283" y="927762"/>
                </a:lnTo>
                <a:lnTo>
                  <a:pt x="1179181" y="933093"/>
                </a:lnTo>
                <a:lnTo>
                  <a:pt x="1181088" y="938365"/>
                </a:lnTo>
                <a:lnTo>
                  <a:pt x="1182986" y="943598"/>
                </a:lnTo>
                <a:lnTo>
                  <a:pt x="1184893" y="948782"/>
                </a:lnTo>
                <a:lnTo>
                  <a:pt x="1186791" y="953917"/>
                </a:lnTo>
                <a:lnTo>
                  <a:pt x="1188698" y="959013"/>
                </a:lnTo>
                <a:lnTo>
                  <a:pt x="1190596" y="964060"/>
                </a:lnTo>
                <a:lnTo>
                  <a:pt x="1192493" y="969058"/>
                </a:lnTo>
                <a:lnTo>
                  <a:pt x="1194400" y="974017"/>
                </a:lnTo>
                <a:lnTo>
                  <a:pt x="1196298" y="978917"/>
                </a:lnTo>
                <a:lnTo>
                  <a:pt x="1198205" y="983779"/>
                </a:lnTo>
                <a:lnTo>
                  <a:pt x="1200103" y="988591"/>
                </a:lnTo>
                <a:lnTo>
                  <a:pt x="1202010" y="993354"/>
                </a:lnTo>
                <a:lnTo>
                  <a:pt x="1203908" y="998069"/>
                </a:lnTo>
                <a:lnTo>
                  <a:pt x="1205815" y="1002744"/>
                </a:lnTo>
                <a:lnTo>
                  <a:pt x="1207712" y="1007371"/>
                </a:lnTo>
                <a:lnTo>
                  <a:pt x="1209610" y="1011948"/>
                </a:lnTo>
                <a:lnTo>
                  <a:pt x="1211517" y="1016477"/>
                </a:lnTo>
                <a:lnTo>
                  <a:pt x="1213415" y="1020956"/>
                </a:lnTo>
                <a:lnTo>
                  <a:pt x="1215322" y="1025387"/>
                </a:lnTo>
                <a:lnTo>
                  <a:pt x="1217220" y="1029779"/>
                </a:lnTo>
                <a:lnTo>
                  <a:pt x="1219127" y="1034112"/>
                </a:lnTo>
                <a:lnTo>
                  <a:pt x="1221025" y="1038406"/>
                </a:lnTo>
                <a:lnTo>
                  <a:pt x="1222932" y="1042661"/>
                </a:lnTo>
                <a:lnTo>
                  <a:pt x="1224829" y="1046857"/>
                </a:lnTo>
                <a:lnTo>
                  <a:pt x="1226727" y="1051004"/>
                </a:lnTo>
                <a:lnTo>
                  <a:pt x="1228634" y="1055112"/>
                </a:lnTo>
                <a:lnTo>
                  <a:pt x="1230532" y="1059171"/>
                </a:lnTo>
                <a:lnTo>
                  <a:pt x="1232439" y="1063181"/>
                </a:lnTo>
                <a:lnTo>
                  <a:pt x="1234337" y="1067153"/>
                </a:lnTo>
                <a:lnTo>
                  <a:pt x="1236244" y="1071065"/>
                </a:lnTo>
                <a:lnTo>
                  <a:pt x="1238141" y="1074938"/>
                </a:lnTo>
                <a:lnTo>
                  <a:pt x="1240049" y="1078772"/>
                </a:lnTo>
                <a:lnTo>
                  <a:pt x="1241946" y="1082548"/>
                </a:lnTo>
                <a:lnTo>
                  <a:pt x="1243854" y="1086284"/>
                </a:lnTo>
                <a:lnTo>
                  <a:pt x="1245751" y="1089972"/>
                </a:lnTo>
                <a:lnTo>
                  <a:pt x="1247649" y="1093620"/>
                </a:lnTo>
                <a:lnTo>
                  <a:pt x="1249556" y="1097220"/>
                </a:lnTo>
                <a:lnTo>
                  <a:pt x="1251454" y="1100770"/>
                </a:lnTo>
                <a:lnTo>
                  <a:pt x="1253361" y="1104281"/>
                </a:lnTo>
                <a:lnTo>
                  <a:pt x="1255258" y="1107744"/>
                </a:lnTo>
                <a:lnTo>
                  <a:pt x="1257166" y="1111167"/>
                </a:lnTo>
                <a:lnTo>
                  <a:pt x="1259063" y="1114542"/>
                </a:lnTo>
                <a:lnTo>
                  <a:pt x="1260971" y="1117877"/>
                </a:lnTo>
                <a:lnTo>
                  <a:pt x="1262868" y="1121164"/>
                </a:lnTo>
                <a:lnTo>
                  <a:pt x="1264766" y="1124411"/>
                </a:lnTo>
                <a:lnTo>
                  <a:pt x="1266673" y="1127609"/>
                </a:lnTo>
                <a:lnTo>
                  <a:pt x="1268570" y="1130769"/>
                </a:lnTo>
                <a:lnTo>
                  <a:pt x="1270478" y="1133879"/>
                </a:lnTo>
                <a:lnTo>
                  <a:pt x="1272375" y="1136960"/>
                </a:lnTo>
                <a:lnTo>
                  <a:pt x="1274283" y="1139982"/>
                </a:lnTo>
                <a:lnTo>
                  <a:pt x="1276180" y="1142976"/>
                </a:lnTo>
                <a:lnTo>
                  <a:pt x="1278087" y="1145920"/>
                </a:lnTo>
                <a:lnTo>
                  <a:pt x="1279985" y="1148834"/>
                </a:lnTo>
                <a:lnTo>
                  <a:pt x="1281882" y="1151700"/>
                </a:lnTo>
                <a:lnTo>
                  <a:pt x="1283790" y="1154517"/>
                </a:lnTo>
                <a:lnTo>
                  <a:pt x="1285687" y="1157305"/>
                </a:lnTo>
                <a:lnTo>
                  <a:pt x="1287595" y="1160053"/>
                </a:lnTo>
                <a:lnTo>
                  <a:pt x="1289492" y="1162753"/>
                </a:lnTo>
                <a:lnTo>
                  <a:pt x="1291399" y="1165413"/>
                </a:lnTo>
                <a:lnTo>
                  <a:pt x="1293297" y="1168044"/>
                </a:lnTo>
                <a:lnTo>
                  <a:pt x="1295204" y="1170627"/>
                </a:lnTo>
                <a:lnTo>
                  <a:pt x="1297102" y="1173179"/>
                </a:lnTo>
                <a:lnTo>
                  <a:pt x="1299009" y="1175683"/>
                </a:lnTo>
                <a:lnTo>
                  <a:pt x="1300907" y="1178158"/>
                </a:lnTo>
                <a:lnTo>
                  <a:pt x="1302804" y="1180594"/>
                </a:lnTo>
                <a:lnTo>
                  <a:pt x="1304711" y="1182990"/>
                </a:lnTo>
                <a:lnTo>
                  <a:pt x="1306609" y="1185347"/>
                </a:lnTo>
                <a:lnTo>
                  <a:pt x="1308516" y="1187675"/>
                </a:lnTo>
                <a:lnTo>
                  <a:pt x="1310414" y="1189964"/>
                </a:lnTo>
                <a:lnTo>
                  <a:pt x="1312321" y="1192213"/>
                </a:lnTo>
                <a:lnTo>
                  <a:pt x="1314219" y="1194434"/>
                </a:lnTo>
                <a:lnTo>
                  <a:pt x="1316126" y="1196615"/>
                </a:lnTo>
                <a:lnTo>
                  <a:pt x="1318024" y="1198757"/>
                </a:lnTo>
                <a:lnTo>
                  <a:pt x="1319921" y="1200870"/>
                </a:lnTo>
                <a:lnTo>
                  <a:pt x="1321828" y="1202943"/>
                </a:lnTo>
                <a:lnTo>
                  <a:pt x="1323726" y="1204987"/>
                </a:lnTo>
                <a:lnTo>
                  <a:pt x="1325633" y="1207002"/>
                </a:lnTo>
                <a:lnTo>
                  <a:pt x="1327531" y="1208978"/>
                </a:lnTo>
                <a:lnTo>
                  <a:pt x="1329438" y="1210925"/>
                </a:lnTo>
                <a:lnTo>
                  <a:pt x="1331336" y="1212832"/>
                </a:lnTo>
                <a:lnTo>
                  <a:pt x="1333243" y="1214720"/>
                </a:lnTo>
                <a:lnTo>
                  <a:pt x="1335140" y="1216568"/>
                </a:lnTo>
                <a:lnTo>
                  <a:pt x="1337038" y="1218378"/>
                </a:lnTo>
                <a:lnTo>
                  <a:pt x="1338945" y="1220168"/>
                </a:lnTo>
                <a:lnTo>
                  <a:pt x="1340843" y="1221928"/>
                </a:lnTo>
                <a:lnTo>
                  <a:pt x="1342750" y="1223650"/>
                </a:lnTo>
                <a:lnTo>
                  <a:pt x="1344648" y="1225342"/>
                </a:lnTo>
                <a:lnTo>
                  <a:pt x="1346555" y="1227014"/>
                </a:lnTo>
                <a:lnTo>
                  <a:pt x="1348452" y="1228648"/>
                </a:lnTo>
                <a:lnTo>
                  <a:pt x="1350360" y="1230262"/>
                </a:lnTo>
                <a:lnTo>
                  <a:pt x="1352257" y="1231837"/>
                </a:lnTo>
                <a:lnTo>
                  <a:pt x="1354155" y="1233392"/>
                </a:lnTo>
                <a:lnTo>
                  <a:pt x="1356062" y="1234918"/>
                </a:lnTo>
                <a:lnTo>
                  <a:pt x="1357960" y="1236414"/>
                </a:lnTo>
                <a:lnTo>
                  <a:pt x="1359867" y="1237881"/>
                </a:lnTo>
                <a:lnTo>
                  <a:pt x="1361764" y="1239319"/>
                </a:lnTo>
                <a:lnTo>
                  <a:pt x="1363672" y="1240737"/>
                </a:lnTo>
                <a:lnTo>
                  <a:pt x="1365569" y="1242136"/>
                </a:lnTo>
                <a:lnTo>
                  <a:pt x="1367477" y="1243496"/>
                </a:lnTo>
                <a:lnTo>
                  <a:pt x="1369374" y="1244836"/>
                </a:lnTo>
                <a:lnTo>
                  <a:pt x="1371282" y="1246156"/>
                </a:lnTo>
                <a:lnTo>
                  <a:pt x="1373179" y="1247447"/>
                </a:lnTo>
                <a:lnTo>
                  <a:pt x="1375077" y="1248709"/>
                </a:lnTo>
                <a:lnTo>
                  <a:pt x="1376984" y="1249951"/>
                </a:lnTo>
                <a:lnTo>
                  <a:pt x="1378881" y="1251174"/>
                </a:lnTo>
                <a:lnTo>
                  <a:pt x="1380789" y="1252367"/>
                </a:lnTo>
                <a:lnTo>
                  <a:pt x="1382686" y="1253541"/>
                </a:lnTo>
                <a:lnTo>
                  <a:pt x="1384594" y="1254685"/>
                </a:lnTo>
                <a:lnTo>
                  <a:pt x="1386491" y="1255820"/>
                </a:lnTo>
                <a:lnTo>
                  <a:pt x="1388398" y="1256925"/>
                </a:lnTo>
                <a:lnTo>
                  <a:pt x="1390296" y="1258011"/>
                </a:lnTo>
                <a:lnTo>
                  <a:pt x="1392194" y="1259067"/>
                </a:lnTo>
                <a:lnTo>
                  <a:pt x="1394101" y="1260114"/>
                </a:lnTo>
                <a:lnTo>
                  <a:pt x="1395998" y="1261131"/>
                </a:lnTo>
                <a:lnTo>
                  <a:pt x="1397906" y="1262138"/>
                </a:lnTo>
                <a:lnTo>
                  <a:pt x="1399803" y="1263116"/>
                </a:lnTo>
                <a:lnTo>
                  <a:pt x="1401711" y="1264075"/>
                </a:lnTo>
                <a:lnTo>
                  <a:pt x="1403608" y="1265024"/>
                </a:lnTo>
                <a:lnTo>
                  <a:pt x="1405515" y="1265943"/>
                </a:lnTo>
                <a:lnTo>
                  <a:pt x="1407413" y="1266843"/>
                </a:lnTo>
                <a:lnTo>
                  <a:pt x="1409310" y="1267733"/>
                </a:lnTo>
                <a:lnTo>
                  <a:pt x="1411218" y="1268604"/>
                </a:lnTo>
                <a:lnTo>
                  <a:pt x="1413115" y="1269445"/>
                </a:lnTo>
                <a:lnTo>
                  <a:pt x="1415023" y="1270286"/>
                </a:lnTo>
                <a:lnTo>
                  <a:pt x="1416920" y="1271098"/>
                </a:lnTo>
                <a:lnTo>
                  <a:pt x="1418827" y="1271890"/>
                </a:lnTo>
                <a:lnTo>
                  <a:pt x="1420725" y="1272673"/>
                </a:lnTo>
                <a:lnTo>
                  <a:pt x="1422632" y="1273436"/>
                </a:lnTo>
                <a:lnTo>
                  <a:pt x="1424530" y="1274189"/>
                </a:lnTo>
                <a:lnTo>
                  <a:pt x="1426437" y="1274922"/>
                </a:lnTo>
                <a:lnTo>
                  <a:pt x="1428335" y="1275636"/>
                </a:lnTo>
                <a:lnTo>
                  <a:pt x="1430232" y="1276341"/>
                </a:lnTo>
                <a:lnTo>
                  <a:pt x="1432139" y="1277025"/>
                </a:lnTo>
                <a:lnTo>
                  <a:pt x="1434037" y="1277700"/>
                </a:lnTo>
                <a:lnTo>
                  <a:pt x="1435944" y="1278355"/>
                </a:lnTo>
                <a:lnTo>
                  <a:pt x="1437842" y="1279001"/>
                </a:lnTo>
                <a:lnTo>
                  <a:pt x="1439749" y="1279627"/>
                </a:lnTo>
                <a:lnTo>
                  <a:pt x="1441647" y="1280243"/>
                </a:lnTo>
                <a:lnTo>
                  <a:pt x="1443554" y="1280840"/>
                </a:lnTo>
                <a:lnTo>
                  <a:pt x="1445452" y="1281427"/>
                </a:lnTo>
                <a:lnTo>
                  <a:pt x="1447349" y="1282004"/>
                </a:lnTo>
                <a:lnTo>
                  <a:pt x="1449256" y="1282571"/>
                </a:lnTo>
                <a:lnTo>
                  <a:pt x="1451154" y="1283119"/>
                </a:lnTo>
                <a:lnTo>
                  <a:pt x="1453061" y="1283657"/>
                </a:lnTo>
                <a:lnTo>
                  <a:pt x="1454959" y="1284175"/>
                </a:lnTo>
                <a:lnTo>
                  <a:pt x="1456866" y="1284693"/>
                </a:lnTo>
                <a:lnTo>
                  <a:pt x="1458764" y="1285192"/>
                </a:lnTo>
                <a:lnTo>
                  <a:pt x="1460671" y="1285681"/>
                </a:lnTo>
                <a:lnTo>
                  <a:pt x="1462568" y="1286161"/>
                </a:lnTo>
                <a:lnTo>
                  <a:pt x="1464466" y="1286630"/>
                </a:lnTo>
                <a:lnTo>
                  <a:pt x="1466373" y="1287090"/>
                </a:lnTo>
                <a:lnTo>
                  <a:pt x="1468271" y="1287530"/>
                </a:lnTo>
                <a:lnTo>
                  <a:pt x="1470178" y="1287970"/>
                </a:lnTo>
                <a:lnTo>
                  <a:pt x="1472076" y="1288391"/>
                </a:lnTo>
                <a:lnTo>
                  <a:pt x="1473983" y="1288811"/>
                </a:lnTo>
                <a:lnTo>
                  <a:pt x="1475880" y="1289212"/>
                </a:lnTo>
                <a:lnTo>
                  <a:pt x="1477788" y="1289613"/>
                </a:lnTo>
                <a:lnTo>
                  <a:pt x="1479685" y="1289995"/>
                </a:lnTo>
                <a:lnTo>
                  <a:pt x="1481583" y="1290376"/>
                </a:lnTo>
                <a:lnTo>
                  <a:pt x="1483490" y="1290748"/>
                </a:lnTo>
                <a:lnTo>
                  <a:pt x="1485388" y="1291100"/>
                </a:lnTo>
                <a:lnTo>
                  <a:pt x="1487295" y="1291452"/>
                </a:lnTo>
                <a:lnTo>
                  <a:pt x="1489192" y="1291795"/>
                </a:lnTo>
                <a:lnTo>
                  <a:pt x="1491100" y="1292137"/>
                </a:lnTo>
                <a:lnTo>
                  <a:pt x="1492997" y="1292460"/>
                </a:lnTo>
                <a:lnTo>
                  <a:pt x="1494905" y="1292773"/>
                </a:lnTo>
                <a:lnTo>
                  <a:pt x="1496802" y="1293086"/>
                </a:lnTo>
                <a:lnTo>
                  <a:pt x="1498709" y="1293389"/>
                </a:lnTo>
                <a:lnTo>
                  <a:pt x="1500607" y="1293682"/>
                </a:lnTo>
                <a:lnTo>
                  <a:pt x="1502505" y="1293976"/>
                </a:lnTo>
                <a:lnTo>
                  <a:pt x="1504412" y="1294250"/>
                </a:lnTo>
                <a:lnTo>
                  <a:pt x="1506309" y="1294524"/>
                </a:lnTo>
                <a:lnTo>
                  <a:pt x="1508217" y="1294797"/>
                </a:lnTo>
                <a:lnTo>
                  <a:pt x="1510114" y="1295052"/>
                </a:lnTo>
                <a:lnTo>
                  <a:pt x="1512022" y="1295306"/>
                </a:lnTo>
                <a:lnTo>
                  <a:pt x="1513919" y="1295560"/>
                </a:lnTo>
                <a:lnTo>
                  <a:pt x="1515826" y="1295795"/>
                </a:lnTo>
                <a:lnTo>
                  <a:pt x="1517724" y="1296030"/>
                </a:lnTo>
                <a:lnTo>
                  <a:pt x="1519621" y="1296265"/>
                </a:lnTo>
                <a:lnTo>
                  <a:pt x="1521529" y="1296480"/>
                </a:lnTo>
                <a:lnTo>
                  <a:pt x="1523426" y="1296705"/>
                </a:lnTo>
                <a:lnTo>
                  <a:pt x="1525334" y="1296910"/>
                </a:lnTo>
                <a:lnTo>
                  <a:pt x="1527231" y="1297116"/>
                </a:lnTo>
                <a:lnTo>
                  <a:pt x="1529139" y="1297321"/>
                </a:lnTo>
                <a:lnTo>
                  <a:pt x="1531036" y="1297517"/>
                </a:lnTo>
                <a:lnTo>
                  <a:pt x="1532943" y="1297702"/>
                </a:lnTo>
                <a:lnTo>
                  <a:pt x="1534841" y="1297888"/>
                </a:lnTo>
                <a:lnTo>
                  <a:pt x="1536738" y="1298074"/>
                </a:lnTo>
                <a:lnTo>
                  <a:pt x="1538646" y="1298250"/>
                </a:lnTo>
                <a:lnTo>
                  <a:pt x="1540543" y="1298416"/>
                </a:lnTo>
                <a:lnTo>
                  <a:pt x="1542451" y="1298583"/>
                </a:lnTo>
                <a:lnTo>
                  <a:pt x="1544348" y="1298749"/>
                </a:lnTo>
                <a:lnTo>
                  <a:pt x="1546255" y="1298905"/>
                </a:lnTo>
                <a:lnTo>
                  <a:pt x="1548153" y="1299052"/>
                </a:lnTo>
                <a:lnTo>
                  <a:pt x="1550060" y="1299209"/>
                </a:lnTo>
                <a:lnTo>
                  <a:pt x="1551958" y="1299355"/>
                </a:lnTo>
                <a:lnTo>
                  <a:pt x="1553855" y="1299492"/>
                </a:lnTo>
                <a:lnTo>
                  <a:pt x="1555763" y="1299629"/>
                </a:lnTo>
                <a:lnTo>
                  <a:pt x="1557660" y="1299766"/>
                </a:lnTo>
                <a:lnTo>
                  <a:pt x="1559567" y="1299893"/>
                </a:lnTo>
                <a:lnTo>
                  <a:pt x="1561465" y="1300020"/>
                </a:lnTo>
                <a:lnTo>
                  <a:pt x="1563372" y="1300148"/>
                </a:lnTo>
                <a:lnTo>
                  <a:pt x="1565270" y="1300265"/>
                </a:lnTo>
                <a:lnTo>
                  <a:pt x="1567177" y="1300382"/>
                </a:lnTo>
                <a:lnTo>
                  <a:pt x="1569075" y="1300490"/>
                </a:lnTo>
                <a:lnTo>
                  <a:pt x="1570982" y="1300607"/>
                </a:lnTo>
                <a:lnTo>
                  <a:pt x="1572879" y="1300705"/>
                </a:lnTo>
                <a:lnTo>
                  <a:pt x="1574777" y="1300813"/>
                </a:lnTo>
                <a:lnTo>
                  <a:pt x="1576684" y="1300911"/>
                </a:lnTo>
                <a:lnTo>
                  <a:pt x="1578582" y="1301008"/>
                </a:lnTo>
                <a:lnTo>
                  <a:pt x="1580489" y="1301106"/>
                </a:lnTo>
                <a:lnTo>
                  <a:pt x="1582387" y="1301204"/>
                </a:lnTo>
                <a:lnTo>
                  <a:pt x="1584294" y="1301292"/>
                </a:lnTo>
                <a:lnTo>
                  <a:pt x="1586192" y="1301380"/>
                </a:lnTo>
                <a:lnTo>
                  <a:pt x="1588099" y="1301458"/>
                </a:lnTo>
                <a:lnTo>
                  <a:pt x="1589996" y="1301546"/>
                </a:lnTo>
                <a:lnTo>
                  <a:pt x="1591894" y="1301625"/>
                </a:lnTo>
                <a:lnTo>
                  <a:pt x="1593801" y="1301703"/>
                </a:lnTo>
                <a:lnTo>
                  <a:pt x="1595699" y="1301781"/>
                </a:lnTo>
                <a:lnTo>
                  <a:pt x="1597606" y="1301850"/>
                </a:lnTo>
                <a:lnTo>
                  <a:pt x="1599504" y="1301918"/>
                </a:lnTo>
                <a:lnTo>
                  <a:pt x="1601411" y="1301996"/>
                </a:lnTo>
                <a:lnTo>
                  <a:pt x="1603308" y="1302055"/>
                </a:lnTo>
                <a:lnTo>
                  <a:pt x="1605216" y="1302123"/>
                </a:lnTo>
                <a:lnTo>
                  <a:pt x="1607113" y="1302192"/>
                </a:lnTo>
                <a:lnTo>
                  <a:pt x="1609011" y="1302251"/>
                </a:lnTo>
                <a:lnTo>
                  <a:pt x="1610918" y="1302309"/>
                </a:lnTo>
                <a:lnTo>
                  <a:pt x="1612816" y="1302368"/>
                </a:lnTo>
                <a:lnTo>
                  <a:pt x="1614723" y="1302417"/>
                </a:lnTo>
                <a:lnTo>
                  <a:pt x="1616620" y="1302476"/>
                </a:lnTo>
                <a:lnTo>
                  <a:pt x="1618528" y="1302524"/>
                </a:lnTo>
                <a:lnTo>
                  <a:pt x="1620425" y="1302583"/>
                </a:lnTo>
                <a:lnTo>
                  <a:pt x="1622333" y="1302632"/>
                </a:lnTo>
                <a:lnTo>
                  <a:pt x="1624230" y="1302681"/>
                </a:lnTo>
                <a:lnTo>
                  <a:pt x="1626137" y="1302720"/>
                </a:lnTo>
                <a:lnTo>
                  <a:pt x="1628035" y="1302769"/>
                </a:lnTo>
                <a:lnTo>
                  <a:pt x="1629932" y="1302808"/>
                </a:lnTo>
                <a:lnTo>
                  <a:pt x="1631840" y="1302857"/>
                </a:lnTo>
                <a:lnTo>
                  <a:pt x="1633737" y="1302896"/>
                </a:lnTo>
                <a:lnTo>
                  <a:pt x="1635645" y="1302935"/>
                </a:lnTo>
                <a:lnTo>
                  <a:pt x="1637542" y="1302974"/>
                </a:lnTo>
                <a:lnTo>
                  <a:pt x="1639449" y="1303014"/>
                </a:lnTo>
                <a:lnTo>
                  <a:pt x="1641347" y="1303053"/>
                </a:lnTo>
                <a:lnTo>
                  <a:pt x="1643254" y="1303082"/>
                </a:lnTo>
                <a:lnTo>
                  <a:pt x="1645152" y="1303121"/>
                </a:lnTo>
                <a:lnTo>
                  <a:pt x="1647049" y="1303150"/>
                </a:lnTo>
                <a:lnTo>
                  <a:pt x="1648957" y="1303180"/>
                </a:lnTo>
                <a:lnTo>
                  <a:pt x="1650854" y="1303209"/>
                </a:lnTo>
                <a:lnTo>
                  <a:pt x="1652762" y="1303248"/>
                </a:lnTo>
                <a:lnTo>
                  <a:pt x="1654659" y="1303268"/>
                </a:lnTo>
                <a:lnTo>
                  <a:pt x="1656566" y="1303297"/>
                </a:lnTo>
                <a:lnTo>
                  <a:pt x="1658464" y="1303326"/>
                </a:lnTo>
                <a:lnTo>
                  <a:pt x="1660371" y="1303356"/>
                </a:lnTo>
                <a:lnTo>
                  <a:pt x="1662269" y="1303375"/>
                </a:lnTo>
                <a:lnTo>
                  <a:pt x="1664166" y="1303405"/>
                </a:lnTo>
                <a:lnTo>
                  <a:pt x="1666074" y="1303424"/>
                </a:lnTo>
                <a:lnTo>
                  <a:pt x="1667971" y="1303454"/>
                </a:lnTo>
                <a:lnTo>
                  <a:pt x="1669878" y="1303473"/>
                </a:lnTo>
                <a:lnTo>
                  <a:pt x="1671776" y="1303493"/>
                </a:lnTo>
                <a:lnTo>
                  <a:pt x="1673683" y="1303512"/>
                </a:lnTo>
                <a:lnTo>
                  <a:pt x="1675581" y="1303532"/>
                </a:lnTo>
                <a:lnTo>
                  <a:pt x="1677488" y="1303551"/>
                </a:lnTo>
                <a:lnTo>
                  <a:pt x="1679386" y="1303571"/>
                </a:lnTo>
                <a:lnTo>
                  <a:pt x="1681283" y="1303591"/>
                </a:lnTo>
                <a:lnTo>
                  <a:pt x="1683191" y="1303610"/>
                </a:lnTo>
                <a:lnTo>
                  <a:pt x="1685088" y="1303630"/>
                </a:lnTo>
                <a:lnTo>
                  <a:pt x="1686995" y="1303649"/>
                </a:lnTo>
                <a:lnTo>
                  <a:pt x="1688893" y="1303659"/>
                </a:lnTo>
                <a:lnTo>
                  <a:pt x="1690800" y="1303679"/>
                </a:lnTo>
                <a:lnTo>
                  <a:pt x="1692698" y="1303688"/>
                </a:lnTo>
                <a:lnTo>
                  <a:pt x="1694605" y="1303708"/>
                </a:lnTo>
                <a:lnTo>
                  <a:pt x="1696502" y="1303718"/>
                </a:lnTo>
                <a:lnTo>
                  <a:pt x="1698410" y="1303737"/>
                </a:lnTo>
                <a:lnTo>
                  <a:pt x="1700307" y="1303747"/>
                </a:lnTo>
                <a:lnTo>
                  <a:pt x="1702205" y="1303757"/>
                </a:lnTo>
                <a:lnTo>
                  <a:pt x="1704112" y="1303767"/>
                </a:lnTo>
                <a:lnTo>
                  <a:pt x="1706010" y="1303786"/>
                </a:lnTo>
                <a:lnTo>
                  <a:pt x="1707917" y="1303796"/>
                </a:lnTo>
                <a:lnTo>
                  <a:pt x="1709815" y="1303806"/>
                </a:lnTo>
                <a:lnTo>
                  <a:pt x="1711722" y="1303816"/>
                </a:lnTo>
                <a:lnTo>
                  <a:pt x="1713619" y="1303825"/>
                </a:lnTo>
                <a:lnTo>
                  <a:pt x="1715527" y="1303835"/>
                </a:lnTo>
                <a:lnTo>
                  <a:pt x="1717424" y="1303845"/>
                </a:lnTo>
                <a:lnTo>
                  <a:pt x="1719322" y="1303855"/>
                </a:lnTo>
                <a:lnTo>
                  <a:pt x="1721229" y="1303864"/>
                </a:lnTo>
                <a:lnTo>
                  <a:pt x="1723127" y="1303874"/>
                </a:lnTo>
                <a:lnTo>
                  <a:pt x="1725034" y="1303884"/>
                </a:lnTo>
                <a:lnTo>
                  <a:pt x="1726932" y="1303894"/>
                </a:lnTo>
                <a:lnTo>
                  <a:pt x="1728839" y="1303894"/>
                </a:lnTo>
                <a:lnTo>
                  <a:pt x="1730736" y="1303904"/>
                </a:lnTo>
                <a:lnTo>
                  <a:pt x="1732644" y="1303913"/>
                </a:lnTo>
                <a:lnTo>
                  <a:pt x="1734541" y="1303923"/>
                </a:lnTo>
                <a:lnTo>
                  <a:pt x="1736439" y="1303923"/>
                </a:lnTo>
                <a:lnTo>
                  <a:pt x="1738346" y="1303933"/>
                </a:lnTo>
                <a:lnTo>
                  <a:pt x="1740243" y="1303943"/>
                </a:lnTo>
                <a:lnTo>
                  <a:pt x="1742151" y="1303943"/>
                </a:lnTo>
                <a:lnTo>
                  <a:pt x="1744048" y="1303952"/>
                </a:lnTo>
                <a:lnTo>
                  <a:pt x="1745956" y="1303952"/>
                </a:lnTo>
                <a:lnTo>
                  <a:pt x="1747853" y="1303962"/>
                </a:lnTo>
                <a:lnTo>
                  <a:pt x="1749761" y="1303962"/>
                </a:lnTo>
                <a:lnTo>
                  <a:pt x="1751658" y="1303972"/>
                </a:lnTo>
                <a:lnTo>
                  <a:pt x="1753565" y="1303972"/>
                </a:lnTo>
                <a:lnTo>
                  <a:pt x="1755463" y="1303982"/>
                </a:lnTo>
                <a:lnTo>
                  <a:pt x="1757360" y="1303982"/>
                </a:lnTo>
                <a:lnTo>
                  <a:pt x="1759268" y="1303992"/>
                </a:lnTo>
                <a:lnTo>
                  <a:pt x="1761165" y="1303992"/>
                </a:lnTo>
                <a:lnTo>
                  <a:pt x="1763073" y="1304001"/>
                </a:lnTo>
                <a:lnTo>
                  <a:pt x="1764970" y="1304001"/>
                </a:lnTo>
                <a:lnTo>
                  <a:pt x="1766878" y="1304001"/>
                </a:lnTo>
                <a:lnTo>
                  <a:pt x="1768775" y="1304011"/>
                </a:lnTo>
                <a:lnTo>
                  <a:pt x="1770682" y="1304011"/>
                </a:lnTo>
                <a:lnTo>
                  <a:pt x="1772580" y="1304011"/>
                </a:lnTo>
                <a:lnTo>
                  <a:pt x="1774477" y="1304021"/>
                </a:lnTo>
                <a:lnTo>
                  <a:pt x="1776385" y="1304021"/>
                </a:lnTo>
                <a:lnTo>
                  <a:pt x="1778282" y="1304021"/>
                </a:lnTo>
                <a:lnTo>
                  <a:pt x="1780189" y="1304031"/>
                </a:lnTo>
                <a:lnTo>
                  <a:pt x="1782087" y="1304031"/>
                </a:lnTo>
                <a:lnTo>
                  <a:pt x="1783994" y="1304031"/>
                </a:lnTo>
                <a:lnTo>
                  <a:pt x="1785892" y="1304040"/>
                </a:lnTo>
                <a:lnTo>
                  <a:pt x="1787799" y="1304040"/>
                </a:lnTo>
                <a:lnTo>
                  <a:pt x="1789697" y="1304040"/>
                </a:lnTo>
                <a:lnTo>
                  <a:pt x="1791594" y="1304040"/>
                </a:lnTo>
                <a:lnTo>
                  <a:pt x="1793502" y="1304040"/>
                </a:lnTo>
                <a:lnTo>
                  <a:pt x="1795399" y="1304050"/>
                </a:lnTo>
                <a:lnTo>
                  <a:pt x="1797306" y="1304050"/>
                </a:lnTo>
                <a:lnTo>
                  <a:pt x="1799204" y="1304050"/>
                </a:lnTo>
                <a:lnTo>
                  <a:pt x="1801111" y="1304050"/>
                </a:lnTo>
                <a:lnTo>
                  <a:pt x="1803009" y="1304050"/>
                </a:lnTo>
                <a:lnTo>
                  <a:pt x="1804916" y="1304060"/>
                </a:lnTo>
                <a:lnTo>
                  <a:pt x="1806814" y="1304060"/>
                </a:lnTo>
                <a:lnTo>
                  <a:pt x="1808711" y="1304060"/>
                </a:lnTo>
                <a:lnTo>
                  <a:pt x="1810619" y="1304060"/>
                </a:lnTo>
                <a:lnTo>
                  <a:pt x="1812516" y="1304060"/>
                </a:lnTo>
                <a:lnTo>
                  <a:pt x="1814423" y="1304060"/>
                </a:lnTo>
                <a:lnTo>
                  <a:pt x="1816321" y="1304070"/>
                </a:lnTo>
                <a:lnTo>
                  <a:pt x="1818228" y="1304070"/>
                </a:lnTo>
                <a:lnTo>
                  <a:pt x="1820126" y="1304070"/>
                </a:lnTo>
                <a:lnTo>
                  <a:pt x="1822033" y="1304070"/>
                </a:lnTo>
                <a:lnTo>
                  <a:pt x="1823930" y="1304070"/>
                </a:lnTo>
                <a:lnTo>
                  <a:pt x="1825838" y="1304070"/>
                </a:lnTo>
                <a:lnTo>
                  <a:pt x="1827735" y="1304070"/>
                </a:lnTo>
                <a:lnTo>
                  <a:pt x="1829633" y="1304070"/>
                </a:lnTo>
                <a:lnTo>
                  <a:pt x="1831540" y="1304080"/>
                </a:lnTo>
                <a:lnTo>
                  <a:pt x="1833438" y="1304080"/>
                </a:lnTo>
                <a:lnTo>
                  <a:pt x="1835345" y="1304080"/>
                </a:lnTo>
                <a:lnTo>
                  <a:pt x="1837243" y="1304080"/>
                </a:lnTo>
                <a:lnTo>
                  <a:pt x="1839150" y="1304080"/>
                </a:lnTo>
                <a:lnTo>
                  <a:pt x="1841047" y="1304080"/>
                </a:lnTo>
                <a:lnTo>
                  <a:pt x="1842955" y="1304080"/>
                </a:lnTo>
                <a:lnTo>
                  <a:pt x="1844852" y="1304080"/>
                </a:lnTo>
                <a:lnTo>
                  <a:pt x="1846750" y="1304080"/>
                </a:lnTo>
                <a:lnTo>
                  <a:pt x="1848657" y="1304080"/>
                </a:lnTo>
                <a:lnTo>
                  <a:pt x="1850555" y="1304080"/>
                </a:lnTo>
                <a:lnTo>
                  <a:pt x="1852462" y="1304080"/>
                </a:lnTo>
                <a:lnTo>
                  <a:pt x="1854360" y="1304080"/>
                </a:lnTo>
                <a:lnTo>
                  <a:pt x="1856267" y="1304089"/>
                </a:lnTo>
                <a:lnTo>
                  <a:pt x="1858164" y="1304089"/>
                </a:lnTo>
                <a:lnTo>
                  <a:pt x="1860072" y="1304089"/>
                </a:lnTo>
                <a:lnTo>
                  <a:pt x="1861969" y="1304089"/>
                </a:lnTo>
                <a:lnTo>
                  <a:pt x="1863867" y="1304089"/>
                </a:lnTo>
                <a:lnTo>
                  <a:pt x="1865774" y="1304089"/>
                </a:lnTo>
                <a:lnTo>
                  <a:pt x="1867671" y="1304089"/>
                </a:lnTo>
                <a:lnTo>
                  <a:pt x="1869579" y="1304089"/>
                </a:lnTo>
                <a:lnTo>
                  <a:pt x="1871476" y="1304089"/>
                </a:lnTo>
                <a:lnTo>
                  <a:pt x="1873384" y="1304089"/>
                </a:lnTo>
                <a:lnTo>
                  <a:pt x="1875281" y="1304089"/>
                </a:lnTo>
                <a:lnTo>
                  <a:pt x="1877188" y="1304089"/>
                </a:lnTo>
                <a:lnTo>
                  <a:pt x="1879086" y="1304089"/>
                </a:lnTo>
                <a:lnTo>
                  <a:pt x="1880993" y="1304089"/>
                </a:lnTo>
                <a:lnTo>
                  <a:pt x="1882891" y="1304089"/>
                </a:lnTo>
                <a:lnTo>
                  <a:pt x="1884788" y="1304089"/>
                </a:lnTo>
                <a:lnTo>
                  <a:pt x="1886696" y="1304089"/>
                </a:lnTo>
                <a:lnTo>
                  <a:pt x="1888593" y="1304089"/>
                </a:lnTo>
                <a:lnTo>
                  <a:pt x="1890501" y="1304089"/>
                </a:lnTo>
                <a:lnTo>
                  <a:pt x="1892398" y="1304089"/>
                </a:lnTo>
                <a:lnTo>
                  <a:pt x="1894305" y="1304089"/>
                </a:lnTo>
                <a:lnTo>
                  <a:pt x="1896203" y="1304089"/>
                </a:lnTo>
                <a:lnTo>
                  <a:pt x="1898110" y="1304089"/>
                </a:lnTo>
                <a:lnTo>
                  <a:pt x="1900008" y="130408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/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blipFill>
                <a:blip r:embed="rId3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/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blipFill>
                <a:blip r:embed="rId4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/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blipFill>
                <a:blip r:embed="rId5"/>
                <a:stretch>
                  <a:fillRect t="-136842" b="-20789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/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0;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blipFill>
                <a:blip r:embed="rId6"/>
                <a:stretch>
                  <a:fillRect t="-90196" b="-14117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484F2B8-2A24-2702-5EB4-182D63CADD97}"/>
              </a:ext>
            </a:extLst>
          </p:cNvPr>
          <p:cNvSpPr/>
          <p:nvPr/>
        </p:nvSpPr>
        <p:spPr bwMode="gray">
          <a:xfrm>
            <a:off x="993287" y="3513712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9435AA-93BC-A8A2-E6A9-A377D9499C86}"/>
              </a:ext>
            </a:extLst>
          </p:cNvPr>
          <p:cNvCxnSpPr>
            <a:cxnSpLocks/>
          </p:cNvCxnSpPr>
          <p:nvPr/>
        </p:nvCxnSpPr>
        <p:spPr bwMode="gray">
          <a:xfrm flipV="1">
            <a:off x="256438" y="3781103"/>
            <a:ext cx="678273" cy="688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3732FE2-9AD8-DD4E-1659-FFCD03BD5821}"/>
              </a:ext>
            </a:extLst>
          </p:cNvPr>
          <p:cNvSpPr txBox="1"/>
          <p:nvPr/>
        </p:nvSpPr>
        <p:spPr bwMode="gray">
          <a:xfrm>
            <a:off x="87066" y="4555864"/>
            <a:ext cx="1695289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Pulling the derivative into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integral and apply chain rule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75D527B-E819-B0D8-D915-CEBD414EC3BE}"/>
              </a:ext>
            </a:extLst>
          </p:cNvPr>
          <p:cNvSpPr/>
          <p:nvPr/>
        </p:nvSpPr>
        <p:spPr bwMode="gray">
          <a:xfrm>
            <a:off x="6822455" y="3513712"/>
            <a:ext cx="701873" cy="31242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FF4DA2-9EEE-2C9E-7DD6-B78465778FCD}"/>
              </a:ext>
            </a:extLst>
          </p:cNvPr>
          <p:cNvCxnSpPr>
            <a:cxnSpLocks/>
          </p:cNvCxnSpPr>
          <p:nvPr/>
        </p:nvCxnSpPr>
        <p:spPr bwMode="gray">
          <a:xfrm flipH="1">
            <a:off x="7524328" y="3238953"/>
            <a:ext cx="144016" cy="2747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C68712-B98D-2950-0389-290DE70321C1}"/>
              </a:ext>
            </a:extLst>
          </p:cNvPr>
          <p:cNvSpPr txBox="1"/>
          <p:nvPr/>
        </p:nvSpPr>
        <p:spPr bwMode="gray">
          <a:xfrm>
            <a:off x="7484124" y="2791812"/>
            <a:ext cx="1406816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Definition of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derivative of integral!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69376A-4DB5-5A6A-8955-7316695463AB}"/>
              </a:ext>
            </a:extLst>
          </p:cNvPr>
          <p:cNvSpPr/>
          <p:nvPr/>
        </p:nvSpPr>
        <p:spPr bwMode="gray">
          <a:xfrm>
            <a:off x="5525094" y="4555864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6FEED71-3BBD-B103-3D84-ADF1EF305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6207108" y="4518950"/>
            <a:ext cx="559547" cy="137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/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dirty="0">
                          <a:solidFill>
                            <a:srgbClr val="C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6FB513B-6DA2-3BCC-F0E2-D8B817AE34BD}"/>
              </a:ext>
            </a:extLst>
          </p:cNvPr>
          <p:cNvSpPr/>
          <p:nvPr/>
        </p:nvSpPr>
        <p:spPr bwMode="gray">
          <a:xfrm>
            <a:off x="5525094" y="4858497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2814F-62D0-9659-41E0-EDD4A9914F1F}"/>
              </a:ext>
            </a:extLst>
          </p:cNvPr>
          <p:cNvCxnSpPr>
            <a:cxnSpLocks/>
          </p:cNvCxnSpPr>
          <p:nvPr/>
        </p:nvCxnSpPr>
        <p:spPr bwMode="gray">
          <a:xfrm flipH="1">
            <a:off x="6227114" y="4967985"/>
            <a:ext cx="5395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/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a:rPr lang="en-US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animBg="1"/>
      <p:bldP spid="107" grpId="0" animBg="1"/>
      <p:bldP spid="110" grpId="0"/>
      <p:bldP spid="111" grpId="0"/>
      <p:bldP spid="112" grpId="0"/>
      <p:bldP spid="113" grpId="0"/>
      <p:bldP spid="114" grpId="0" animBg="1"/>
      <p:bldP spid="116" grpId="0"/>
      <p:bldP spid="119" grpId="0" animBg="1"/>
      <p:bldP spid="124" grpId="0"/>
      <p:bldP spid="125" grpId="0" animBg="1"/>
      <p:bldP spid="127" grpId="0"/>
      <p:bldP spid="129" grpId="0" animBg="1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1979985"/>
              </a:xfrm>
            </p:spPr>
            <p:txBody>
              <a:bodyPr/>
              <a:lstStyle/>
              <a:p>
                <a:r>
                  <a:rPr lang="en-US" b="1" dirty="0"/>
                  <a:t>Skill marginals</a:t>
                </a:r>
                <a:r>
                  <a:rPr lang="en-US" dirty="0"/>
                  <a:t> are normalized 1D Gaussians by design!</a:t>
                </a:r>
              </a:p>
              <a:p>
                <a:r>
                  <a:rPr lang="en-US" b="1" dirty="0"/>
                  <a:t>Problem</a:t>
                </a:r>
                <a:r>
                  <a:rPr lang="en-US" dirty="0"/>
                  <a:t>: For the probability of the observed match, we want to compute the total normalization constant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dirty="0"/>
                  <a:t>Algorithm needs to correct for non-normalization of some factors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1979985"/>
              </a:xfrm>
              <a:blipFill>
                <a:blip r:embed="rId2"/>
                <a:stretch>
                  <a:fillRect l="-701" t="-637" b="-2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651860-9FE3-2D6A-46D4-9228BFEB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 for Outcome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22800" y="3219822"/>
                <a:ext cx="6391323" cy="1440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Initialize</a:t>
                </a:r>
                <a:r>
                  <a:rPr lang="en-US" sz="1200" dirty="0"/>
                  <a:t>: Reset all marginals of all variables to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Re-compute </a:t>
                </a:r>
                <a:r>
                  <a:rPr lang="en-US" sz="1200" dirty="0"/>
                  <a:t>all marginals and the log-normalization constant</a:t>
                </a:r>
              </a:p>
              <a:p>
                <a:pPr lvl="1"/>
                <a:r>
                  <a:rPr lang="en-US" sz="1200" dirty="0"/>
                  <a:t>For all factors, multiply all messages into marginals and add the normalization constant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200" b="1" dirty="0"/>
                  <a:t>Adjust</a:t>
                </a:r>
                <a:r>
                  <a:rPr lang="en-US" sz="1200" dirty="0"/>
                  <a:t> the log-normalization constant by the factor normalizations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800" y="3219822"/>
                <a:ext cx="6391323" cy="144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8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(Log-) Normalization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15823"/>
                <a:ext cx="1731388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15823"/>
                <a:ext cx="1731388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4345599" y="2315823"/>
                <a:ext cx="3239891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45599" y="2315823"/>
                <a:ext cx="3239891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107504" y="4408014"/>
                <a:ext cx="3744416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04" y="4408014"/>
                <a:ext cx="3744416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35083" y="4408014"/>
                <a:ext cx="3860923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35083" y="4408014"/>
                <a:ext cx="3860923" cy="54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C8ACF5-ED41-3939-A880-F46BE2A43E5E}"/>
                  </a:ext>
                </a:extLst>
              </p:cNvPr>
              <p:cNvSpPr txBox="1"/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7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C8ACF5-ED41-3939-A880-F46BE2A4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02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6" grpId="0" animBg="1"/>
      <p:bldP spid="73" grpId="0" animBg="1"/>
      <p:bldP spid="91" grpId="0" animBg="1"/>
      <p:bldP spid="97" grpId="0" animBg="1"/>
      <p:bldP spid="98" grpId="0" animBg="1"/>
      <p:bldP spid="100" grpId="0"/>
      <p:bldP spid="10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F5249-5145-742B-A382-14D837A04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Data Set: Halo 2 Beta</a:t>
            </a:r>
          </a:p>
          <a:p>
            <a:pPr lvl="1"/>
            <a:r>
              <a:rPr lang="en-GB" sz="1200" b="0" dirty="0"/>
              <a:t>3 game modes</a:t>
            </a:r>
          </a:p>
          <a:p>
            <a:pPr lvl="2"/>
            <a:r>
              <a:rPr lang="en-GB" sz="1200" b="0" dirty="0"/>
              <a:t>Free-for-All</a:t>
            </a:r>
          </a:p>
          <a:p>
            <a:pPr lvl="2"/>
            <a:r>
              <a:rPr lang="en-GB" sz="1200" b="0" dirty="0"/>
              <a:t>Two Teams</a:t>
            </a:r>
          </a:p>
          <a:p>
            <a:pPr lvl="2"/>
            <a:r>
              <a:rPr lang="en-GB" sz="1200" b="0" dirty="0"/>
              <a:t>1 vs. 1</a:t>
            </a:r>
          </a:p>
          <a:p>
            <a:pPr lvl="1"/>
            <a:r>
              <a:rPr lang="en-GB" sz="1200" b="0" dirty="0"/>
              <a:t>&gt; 60,000 match outcomes</a:t>
            </a:r>
          </a:p>
          <a:p>
            <a:pPr lvl="1"/>
            <a:r>
              <a:rPr lang="en-GB" sz="1200" b="0" dirty="0"/>
              <a:t>≈ 6,000 players </a:t>
            </a:r>
          </a:p>
          <a:p>
            <a:pPr lvl="1"/>
            <a:r>
              <a:rPr lang="en-GB" sz="1200" b="0" dirty="0"/>
              <a:t>6 weeks of game play</a:t>
            </a:r>
          </a:p>
          <a:p>
            <a:pPr lvl="1"/>
            <a:r>
              <a:rPr lang="en-GB" sz="1200" b="0" dirty="0" err="1"/>
              <a:t>Publically</a:t>
            </a:r>
            <a:r>
              <a:rPr lang="en-GB" sz="1200" b="0" dirty="0"/>
              <a:t> available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A674D-40DC-D94C-FFA0-1E5708D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2" descr="http://media.teamxbox.com/dailyposts/boxart/halo2_standard_uk/standard_2D_hi-res.jpg">
            <a:extLst>
              <a:ext uri="{FF2B5EF4-FFF2-40B4-BE49-F238E27FC236}">
                <a16:creationId xmlns:a16="http://schemas.microsoft.com/office/drawing/2014/main" id="{4448771E-1900-275E-F27D-22DC09C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239837"/>
            <a:ext cx="1282682" cy="1821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56">
            <a:extLst>
              <a:ext uri="{FF2B5EF4-FFF2-40B4-BE49-F238E27FC236}">
                <a16:creationId xmlns:a16="http://schemas.microsoft.com/office/drawing/2014/main" id="{3CF4ECD7-A020-5B77-B62F-0C07AAB8713A}"/>
              </a:ext>
            </a:extLst>
          </p:cNvPr>
          <p:cNvSpPr>
            <a:spLocks/>
          </p:cNvSpPr>
          <p:nvPr/>
        </p:nvSpPr>
        <p:spPr bwMode="auto">
          <a:xfrm>
            <a:off x="3655473" y="1289687"/>
            <a:ext cx="945451" cy="2703134"/>
          </a:xfrm>
          <a:custGeom>
            <a:avLst/>
            <a:gdLst/>
            <a:ahLst/>
            <a:cxnLst>
              <a:cxn ang="0">
                <a:pos x="8" y="1203"/>
              </a:cxn>
              <a:cxn ang="0">
                <a:pos x="25" y="706"/>
              </a:cxn>
              <a:cxn ang="0">
                <a:pos x="41" y="349"/>
              </a:cxn>
              <a:cxn ang="0">
                <a:pos x="58" y="141"/>
              </a:cxn>
              <a:cxn ang="0">
                <a:pos x="74" y="208"/>
              </a:cxn>
              <a:cxn ang="0">
                <a:pos x="99" y="141"/>
              </a:cxn>
              <a:cxn ang="0">
                <a:pos x="116" y="141"/>
              </a:cxn>
              <a:cxn ang="0">
                <a:pos x="133" y="141"/>
              </a:cxn>
              <a:cxn ang="0">
                <a:pos x="149" y="141"/>
              </a:cxn>
              <a:cxn ang="0">
                <a:pos x="166" y="67"/>
              </a:cxn>
              <a:cxn ang="0">
                <a:pos x="182" y="67"/>
              </a:cxn>
              <a:cxn ang="0">
                <a:pos x="207" y="67"/>
              </a:cxn>
              <a:cxn ang="0">
                <a:pos x="224" y="67"/>
              </a:cxn>
              <a:cxn ang="0">
                <a:pos x="240" y="141"/>
              </a:cxn>
              <a:cxn ang="0">
                <a:pos x="257" y="141"/>
              </a:cxn>
              <a:cxn ang="0">
                <a:pos x="274" y="141"/>
              </a:cxn>
              <a:cxn ang="0">
                <a:pos x="290" y="141"/>
              </a:cxn>
              <a:cxn ang="0">
                <a:pos x="315" y="67"/>
              </a:cxn>
              <a:cxn ang="0">
                <a:pos x="332" y="67"/>
              </a:cxn>
              <a:cxn ang="0">
                <a:pos x="348" y="141"/>
              </a:cxn>
              <a:cxn ang="0">
                <a:pos x="365" y="67"/>
              </a:cxn>
              <a:cxn ang="0">
                <a:pos x="381" y="67"/>
              </a:cxn>
              <a:cxn ang="0">
                <a:pos x="398" y="67"/>
              </a:cxn>
              <a:cxn ang="0">
                <a:pos x="423" y="67"/>
              </a:cxn>
              <a:cxn ang="0">
                <a:pos x="439" y="67"/>
              </a:cxn>
              <a:cxn ang="0">
                <a:pos x="456" y="141"/>
              </a:cxn>
              <a:cxn ang="0">
                <a:pos x="473" y="67"/>
              </a:cxn>
              <a:cxn ang="0">
                <a:pos x="489" y="67"/>
              </a:cxn>
              <a:cxn ang="0">
                <a:pos x="506" y="67"/>
              </a:cxn>
              <a:cxn ang="0">
                <a:pos x="531" y="67"/>
              </a:cxn>
              <a:cxn ang="0">
                <a:pos x="547" y="141"/>
              </a:cxn>
              <a:cxn ang="0">
                <a:pos x="564" y="67"/>
              </a:cxn>
              <a:cxn ang="0">
                <a:pos x="580" y="67"/>
              </a:cxn>
              <a:cxn ang="0">
                <a:pos x="597" y="67"/>
              </a:cxn>
              <a:cxn ang="0">
                <a:pos x="614" y="67"/>
              </a:cxn>
              <a:cxn ang="0">
                <a:pos x="638" y="67"/>
              </a:cxn>
              <a:cxn ang="0">
                <a:pos x="655" y="67"/>
              </a:cxn>
              <a:cxn ang="0">
                <a:pos x="672" y="67"/>
              </a:cxn>
              <a:cxn ang="0">
                <a:pos x="688" y="67"/>
              </a:cxn>
              <a:cxn ang="0">
                <a:pos x="705" y="67"/>
              </a:cxn>
              <a:cxn ang="0">
                <a:pos x="721" y="67"/>
              </a:cxn>
              <a:cxn ang="0">
                <a:pos x="746" y="0"/>
              </a:cxn>
              <a:cxn ang="0">
                <a:pos x="763" y="0"/>
              </a:cxn>
              <a:cxn ang="0">
                <a:pos x="780" y="0"/>
              </a:cxn>
              <a:cxn ang="0">
                <a:pos x="796" y="0"/>
              </a:cxn>
              <a:cxn ang="0">
                <a:pos x="813" y="0"/>
              </a:cxn>
              <a:cxn ang="0">
                <a:pos x="829" y="0"/>
              </a:cxn>
              <a:cxn ang="0">
                <a:pos x="854" y="0"/>
              </a:cxn>
              <a:cxn ang="0">
                <a:pos x="871" y="0"/>
              </a:cxn>
              <a:cxn ang="0">
                <a:pos x="887" y="0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2696">
                <a:moveTo>
                  <a:pt x="0" y="2696"/>
                </a:moveTo>
                <a:lnTo>
                  <a:pt x="8" y="1203"/>
                </a:lnTo>
                <a:lnTo>
                  <a:pt x="16" y="847"/>
                </a:lnTo>
                <a:lnTo>
                  <a:pt x="25" y="706"/>
                </a:lnTo>
                <a:lnTo>
                  <a:pt x="33" y="565"/>
                </a:lnTo>
                <a:lnTo>
                  <a:pt x="41" y="349"/>
                </a:lnTo>
                <a:lnTo>
                  <a:pt x="50" y="208"/>
                </a:lnTo>
                <a:lnTo>
                  <a:pt x="58" y="141"/>
                </a:lnTo>
                <a:lnTo>
                  <a:pt x="66" y="349"/>
                </a:lnTo>
                <a:lnTo>
                  <a:pt x="74" y="208"/>
                </a:lnTo>
                <a:lnTo>
                  <a:pt x="83" y="141"/>
                </a:lnTo>
                <a:lnTo>
                  <a:pt x="99" y="141"/>
                </a:lnTo>
                <a:lnTo>
                  <a:pt x="108" y="141"/>
                </a:lnTo>
                <a:lnTo>
                  <a:pt x="116" y="141"/>
                </a:lnTo>
                <a:lnTo>
                  <a:pt x="124" y="208"/>
                </a:lnTo>
                <a:lnTo>
                  <a:pt x="133" y="141"/>
                </a:lnTo>
                <a:lnTo>
                  <a:pt x="141" y="141"/>
                </a:lnTo>
                <a:lnTo>
                  <a:pt x="149" y="141"/>
                </a:lnTo>
                <a:lnTo>
                  <a:pt x="157" y="67"/>
                </a:lnTo>
                <a:lnTo>
                  <a:pt x="166" y="67"/>
                </a:lnTo>
                <a:lnTo>
                  <a:pt x="174" y="67"/>
                </a:lnTo>
                <a:lnTo>
                  <a:pt x="182" y="67"/>
                </a:lnTo>
                <a:lnTo>
                  <a:pt x="191" y="0"/>
                </a:lnTo>
                <a:lnTo>
                  <a:pt x="207" y="67"/>
                </a:lnTo>
                <a:lnTo>
                  <a:pt x="215" y="67"/>
                </a:lnTo>
                <a:lnTo>
                  <a:pt x="224" y="67"/>
                </a:lnTo>
                <a:lnTo>
                  <a:pt x="232" y="141"/>
                </a:lnTo>
                <a:lnTo>
                  <a:pt x="240" y="141"/>
                </a:lnTo>
                <a:lnTo>
                  <a:pt x="249" y="141"/>
                </a:lnTo>
                <a:lnTo>
                  <a:pt x="257" y="141"/>
                </a:lnTo>
                <a:lnTo>
                  <a:pt x="265" y="141"/>
                </a:lnTo>
                <a:lnTo>
                  <a:pt x="274" y="141"/>
                </a:lnTo>
                <a:lnTo>
                  <a:pt x="282" y="141"/>
                </a:lnTo>
                <a:lnTo>
                  <a:pt x="290" y="141"/>
                </a:lnTo>
                <a:lnTo>
                  <a:pt x="298" y="67"/>
                </a:lnTo>
                <a:lnTo>
                  <a:pt x="315" y="67"/>
                </a:lnTo>
                <a:lnTo>
                  <a:pt x="323" y="67"/>
                </a:lnTo>
                <a:lnTo>
                  <a:pt x="332" y="67"/>
                </a:lnTo>
                <a:lnTo>
                  <a:pt x="340" y="67"/>
                </a:lnTo>
                <a:lnTo>
                  <a:pt x="348" y="141"/>
                </a:lnTo>
                <a:lnTo>
                  <a:pt x="356" y="67"/>
                </a:lnTo>
                <a:lnTo>
                  <a:pt x="365" y="67"/>
                </a:lnTo>
                <a:lnTo>
                  <a:pt x="373" y="67"/>
                </a:lnTo>
                <a:lnTo>
                  <a:pt x="381" y="67"/>
                </a:lnTo>
                <a:lnTo>
                  <a:pt x="390" y="67"/>
                </a:lnTo>
                <a:lnTo>
                  <a:pt x="398" y="67"/>
                </a:lnTo>
                <a:lnTo>
                  <a:pt x="406" y="67"/>
                </a:lnTo>
                <a:lnTo>
                  <a:pt x="423" y="67"/>
                </a:lnTo>
                <a:lnTo>
                  <a:pt x="431" y="67"/>
                </a:lnTo>
                <a:lnTo>
                  <a:pt x="439" y="67"/>
                </a:lnTo>
                <a:lnTo>
                  <a:pt x="448" y="141"/>
                </a:lnTo>
                <a:lnTo>
                  <a:pt x="456" y="141"/>
                </a:lnTo>
                <a:lnTo>
                  <a:pt x="464" y="141"/>
                </a:lnTo>
                <a:lnTo>
                  <a:pt x="473" y="67"/>
                </a:lnTo>
                <a:lnTo>
                  <a:pt x="481" y="67"/>
                </a:lnTo>
                <a:lnTo>
                  <a:pt x="489" y="67"/>
                </a:lnTo>
                <a:lnTo>
                  <a:pt x="497" y="67"/>
                </a:lnTo>
                <a:lnTo>
                  <a:pt x="506" y="67"/>
                </a:lnTo>
                <a:lnTo>
                  <a:pt x="522" y="67"/>
                </a:lnTo>
                <a:lnTo>
                  <a:pt x="531" y="67"/>
                </a:lnTo>
                <a:lnTo>
                  <a:pt x="539" y="67"/>
                </a:lnTo>
                <a:lnTo>
                  <a:pt x="547" y="141"/>
                </a:lnTo>
                <a:lnTo>
                  <a:pt x="556" y="67"/>
                </a:lnTo>
                <a:lnTo>
                  <a:pt x="564" y="67"/>
                </a:lnTo>
                <a:lnTo>
                  <a:pt x="572" y="67"/>
                </a:lnTo>
                <a:lnTo>
                  <a:pt x="580" y="67"/>
                </a:lnTo>
                <a:lnTo>
                  <a:pt x="589" y="67"/>
                </a:lnTo>
                <a:lnTo>
                  <a:pt x="597" y="67"/>
                </a:lnTo>
                <a:lnTo>
                  <a:pt x="605" y="67"/>
                </a:lnTo>
                <a:lnTo>
                  <a:pt x="614" y="67"/>
                </a:lnTo>
                <a:lnTo>
                  <a:pt x="630" y="67"/>
                </a:lnTo>
                <a:lnTo>
                  <a:pt x="638" y="67"/>
                </a:lnTo>
                <a:lnTo>
                  <a:pt x="647" y="67"/>
                </a:lnTo>
                <a:lnTo>
                  <a:pt x="655" y="67"/>
                </a:lnTo>
                <a:lnTo>
                  <a:pt x="663" y="67"/>
                </a:lnTo>
                <a:lnTo>
                  <a:pt x="672" y="67"/>
                </a:lnTo>
                <a:lnTo>
                  <a:pt x="680" y="67"/>
                </a:lnTo>
                <a:lnTo>
                  <a:pt x="688" y="67"/>
                </a:lnTo>
                <a:lnTo>
                  <a:pt x="697" y="67"/>
                </a:lnTo>
                <a:lnTo>
                  <a:pt x="705" y="67"/>
                </a:lnTo>
                <a:lnTo>
                  <a:pt x="713" y="67"/>
                </a:lnTo>
                <a:lnTo>
                  <a:pt x="721" y="67"/>
                </a:lnTo>
                <a:lnTo>
                  <a:pt x="738" y="67"/>
                </a:lnTo>
                <a:lnTo>
                  <a:pt x="746" y="0"/>
                </a:lnTo>
                <a:lnTo>
                  <a:pt x="755" y="0"/>
                </a:lnTo>
                <a:lnTo>
                  <a:pt x="763" y="0"/>
                </a:lnTo>
                <a:lnTo>
                  <a:pt x="771" y="0"/>
                </a:lnTo>
                <a:lnTo>
                  <a:pt x="780" y="0"/>
                </a:lnTo>
                <a:lnTo>
                  <a:pt x="788" y="0"/>
                </a:lnTo>
                <a:lnTo>
                  <a:pt x="796" y="0"/>
                </a:lnTo>
                <a:lnTo>
                  <a:pt x="804" y="0"/>
                </a:lnTo>
                <a:lnTo>
                  <a:pt x="813" y="0"/>
                </a:lnTo>
                <a:lnTo>
                  <a:pt x="821" y="0"/>
                </a:lnTo>
                <a:lnTo>
                  <a:pt x="829" y="0"/>
                </a:lnTo>
                <a:lnTo>
                  <a:pt x="846" y="0"/>
                </a:lnTo>
                <a:lnTo>
                  <a:pt x="854" y="0"/>
                </a:lnTo>
                <a:lnTo>
                  <a:pt x="862" y="0"/>
                </a:lnTo>
                <a:lnTo>
                  <a:pt x="871" y="0"/>
                </a:lnTo>
                <a:lnTo>
                  <a:pt x="879" y="0"/>
                </a:lnTo>
                <a:lnTo>
                  <a:pt x="887" y="0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2" name="Group 57">
            <a:extLst>
              <a:ext uri="{FF2B5EF4-FFF2-40B4-BE49-F238E27FC236}">
                <a16:creationId xmlns:a16="http://schemas.microsoft.com/office/drawing/2014/main" id="{6663DFB6-419B-EACC-D777-EEBF18E0E7D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289687"/>
            <a:ext cx="3414298" cy="2703134"/>
            <a:chOff x="1213" y="1116"/>
            <a:chExt cx="3326" cy="2696"/>
          </a:xfrm>
          <a:effectLst/>
        </p:grpSpPr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18763F0C-E7E5-61C3-7D8C-E089DA4C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465"/>
              <a:ext cx="1136" cy="2347"/>
            </a:xfrm>
            <a:custGeom>
              <a:avLst/>
              <a:gdLst/>
              <a:ahLst/>
              <a:cxnLst>
                <a:cxn ang="0">
                  <a:pos x="16" y="713"/>
                </a:cxn>
                <a:cxn ang="0">
                  <a:pos x="41" y="290"/>
                </a:cxn>
                <a:cxn ang="0">
                  <a:pos x="66" y="431"/>
                </a:cxn>
                <a:cxn ang="0">
                  <a:pos x="99" y="357"/>
                </a:cxn>
                <a:cxn ang="0">
                  <a:pos x="124" y="290"/>
                </a:cxn>
                <a:cxn ang="0">
                  <a:pos x="149" y="290"/>
                </a:cxn>
                <a:cxn ang="0">
                  <a:pos x="174" y="290"/>
                </a:cxn>
                <a:cxn ang="0">
                  <a:pos x="207" y="216"/>
                </a:cxn>
                <a:cxn ang="0">
                  <a:pos x="232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5" y="141"/>
                </a:cxn>
                <a:cxn ang="0">
                  <a:pos x="340" y="216"/>
                </a:cxn>
                <a:cxn ang="0">
                  <a:pos x="365" y="216"/>
                </a:cxn>
                <a:cxn ang="0">
                  <a:pos x="390" y="216"/>
                </a:cxn>
                <a:cxn ang="0">
                  <a:pos x="423" y="216"/>
                </a:cxn>
                <a:cxn ang="0">
                  <a:pos x="448" y="216"/>
                </a:cxn>
                <a:cxn ang="0">
                  <a:pos x="473" y="216"/>
                </a:cxn>
                <a:cxn ang="0">
                  <a:pos x="497" y="216"/>
                </a:cxn>
                <a:cxn ang="0">
                  <a:pos x="531" y="216"/>
                </a:cxn>
                <a:cxn ang="0">
                  <a:pos x="556" y="216"/>
                </a:cxn>
                <a:cxn ang="0">
                  <a:pos x="580" y="141"/>
                </a:cxn>
                <a:cxn ang="0">
                  <a:pos x="605" y="141"/>
                </a:cxn>
                <a:cxn ang="0">
                  <a:pos x="638" y="141"/>
                </a:cxn>
                <a:cxn ang="0">
                  <a:pos x="663" y="141"/>
                </a:cxn>
                <a:cxn ang="0">
                  <a:pos x="688" y="141"/>
                </a:cxn>
                <a:cxn ang="0">
                  <a:pos x="713" y="141"/>
                </a:cxn>
                <a:cxn ang="0">
                  <a:pos x="746" y="141"/>
                </a:cxn>
                <a:cxn ang="0">
                  <a:pos x="771" y="141"/>
                </a:cxn>
                <a:cxn ang="0">
                  <a:pos x="796" y="141"/>
                </a:cxn>
                <a:cxn ang="0">
                  <a:pos x="821" y="75"/>
                </a:cxn>
                <a:cxn ang="0">
                  <a:pos x="854" y="75"/>
                </a:cxn>
                <a:cxn ang="0">
                  <a:pos x="879" y="75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0"/>
                </a:cxn>
                <a:cxn ang="0">
                  <a:pos x="987" y="0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75"/>
                </a:cxn>
                <a:cxn ang="0">
                  <a:pos x="1120" y="75"/>
                </a:cxn>
              </a:cxnLst>
              <a:rect l="0" t="0" r="r" b="b"/>
              <a:pathLst>
                <a:path w="1136" h="2347">
                  <a:moveTo>
                    <a:pt x="0" y="2347"/>
                  </a:moveTo>
                  <a:lnTo>
                    <a:pt x="8" y="1136"/>
                  </a:lnTo>
                  <a:lnTo>
                    <a:pt x="16" y="713"/>
                  </a:lnTo>
                  <a:lnTo>
                    <a:pt x="25" y="498"/>
                  </a:lnTo>
                  <a:lnTo>
                    <a:pt x="33" y="290"/>
                  </a:lnTo>
                  <a:lnTo>
                    <a:pt x="41" y="290"/>
                  </a:lnTo>
                  <a:lnTo>
                    <a:pt x="50" y="290"/>
                  </a:lnTo>
                  <a:lnTo>
                    <a:pt x="58" y="431"/>
                  </a:lnTo>
                  <a:lnTo>
                    <a:pt x="66" y="431"/>
                  </a:lnTo>
                  <a:lnTo>
                    <a:pt x="74" y="431"/>
                  </a:lnTo>
                  <a:lnTo>
                    <a:pt x="83" y="431"/>
                  </a:lnTo>
                  <a:lnTo>
                    <a:pt x="99" y="357"/>
                  </a:lnTo>
                  <a:lnTo>
                    <a:pt x="108" y="290"/>
                  </a:lnTo>
                  <a:lnTo>
                    <a:pt x="116" y="357"/>
                  </a:lnTo>
                  <a:lnTo>
                    <a:pt x="124" y="290"/>
                  </a:lnTo>
                  <a:lnTo>
                    <a:pt x="133" y="290"/>
                  </a:lnTo>
                  <a:lnTo>
                    <a:pt x="141" y="357"/>
                  </a:lnTo>
                  <a:lnTo>
                    <a:pt x="149" y="290"/>
                  </a:lnTo>
                  <a:lnTo>
                    <a:pt x="157" y="290"/>
                  </a:lnTo>
                  <a:lnTo>
                    <a:pt x="166" y="290"/>
                  </a:lnTo>
                  <a:lnTo>
                    <a:pt x="174" y="290"/>
                  </a:lnTo>
                  <a:lnTo>
                    <a:pt x="182" y="290"/>
                  </a:lnTo>
                  <a:lnTo>
                    <a:pt x="191" y="216"/>
                  </a:lnTo>
                  <a:lnTo>
                    <a:pt x="207" y="216"/>
                  </a:lnTo>
                  <a:lnTo>
                    <a:pt x="215" y="216"/>
                  </a:lnTo>
                  <a:lnTo>
                    <a:pt x="224" y="216"/>
                  </a:lnTo>
                  <a:lnTo>
                    <a:pt x="232" y="216"/>
                  </a:lnTo>
                  <a:lnTo>
                    <a:pt x="240" y="216"/>
                  </a:lnTo>
                  <a:lnTo>
                    <a:pt x="249" y="290"/>
                  </a:lnTo>
                  <a:lnTo>
                    <a:pt x="257" y="216"/>
                  </a:lnTo>
                  <a:lnTo>
                    <a:pt x="265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8" y="141"/>
                  </a:lnTo>
                  <a:lnTo>
                    <a:pt x="315" y="141"/>
                  </a:lnTo>
                  <a:lnTo>
                    <a:pt x="323" y="216"/>
                  </a:lnTo>
                  <a:lnTo>
                    <a:pt x="332" y="216"/>
                  </a:lnTo>
                  <a:lnTo>
                    <a:pt x="340" y="216"/>
                  </a:lnTo>
                  <a:lnTo>
                    <a:pt x="348" y="216"/>
                  </a:lnTo>
                  <a:lnTo>
                    <a:pt x="356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1" y="216"/>
                  </a:lnTo>
                  <a:lnTo>
                    <a:pt x="390" y="216"/>
                  </a:lnTo>
                  <a:lnTo>
                    <a:pt x="398" y="216"/>
                  </a:lnTo>
                  <a:lnTo>
                    <a:pt x="406" y="216"/>
                  </a:lnTo>
                  <a:lnTo>
                    <a:pt x="423" y="216"/>
                  </a:lnTo>
                  <a:lnTo>
                    <a:pt x="431" y="216"/>
                  </a:lnTo>
                  <a:lnTo>
                    <a:pt x="439" y="141"/>
                  </a:lnTo>
                  <a:lnTo>
                    <a:pt x="448" y="216"/>
                  </a:lnTo>
                  <a:lnTo>
                    <a:pt x="456" y="216"/>
                  </a:lnTo>
                  <a:lnTo>
                    <a:pt x="464" y="216"/>
                  </a:lnTo>
                  <a:lnTo>
                    <a:pt x="473" y="216"/>
                  </a:lnTo>
                  <a:lnTo>
                    <a:pt x="481" y="216"/>
                  </a:lnTo>
                  <a:lnTo>
                    <a:pt x="489" y="141"/>
                  </a:lnTo>
                  <a:lnTo>
                    <a:pt x="497" y="216"/>
                  </a:lnTo>
                  <a:lnTo>
                    <a:pt x="506" y="216"/>
                  </a:lnTo>
                  <a:lnTo>
                    <a:pt x="522" y="216"/>
                  </a:lnTo>
                  <a:lnTo>
                    <a:pt x="531" y="216"/>
                  </a:lnTo>
                  <a:lnTo>
                    <a:pt x="539" y="141"/>
                  </a:lnTo>
                  <a:lnTo>
                    <a:pt x="547" y="141"/>
                  </a:lnTo>
                  <a:lnTo>
                    <a:pt x="556" y="216"/>
                  </a:lnTo>
                  <a:lnTo>
                    <a:pt x="564" y="216"/>
                  </a:lnTo>
                  <a:lnTo>
                    <a:pt x="572" y="141"/>
                  </a:lnTo>
                  <a:lnTo>
                    <a:pt x="580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5" y="141"/>
                  </a:lnTo>
                  <a:lnTo>
                    <a:pt x="614" y="141"/>
                  </a:lnTo>
                  <a:lnTo>
                    <a:pt x="630" y="141"/>
                  </a:lnTo>
                  <a:lnTo>
                    <a:pt x="638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72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75"/>
                  </a:lnTo>
                  <a:lnTo>
                    <a:pt x="813" y="75"/>
                  </a:lnTo>
                  <a:lnTo>
                    <a:pt x="821" y="75"/>
                  </a:lnTo>
                  <a:lnTo>
                    <a:pt x="829" y="75"/>
                  </a:lnTo>
                  <a:lnTo>
                    <a:pt x="846" y="75"/>
                  </a:lnTo>
                  <a:lnTo>
                    <a:pt x="854" y="75"/>
                  </a:lnTo>
                  <a:lnTo>
                    <a:pt x="862" y="75"/>
                  </a:lnTo>
                  <a:lnTo>
                    <a:pt x="871" y="75"/>
                  </a:lnTo>
                  <a:lnTo>
                    <a:pt x="879" y="75"/>
                  </a:lnTo>
                  <a:lnTo>
                    <a:pt x="887" y="75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75"/>
                  </a:lnTo>
                  <a:lnTo>
                    <a:pt x="1095" y="75"/>
                  </a:lnTo>
                  <a:lnTo>
                    <a:pt x="1103" y="75"/>
                  </a:lnTo>
                  <a:lnTo>
                    <a:pt x="1111" y="75"/>
                  </a:lnTo>
                  <a:lnTo>
                    <a:pt x="1120" y="75"/>
                  </a:lnTo>
                  <a:lnTo>
                    <a:pt x="1128" y="75"/>
                  </a:lnTo>
                  <a:lnTo>
                    <a:pt x="1136" y="75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6C04C2FC-80D5-E980-2B89-C8FC8D16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183"/>
              <a:ext cx="1145" cy="357"/>
            </a:xfrm>
            <a:custGeom>
              <a:avLst/>
              <a:gdLst/>
              <a:ahLst/>
              <a:cxnLst>
                <a:cxn ang="0">
                  <a:pos x="25" y="357"/>
                </a:cxn>
                <a:cxn ang="0">
                  <a:pos x="50" y="357"/>
                </a:cxn>
                <a:cxn ang="0">
                  <a:pos x="75" y="357"/>
                </a:cxn>
                <a:cxn ang="0">
                  <a:pos x="100" y="282"/>
                </a:cxn>
                <a:cxn ang="0">
                  <a:pos x="133" y="282"/>
                </a:cxn>
                <a:cxn ang="0">
                  <a:pos x="158" y="282"/>
                </a:cxn>
                <a:cxn ang="0">
                  <a:pos x="183" y="282"/>
                </a:cxn>
                <a:cxn ang="0">
                  <a:pos x="208" y="282"/>
                </a:cxn>
                <a:cxn ang="0">
                  <a:pos x="241" y="216"/>
                </a:cxn>
                <a:cxn ang="0">
                  <a:pos x="266" y="216"/>
                </a:cxn>
                <a:cxn ang="0">
                  <a:pos x="290" y="216"/>
                </a:cxn>
                <a:cxn ang="0">
                  <a:pos x="315" y="216"/>
                </a:cxn>
                <a:cxn ang="0">
                  <a:pos x="349" y="216"/>
                </a:cxn>
                <a:cxn ang="0">
                  <a:pos x="373" y="216"/>
                </a:cxn>
                <a:cxn ang="0">
                  <a:pos x="398" y="141"/>
                </a:cxn>
                <a:cxn ang="0">
                  <a:pos x="423" y="141"/>
                </a:cxn>
                <a:cxn ang="0">
                  <a:pos x="456" y="141"/>
                </a:cxn>
                <a:cxn ang="0">
                  <a:pos x="481" y="141"/>
                </a:cxn>
                <a:cxn ang="0">
                  <a:pos x="506" y="141"/>
                </a:cxn>
                <a:cxn ang="0">
                  <a:pos x="531" y="141"/>
                </a:cxn>
                <a:cxn ang="0">
                  <a:pos x="564" y="141"/>
                </a:cxn>
                <a:cxn ang="0">
                  <a:pos x="589" y="141"/>
                </a:cxn>
                <a:cxn ang="0">
                  <a:pos x="614" y="141"/>
                </a:cxn>
                <a:cxn ang="0">
                  <a:pos x="639" y="141"/>
                </a:cxn>
                <a:cxn ang="0">
                  <a:pos x="672" y="74"/>
                </a:cxn>
                <a:cxn ang="0">
                  <a:pos x="697" y="141"/>
                </a:cxn>
                <a:cxn ang="0">
                  <a:pos x="722" y="74"/>
                </a:cxn>
                <a:cxn ang="0">
                  <a:pos x="747" y="141"/>
                </a:cxn>
                <a:cxn ang="0">
                  <a:pos x="780" y="74"/>
                </a:cxn>
                <a:cxn ang="0">
                  <a:pos x="805" y="74"/>
                </a:cxn>
                <a:cxn ang="0">
                  <a:pos x="830" y="74"/>
                </a:cxn>
                <a:cxn ang="0">
                  <a:pos x="855" y="74"/>
                </a:cxn>
                <a:cxn ang="0">
                  <a:pos x="888" y="74"/>
                </a:cxn>
                <a:cxn ang="0">
                  <a:pos x="913" y="74"/>
                </a:cxn>
                <a:cxn ang="0">
                  <a:pos x="937" y="74"/>
                </a:cxn>
                <a:cxn ang="0">
                  <a:pos x="962" y="74"/>
                </a:cxn>
                <a:cxn ang="0">
                  <a:pos x="996" y="74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74"/>
                </a:cxn>
                <a:cxn ang="0">
                  <a:pos x="1103" y="74"/>
                </a:cxn>
                <a:cxn ang="0">
                  <a:pos x="1128" y="74"/>
                </a:cxn>
              </a:cxnLst>
              <a:rect l="0" t="0" r="r" b="b"/>
              <a:pathLst>
                <a:path w="1145" h="357">
                  <a:moveTo>
                    <a:pt x="0" y="357"/>
                  </a:moveTo>
                  <a:lnTo>
                    <a:pt x="8" y="357"/>
                  </a:lnTo>
                  <a:lnTo>
                    <a:pt x="25" y="357"/>
                  </a:lnTo>
                  <a:lnTo>
                    <a:pt x="33" y="357"/>
                  </a:lnTo>
                  <a:lnTo>
                    <a:pt x="42" y="357"/>
                  </a:lnTo>
                  <a:lnTo>
                    <a:pt x="50" y="357"/>
                  </a:lnTo>
                  <a:lnTo>
                    <a:pt x="58" y="357"/>
                  </a:lnTo>
                  <a:lnTo>
                    <a:pt x="67" y="282"/>
                  </a:lnTo>
                  <a:lnTo>
                    <a:pt x="75" y="357"/>
                  </a:lnTo>
                  <a:lnTo>
                    <a:pt x="83" y="357"/>
                  </a:lnTo>
                  <a:lnTo>
                    <a:pt x="91" y="282"/>
                  </a:lnTo>
                  <a:lnTo>
                    <a:pt x="100" y="282"/>
                  </a:lnTo>
                  <a:lnTo>
                    <a:pt x="108" y="282"/>
                  </a:lnTo>
                  <a:lnTo>
                    <a:pt x="116" y="282"/>
                  </a:lnTo>
                  <a:lnTo>
                    <a:pt x="133" y="282"/>
                  </a:lnTo>
                  <a:lnTo>
                    <a:pt x="141" y="282"/>
                  </a:lnTo>
                  <a:lnTo>
                    <a:pt x="149" y="282"/>
                  </a:lnTo>
                  <a:lnTo>
                    <a:pt x="158" y="282"/>
                  </a:lnTo>
                  <a:lnTo>
                    <a:pt x="166" y="282"/>
                  </a:lnTo>
                  <a:lnTo>
                    <a:pt x="174" y="282"/>
                  </a:lnTo>
                  <a:lnTo>
                    <a:pt x="183" y="282"/>
                  </a:lnTo>
                  <a:lnTo>
                    <a:pt x="191" y="282"/>
                  </a:lnTo>
                  <a:lnTo>
                    <a:pt x="199" y="282"/>
                  </a:lnTo>
                  <a:lnTo>
                    <a:pt x="208" y="282"/>
                  </a:lnTo>
                  <a:lnTo>
                    <a:pt x="216" y="216"/>
                  </a:lnTo>
                  <a:lnTo>
                    <a:pt x="232" y="282"/>
                  </a:lnTo>
                  <a:lnTo>
                    <a:pt x="241" y="216"/>
                  </a:lnTo>
                  <a:lnTo>
                    <a:pt x="249" y="216"/>
                  </a:lnTo>
                  <a:lnTo>
                    <a:pt x="257" y="216"/>
                  </a:lnTo>
                  <a:lnTo>
                    <a:pt x="266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9" y="216"/>
                  </a:lnTo>
                  <a:lnTo>
                    <a:pt x="307" y="216"/>
                  </a:lnTo>
                  <a:lnTo>
                    <a:pt x="315" y="216"/>
                  </a:lnTo>
                  <a:lnTo>
                    <a:pt x="324" y="216"/>
                  </a:lnTo>
                  <a:lnTo>
                    <a:pt x="340" y="216"/>
                  </a:lnTo>
                  <a:lnTo>
                    <a:pt x="349" y="216"/>
                  </a:lnTo>
                  <a:lnTo>
                    <a:pt x="357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2" y="216"/>
                  </a:lnTo>
                  <a:lnTo>
                    <a:pt x="390" y="216"/>
                  </a:lnTo>
                  <a:lnTo>
                    <a:pt x="398" y="141"/>
                  </a:lnTo>
                  <a:lnTo>
                    <a:pt x="407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48" y="141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90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3" y="141"/>
                  </a:lnTo>
                  <a:lnTo>
                    <a:pt x="531" y="141"/>
                  </a:lnTo>
                  <a:lnTo>
                    <a:pt x="539" y="141"/>
                  </a:lnTo>
                  <a:lnTo>
                    <a:pt x="556" y="141"/>
                  </a:lnTo>
                  <a:lnTo>
                    <a:pt x="564" y="141"/>
                  </a:lnTo>
                  <a:lnTo>
                    <a:pt x="573" y="141"/>
                  </a:lnTo>
                  <a:lnTo>
                    <a:pt x="581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6" y="141"/>
                  </a:lnTo>
                  <a:lnTo>
                    <a:pt x="614" y="141"/>
                  </a:lnTo>
                  <a:lnTo>
                    <a:pt x="622" y="141"/>
                  </a:lnTo>
                  <a:lnTo>
                    <a:pt x="631" y="141"/>
                  </a:lnTo>
                  <a:lnTo>
                    <a:pt x="639" y="141"/>
                  </a:lnTo>
                  <a:lnTo>
                    <a:pt x="655" y="141"/>
                  </a:lnTo>
                  <a:lnTo>
                    <a:pt x="664" y="141"/>
                  </a:lnTo>
                  <a:lnTo>
                    <a:pt x="672" y="74"/>
                  </a:lnTo>
                  <a:lnTo>
                    <a:pt x="680" y="74"/>
                  </a:lnTo>
                  <a:lnTo>
                    <a:pt x="689" y="74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4" y="74"/>
                  </a:lnTo>
                  <a:lnTo>
                    <a:pt x="722" y="74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7" y="141"/>
                  </a:lnTo>
                  <a:lnTo>
                    <a:pt x="763" y="74"/>
                  </a:lnTo>
                  <a:lnTo>
                    <a:pt x="772" y="141"/>
                  </a:lnTo>
                  <a:lnTo>
                    <a:pt x="780" y="74"/>
                  </a:lnTo>
                  <a:lnTo>
                    <a:pt x="788" y="74"/>
                  </a:lnTo>
                  <a:lnTo>
                    <a:pt x="796" y="74"/>
                  </a:lnTo>
                  <a:lnTo>
                    <a:pt x="805" y="74"/>
                  </a:lnTo>
                  <a:lnTo>
                    <a:pt x="813" y="74"/>
                  </a:lnTo>
                  <a:lnTo>
                    <a:pt x="821" y="141"/>
                  </a:lnTo>
                  <a:lnTo>
                    <a:pt x="830" y="74"/>
                  </a:lnTo>
                  <a:lnTo>
                    <a:pt x="838" y="74"/>
                  </a:lnTo>
                  <a:lnTo>
                    <a:pt x="846" y="74"/>
                  </a:lnTo>
                  <a:lnTo>
                    <a:pt x="855" y="74"/>
                  </a:lnTo>
                  <a:lnTo>
                    <a:pt x="871" y="74"/>
                  </a:lnTo>
                  <a:lnTo>
                    <a:pt x="879" y="74"/>
                  </a:lnTo>
                  <a:lnTo>
                    <a:pt x="888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3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74"/>
                  </a:lnTo>
                  <a:lnTo>
                    <a:pt x="946" y="74"/>
                  </a:lnTo>
                  <a:lnTo>
                    <a:pt x="954" y="74"/>
                  </a:lnTo>
                  <a:lnTo>
                    <a:pt x="962" y="74"/>
                  </a:lnTo>
                  <a:lnTo>
                    <a:pt x="979" y="74"/>
                  </a:lnTo>
                  <a:lnTo>
                    <a:pt x="987" y="74"/>
                  </a:lnTo>
                  <a:lnTo>
                    <a:pt x="996" y="74"/>
                  </a:lnTo>
                  <a:lnTo>
                    <a:pt x="1004" y="74"/>
                  </a:lnTo>
                  <a:lnTo>
                    <a:pt x="1012" y="74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74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74"/>
                  </a:lnTo>
                  <a:lnTo>
                    <a:pt x="1070" y="74"/>
                  </a:lnTo>
                  <a:lnTo>
                    <a:pt x="1087" y="74"/>
                  </a:lnTo>
                  <a:lnTo>
                    <a:pt x="1095" y="74"/>
                  </a:lnTo>
                  <a:lnTo>
                    <a:pt x="1103" y="74"/>
                  </a:lnTo>
                  <a:lnTo>
                    <a:pt x="1112" y="0"/>
                  </a:lnTo>
                  <a:lnTo>
                    <a:pt x="1120" y="74"/>
                  </a:lnTo>
                  <a:lnTo>
                    <a:pt x="1128" y="74"/>
                  </a:lnTo>
                  <a:lnTo>
                    <a:pt x="1137" y="74"/>
                  </a:lnTo>
                  <a:lnTo>
                    <a:pt x="1145" y="74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7C6DD-CD84-9EC6-5989-0EABC4CE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116"/>
              <a:ext cx="1045" cy="208"/>
            </a:xfrm>
            <a:custGeom>
              <a:avLst/>
              <a:gdLst/>
              <a:ahLst/>
              <a:cxnLst>
                <a:cxn ang="0">
                  <a:pos x="8" y="141"/>
                </a:cxn>
                <a:cxn ang="0">
                  <a:pos x="25" y="141"/>
                </a:cxn>
                <a:cxn ang="0">
                  <a:pos x="50" y="141"/>
                </a:cxn>
                <a:cxn ang="0">
                  <a:pos x="66" y="141"/>
                </a:cxn>
                <a:cxn ang="0">
                  <a:pos x="83" y="141"/>
                </a:cxn>
                <a:cxn ang="0">
                  <a:pos x="99" y="141"/>
                </a:cxn>
                <a:cxn ang="0">
                  <a:pos x="116" y="141"/>
                </a:cxn>
                <a:cxn ang="0">
                  <a:pos x="133" y="141"/>
                </a:cxn>
                <a:cxn ang="0">
                  <a:pos x="157" y="141"/>
                </a:cxn>
                <a:cxn ang="0">
                  <a:pos x="174" y="141"/>
                </a:cxn>
                <a:cxn ang="0">
                  <a:pos x="191" y="141"/>
                </a:cxn>
                <a:cxn ang="0">
                  <a:pos x="207" y="141"/>
                </a:cxn>
                <a:cxn ang="0">
                  <a:pos x="224" y="141"/>
                </a:cxn>
                <a:cxn ang="0">
                  <a:pos x="240" y="141"/>
                </a:cxn>
                <a:cxn ang="0">
                  <a:pos x="265" y="67"/>
                </a:cxn>
                <a:cxn ang="0">
                  <a:pos x="282" y="141"/>
                </a:cxn>
                <a:cxn ang="0">
                  <a:pos x="298" y="141"/>
                </a:cxn>
                <a:cxn ang="0">
                  <a:pos x="315" y="141"/>
                </a:cxn>
                <a:cxn ang="0">
                  <a:pos x="332" y="141"/>
                </a:cxn>
                <a:cxn ang="0">
                  <a:pos x="348" y="141"/>
                </a:cxn>
                <a:cxn ang="0">
                  <a:pos x="373" y="141"/>
                </a:cxn>
                <a:cxn ang="0">
                  <a:pos x="390" y="141"/>
                </a:cxn>
                <a:cxn ang="0">
                  <a:pos x="406" y="141"/>
                </a:cxn>
                <a:cxn ang="0">
                  <a:pos x="423" y="141"/>
                </a:cxn>
                <a:cxn ang="0">
                  <a:pos x="439" y="141"/>
                </a:cxn>
                <a:cxn ang="0">
                  <a:pos x="464" y="141"/>
                </a:cxn>
                <a:cxn ang="0">
                  <a:pos x="481" y="141"/>
                </a:cxn>
                <a:cxn ang="0">
                  <a:pos x="498" y="141"/>
                </a:cxn>
                <a:cxn ang="0">
                  <a:pos x="514" y="141"/>
                </a:cxn>
                <a:cxn ang="0">
                  <a:pos x="531" y="141"/>
                </a:cxn>
                <a:cxn ang="0">
                  <a:pos x="547" y="141"/>
                </a:cxn>
                <a:cxn ang="0">
                  <a:pos x="572" y="141"/>
                </a:cxn>
                <a:cxn ang="0">
                  <a:pos x="589" y="208"/>
                </a:cxn>
                <a:cxn ang="0">
                  <a:pos x="605" y="141"/>
                </a:cxn>
                <a:cxn ang="0">
                  <a:pos x="622" y="208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67"/>
                </a:cxn>
                <a:cxn ang="0">
                  <a:pos x="821" y="67"/>
                </a:cxn>
                <a:cxn ang="0">
                  <a:pos x="838" y="67"/>
                </a:cxn>
                <a:cxn ang="0">
                  <a:pos x="854" y="67"/>
                </a:cxn>
                <a:cxn ang="0">
                  <a:pos x="871" y="0"/>
                </a:cxn>
                <a:cxn ang="0">
                  <a:pos x="896" y="0"/>
                </a:cxn>
                <a:cxn ang="0">
                  <a:pos x="912" y="0"/>
                </a:cxn>
                <a:cxn ang="0">
                  <a:pos x="929" y="0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67"/>
                </a:cxn>
                <a:cxn ang="0">
                  <a:pos x="1003" y="67"/>
                </a:cxn>
                <a:cxn ang="0">
                  <a:pos x="1020" y="141"/>
                </a:cxn>
                <a:cxn ang="0">
                  <a:pos x="1037" y="67"/>
                </a:cxn>
              </a:cxnLst>
              <a:rect l="0" t="0" r="r" b="b"/>
              <a:pathLst>
                <a:path w="1045" h="208">
                  <a:moveTo>
                    <a:pt x="0" y="141"/>
                  </a:moveTo>
                  <a:lnTo>
                    <a:pt x="8" y="141"/>
                  </a:lnTo>
                  <a:lnTo>
                    <a:pt x="16" y="141"/>
                  </a:lnTo>
                  <a:lnTo>
                    <a:pt x="25" y="141"/>
                  </a:lnTo>
                  <a:lnTo>
                    <a:pt x="41" y="141"/>
                  </a:lnTo>
                  <a:lnTo>
                    <a:pt x="50" y="141"/>
                  </a:lnTo>
                  <a:lnTo>
                    <a:pt x="58" y="141"/>
                  </a:lnTo>
                  <a:lnTo>
                    <a:pt x="66" y="141"/>
                  </a:lnTo>
                  <a:lnTo>
                    <a:pt x="74" y="141"/>
                  </a:lnTo>
                  <a:lnTo>
                    <a:pt x="83" y="141"/>
                  </a:lnTo>
                  <a:lnTo>
                    <a:pt x="91" y="141"/>
                  </a:lnTo>
                  <a:lnTo>
                    <a:pt x="99" y="141"/>
                  </a:lnTo>
                  <a:lnTo>
                    <a:pt x="108" y="141"/>
                  </a:lnTo>
                  <a:lnTo>
                    <a:pt x="116" y="141"/>
                  </a:lnTo>
                  <a:lnTo>
                    <a:pt x="124" y="141"/>
                  </a:lnTo>
                  <a:lnTo>
                    <a:pt x="133" y="141"/>
                  </a:lnTo>
                  <a:lnTo>
                    <a:pt x="149" y="141"/>
                  </a:lnTo>
                  <a:lnTo>
                    <a:pt x="157" y="141"/>
                  </a:lnTo>
                  <a:lnTo>
                    <a:pt x="166" y="141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91" y="141"/>
                  </a:lnTo>
                  <a:lnTo>
                    <a:pt x="199" y="141"/>
                  </a:lnTo>
                  <a:lnTo>
                    <a:pt x="207" y="141"/>
                  </a:lnTo>
                  <a:lnTo>
                    <a:pt x="215" y="141"/>
                  </a:lnTo>
                  <a:lnTo>
                    <a:pt x="224" y="141"/>
                  </a:lnTo>
                  <a:lnTo>
                    <a:pt x="232" y="141"/>
                  </a:lnTo>
                  <a:lnTo>
                    <a:pt x="240" y="141"/>
                  </a:lnTo>
                  <a:lnTo>
                    <a:pt x="257" y="67"/>
                  </a:lnTo>
                  <a:lnTo>
                    <a:pt x="265" y="67"/>
                  </a:lnTo>
                  <a:lnTo>
                    <a:pt x="274" y="141"/>
                  </a:lnTo>
                  <a:lnTo>
                    <a:pt x="282" y="141"/>
                  </a:lnTo>
                  <a:lnTo>
                    <a:pt x="290" y="141"/>
                  </a:lnTo>
                  <a:lnTo>
                    <a:pt x="298" y="141"/>
                  </a:lnTo>
                  <a:lnTo>
                    <a:pt x="307" y="141"/>
                  </a:lnTo>
                  <a:lnTo>
                    <a:pt x="315" y="141"/>
                  </a:lnTo>
                  <a:lnTo>
                    <a:pt x="323" y="141"/>
                  </a:lnTo>
                  <a:lnTo>
                    <a:pt x="332" y="141"/>
                  </a:lnTo>
                  <a:lnTo>
                    <a:pt x="340" y="141"/>
                  </a:lnTo>
                  <a:lnTo>
                    <a:pt x="348" y="141"/>
                  </a:lnTo>
                  <a:lnTo>
                    <a:pt x="365" y="141"/>
                  </a:lnTo>
                  <a:lnTo>
                    <a:pt x="373" y="141"/>
                  </a:lnTo>
                  <a:lnTo>
                    <a:pt x="381" y="141"/>
                  </a:lnTo>
                  <a:lnTo>
                    <a:pt x="390" y="141"/>
                  </a:lnTo>
                  <a:lnTo>
                    <a:pt x="398" y="141"/>
                  </a:lnTo>
                  <a:lnTo>
                    <a:pt x="406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39" y="141"/>
                  </a:lnTo>
                  <a:lnTo>
                    <a:pt x="448" y="141"/>
                  </a:lnTo>
                  <a:lnTo>
                    <a:pt x="464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89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2" y="141"/>
                  </a:lnTo>
                  <a:lnTo>
                    <a:pt x="531" y="141"/>
                  </a:lnTo>
                  <a:lnTo>
                    <a:pt x="539" y="208"/>
                  </a:lnTo>
                  <a:lnTo>
                    <a:pt x="547" y="141"/>
                  </a:lnTo>
                  <a:lnTo>
                    <a:pt x="556" y="141"/>
                  </a:lnTo>
                  <a:lnTo>
                    <a:pt x="572" y="141"/>
                  </a:lnTo>
                  <a:lnTo>
                    <a:pt x="580" y="208"/>
                  </a:lnTo>
                  <a:lnTo>
                    <a:pt x="589" y="208"/>
                  </a:lnTo>
                  <a:lnTo>
                    <a:pt x="597" y="208"/>
                  </a:lnTo>
                  <a:lnTo>
                    <a:pt x="605" y="141"/>
                  </a:lnTo>
                  <a:lnTo>
                    <a:pt x="614" y="208"/>
                  </a:lnTo>
                  <a:lnTo>
                    <a:pt x="622" y="208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67"/>
                  </a:lnTo>
                  <a:lnTo>
                    <a:pt x="804" y="67"/>
                  </a:lnTo>
                  <a:lnTo>
                    <a:pt x="813" y="67"/>
                  </a:lnTo>
                  <a:lnTo>
                    <a:pt x="821" y="67"/>
                  </a:lnTo>
                  <a:lnTo>
                    <a:pt x="829" y="67"/>
                  </a:lnTo>
                  <a:lnTo>
                    <a:pt x="838" y="67"/>
                  </a:lnTo>
                  <a:lnTo>
                    <a:pt x="846" y="67"/>
                  </a:lnTo>
                  <a:lnTo>
                    <a:pt x="854" y="67"/>
                  </a:lnTo>
                  <a:lnTo>
                    <a:pt x="862" y="67"/>
                  </a:lnTo>
                  <a:lnTo>
                    <a:pt x="871" y="0"/>
                  </a:lnTo>
                  <a:lnTo>
                    <a:pt x="887" y="0"/>
                  </a:lnTo>
                  <a:lnTo>
                    <a:pt x="896" y="0"/>
                  </a:lnTo>
                  <a:lnTo>
                    <a:pt x="904" y="0"/>
                  </a:lnTo>
                  <a:lnTo>
                    <a:pt x="912" y="0"/>
                  </a:lnTo>
                  <a:lnTo>
                    <a:pt x="921" y="0"/>
                  </a:lnTo>
                  <a:lnTo>
                    <a:pt x="929" y="0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67"/>
                  </a:lnTo>
                  <a:lnTo>
                    <a:pt x="979" y="67"/>
                  </a:lnTo>
                  <a:lnTo>
                    <a:pt x="995" y="67"/>
                  </a:lnTo>
                  <a:lnTo>
                    <a:pt x="1003" y="67"/>
                  </a:lnTo>
                  <a:lnTo>
                    <a:pt x="1012" y="141"/>
                  </a:lnTo>
                  <a:lnTo>
                    <a:pt x="1020" y="141"/>
                  </a:lnTo>
                  <a:lnTo>
                    <a:pt x="1028" y="67"/>
                  </a:lnTo>
                  <a:lnTo>
                    <a:pt x="1037" y="67"/>
                  </a:lnTo>
                  <a:lnTo>
                    <a:pt x="1045" y="141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36" name="Freeform 61">
            <a:extLst>
              <a:ext uri="{FF2B5EF4-FFF2-40B4-BE49-F238E27FC236}">
                <a16:creationId xmlns:a16="http://schemas.microsoft.com/office/drawing/2014/main" id="{9CBF3872-3D68-2E94-E2DD-3F874E9A93F6}"/>
              </a:ext>
            </a:extLst>
          </p:cNvPr>
          <p:cNvSpPr>
            <a:spLocks/>
          </p:cNvSpPr>
          <p:nvPr/>
        </p:nvSpPr>
        <p:spPr bwMode="auto">
          <a:xfrm>
            <a:off x="3655473" y="2421675"/>
            <a:ext cx="945451" cy="1571146"/>
          </a:xfrm>
          <a:custGeom>
            <a:avLst/>
            <a:gdLst/>
            <a:ahLst/>
            <a:cxnLst>
              <a:cxn ang="0">
                <a:pos x="8" y="1493"/>
              </a:cxn>
              <a:cxn ang="0">
                <a:pos x="25" y="1418"/>
              </a:cxn>
              <a:cxn ang="0">
                <a:pos x="41" y="1277"/>
              </a:cxn>
              <a:cxn ang="0">
                <a:pos x="58" y="1277"/>
              </a:cxn>
              <a:cxn ang="0">
                <a:pos x="74" y="1211"/>
              </a:cxn>
              <a:cxn ang="0">
                <a:pos x="99" y="1211"/>
              </a:cxn>
              <a:cxn ang="0">
                <a:pos x="116" y="1136"/>
              </a:cxn>
              <a:cxn ang="0">
                <a:pos x="133" y="1136"/>
              </a:cxn>
              <a:cxn ang="0">
                <a:pos x="149" y="1136"/>
              </a:cxn>
              <a:cxn ang="0">
                <a:pos x="166" y="1070"/>
              </a:cxn>
              <a:cxn ang="0">
                <a:pos x="182" y="995"/>
              </a:cxn>
              <a:cxn ang="0">
                <a:pos x="207" y="995"/>
              </a:cxn>
              <a:cxn ang="0">
                <a:pos x="224" y="995"/>
              </a:cxn>
              <a:cxn ang="0">
                <a:pos x="240" y="929"/>
              </a:cxn>
              <a:cxn ang="0">
                <a:pos x="257" y="929"/>
              </a:cxn>
              <a:cxn ang="0">
                <a:pos x="274" y="929"/>
              </a:cxn>
              <a:cxn ang="0">
                <a:pos x="290" y="854"/>
              </a:cxn>
              <a:cxn ang="0">
                <a:pos x="315" y="854"/>
              </a:cxn>
              <a:cxn ang="0">
                <a:pos x="332" y="779"/>
              </a:cxn>
              <a:cxn ang="0">
                <a:pos x="348" y="779"/>
              </a:cxn>
              <a:cxn ang="0">
                <a:pos x="365" y="779"/>
              </a:cxn>
              <a:cxn ang="0">
                <a:pos x="381" y="713"/>
              </a:cxn>
              <a:cxn ang="0">
                <a:pos x="398" y="713"/>
              </a:cxn>
              <a:cxn ang="0">
                <a:pos x="423" y="713"/>
              </a:cxn>
              <a:cxn ang="0">
                <a:pos x="439" y="638"/>
              </a:cxn>
              <a:cxn ang="0">
                <a:pos x="456" y="638"/>
              </a:cxn>
              <a:cxn ang="0">
                <a:pos x="473" y="638"/>
              </a:cxn>
              <a:cxn ang="0">
                <a:pos x="489" y="572"/>
              </a:cxn>
              <a:cxn ang="0">
                <a:pos x="506" y="572"/>
              </a:cxn>
              <a:cxn ang="0">
                <a:pos x="531" y="572"/>
              </a:cxn>
              <a:cxn ang="0">
                <a:pos x="547" y="497"/>
              </a:cxn>
              <a:cxn ang="0">
                <a:pos x="564" y="497"/>
              </a:cxn>
              <a:cxn ang="0">
                <a:pos x="580" y="497"/>
              </a:cxn>
              <a:cxn ang="0">
                <a:pos x="597" y="431"/>
              </a:cxn>
              <a:cxn ang="0">
                <a:pos x="614" y="431"/>
              </a:cxn>
              <a:cxn ang="0">
                <a:pos x="638" y="431"/>
              </a:cxn>
              <a:cxn ang="0">
                <a:pos x="655" y="356"/>
              </a:cxn>
              <a:cxn ang="0">
                <a:pos x="672" y="356"/>
              </a:cxn>
              <a:cxn ang="0">
                <a:pos x="688" y="356"/>
              </a:cxn>
              <a:cxn ang="0">
                <a:pos x="705" y="290"/>
              </a:cxn>
              <a:cxn ang="0">
                <a:pos x="721" y="290"/>
              </a:cxn>
              <a:cxn ang="0">
                <a:pos x="746" y="290"/>
              </a:cxn>
              <a:cxn ang="0">
                <a:pos x="763" y="215"/>
              </a:cxn>
              <a:cxn ang="0">
                <a:pos x="780" y="215"/>
              </a:cxn>
              <a:cxn ang="0">
                <a:pos x="796" y="149"/>
              </a:cxn>
              <a:cxn ang="0">
                <a:pos x="813" y="149"/>
              </a:cxn>
              <a:cxn ang="0">
                <a:pos x="829" y="149"/>
              </a:cxn>
              <a:cxn ang="0">
                <a:pos x="854" y="149"/>
              </a:cxn>
              <a:cxn ang="0">
                <a:pos x="871" y="74"/>
              </a:cxn>
              <a:cxn ang="0">
                <a:pos x="887" y="74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1567">
                <a:moveTo>
                  <a:pt x="0" y="1567"/>
                </a:moveTo>
                <a:lnTo>
                  <a:pt x="8" y="1493"/>
                </a:lnTo>
                <a:lnTo>
                  <a:pt x="16" y="1418"/>
                </a:lnTo>
                <a:lnTo>
                  <a:pt x="25" y="1418"/>
                </a:lnTo>
                <a:lnTo>
                  <a:pt x="33" y="1352"/>
                </a:lnTo>
                <a:lnTo>
                  <a:pt x="41" y="1277"/>
                </a:lnTo>
                <a:lnTo>
                  <a:pt x="50" y="1277"/>
                </a:lnTo>
                <a:lnTo>
                  <a:pt x="58" y="1277"/>
                </a:lnTo>
                <a:lnTo>
                  <a:pt x="66" y="1277"/>
                </a:lnTo>
                <a:lnTo>
                  <a:pt x="74" y="1211"/>
                </a:lnTo>
                <a:lnTo>
                  <a:pt x="83" y="1211"/>
                </a:lnTo>
                <a:lnTo>
                  <a:pt x="99" y="1211"/>
                </a:lnTo>
                <a:lnTo>
                  <a:pt x="108" y="1211"/>
                </a:lnTo>
                <a:lnTo>
                  <a:pt x="116" y="1136"/>
                </a:lnTo>
                <a:lnTo>
                  <a:pt x="124" y="1136"/>
                </a:lnTo>
                <a:lnTo>
                  <a:pt x="133" y="1136"/>
                </a:lnTo>
                <a:lnTo>
                  <a:pt x="141" y="1136"/>
                </a:lnTo>
                <a:lnTo>
                  <a:pt x="149" y="1136"/>
                </a:lnTo>
                <a:lnTo>
                  <a:pt x="157" y="1070"/>
                </a:lnTo>
                <a:lnTo>
                  <a:pt x="166" y="1070"/>
                </a:lnTo>
                <a:lnTo>
                  <a:pt x="174" y="1070"/>
                </a:lnTo>
                <a:lnTo>
                  <a:pt x="182" y="995"/>
                </a:lnTo>
                <a:lnTo>
                  <a:pt x="191" y="995"/>
                </a:lnTo>
                <a:lnTo>
                  <a:pt x="207" y="995"/>
                </a:lnTo>
                <a:lnTo>
                  <a:pt x="215" y="995"/>
                </a:lnTo>
                <a:lnTo>
                  <a:pt x="224" y="995"/>
                </a:lnTo>
                <a:lnTo>
                  <a:pt x="232" y="995"/>
                </a:lnTo>
                <a:lnTo>
                  <a:pt x="240" y="929"/>
                </a:lnTo>
                <a:lnTo>
                  <a:pt x="249" y="929"/>
                </a:lnTo>
                <a:lnTo>
                  <a:pt x="257" y="929"/>
                </a:lnTo>
                <a:lnTo>
                  <a:pt x="265" y="929"/>
                </a:lnTo>
                <a:lnTo>
                  <a:pt x="274" y="929"/>
                </a:lnTo>
                <a:lnTo>
                  <a:pt x="282" y="929"/>
                </a:lnTo>
                <a:lnTo>
                  <a:pt x="290" y="854"/>
                </a:lnTo>
                <a:lnTo>
                  <a:pt x="298" y="854"/>
                </a:lnTo>
                <a:lnTo>
                  <a:pt x="315" y="854"/>
                </a:lnTo>
                <a:lnTo>
                  <a:pt x="323" y="854"/>
                </a:lnTo>
                <a:lnTo>
                  <a:pt x="332" y="779"/>
                </a:lnTo>
                <a:lnTo>
                  <a:pt x="340" y="779"/>
                </a:lnTo>
                <a:lnTo>
                  <a:pt x="348" y="779"/>
                </a:lnTo>
                <a:lnTo>
                  <a:pt x="356" y="779"/>
                </a:lnTo>
                <a:lnTo>
                  <a:pt x="365" y="779"/>
                </a:lnTo>
                <a:lnTo>
                  <a:pt x="373" y="779"/>
                </a:lnTo>
                <a:lnTo>
                  <a:pt x="381" y="713"/>
                </a:lnTo>
                <a:lnTo>
                  <a:pt x="390" y="713"/>
                </a:lnTo>
                <a:lnTo>
                  <a:pt x="398" y="713"/>
                </a:lnTo>
                <a:lnTo>
                  <a:pt x="406" y="713"/>
                </a:lnTo>
                <a:lnTo>
                  <a:pt x="423" y="713"/>
                </a:lnTo>
                <a:lnTo>
                  <a:pt x="431" y="638"/>
                </a:lnTo>
                <a:lnTo>
                  <a:pt x="439" y="638"/>
                </a:lnTo>
                <a:lnTo>
                  <a:pt x="448" y="638"/>
                </a:lnTo>
                <a:lnTo>
                  <a:pt x="456" y="638"/>
                </a:lnTo>
                <a:lnTo>
                  <a:pt x="464" y="638"/>
                </a:lnTo>
                <a:lnTo>
                  <a:pt x="473" y="638"/>
                </a:lnTo>
                <a:lnTo>
                  <a:pt x="481" y="638"/>
                </a:lnTo>
                <a:lnTo>
                  <a:pt x="489" y="572"/>
                </a:lnTo>
                <a:lnTo>
                  <a:pt x="497" y="572"/>
                </a:lnTo>
                <a:lnTo>
                  <a:pt x="506" y="572"/>
                </a:lnTo>
                <a:lnTo>
                  <a:pt x="522" y="572"/>
                </a:lnTo>
                <a:lnTo>
                  <a:pt x="531" y="572"/>
                </a:lnTo>
                <a:lnTo>
                  <a:pt x="539" y="497"/>
                </a:lnTo>
                <a:lnTo>
                  <a:pt x="547" y="497"/>
                </a:lnTo>
                <a:lnTo>
                  <a:pt x="556" y="497"/>
                </a:lnTo>
                <a:lnTo>
                  <a:pt x="564" y="497"/>
                </a:lnTo>
                <a:lnTo>
                  <a:pt x="572" y="497"/>
                </a:lnTo>
                <a:lnTo>
                  <a:pt x="580" y="497"/>
                </a:lnTo>
                <a:lnTo>
                  <a:pt x="589" y="431"/>
                </a:lnTo>
                <a:lnTo>
                  <a:pt x="597" y="431"/>
                </a:lnTo>
                <a:lnTo>
                  <a:pt x="605" y="431"/>
                </a:lnTo>
                <a:lnTo>
                  <a:pt x="614" y="431"/>
                </a:lnTo>
                <a:lnTo>
                  <a:pt x="630" y="431"/>
                </a:lnTo>
                <a:lnTo>
                  <a:pt x="638" y="431"/>
                </a:lnTo>
                <a:lnTo>
                  <a:pt x="647" y="356"/>
                </a:lnTo>
                <a:lnTo>
                  <a:pt x="655" y="356"/>
                </a:lnTo>
                <a:lnTo>
                  <a:pt x="663" y="356"/>
                </a:lnTo>
                <a:lnTo>
                  <a:pt x="672" y="356"/>
                </a:lnTo>
                <a:lnTo>
                  <a:pt x="680" y="356"/>
                </a:lnTo>
                <a:lnTo>
                  <a:pt x="688" y="356"/>
                </a:lnTo>
                <a:lnTo>
                  <a:pt x="697" y="290"/>
                </a:lnTo>
                <a:lnTo>
                  <a:pt x="705" y="290"/>
                </a:lnTo>
                <a:lnTo>
                  <a:pt x="713" y="290"/>
                </a:lnTo>
                <a:lnTo>
                  <a:pt x="721" y="290"/>
                </a:lnTo>
                <a:lnTo>
                  <a:pt x="738" y="290"/>
                </a:lnTo>
                <a:lnTo>
                  <a:pt x="746" y="290"/>
                </a:lnTo>
                <a:lnTo>
                  <a:pt x="755" y="290"/>
                </a:lnTo>
                <a:lnTo>
                  <a:pt x="763" y="215"/>
                </a:lnTo>
                <a:lnTo>
                  <a:pt x="771" y="215"/>
                </a:lnTo>
                <a:lnTo>
                  <a:pt x="780" y="215"/>
                </a:lnTo>
                <a:lnTo>
                  <a:pt x="788" y="215"/>
                </a:lnTo>
                <a:lnTo>
                  <a:pt x="796" y="149"/>
                </a:lnTo>
                <a:lnTo>
                  <a:pt x="804" y="149"/>
                </a:lnTo>
                <a:lnTo>
                  <a:pt x="813" y="149"/>
                </a:lnTo>
                <a:lnTo>
                  <a:pt x="821" y="149"/>
                </a:lnTo>
                <a:lnTo>
                  <a:pt x="829" y="149"/>
                </a:lnTo>
                <a:lnTo>
                  <a:pt x="846" y="149"/>
                </a:lnTo>
                <a:lnTo>
                  <a:pt x="854" y="149"/>
                </a:lnTo>
                <a:lnTo>
                  <a:pt x="862" y="149"/>
                </a:lnTo>
                <a:lnTo>
                  <a:pt x="871" y="74"/>
                </a:lnTo>
                <a:lnTo>
                  <a:pt x="879" y="74"/>
                </a:lnTo>
                <a:lnTo>
                  <a:pt x="887" y="74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7" name="Group 62">
            <a:extLst>
              <a:ext uri="{FF2B5EF4-FFF2-40B4-BE49-F238E27FC236}">
                <a16:creationId xmlns:a16="http://schemas.microsoft.com/office/drawing/2014/main" id="{CB1B74E4-3A14-2509-A1FD-537BCE55F54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856182"/>
            <a:ext cx="3414298" cy="2136639"/>
            <a:chOff x="1213" y="1681"/>
            <a:chExt cx="3326" cy="2131"/>
          </a:xfrm>
          <a:effectLst/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30EF015E-336D-9E7E-987D-92133A44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2742"/>
              <a:ext cx="1136" cy="1070"/>
            </a:xfrm>
            <a:custGeom>
              <a:avLst/>
              <a:gdLst/>
              <a:ahLst/>
              <a:cxnLst>
                <a:cxn ang="0">
                  <a:pos x="16" y="921"/>
                </a:cxn>
                <a:cxn ang="0">
                  <a:pos x="41" y="780"/>
                </a:cxn>
                <a:cxn ang="0">
                  <a:pos x="66" y="780"/>
                </a:cxn>
                <a:cxn ang="0">
                  <a:pos x="99" y="714"/>
                </a:cxn>
                <a:cxn ang="0">
                  <a:pos x="124" y="714"/>
                </a:cxn>
                <a:cxn ang="0">
                  <a:pos x="149" y="639"/>
                </a:cxn>
                <a:cxn ang="0">
                  <a:pos x="174" y="639"/>
                </a:cxn>
                <a:cxn ang="0">
                  <a:pos x="207" y="573"/>
                </a:cxn>
                <a:cxn ang="0">
                  <a:pos x="232" y="573"/>
                </a:cxn>
                <a:cxn ang="0">
                  <a:pos x="257" y="498"/>
                </a:cxn>
                <a:cxn ang="0">
                  <a:pos x="282" y="498"/>
                </a:cxn>
                <a:cxn ang="0">
                  <a:pos x="315" y="498"/>
                </a:cxn>
                <a:cxn ang="0">
                  <a:pos x="340" y="432"/>
                </a:cxn>
                <a:cxn ang="0">
                  <a:pos x="365" y="432"/>
                </a:cxn>
                <a:cxn ang="0">
                  <a:pos x="390" y="432"/>
                </a:cxn>
                <a:cxn ang="0">
                  <a:pos x="423" y="432"/>
                </a:cxn>
                <a:cxn ang="0">
                  <a:pos x="448" y="432"/>
                </a:cxn>
                <a:cxn ang="0">
                  <a:pos x="473" y="432"/>
                </a:cxn>
                <a:cxn ang="0">
                  <a:pos x="497" y="357"/>
                </a:cxn>
                <a:cxn ang="0">
                  <a:pos x="531" y="357"/>
                </a:cxn>
                <a:cxn ang="0">
                  <a:pos x="556" y="357"/>
                </a:cxn>
                <a:cxn ang="0">
                  <a:pos x="580" y="357"/>
                </a:cxn>
                <a:cxn ang="0">
                  <a:pos x="605" y="357"/>
                </a:cxn>
                <a:cxn ang="0">
                  <a:pos x="638" y="282"/>
                </a:cxn>
                <a:cxn ang="0">
                  <a:pos x="663" y="282"/>
                </a:cxn>
                <a:cxn ang="0">
                  <a:pos x="688" y="282"/>
                </a:cxn>
                <a:cxn ang="0">
                  <a:pos x="713" y="282"/>
                </a:cxn>
                <a:cxn ang="0">
                  <a:pos x="746" y="216"/>
                </a:cxn>
                <a:cxn ang="0">
                  <a:pos x="771" y="216"/>
                </a:cxn>
                <a:cxn ang="0">
                  <a:pos x="796" y="216"/>
                </a:cxn>
                <a:cxn ang="0">
                  <a:pos x="821" y="141"/>
                </a:cxn>
                <a:cxn ang="0">
                  <a:pos x="854" y="141"/>
                </a:cxn>
                <a:cxn ang="0">
                  <a:pos x="879" y="141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75"/>
                </a:cxn>
                <a:cxn ang="0">
                  <a:pos x="987" y="75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0"/>
                </a:cxn>
                <a:cxn ang="0">
                  <a:pos x="1120" y="0"/>
                </a:cxn>
              </a:cxnLst>
              <a:rect l="0" t="0" r="r" b="b"/>
              <a:pathLst>
                <a:path w="1136" h="1070">
                  <a:moveTo>
                    <a:pt x="0" y="1070"/>
                  </a:moveTo>
                  <a:lnTo>
                    <a:pt x="8" y="996"/>
                  </a:lnTo>
                  <a:lnTo>
                    <a:pt x="16" y="921"/>
                  </a:lnTo>
                  <a:lnTo>
                    <a:pt x="25" y="855"/>
                  </a:lnTo>
                  <a:lnTo>
                    <a:pt x="33" y="780"/>
                  </a:lnTo>
                  <a:lnTo>
                    <a:pt x="41" y="780"/>
                  </a:lnTo>
                  <a:lnTo>
                    <a:pt x="50" y="780"/>
                  </a:lnTo>
                  <a:lnTo>
                    <a:pt x="58" y="780"/>
                  </a:lnTo>
                  <a:lnTo>
                    <a:pt x="66" y="780"/>
                  </a:lnTo>
                  <a:lnTo>
                    <a:pt x="74" y="780"/>
                  </a:lnTo>
                  <a:lnTo>
                    <a:pt x="83" y="780"/>
                  </a:lnTo>
                  <a:lnTo>
                    <a:pt x="99" y="714"/>
                  </a:lnTo>
                  <a:lnTo>
                    <a:pt x="108" y="714"/>
                  </a:lnTo>
                  <a:lnTo>
                    <a:pt x="116" y="714"/>
                  </a:lnTo>
                  <a:lnTo>
                    <a:pt x="124" y="714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7" y="639"/>
                  </a:lnTo>
                  <a:lnTo>
                    <a:pt x="166" y="639"/>
                  </a:lnTo>
                  <a:lnTo>
                    <a:pt x="174" y="639"/>
                  </a:lnTo>
                  <a:lnTo>
                    <a:pt x="182" y="573"/>
                  </a:lnTo>
                  <a:lnTo>
                    <a:pt x="191" y="573"/>
                  </a:lnTo>
                  <a:lnTo>
                    <a:pt x="207" y="573"/>
                  </a:lnTo>
                  <a:lnTo>
                    <a:pt x="215" y="573"/>
                  </a:lnTo>
                  <a:lnTo>
                    <a:pt x="224" y="573"/>
                  </a:lnTo>
                  <a:lnTo>
                    <a:pt x="232" y="573"/>
                  </a:lnTo>
                  <a:lnTo>
                    <a:pt x="240" y="573"/>
                  </a:lnTo>
                  <a:lnTo>
                    <a:pt x="249" y="573"/>
                  </a:lnTo>
                  <a:lnTo>
                    <a:pt x="257" y="498"/>
                  </a:lnTo>
                  <a:lnTo>
                    <a:pt x="265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8" y="498"/>
                  </a:lnTo>
                  <a:lnTo>
                    <a:pt x="315" y="498"/>
                  </a:lnTo>
                  <a:lnTo>
                    <a:pt x="323" y="498"/>
                  </a:lnTo>
                  <a:lnTo>
                    <a:pt x="332" y="432"/>
                  </a:lnTo>
                  <a:lnTo>
                    <a:pt x="340" y="432"/>
                  </a:lnTo>
                  <a:lnTo>
                    <a:pt x="348" y="432"/>
                  </a:lnTo>
                  <a:lnTo>
                    <a:pt x="356" y="432"/>
                  </a:lnTo>
                  <a:lnTo>
                    <a:pt x="365" y="432"/>
                  </a:lnTo>
                  <a:lnTo>
                    <a:pt x="373" y="432"/>
                  </a:lnTo>
                  <a:lnTo>
                    <a:pt x="381" y="432"/>
                  </a:lnTo>
                  <a:lnTo>
                    <a:pt x="390" y="432"/>
                  </a:lnTo>
                  <a:lnTo>
                    <a:pt x="398" y="432"/>
                  </a:lnTo>
                  <a:lnTo>
                    <a:pt x="406" y="432"/>
                  </a:lnTo>
                  <a:lnTo>
                    <a:pt x="423" y="432"/>
                  </a:lnTo>
                  <a:lnTo>
                    <a:pt x="431" y="432"/>
                  </a:lnTo>
                  <a:lnTo>
                    <a:pt x="439" y="432"/>
                  </a:lnTo>
                  <a:lnTo>
                    <a:pt x="448" y="432"/>
                  </a:lnTo>
                  <a:lnTo>
                    <a:pt x="456" y="432"/>
                  </a:lnTo>
                  <a:lnTo>
                    <a:pt x="464" y="432"/>
                  </a:lnTo>
                  <a:lnTo>
                    <a:pt x="473" y="432"/>
                  </a:lnTo>
                  <a:lnTo>
                    <a:pt x="481" y="357"/>
                  </a:lnTo>
                  <a:lnTo>
                    <a:pt x="489" y="357"/>
                  </a:lnTo>
                  <a:lnTo>
                    <a:pt x="497" y="357"/>
                  </a:lnTo>
                  <a:lnTo>
                    <a:pt x="506" y="357"/>
                  </a:lnTo>
                  <a:lnTo>
                    <a:pt x="522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47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2" y="357"/>
                  </a:lnTo>
                  <a:lnTo>
                    <a:pt x="580" y="357"/>
                  </a:lnTo>
                  <a:lnTo>
                    <a:pt x="589" y="357"/>
                  </a:lnTo>
                  <a:lnTo>
                    <a:pt x="597" y="357"/>
                  </a:lnTo>
                  <a:lnTo>
                    <a:pt x="605" y="357"/>
                  </a:lnTo>
                  <a:lnTo>
                    <a:pt x="614" y="357"/>
                  </a:lnTo>
                  <a:lnTo>
                    <a:pt x="630" y="282"/>
                  </a:lnTo>
                  <a:lnTo>
                    <a:pt x="638" y="282"/>
                  </a:lnTo>
                  <a:lnTo>
                    <a:pt x="647" y="282"/>
                  </a:lnTo>
                  <a:lnTo>
                    <a:pt x="655" y="282"/>
                  </a:lnTo>
                  <a:lnTo>
                    <a:pt x="663" y="282"/>
                  </a:lnTo>
                  <a:lnTo>
                    <a:pt x="672" y="282"/>
                  </a:lnTo>
                  <a:lnTo>
                    <a:pt x="680" y="282"/>
                  </a:lnTo>
                  <a:lnTo>
                    <a:pt x="688" y="282"/>
                  </a:lnTo>
                  <a:lnTo>
                    <a:pt x="697" y="282"/>
                  </a:lnTo>
                  <a:lnTo>
                    <a:pt x="705" y="282"/>
                  </a:lnTo>
                  <a:lnTo>
                    <a:pt x="713" y="282"/>
                  </a:lnTo>
                  <a:lnTo>
                    <a:pt x="721" y="282"/>
                  </a:lnTo>
                  <a:lnTo>
                    <a:pt x="738" y="216"/>
                  </a:lnTo>
                  <a:lnTo>
                    <a:pt x="746" y="216"/>
                  </a:lnTo>
                  <a:lnTo>
                    <a:pt x="755" y="216"/>
                  </a:lnTo>
                  <a:lnTo>
                    <a:pt x="763" y="216"/>
                  </a:lnTo>
                  <a:lnTo>
                    <a:pt x="771" y="216"/>
                  </a:lnTo>
                  <a:lnTo>
                    <a:pt x="780" y="216"/>
                  </a:lnTo>
                  <a:lnTo>
                    <a:pt x="788" y="216"/>
                  </a:lnTo>
                  <a:lnTo>
                    <a:pt x="796" y="216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7" y="141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75"/>
                  </a:lnTo>
                  <a:lnTo>
                    <a:pt x="962" y="75"/>
                  </a:lnTo>
                  <a:lnTo>
                    <a:pt x="970" y="75"/>
                  </a:lnTo>
                  <a:lnTo>
                    <a:pt x="979" y="75"/>
                  </a:lnTo>
                  <a:lnTo>
                    <a:pt x="987" y="75"/>
                  </a:lnTo>
                  <a:lnTo>
                    <a:pt x="995" y="75"/>
                  </a:lnTo>
                  <a:lnTo>
                    <a:pt x="1003" y="75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1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6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74089379-85EC-6885-0E15-1C410F1B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037"/>
              <a:ext cx="1145" cy="705"/>
            </a:xfrm>
            <a:custGeom>
              <a:avLst/>
              <a:gdLst/>
              <a:ahLst/>
              <a:cxnLst>
                <a:cxn ang="0">
                  <a:pos x="25" y="705"/>
                </a:cxn>
                <a:cxn ang="0">
                  <a:pos x="50" y="705"/>
                </a:cxn>
                <a:cxn ang="0">
                  <a:pos x="75" y="705"/>
                </a:cxn>
                <a:cxn ang="0">
                  <a:pos x="100" y="639"/>
                </a:cxn>
                <a:cxn ang="0">
                  <a:pos x="133" y="639"/>
                </a:cxn>
                <a:cxn ang="0">
                  <a:pos x="158" y="564"/>
                </a:cxn>
                <a:cxn ang="0">
                  <a:pos x="183" y="564"/>
                </a:cxn>
                <a:cxn ang="0">
                  <a:pos x="208" y="564"/>
                </a:cxn>
                <a:cxn ang="0">
                  <a:pos x="241" y="564"/>
                </a:cxn>
                <a:cxn ang="0">
                  <a:pos x="266" y="498"/>
                </a:cxn>
                <a:cxn ang="0">
                  <a:pos x="290" y="498"/>
                </a:cxn>
                <a:cxn ang="0">
                  <a:pos x="315" y="498"/>
                </a:cxn>
                <a:cxn ang="0">
                  <a:pos x="349" y="498"/>
                </a:cxn>
                <a:cxn ang="0">
                  <a:pos x="373" y="423"/>
                </a:cxn>
                <a:cxn ang="0">
                  <a:pos x="398" y="423"/>
                </a:cxn>
                <a:cxn ang="0">
                  <a:pos x="423" y="357"/>
                </a:cxn>
                <a:cxn ang="0">
                  <a:pos x="456" y="357"/>
                </a:cxn>
                <a:cxn ang="0">
                  <a:pos x="481" y="357"/>
                </a:cxn>
                <a:cxn ang="0">
                  <a:pos x="506" y="357"/>
                </a:cxn>
                <a:cxn ang="0">
                  <a:pos x="531" y="357"/>
                </a:cxn>
                <a:cxn ang="0">
                  <a:pos x="564" y="357"/>
                </a:cxn>
                <a:cxn ang="0">
                  <a:pos x="589" y="282"/>
                </a:cxn>
                <a:cxn ang="0">
                  <a:pos x="614" y="282"/>
                </a:cxn>
                <a:cxn ang="0">
                  <a:pos x="639" y="208"/>
                </a:cxn>
                <a:cxn ang="0">
                  <a:pos x="672" y="208"/>
                </a:cxn>
                <a:cxn ang="0">
                  <a:pos x="697" y="208"/>
                </a:cxn>
                <a:cxn ang="0">
                  <a:pos x="722" y="208"/>
                </a:cxn>
                <a:cxn ang="0">
                  <a:pos x="747" y="208"/>
                </a:cxn>
                <a:cxn ang="0">
                  <a:pos x="780" y="141"/>
                </a:cxn>
                <a:cxn ang="0">
                  <a:pos x="805" y="141"/>
                </a:cxn>
                <a:cxn ang="0">
                  <a:pos x="830" y="141"/>
                </a:cxn>
                <a:cxn ang="0">
                  <a:pos x="855" y="141"/>
                </a:cxn>
                <a:cxn ang="0">
                  <a:pos x="888" y="141"/>
                </a:cxn>
                <a:cxn ang="0">
                  <a:pos x="913" y="67"/>
                </a:cxn>
                <a:cxn ang="0">
                  <a:pos x="937" y="67"/>
                </a:cxn>
                <a:cxn ang="0">
                  <a:pos x="962" y="67"/>
                </a:cxn>
                <a:cxn ang="0">
                  <a:pos x="996" y="0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0"/>
                </a:cxn>
                <a:cxn ang="0">
                  <a:pos x="1103" y="0"/>
                </a:cxn>
                <a:cxn ang="0">
                  <a:pos x="1128" y="0"/>
                </a:cxn>
              </a:cxnLst>
              <a:rect l="0" t="0" r="r" b="b"/>
              <a:pathLst>
                <a:path w="1145" h="705">
                  <a:moveTo>
                    <a:pt x="0" y="705"/>
                  </a:moveTo>
                  <a:lnTo>
                    <a:pt x="8" y="705"/>
                  </a:lnTo>
                  <a:lnTo>
                    <a:pt x="25" y="705"/>
                  </a:lnTo>
                  <a:lnTo>
                    <a:pt x="33" y="705"/>
                  </a:lnTo>
                  <a:lnTo>
                    <a:pt x="42" y="705"/>
                  </a:lnTo>
                  <a:lnTo>
                    <a:pt x="50" y="705"/>
                  </a:lnTo>
                  <a:lnTo>
                    <a:pt x="58" y="705"/>
                  </a:lnTo>
                  <a:lnTo>
                    <a:pt x="67" y="705"/>
                  </a:lnTo>
                  <a:lnTo>
                    <a:pt x="75" y="705"/>
                  </a:lnTo>
                  <a:lnTo>
                    <a:pt x="83" y="705"/>
                  </a:lnTo>
                  <a:lnTo>
                    <a:pt x="91" y="705"/>
                  </a:lnTo>
                  <a:lnTo>
                    <a:pt x="100" y="639"/>
                  </a:lnTo>
                  <a:lnTo>
                    <a:pt x="108" y="639"/>
                  </a:lnTo>
                  <a:lnTo>
                    <a:pt x="116" y="639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8" y="564"/>
                  </a:lnTo>
                  <a:lnTo>
                    <a:pt x="166" y="564"/>
                  </a:lnTo>
                  <a:lnTo>
                    <a:pt x="174" y="564"/>
                  </a:lnTo>
                  <a:lnTo>
                    <a:pt x="183" y="564"/>
                  </a:lnTo>
                  <a:lnTo>
                    <a:pt x="191" y="564"/>
                  </a:lnTo>
                  <a:lnTo>
                    <a:pt x="199" y="564"/>
                  </a:lnTo>
                  <a:lnTo>
                    <a:pt x="208" y="564"/>
                  </a:lnTo>
                  <a:lnTo>
                    <a:pt x="216" y="564"/>
                  </a:lnTo>
                  <a:lnTo>
                    <a:pt x="232" y="564"/>
                  </a:lnTo>
                  <a:lnTo>
                    <a:pt x="241" y="564"/>
                  </a:lnTo>
                  <a:lnTo>
                    <a:pt x="249" y="564"/>
                  </a:lnTo>
                  <a:lnTo>
                    <a:pt x="257" y="564"/>
                  </a:lnTo>
                  <a:lnTo>
                    <a:pt x="266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9" y="498"/>
                  </a:lnTo>
                  <a:lnTo>
                    <a:pt x="307" y="498"/>
                  </a:lnTo>
                  <a:lnTo>
                    <a:pt x="315" y="498"/>
                  </a:lnTo>
                  <a:lnTo>
                    <a:pt x="324" y="498"/>
                  </a:lnTo>
                  <a:lnTo>
                    <a:pt x="340" y="498"/>
                  </a:lnTo>
                  <a:lnTo>
                    <a:pt x="349" y="498"/>
                  </a:lnTo>
                  <a:lnTo>
                    <a:pt x="357" y="498"/>
                  </a:lnTo>
                  <a:lnTo>
                    <a:pt x="365" y="498"/>
                  </a:lnTo>
                  <a:lnTo>
                    <a:pt x="373" y="423"/>
                  </a:lnTo>
                  <a:lnTo>
                    <a:pt x="382" y="423"/>
                  </a:lnTo>
                  <a:lnTo>
                    <a:pt x="390" y="423"/>
                  </a:lnTo>
                  <a:lnTo>
                    <a:pt x="398" y="423"/>
                  </a:lnTo>
                  <a:lnTo>
                    <a:pt x="407" y="423"/>
                  </a:lnTo>
                  <a:lnTo>
                    <a:pt x="415" y="423"/>
                  </a:lnTo>
                  <a:lnTo>
                    <a:pt x="423" y="357"/>
                  </a:lnTo>
                  <a:lnTo>
                    <a:pt x="431" y="357"/>
                  </a:lnTo>
                  <a:lnTo>
                    <a:pt x="448" y="357"/>
                  </a:lnTo>
                  <a:lnTo>
                    <a:pt x="456" y="357"/>
                  </a:lnTo>
                  <a:lnTo>
                    <a:pt x="465" y="357"/>
                  </a:lnTo>
                  <a:lnTo>
                    <a:pt x="473" y="357"/>
                  </a:lnTo>
                  <a:lnTo>
                    <a:pt x="481" y="357"/>
                  </a:lnTo>
                  <a:lnTo>
                    <a:pt x="490" y="357"/>
                  </a:lnTo>
                  <a:lnTo>
                    <a:pt x="498" y="357"/>
                  </a:lnTo>
                  <a:lnTo>
                    <a:pt x="506" y="357"/>
                  </a:lnTo>
                  <a:lnTo>
                    <a:pt x="514" y="357"/>
                  </a:lnTo>
                  <a:lnTo>
                    <a:pt x="523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3" y="357"/>
                  </a:lnTo>
                  <a:lnTo>
                    <a:pt x="581" y="357"/>
                  </a:lnTo>
                  <a:lnTo>
                    <a:pt x="589" y="282"/>
                  </a:lnTo>
                  <a:lnTo>
                    <a:pt x="597" y="282"/>
                  </a:lnTo>
                  <a:lnTo>
                    <a:pt x="606" y="282"/>
                  </a:lnTo>
                  <a:lnTo>
                    <a:pt x="614" y="282"/>
                  </a:lnTo>
                  <a:lnTo>
                    <a:pt x="622" y="282"/>
                  </a:lnTo>
                  <a:lnTo>
                    <a:pt x="631" y="282"/>
                  </a:lnTo>
                  <a:lnTo>
                    <a:pt x="639" y="208"/>
                  </a:lnTo>
                  <a:lnTo>
                    <a:pt x="655" y="208"/>
                  </a:lnTo>
                  <a:lnTo>
                    <a:pt x="664" y="208"/>
                  </a:lnTo>
                  <a:lnTo>
                    <a:pt x="672" y="208"/>
                  </a:lnTo>
                  <a:lnTo>
                    <a:pt x="680" y="208"/>
                  </a:lnTo>
                  <a:lnTo>
                    <a:pt x="689" y="208"/>
                  </a:lnTo>
                  <a:lnTo>
                    <a:pt x="697" y="208"/>
                  </a:lnTo>
                  <a:lnTo>
                    <a:pt x="705" y="208"/>
                  </a:lnTo>
                  <a:lnTo>
                    <a:pt x="714" y="208"/>
                  </a:lnTo>
                  <a:lnTo>
                    <a:pt x="722" y="208"/>
                  </a:lnTo>
                  <a:lnTo>
                    <a:pt x="730" y="208"/>
                  </a:lnTo>
                  <a:lnTo>
                    <a:pt x="738" y="208"/>
                  </a:lnTo>
                  <a:lnTo>
                    <a:pt x="747" y="208"/>
                  </a:lnTo>
                  <a:lnTo>
                    <a:pt x="763" y="141"/>
                  </a:lnTo>
                  <a:lnTo>
                    <a:pt x="772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5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30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5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8" y="141"/>
                  </a:lnTo>
                  <a:lnTo>
                    <a:pt x="896" y="141"/>
                  </a:lnTo>
                  <a:lnTo>
                    <a:pt x="904" y="67"/>
                  </a:lnTo>
                  <a:lnTo>
                    <a:pt x="913" y="67"/>
                  </a:lnTo>
                  <a:lnTo>
                    <a:pt x="921" y="67"/>
                  </a:lnTo>
                  <a:lnTo>
                    <a:pt x="929" y="67"/>
                  </a:lnTo>
                  <a:lnTo>
                    <a:pt x="937" y="67"/>
                  </a:lnTo>
                  <a:lnTo>
                    <a:pt x="946" y="67"/>
                  </a:lnTo>
                  <a:lnTo>
                    <a:pt x="954" y="67"/>
                  </a:lnTo>
                  <a:lnTo>
                    <a:pt x="962" y="67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6" y="0"/>
                  </a:lnTo>
                  <a:lnTo>
                    <a:pt x="1004" y="0"/>
                  </a:lnTo>
                  <a:lnTo>
                    <a:pt x="1012" y="0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0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0"/>
                  </a:lnTo>
                  <a:lnTo>
                    <a:pt x="1070" y="0"/>
                  </a:lnTo>
                  <a:lnTo>
                    <a:pt x="1087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2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7" y="0"/>
                  </a:lnTo>
                  <a:lnTo>
                    <a:pt x="1145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41AC3D0B-C5CA-1805-BCB2-4766C7527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681"/>
              <a:ext cx="1045" cy="356"/>
            </a:xfrm>
            <a:custGeom>
              <a:avLst/>
              <a:gdLst/>
              <a:ahLst/>
              <a:cxnLst>
                <a:cxn ang="0">
                  <a:pos x="8" y="356"/>
                </a:cxn>
                <a:cxn ang="0">
                  <a:pos x="25" y="356"/>
                </a:cxn>
                <a:cxn ang="0">
                  <a:pos x="50" y="356"/>
                </a:cxn>
                <a:cxn ang="0">
                  <a:pos x="66" y="356"/>
                </a:cxn>
                <a:cxn ang="0">
                  <a:pos x="83" y="356"/>
                </a:cxn>
                <a:cxn ang="0">
                  <a:pos x="99" y="356"/>
                </a:cxn>
                <a:cxn ang="0">
                  <a:pos x="116" y="356"/>
                </a:cxn>
                <a:cxn ang="0">
                  <a:pos x="133" y="356"/>
                </a:cxn>
                <a:cxn ang="0">
                  <a:pos x="157" y="356"/>
                </a:cxn>
                <a:cxn ang="0">
                  <a:pos x="174" y="356"/>
                </a:cxn>
                <a:cxn ang="0">
                  <a:pos x="191" y="356"/>
                </a:cxn>
                <a:cxn ang="0">
                  <a:pos x="207" y="356"/>
                </a:cxn>
                <a:cxn ang="0">
                  <a:pos x="224" y="356"/>
                </a:cxn>
                <a:cxn ang="0">
                  <a:pos x="240" y="282"/>
                </a:cxn>
                <a:cxn ang="0">
                  <a:pos x="265" y="282"/>
                </a:cxn>
                <a:cxn ang="0">
                  <a:pos x="282" y="282"/>
                </a:cxn>
                <a:cxn ang="0">
                  <a:pos x="298" y="282"/>
                </a:cxn>
                <a:cxn ang="0">
                  <a:pos x="315" y="282"/>
                </a:cxn>
                <a:cxn ang="0">
                  <a:pos x="332" y="282"/>
                </a:cxn>
                <a:cxn ang="0">
                  <a:pos x="348" y="282"/>
                </a:cxn>
                <a:cxn ang="0">
                  <a:pos x="373" y="282"/>
                </a:cxn>
                <a:cxn ang="0">
                  <a:pos x="390" y="282"/>
                </a:cxn>
                <a:cxn ang="0">
                  <a:pos x="406" y="282"/>
                </a:cxn>
                <a:cxn ang="0">
                  <a:pos x="423" y="215"/>
                </a:cxn>
                <a:cxn ang="0">
                  <a:pos x="439" y="215"/>
                </a:cxn>
                <a:cxn ang="0">
                  <a:pos x="464" y="215"/>
                </a:cxn>
                <a:cxn ang="0">
                  <a:pos x="481" y="215"/>
                </a:cxn>
                <a:cxn ang="0">
                  <a:pos x="498" y="215"/>
                </a:cxn>
                <a:cxn ang="0">
                  <a:pos x="514" y="215"/>
                </a:cxn>
                <a:cxn ang="0">
                  <a:pos x="531" y="215"/>
                </a:cxn>
                <a:cxn ang="0">
                  <a:pos x="547" y="215"/>
                </a:cxn>
                <a:cxn ang="0">
                  <a:pos x="572" y="215"/>
                </a:cxn>
                <a:cxn ang="0">
                  <a:pos x="589" y="215"/>
                </a:cxn>
                <a:cxn ang="0">
                  <a:pos x="605" y="215"/>
                </a:cxn>
                <a:cxn ang="0">
                  <a:pos x="622" y="215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141"/>
                </a:cxn>
                <a:cxn ang="0">
                  <a:pos x="821" y="141"/>
                </a:cxn>
                <a:cxn ang="0">
                  <a:pos x="838" y="141"/>
                </a:cxn>
                <a:cxn ang="0">
                  <a:pos x="854" y="141"/>
                </a:cxn>
                <a:cxn ang="0">
                  <a:pos x="871" y="74"/>
                </a:cxn>
                <a:cxn ang="0">
                  <a:pos x="896" y="74"/>
                </a:cxn>
                <a:cxn ang="0">
                  <a:pos x="912" y="74"/>
                </a:cxn>
                <a:cxn ang="0">
                  <a:pos x="929" y="74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0"/>
                </a:cxn>
                <a:cxn ang="0">
                  <a:pos x="1003" y="0"/>
                </a:cxn>
                <a:cxn ang="0">
                  <a:pos x="1020" y="74"/>
                </a:cxn>
                <a:cxn ang="0">
                  <a:pos x="1037" y="74"/>
                </a:cxn>
              </a:cxnLst>
              <a:rect l="0" t="0" r="r" b="b"/>
              <a:pathLst>
                <a:path w="1045" h="356">
                  <a:moveTo>
                    <a:pt x="0" y="356"/>
                  </a:moveTo>
                  <a:lnTo>
                    <a:pt x="8" y="356"/>
                  </a:lnTo>
                  <a:lnTo>
                    <a:pt x="16" y="356"/>
                  </a:lnTo>
                  <a:lnTo>
                    <a:pt x="25" y="356"/>
                  </a:lnTo>
                  <a:lnTo>
                    <a:pt x="41" y="356"/>
                  </a:lnTo>
                  <a:lnTo>
                    <a:pt x="50" y="356"/>
                  </a:lnTo>
                  <a:lnTo>
                    <a:pt x="58" y="356"/>
                  </a:lnTo>
                  <a:lnTo>
                    <a:pt x="66" y="356"/>
                  </a:lnTo>
                  <a:lnTo>
                    <a:pt x="74" y="356"/>
                  </a:lnTo>
                  <a:lnTo>
                    <a:pt x="83" y="356"/>
                  </a:lnTo>
                  <a:lnTo>
                    <a:pt x="91" y="356"/>
                  </a:lnTo>
                  <a:lnTo>
                    <a:pt x="99" y="356"/>
                  </a:lnTo>
                  <a:lnTo>
                    <a:pt x="108" y="356"/>
                  </a:lnTo>
                  <a:lnTo>
                    <a:pt x="116" y="356"/>
                  </a:lnTo>
                  <a:lnTo>
                    <a:pt x="124" y="356"/>
                  </a:lnTo>
                  <a:lnTo>
                    <a:pt x="133" y="356"/>
                  </a:lnTo>
                  <a:lnTo>
                    <a:pt x="149" y="356"/>
                  </a:lnTo>
                  <a:lnTo>
                    <a:pt x="157" y="356"/>
                  </a:lnTo>
                  <a:lnTo>
                    <a:pt x="166" y="356"/>
                  </a:lnTo>
                  <a:lnTo>
                    <a:pt x="174" y="356"/>
                  </a:lnTo>
                  <a:lnTo>
                    <a:pt x="182" y="356"/>
                  </a:lnTo>
                  <a:lnTo>
                    <a:pt x="191" y="356"/>
                  </a:lnTo>
                  <a:lnTo>
                    <a:pt x="199" y="356"/>
                  </a:lnTo>
                  <a:lnTo>
                    <a:pt x="207" y="356"/>
                  </a:lnTo>
                  <a:lnTo>
                    <a:pt x="215" y="356"/>
                  </a:lnTo>
                  <a:lnTo>
                    <a:pt x="224" y="356"/>
                  </a:lnTo>
                  <a:lnTo>
                    <a:pt x="232" y="356"/>
                  </a:lnTo>
                  <a:lnTo>
                    <a:pt x="240" y="282"/>
                  </a:lnTo>
                  <a:lnTo>
                    <a:pt x="257" y="282"/>
                  </a:lnTo>
                  <a:lnTo>
                    <a:pt x="265" y="282"/>
                  </a:lnTo>
                  <a:lnTo>
                    <a:pt x="274" y="282"/>
                  </a:lnTo>
                  <a:lnTo>
                    <a:pt x="282" y="282"/>
                  </a:lnTo>
                  <a:lnTo>
                    <a:pt x="290" y="282"/>
                  </a:lnTo>
                  <a:lnTo>
                    <a:pt x="298" y="282"/>
                  </a:lnTo>
                  <a:lnTo>
                    <a:pt x="307" y="282"/>
                  </a:lnTo>
                  <a:lnTo>
                    <a:pt x="315" y="282"/>
                  </a:lnTo>
                  <a:lnTo>
                    <a:pt x="323" y="282"/>
                  </a:lnTo>
                  <a:lnTo>
                    <a:pt x="332" y="282"/>
                  </a:lnTo>
                  <a:lnTo>
                    <a:pt x="340" y="282"/>
                  </a:lnTo>
                  <a:lnTo>
                    <a:pt x="348" y="282"/>
                  </a:lnTo>
                  <a:lnTo>
                    <a:pt x="365" y="282"/>
                  </a:lnTo>
                  <a:lnTo>
                    <a:pt x="373" y="282"/>
                  </a:lnTo>
                  <a:lnTo>
                    <a:pt x="381" y="282"/>
                  </a:lnTo>
                  <a:lnTo>
                    <a:pt x="390" y="282"/>
                  </a:lnTo>
                  <a:lnTo>
                    <a:pt x="398" y="282"/>
                  </a:lnTo>
                  <a:lnTo>
                    <a:pt x="406" y="282"/>
                  </a:lnTo>
                  <a:lnTo>
                    <a:pt x="415" y="215"/>
                  </a:lnTo>
                  <a:lnTo>
                    <a:pt x="423" y="215"/>
                  </a:lnTo>
                  <a:lnTo>
                    <a:pt x="431" y="215"/>
                  </a:lnTo>
                  <a:lnTo>
                    <a:pt x="439" y="215"/>
                  </a:lnTo>
                  <a:lnTo>
                    <a:pt x="448" y="215"/>
                  </a:lnTo>
                  <a:lnTo>
                    <a:pt x="464" y="215"/>
                  </a:lnTo>
                  <a:lnTo>
                    <a:pt x="473" y="215"/>
                  </a:lnTo>
                  <a:lnTo>
                    <a:pt x="481" y="215"/>
                  </a:lnTo>
                  <a:lnTo>
                    <a:pt x="489" y="215"/>
                  </a:lnTo>
                  <a:lnTo>
                    <a:pt x="498" y="215"/>
                  </a:lnTo>
                  <a:lnTo>
                    <a:pt x="506" y="215"/>
                  </a:lnTo>
                  <a:lnTo>
                    <a:pt x="514" y="215"/>
                  </a:lnTo>
                  <a:lnTo>
                    <a:pt x="522" y="215"/>
                  </a:lnTo>
                  <a:lnTo>
                    <a:pt x="531" y="215"/>
                  </a:lnTo>
                  <a:lnTo>
                    <a:pt x="539" y="215"/>
                  </a:lnTo>
                  <a:lnTo>
                    <a:pt x="547" y="215"/>
                  </a:lnTo>
                  <a:lnTo>
                    <a:pt x="556" y="215"/>
                  </a:lnTo>
                  <a:lnTo>
                    <a:pt x="572" y="215"/>
                  </a:lnTo>
                  <a:lnTo>
                    <a:pt x="580" y="215"/>
                  </a:lnTo>
                  <a:lnTo>
                    <a:pt x="589" y="215"/>
                  </a:lnTo>
                  <a:lnTo>
                    <a:pt x="597" y="215"/>
                  </a:lnTo>
                  <a:lnTo>
                    <a:pt x="605" y="215"/>
                  </a:lnTo>
                  <a:lnTo>
                    <a:pt x="614" y="215"/>
                  </a:lnTo>
                  <a:lnTo>
                    <a:pt x="622" y="215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74"/>
                  </a:lnTo>
                  <a:lnTo>
                    <a:pt x="887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2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4"/>
                  </a:lnTo>
                  <a:lnTo>
                    <a:pt x="1020" y="74"/>
                  </a:lnTo>
                  <a:lnTo>
                    <a:pt x="1028" y="74"/>
                  </a:lnTo>
                  <a:lnTo>
                    <a:pt x="1037" y="74"/>
                  </a:lnTo>
                  <a:lnTo>
                    <a:pt x="1045" y="74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A58CA0A1-C13A-3EFA-56CD-75BC5A5F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943412"/>
            <a:ext cx="3422511" cy="22058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6A66D3B7-ABB9-5B42-5FC0-B7C8460B8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2421675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996336CD-EF09-A986-935E-9FB03D3D4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421034"/>
            <a:ext cx="3422511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6BC84FA7-0C12-DA56-55A7-A234CA18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284674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7ECC701-6C6B-7E90-A7C6-4F3A8215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481" y="1352854"/>
            <a:ext cx="0" cy="263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C75908-04D1-A435-8898-76A3E922D6EA}"/>
              </a:ext>
            </a:extLst>
          </p:cNvPr>
          <p:cNvGrpSpPr/>
          <p:nvPr/>
        </p:nvGrpSpPr>
        <p:grpSpPr>
          <a:xfrm>
            <a:off x="3172539" y="1057073"/>
            <a:ext cx="4279781" cy="3484286"/>
            <a:chOff x="3172539" y="1057073"/>
            <a:chExt cx="4279781" cy="3484286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70A6234-1FE3-488A-D13A-90D11D6A1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BC334982-AA55-8C8A-E06F-CFC0CE46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694546" cy="100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29C32BC-A00D-07E1-5C60-A24DE895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4451C756-F29C-5327-9E0B-5BBC4FB6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3951713"/>
              <a:ext cx="1027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46611DE-8E6C-8335-88C1-8FF8CCAA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021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106B8812-9BF8-F442-D319-6DEFF163C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4020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78A282E-AE25-9511-B710-66F0FA39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29CEEE14-41F1-FC8E-AD14-3E233DEDB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1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6D0A234-203F-973D-9851-15F374D3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63673A6-2FDB-21E4-0358-DD74F639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718" y="3992821"/>
              <a:ext cx="42089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B34EC33-38CB-6FEC-5406-AE47E22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901581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96EFF48-DE65-8826-1342-3DCF0F4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635879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A89DE9CA-5358-EE93-DD68-3587D251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543636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393452C4-0DB1-F356-EBB2-2C59FD10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277935"/>
              <a:ext cx="33876" cy="10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F01DC741-9CD7-CE22-7EA3-53C54454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318669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</a:t>
              </a: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34AF08BF-30A1-26CB-35BA-A6C96A14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919990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BAA06E5B-A8C2-C793-A756-EC0B33BF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82874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15</a:t>
              </a: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1505AE8-D73F-8BC2-AD6C-9D4EA32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571069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DB9680B1-3481-83A6-B2D7-2DEF4F3F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479828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</a:t>
              </a: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B35F0-FC17-854C-7863-048DDF85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213124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CBE0E9D7-93B6-9A0E-AD71-8CEE43F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12188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25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CFF357FD-5D87-86D2-DE83-79351CE5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856182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E42C1187-A093-7868-60AE-BB9C37EC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76393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</a:t>
              </a: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85F64C1C-6603-966A-51DA-62CF9C9E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498237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BC250454-9457-9C8F-2564-5080D59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406997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35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ABB4F10A-9CB5-4FDC-F1AF-3E8AB799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05707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</a:t>
              </a: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8C673CE-BA2B-2D4C-8CBB-74EAA8236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4432" y="2468207"/>
              <a:ext cx="4008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b="1" dirty="0"/>
                <a:t>Level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CD3DCF08-E1F5-46FE-47E9-464FCC47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694" y="4040949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0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DC0864-80C1-C318-5B47-A1E5B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040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100</a:t>
              </a: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CC10FFF-796B-10E2-4901-181301BB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038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200</a:t>
              </a:r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3C97B3D0-8F8A-F5FE-FF54-54836334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25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300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8B6552AD-E8E7-D12B-C1CB-333FEB9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24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400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73A70E39-2A78-C676-A32D-A9FD9B3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12" y="4356693"/>
              <a:ext cx="23648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200" b="1" dirty="0"/>
                <a:t>Number of Games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79BCB-CD01-5761-88B0-04AD5C0B7D19}"/>
              </a:ext>
            </a:extLst>
          </p:cNvPr>
          <p:cNvSpPr/>
          <p:nvPr/>
        </p:nvSpPr>
        <p:spPr>
          <a:xfrm>
            <a:off x="4911174" y="3032161"/>
            <a:ext cx="2266618" cy="866286"/>
          </a:xfrm>
          <a:prstGeom prst="rect">
            <a:avLst/>
          </a:prstGeom>
          <a:solidFill>
            <a:schemeClr val="bg1"/>
          </a:solidFill>
          <a:ln w="6350" cap="rnd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0F800A-F293-789D-9426-29D5E9D57EEE}"/>
              </a:ext>
            </a:extLst>
          </p:cNvPr>
          <p:cNvGrpSpPr/>
          <p:nvPr/>
        </p:nvGrpSpPr>
        <p:grpSpPr>
          <a:xfrm>
            <a:off x="4983826" y="3061363"/>
            <a:ext cx="1517845" cy="184666"/>
            <a:chOff x="4983826" y="3061363"/>
            <a:chExt cx="1517845" cy="184666"/>
          </a:xfrm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628DF7C8-601D-9F9C-9999-1E542D7D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061363"/>
              <a:ext cx="1165704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B0630EE4-D306-0BE8-0C02-C674BFE8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153606"/>
              <a:ext cx="323363" cy="100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701C2-95F8-6566-7F7A-26C4502AB6D9}"/>
              </a:ext>
            </a:extLst>
          </p:cNvPr>
          <p:cNvGrpSpPr/>
          <p:nvPr/>
        </p:nvGrpSpPr>
        <p:grpSpPr>
          <a:xfrm>
            <a:off x="4983826" y="3285955"/>
            <a:ext cx="2120702" cy="184666"/>
            <a:chOff x="4983826" y="3285955"/>
            <a:chExt cx="2120702" cy="184666"/>
          </a:xfrm>
        </p:grpSpPr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2F2919C8-584D-122F-882E-0ADA8B86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285955"/>
              <a:ext cx="1768561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rgbClr val="000000"/>
                  </a:solidFill>
                </a:rPr>
                <a:t>SQLWildman</a:t>
              </a:r>
              <a:r>
                <a:rPr lang="en-GB" sz="1200" dirty="0">
                  <a:solidFill>
                    <a:srgbClr val="000000"/>
                  </a:solidFill>
                </a:rPr>
                <a:t>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79DE667F-F350-7C17-7D8E-5D5A7DF3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369175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45887-D0D7-9DED-9EA9-18DA21D90541}"/>
              </a:ext>
            </a:extLst>
          </p:cNvPr>
          <p:cNvGrpSpPr/>
          <p:nvPr/>
        </p:nvGrpSpPr>
        <p:grpSpPr>
          <a:xfrm>
            <a:off x="4983826" y="3494506"/>
            <a:ext cx="1615437" cy="184666"/>
            <a:chOff x="4983826" y="3494506"/>
            <a:chExt cx="1615437" cy="184666"/>
          </a:xfrm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402C1F8B-FEB6-2910-3216-9D761EA8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494506"/>
              <a:ext cx="1263295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(Halo 2 rank)</a:t>
              </a:r>
              <a:endParaRPr lang="en-GB" sz="1200" dirty="0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A602CFE8-EF84-A773-B0DA-9A29AE05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585747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52EA7C-3177-DAEB-5729-D7203B92FD64}"/>
              </a:ext>
            </a:extLst>
          </p:cNvPr>
          <p:cNvGrpSpPr/>
          <p:nvPr/>
        </p:nvGrpSpPr>
        <p:grpSpPr>
          <a:xfrm>
            <a:off x="4983826" y="3702054"/>
            <a:ext cx="2218294" cy="184666"/>
            <a:chOff x="4983826" y="3702054"/>
            <a:chExt cx="2218294" cy="184666"/>
          </a:xfrm>
        </p:grpSpPr>
        <p:sp>
          <p:nvSpPr>
            <p:cNvPr id="55" name="Rectangle 77">
              <a:extLst>
                <a:ext uri="{FF2B5EF4-FFF2-40B4-BE49-F238E27FC236}">
                  <a16:creationId xmlns:a16="http://schemas.microsoft.com/office/drawing/2014/main" id="{3A5FA7DE-42CD-C95E-5EB5-2456E7FB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702054"/>
              <a:ext cx="1866152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chemeClr val="accent4">
                      <a:lumMod val="50000"/>
                    </a:schemeClr>
                  </a:solidFill>
                </a:rPr>
                <a:t>SQLWildman</a:t>
              </a:r>
              <a:r>
                <a:rPr lang="en-GB" sz="1200" dirty="0">
                  <a:solidFill>
                    <a:schemeClr val="accent4">
                      <a:lumMod val="50000"/>
                    </a:schemeClr>
                  </a:solidFill>
                </a:rPr>
                <a:t> (Halo 2 rank)</a:t>
              </a: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5A5E3D01-ACAA-82FD-FC60-FCE842F8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802318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0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b="1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01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65747F-37B7-FF33-C114-DC682BD5A8B3}"/>
              </a:ext>
            </a:extLst>
          </p:cNvPr>
          <p:cNvCxnSpPr>
            <a:cxnSpLocks/>
            <a:stCxn id="75" idx="0"/>
            <a:endCxn id="15" idx="4"/>
          </p:cNvCxnSpPr>
          <p:nvPr/>
        </p:nvCxnSpPr>
        <p:spPr bwMode="gray">
          <a:xfrm flipH="1" flipV="1">
            <a:off x="1407781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193735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063349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1061625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1187624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 bwMode="gray">
          <a:xfrm flipH="1">
            <a:off x="1407781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40263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1693CC6-E1FF-BC6F-1244-32ABD6BECADA}"/>
              </a:ext>
            </a:extLst>
          </p:cNvPr>
          <p:cNvSpPr/>
          <p:nvPr/>
        </p:nvSpPr>
        <p:spPr bwMode="gray">
          <a:xfrm>
            <a:off x="1345714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V="1">
            <a:off x="1407780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A62D5F-6D63-2D92-4D40-F781A7011656}"/>
              </a:ext>
            </a:extLst>
          </p:cNvPr>
          <p:cNvCxnSpPr>
            <a:cxnSpLocks/>
            <a:stCxn id="134" idx="0"/>
            <a:endCxn id="124" idx="4"/>
          </p:cNvCxnSpPr>
          <p:nvPr/>
        </p:nvCxnSpPr>
        <p:spPr bwMode="gray">
          <a:xfrm flipH="1" flipV="1">
            <a:off x="2572860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2573793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2510793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2510793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226704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352703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2573793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2573793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2"/>
            <a:endCxn id="124" idx="0"/>
          </p:cNvCxnSpPr>
          <p:nvPr/>
        </p:nvCxnSpPr>
        <p:spPr bwMode="gray">
          <a:xfrm flipH="1">
            <a:off x="2572860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C404C-0B86-5BC0-7D2D-EAB7E285430B}"/>
              </a:ext>
            </a:extLst>
          </p:cNvPr>
          <p:cNvSpPr/>
          <p:nvPr/>
        </p:nvSpPr>
        <p:spPr bwMode="gray">
          <a:xfrm>
            <a:off x="2510793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 bwMode="gray">
          <a:xfrm flipV="1">
            <a:off x="2572859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2509857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 flipH="1">
            <a:off x="2572857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2572857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3099484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3225483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2699792" y="2448272"/>
            <a:ext cx="399692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385E187-4D02-750A-C5A8-897C0542D162}"/>
              </a:ext>
            </a:extLst>
          </p:cNvPr>
          <p:cNvCxnSpPr>
            <a:cxnSpLocks/>
            <a:stCxn id="160" idx="0"/>
            <a:endCxn id="150" idx="4"/>
          </p:cNvCxnSpPr>
          <p:nvPr/>
        </p:nvCxnSpPr>
        <p:spPr bwMode="gray">
          <a:xfrm flipH="1" flipV="1">
            <a:off x="3734994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3735927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3672927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3672927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3388838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3514837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3735927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3735927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2"/>
            <a:endCxn id="150" idx="0"/>
          </p:cNvCxnSpPr>
          <p:nvPr/>
        </p:nvCxnSpPr>
        <p:spPr bwMode="gray">
          <a:xfrm flipH="1">
            <a:off x="3734994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B3C10AE-3066-4FF2-D655-FDDBED3D70F8}"/>
              </a:ext>
            </a:extLst>
          </p:cNvPr>
          <p:cNvSpPr/>
          <p:nvPr/>
        </p:nvSpPr>
        <p:spPr bwMode="gray">
          <a:xfrm>
            <a:off x="3672927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 bwMode="gray">
          <a:xfrm flipV="1">
            <a:off x="3734993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3671991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3734991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3734991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063349" y="2139702"/>
            <a:ext cx="852467" cy="182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 flipH="1">
            <a:off x="3218098" y="2230987"/>
            <a:ext cx="226354" cy="119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193641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062414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40263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3098549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3224548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2698857" y="4531399"/>
            <a:ext cx="39969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1841563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3001968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75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4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0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  <a:blipFill>
                <a:blip r:embed="rId2"/>
                <a:stretch>
                  <a:fillRect t="-355" r="-1075" b="-10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DFD9-352A-E0A8-3D00-F7B3F3D69451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 bwMode="gray">
          <a:xfrm flipV="1">
            <a:off x="882412" y="3338197"/>
            <a:ext cx="3296" cy="2031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886641" y="1743629"/>
            <a:ext cx="522073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268679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30749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394678" y="1617629"/>
            <a:ext cx="62917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823641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823641" y="276456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23528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449527" y="3212197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886641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886641" y="2545925"/>
            <a:ext cx="0" cy="2186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 bwMode="gray">
          <a:xfrm flipH="1">
            <a:off x="885708" y="2890564"/>
            <a:ext cx="933" cy="1956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534713" y="1617629"/>
            <a:ext cx="7339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60C0E99-D989-F587-BE1A-580C0695B959}"/>
              </a:ext>
            </a:extLst>
          </p:cNvPr>
          <p:cNvSpPr/>
          <p:nvPr/>
        </p:nvSpPr>
        <p:spPr bwMode="gray">
          <a:xfrm>
            <a:off x="819412" y="35413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 bwMode="gray">
          <a:xfrm flipH="1" flipV="1">
            <a:off x="882412" y="3667373"/>
            <a:ext cx="3295" cy="2107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822705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885705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885705" y="4490141"/>
            <a:ext cx="522074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307785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8D3B5-0648-0BBC-13DB-9B4247DE05FF}"/>
              </a:ext>
            </a:extLst>
          </p:cNvPr>
          <p:cNvCxnSpPr>
            <a:cxnSpLocks/>
            <a:stCxn id="43" idx="0"/>
            <a:endCxn id="33" idx="4"/>
          </p:cNvCxnSpPr>
          <p:nvPr/>
        </p:nvCxnSpPr>
        <p:spPr bwMode="gray">
          <a:xfrm flipH="1" flipV="1">
            <a:off x="3148924" y="3338197"/>
            <a:ext cx="933" cy="2010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149857" y="1743629"/>
            <a:ext cx="0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086857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085025" y="275730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555776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681775" y="3212197"/>
            <a:ext cx="34114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149857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148025" y="2545925"/>
            <a:ext cx="1832" cy="2113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 bwMode="gray">
          <a:xfrm>
            <a:off x="3148025" y="2883300"/>
            <a:ext cx="899" cy="2028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517BAB34-B4E8-9484-8AC6-8DA161F6D063}"/>
              </a:ext>
            </a:extLst>
          </p:cNvPr>
          <p:cNvSpPr/>
          <p:nvPr/>
        </p:nvSpPr>
        <p:spPr bwMode="gray">
          <a:xfrm>
            <a:off x="3086857" y="353925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 bwMode="gray">
          <a:xfrm flipV="1">
            <a:off x="3148923" y="3665256"/>
            <a:ext cx="934" cy="2128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085921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148921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148921" y="4490141"/>
            <a:ext cx="1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267744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393743" y="4819431"/>
            <a:ext cx="629179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533778" y="4819431"/>
            <a:ext cx="7339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063ACE-58B5-30DE-6F95-79A351127F43}"/>
              </a:ext>
            </a:extLst>
          </p:cNvPr>
          <p:cNvCxnSpPr>
            <a:cxnSpLocks/>
            <a:stCxn id="133" idx="0"/>
            <a:endCxn id="123" idx="4"/>
          </p:cNvCxnSpPr>
          <p:nvPr/>
        </p:nvCxnSpPr>
        <p:spPr bwMode="gray">
          <a:xfrm flipH="1" flipV="1">
            <a:off x="1997729" y="3364022"/>
            <a:ext cx="933" cy="193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408714" y="1743629"/>
            <a:ext cx="589948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1935662" y="194950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1935662" y="2762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435549" y="317502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561548" y="3238022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1997725" y="2075502"/>
            <a:ext cx="937" cy="2144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1997725" y="2541996"/>
            <a:ext cx="937" cy="220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 bwMode="gray">
          <a:xfrm flipH="1">
            <a:off x="1997729" y="2888693"/>
            <a:ext cx="933" cy="2233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D5887247-2572-5792-C7E0-956C22F16E43}"/>
              </a:ext>
            </a:extLst>
          </p:cNvPr>
          <p:cNvSpPr/>
          <p:nvPr/>
        </p:nvSpPr>
        <p:spPr bwMode="gray">
          <a:xfrm>
            <a:off x="1935662" y="355730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 bwMode="gray">
          <a:xfrm flipV="1">
            <a:off x="1997728" y="3683303"/>
            <a:ext cx="934" cy="220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1934726" y="438996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1997726" y="4155926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407779" y="4515966"/>
            <a:ext cx="589947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</p:cNvCxnSpPr>
          <p:nvPr/>
        </p:nvCxnSpPr>
        <p:spPr bwMode="gray">
          <a:xfrm>
            <a:off x="1660712" y="1353648"/>
            <a:ext cx="323905" cy="10315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08416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084163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820926" y="210880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827102" y="41777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812627" y="29315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A5321B1-C581-3D31-9602-545E81767A48}"/>
              </a:ext>
            </a:extLst>
          </p:cNvPr>
          <p:cNvSpPr/>
          <p:nvPr/>
        </p:nvSpPr>
        <p:spPr bwMode="gray">
          <a:xfrm>
            <a:off x="813205" y="33689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549250" y="31483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818698" y="25897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818698" y="37206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061625" y="17640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061625" y="45300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1932500" y="213035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1944166" y="42084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1941807" y="29463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EF2C3C5-CDEC-04A8-2933-3E59CEBD0F51}"/>
              </a:ext>
            </a:extLst>
          </p:cNvPr>
          <p:cNvSpPr/>
          <p:nvPr/>
        </p:nvSpPr>
        <p:spPr bwMode="gray">
          <a:xfrm>
            <a:off x="1932501" y="339766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650537" y="317101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1943452" y="259551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1943452" y="37261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619672" y="17670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637689" y="453309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2645801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2613577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077188" y="211492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086994" y="41927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079929" y="292314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B2CD750-1573-7FEF-BC87-2B37AB2CB5DB}"/>
              </a:ext>
            </a:extLst>
          </p:cNvPr>
          <p:cNvSpPr/>
          <p:nvPr/>
        </p:nvSpPr>
        <p:spPr bwMode="gray">
          <a:xfrm>
            <a:off x="3087858" y="337311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800798" y="31483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086280" y="257982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086280" y="371048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085025" y="176601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077188" y="45429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1869502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1837278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956242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26964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3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9A964-B894-3EA4-14AC-125911C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r>
              <a:rPr lang="en-US" dirty="0"/>
              <a:t> is central to our lives </a:t>
            </a:r>
          </a:p>
          <a:p>
            <a:pPr lvl="1"/>
            <a:r>
              <a:rPr lang="en-US" sz="1200" dirty="0"/>
              <a:t>Innate biological trait</a:t>
            </a:r>
          </a:p>
          <a:p>
            <a:pPr lvl="1"/>
            <a:r>
              <a:rPr lang="en-US" sz="1200" dirty="0"/>
              <a:t>Driving principle of many sports</a:t>
            </a:r>
          </a:p>
          <a:p>
            <a:pPr lvl="1"/>
            <a:endParaRPr lang="en-US" dirty="0"/>
          </a:p>
          <a:p>
            <a:r>
              <a:rPr lang="en-US" b="1" dirty="0"/>
              <a:t>Chess rating </a:t>
            </a:r>
            <a:r>
              <a:rPr lang="en-US" dirty="0"/>
              <a:t>for fair competition</a:t>
            </a:r>
          </a:p>
          <a:p>
            <a:pPr lvl="1"/>
            <a:r>
              <a:rPr lang="en-US" sz="1200" dirty="0"/>
              <a:t>ELO: Developed in 1960 by </a:t>
            </a:r>
            <a:r>
              <a:rPr lang="en-US" sz="1200" dirty="0" err="1"/>
              <a:t>Árpád</a:t>
            </a:r>
            <a:r>
              <a:rPr lang="en-US" sz="1200" dirty="0"/>
              <a:t>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Élő</a:t>
            </a:r>
            <a:r>
              <a:rPr lang="en-US" sz="1200" dirty="0"/>
              <a:t> (as a success to Harkness system)</a:t>
            </a:r>
          </a:p>
          <a:p>
            <a:pPr lvl="1"/>
            <a:r>
              <a:rPr lang="en-US" sz="1200" dirty="0"/>
              <a:t>Matchmaking system for Chess tournaments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 of online gaming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Learn from few match outcomes efficiently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multiple teams and multiple players per team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draws and partial play as well as skill transfer over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BA62F-4831-5C7B-74A8-6077016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EBB72-B252-EF2A-AE12-857DE050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76" y="1177156"/>
            <a:ext cx="1166048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DF93-CEB6-E874-41DF-A93F12FB0DEA}"/>
              </a:ext>
            </a:extLst>
          </p:cNvPr>
          <p:cNvSpPr txBox="1"/>
          <p:nvPr/>
        </p:nvSpPr>
        <p:spPr bwMode="gray">
          <a:xfrm>
            <a:off x="7668466" y="2571750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Árpád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Imre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Élő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(1903 – 1992)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556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b="1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812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2" animBg="1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29721</TotalTime>
  <Words>1815</Words>
  <Application>Microsoft Macintosh PowerPoint</Application>
  <PresentationFormat>On-screen Show (16:9)</PresentationFormat>
  <Paragraphs>495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Motivation</vt:lpstr>
      <vt:lpstr>The Skill Rating Problem</vt:lpstr>
      <vt:lpstr>Overview</vt:lpstr>
      <vt:lpstr>Two-Player Match Outcome Model</vt:lpstr>
      <vt:lpstr>Two-Team Match Outcome Model</vt:lpstr>
      <vt:lpstr>Multi-Team Match Outcome Model</vt:lpstr>
      <vt:lpstr>From Match Outcomes to Pairwise Rankings</vt:lpstr>
      <vt:lpstr>Modelling Draws and Partial Play</vt:lpstr>
      <vt:lpstr>Overview</vt:lpstr>
      <vt:lpstr>TrueSkill Factor Graphs</vt:lpstr>
      <vt:lpstr>(Approximate) Message Passing in TrueSkill Factor Graphs</vt:lpstr>
      <vt:lpstr>Message Update Equations</vt:lpstr>
      <vt:lpstr>Truncated Gaussians</vt:lpstr>
      <vt:lpstr>Derivation of Mean Update Equation</vt:lpstr>
      <vt:lpstr>Normalization Constant for Outcome Probabilities</vt:lpstr>
      <vt:lpstr>Factor (Log-) Normalization Equations</vt:lpstr>
      <vt:lpstr>Decision Making: Match Quality and Leaderboards</vt:lpstr>
      <vt:lpstr>Experimental Results</vt:lpstr>
      <vt:lpstr>Overview</vt:lpstr>
      <vt:lpstr>Skill Dynamics</vt:lpstr>
      <vt:lpstr>TrueSkill Through Time: Message Schedule</vt:lpstr>
      <vt:lpstr>TrueSkill-Through-Time: Chess Players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283</cp:revision>
  <cp:lastPrinted>2014-05-07T12:19:03Z</cp:lastPrinted>
  <dcterms:created xsi:type="dcterms:W3CDTF">2022-08-10T08:10:37Z</dcterms:created>
  <dcterms:modified xsi:type="dcterms:W3CDTF">2023-07-12T20:55:06Z</dcterms:modified>
</cp:coreProperties>
</file>