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74" r:id="rId20"/>
    <p:sldId id="378" r:id="rId21"/>
    <p:sldId id="363" r:id="rId22"/>
    <p:sldId id="371" r:id="rId23"/>
    <p:sldId id="382" r:id="rId24"/>
    <p:sldId id="373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9"/>
    <p:restoredTop sz="95232"/>
  </p:normalViewPr>
  <p:slideViewPr>
    <p:cSldViewPr snapToObjects="1" showGuides="1">
      <p:cViewPr>
        <p:scale>
          <a:sx n="150" d="100"/>
          <a:sy n="150" d="100"/>
        </p:scale>
        <p:origin x="8" y="36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7463" t="-114706" r="-8955" b="-17941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 and double-counting of normalizations due to sum-product.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  <a:blipFill>
                <a:blip r:embed="rId2"/>
                <a:stretch>
                  <a:fillRect t="-637" r="-554" b="-222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For all factors, add the normalization constant of all but-one incoming messages (i.e., marginal divided by outgoing message)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29688</TotalTime>
  <Words>1803</Words>
  <Application>Microsoft Macintosh PowerPoint</Application>
  <PresentationFormat>On-screen Show (16:9)</PresentationFormat>
  <Paragraphs>472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277</cp:revision>
  <cp:lastPrinted>2014-05-07T12:19:03Z</cp:lastPrinted>
  <dcterms:created xsi:type="dcterms:W3CDTF">2022-08-10T08:10:37Z</dcterms:created>
  <dcterms:modified xsi:type="dcterms:W3CDTF">2023-07-02T13:17:05Z</dcterms:modified>
</cp:coreProperties>
</file>