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1" r:id="rId2"/>
    <p:sldId id="303" r:id="rId3"/>
    <p:sldId id="360" r:id="rId4"/>
    <p:sldId id="367" r:id="rId5"/>
    <p:sldId id="371" r:id="rId6"/>
    <p:sldId id="361" r:id="rId7"/>
    <p:sldId id="372" r:id="rId8"/>
    <p:sldId id="369" r:id="rId9"/>
    <p:sldId id="370" r:id="rId10"/>
    <p:sldId id="375" r:id="rId11"/>
    <p:sldId id="373" r:id="rId12"/>
    <p:sldId id="374" r:id="rId13"/>
    <p:sldId id="362" r:id="rId14"/>
    <p:sldId id="376" r:id="rId15"/>
    <p:sldId id="377" r:id="rId16"/>
    <p:sldId id="380" r:id="rId17"/>
    <p:sldId id="384" r:id="rId18"/>
    <p:sldId id="385" r:id="rId19"/>
    <p:sldId id="386" r:id="rId20"/>
    <p:sldId id="387" r:id="rId21"/>
    <p:sldId id="388" r:id="rId22"/>
    <p:sldId id="389" r:id="rId23"/>
    <p:sldId id="363" r:id="rId24"/>
    <p:sldId id="390" r:id="rId25"/>
    <p:sldId id="330" r:id="rId26"/>
    <p:sldId id="432" r:id="rId27"/>
    <p:sldId id="391" r:id="rId28"/>
    <p:sldId id="431" r:id="rId29"/>
    <p:sldId id="304" r:id="rId30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0"/>
    <p:restoredTop sz="95913"/>
  </p:normalViewPr>
  <p:slideViewPr>
    <p:cSldViewPr snapToObjects="1" showGuides="1">
      <p:cViewPr>
        <p:scale>
          <a:sx n="104" d="100"/>
          <a:sy n="104" d="100"/>
        </p:scale>
        <p:origin x="584" y="115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7/4/23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95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854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938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620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05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6 –</a:t>
            </a:r>
            <a:r>
              <a:rPr lang="en-US" sz="800" noProof="0" dirty="0"/>
              <a:t> Graphical Models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52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66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71.jpe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92.png"/><Relationship Id="rId7" Type="http://schemas.openxmlformats.org/officeDocument/2006/relationships/image" Target="../media/image108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72.jpe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48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21" Type="http://schemas.openxmlformats.org/officeDocument/2006/relationships/image" Target="../media/image152.png"/><Relationship Id="rId7" Type="http://schemas.openxmlformats.org/officeDocument/2006/relationships/image" Target="../media/image130.png"/><Relationship Id="rId12" Type="http://schemas.openxmlformats.org/officeDocument/2006/relationships/image" Target="../media/image14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46.png"/><Relationship Id="rId5" Type="http://schemas.openxmlformats.org/officeDocument/2006/relationships/image" Target="../media/image143.png"/><Relationship Id="rId15" Type="http://schemas.openxmlformats.org/officeDocument/2006/relationships/image" Target="../media/image138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58.png"/><Relationship Id="rId18" Type="http://schemas.openxmlformats.org/officeDocument/2006/relationships/image" Target="../media/image141.png"/><Relationship Id="rId3" Type="http://schemas.openxmlformats.org/officeDocument/2006/relationships/image" Target="../media/image153.png"/><Relationship Id="rId21" Type="http://schemas.openxmlformats.org/officeDocument/2006/relationships/image" Target="../media/image152.png"/><Relationship Id="rId7" Type="http://schemas.openxmlformats.org/officeDocument/2006/relationships/image" Target="../media/image155.png"/><Relationship Id="rId12" Type="http://schemas.openxmlformats.org/officeDocument/2006/relationships/image" Target="../media/image15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56.png"/><Relationship Id="rId5" Type="http://schemas.openxmlformats.org/officeDocument/2006/relationships/image" Target="../media/image143.png"/><Relationship Id="rId15" Type="http://schemas.openxmlformats.org/officeDocument/2006/relationships/image" Target="../media/image160.png"/><Relationship Id="rId23" Type="http://schemas.openxmlformats.org/officeDocument/2006/relationships/image" Target="../media/image163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54.png"/><Relationship Id="rId9" Type="http://schemas.openxmlformats.org/officeDocument/2006/relationships/image" Target="../media/image144.png"/><Relationship Id="rId14" Type="http://schemas.openxmlformats.org/officeDocument/2006/relationships/image" Target="../media/image159.png"/><Relationship Id="rId22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180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7" Type="http://schemas.openxmlformats.org/officeDocument/2006/relationships/image" Target="../media/image123.jpe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jpeg"/><Relationship Id="rId3" Type="http://schemas.openxmlformats.org/officeDocument/2006/relationships/image" Target="../media/image1840.png"/><Relationship Id="rId7" Type="http://schemas.openxmlformats.org/officeDocument/2006/relationships/image" Target="../media/image188.png"/><Relationship Id="rId2" Type="http://schemas.openxmlformats.org/officeDocument/2006/relationships/image" Target="../media/image18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0.png"/><Relationship Id="rId5" Type="http://schemas.openxmlformats.org/officeDocument/2006/relationships/image" Target="../media/image1860.png"/><Relationship Id="rId4" Type="http://schemas.openxmlformats.org/officeDocument/2006/relationships/image" Target="../media/image18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Jakob Walter</a:t>
            </a:r>
          </a:p>
          <a:p>
            <a:pPr algn="l"/>
            <a:r>
              <a:rPr lang="en-US" dirty="0"/>
              <a:t>Graphical Models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Tail-to-Tail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Head-to-Tail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Warm-Up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/>
              <p:nvPr/>
            </p:nvSpPr>
            <p:spPr bwMode="gray">
              <a:xfrm>
                <a:off x="1791864" y="16716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864" y="167166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/>
              <p:nvPr/>
            </p:nvSpPr>
            <p:spPr bwMode="gray">
              <a:xfrm>
                <a:off x="2108073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206355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/>
              <p:nvPr/>
            </p:nvSpPr>
            <p:spPr bwMode="gray">
              <a:xfrm>
                <a:off x="1475656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2063557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90DA2-A7F4-F5B9-DAF5-4FF8EF9A77A0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 bwMode="gray">
          <a:xfrm flipH="1">
            <a:off x="1660024" y="1856030"/>
            <a:ext cx="163472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E5253E-DBE1-6613-8D99-3F66857DB8AE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 bwMode="gray">
          <a:xfrm>
            <a:off x="1976232" y="1856030"/>
            <a:ext cx="163473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2D34A77-803E-647E-6F2F-88A48ADD980E}"/>
                  </a:ext>
                </a:extLst>
              </p:cNvPr>
              <p:cNvSpPr/>
              <p:nvPr/>
            </p:nvSpPr>
            <p:spPr bwMode="gray">
              <a:xfrm>
                <a:off x="5482652" y="167166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2D34A77-803E-647E-6F2F-88A48ADD9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82652" y="167166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518CCE-4A05-1318-F174-0E3042594521}"/>
                  </a:ext>
                </a:extLst>
              </p:cNvPr>
              <p:cNvSpPr/>
              <p:nvPr/>
            </p:nvSpPr>
            <p:spPr bwMode="gray">
              <a:xfrm>
                <a:off x="5798861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518CCE-4A05-1318-F174-0E3042594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8861" y="2063557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C65480E-9BF1-2740-81B1-64E49A9727F5}"/>
                  </a:ext>
                </a:extLst>
              </p:cNvPr>
              <p:cNvSpPr/>
              <p:nvPr/>
            </p:nvSpPr>
            <p:spPr bwMode="gray">
              <a:xfrm>
                <a:off x="5166444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C65480E-9BF1-2740-81B1-64E49A972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444" y="2063557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819635-3741-33FE-62C9-6312665BD589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 bwMode="gray">
          <a:xfrm flipH="1">
            <a:off x="5350812" y="1856030"/>
            <a:ext cx="163472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642090-C217-608A-4282-40F28FF73B46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 bwMode="gray">
          <a:xfrm>
            <a:off x="5667020" y="1856030"/>
            <a:ext cx="163473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/>
              <p:nvPr/>
            </p:nvSpPr>
            <p:spPr bwMode="gray">
              <a:xfrm>
                <a:off x="333944" y="2500546"/>
                <a:ext cx="3131840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3944" y="2500546"/>
                <a:ext cx="3131840" cy="334451"/>
              </a:xfrm>
              <a:prstGeom prst="rect">
                <a:avLst/>
              </a:prstGeom>
              <a:blipFill>
                <a:blip r:embed="rId9"/>
                <a:stretch>
                  <a:fillRect t="-114286" b="-16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/>
              <p:nvPr/>
            </p:nvSpPr>
            <p:spPr bwMode="gray">
              <a:xfrm>
                <a:off x="4057380" y="2490215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57380" y="2490215"/>
                <a:ext cx="3066544" cy="3519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62E0713-14C1-9380-64EE-D97D81985491}"/>
              </a:ext>
            </a:extLst>
          </p:cNvPr>
          <p:cNvSpPr txBox="1"/>
          <p:nvPr/>
        </p:nvSpPr>
        <p:spPr bwMode="gray">
          <a:xfrm>
            <a:off x="637610" y="2842171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not (always) 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6A633-C158-E344-2B0E-6387EA86537C}"/>
              </a:ext>
            </a:extLst>
          </p:cNvPr>
          <p:cNvSpPr txBox="1"/>
          <p:nvPr/>
        </p:nvSpPr>
        <p:spPr bwMode="gray">
          <a:xfrm>
            <a:off x="4535732" y="2842171"/>
            <a:ext cx="20984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480B14C-E6DF-7132-9F69-76827A576B56}"/>
                  </a:ext>
                </a:extLst>
              </p:cNvPr>
              <p:cNvSpPr/>
              <p:nvPr/>
            </p:nvSpPr>
            <p:spPr bwMode="gray">
              <a:xfrm>
                <a:off x="1519615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480B14C-E6DF-7132-9F69-76827A576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19615" y="3764254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D5B003-1B33-0BFD-D518-FC1C37E1AB0F}"/>
                  </a:ext>
                </a:extLst>
              </p:cNvPr>
              <p:cNvSpPr/>
              <p:nvPr/>
            </p:nvSpPr>
            <p:spPr bwMode="gray">
              <a:xfrm>
                <a:off x="1976232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D5B003-1B33-0BFD-D518-FC1C37E1A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6232" y="3764254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003BB9-5C7C-911D-428A-3D4DBD31F9A0}"/>
                  </a:ext>
                </a:extLst>
              </p:cNvPr>
              <p:cNvSpPr/>
              <p:nvPr/>
            </p:nvSpPr>
            <p:spPr bwMode="gray">
              <a:xfrm>
                <a:off x="2432849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003BB9-5C7C-911D-428A-3D4DBD31F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2849" y="3764254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2B3949-663C-1DF6-331E-5A4FC473EF60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gray">
          <a:xfrm>
            <a:off x="2192232" y="3872254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761A80-D44F-7B3B-9EF5-F4AB071FF075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gray">
          <a:xfrm>
            <a:off x="1735615" y="3872254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4C6B60-A034-4E8B-65C6-106B4AFFF770}"/>
                  </a:ext>
                </a:extLst>
              </p:cNvPr>
              <p:cNvSpPr txBox="1"/>
              <p:nvPr/>
            </p:nvSpPr>
            <p:spPr bwMode="gray">
              <a:xfrm>
                <a:off x="284195" y="4224789"/>
                <a:ext cx="3600073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4C6B60-A034-4E8B-65C6-106B4AFF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195" y="4224789"/>
                <a:ext cx="3600073" cy="334451"/>
              </a:xfrm>
              <a:prstGeom prst="rect">
                <a:avLst/>
              </a:prstGeom>
              <a:blipFill>
                <a:blip r:embed="rId14"/>
                <a:stretch>
                  <a:fillRect t="-114286" b="-16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D620-2154-4E69-5521-3671F12032AC}"/>
                  </a:ext>
                </a:extLst>
              </p:cNvPr>
              <p:cNvSpPr txBox="1"/>
              <p:nvPr/>
            </p:nvSpPr>
            <p:spPr bwMode="gray">
              <a:xfrm>
                <a:off x="4169283" y="4200272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D620-2154-4E69-5521-3671F1203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9283" y="4200272"/>
                <a:ext cx="3066544" cy="3519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974435D-05DF-6171-5F26-CCCC7E79B514}"/>
              </a:ext>
            </a:extLst>
          </p:cNvPr>
          <p:cNvSpPr txBox="1"/>
          <p:nvPr/>
        </p:nvSpPr>
        <p:spPr bwMode="gray">
          <a:xfrm>
            <a:off x="760973" y="4667156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not (always) 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A98638-D243-943C-A5A5-704EFB726867}"/>
              </a:ext>
            </a:extLst>
          </p:cNvPr>
          <p:cNvSpPr txBox="1"/>
          <p:nvPr/>
        </p:nvSpPr>
        <p:spPr bwMode="gray">
          <a:xfrm>
            <a:off x="4783099" y="4659982"/>
            <a:ext cx="18311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F8516-B68A-8BAE-9779-C2C60F7E6FD9}"/>
                  </a:ext>
                </a:extLst>
              </p:cNvPr>
              <p:cNvSpPr/>
              <p:nvPr/>
            </p:nvSpPr>
            <p:spPr bwMode="gray">
              <a:xfrm>
                <a:off x="5076056" y="37662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F8516-B68A-8BAE-9779-C2C60F7E6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3766208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80536F-5078-1051-5A0F-F9C5168F9F78}"/>
                  </a:ext>
                </a:extLst>
              </p:cNvPr>
              <p:cNvSpPr/>
              <p:nvPr/>
            </p:nvSpPr>
            <p:spPr bwMode="gray">
              <a:xfrm>
                <a:off x="5532673" y="3766208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80536F-5078-1051-5A0F-F9C5168F9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32673" y="3766208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C3F27C-0D22-4125-3FAD-EEB0EA80091C}"/>
                  </a:ext>
                </a:extLst>
              </p:cNvPr>
              <p:cNvSpPr/>
              <p:nvPr/>
            </p:nvSpPr>
            <p:spPr bwMode="gray">
              <a:xfrm>
                <a:off x="5989290" y="37662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C3F27C-0D22-4125-3FAD-EEB0EA800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89290" y="3766208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D74C91-BA0D-719C-0CA1-F7833399BEB9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 bwMode="gray">
          <a:xfrm>
            <a:off x="5748673" y="3874208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65227F-3064-FA38-08D9-7C387C6EF99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 bwMode="gray">
          <a:xfrm>
            <a:off x="5292056" y="3874208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3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40" grpId="0"/>
      <p:bldP spid="41" grpId="0"/>
      <p:bldP spid="42" grpId="0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556041"/>
              </a:xfrm>
            </p:spPr>
            <p:txBody>
              <a:bodyPr/>
              <a:lstStyle/>
              <a:p>
                <a:r>
                  <a:rPr lang="en-US" b="1" dirty="0"/>
                  <a:t>Head-to-Head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sz="1200" dirty="0"/>
                  <a:t>It can be shown that the path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200" dirty="0"/>
                  <a:t> become are only independent if </a:t>
                </a:r>
                <a:r>
                  <a:rPr lang="en-US" sz="1200" i="1" dirty="0"/>
                  <a:t>none </a:t>
                </a:r>
                <a:r>
                  <a:rPr lang="en-US" sz="1200" dirty="0"/>
                  <a:t>of the </a:t>
                </a:r>
                <a:r>
                  <a:rPr lang="en-US" sz="1200" i="1" dirty="0"/>
                  <a:t>descendant </a:t>
                </a:r>
                <a:r>
                  <a:rPr lang="en-US" sz="1200" dirty="0"/>
                  <a:t>node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(that can be reached in the directed graph) is observed!</a:t>
                </a:r>
              </a:p>
              <a:p>
                <a:r>
                  <a:rPr lang="en-US" b="1" dirty="0"/>
                  <a:t>Skill Example (</a:t>
                </a:r>
                <a:r>
                  <a:rPr lang="en-US" b="1" dirty="0" err="1"/>
                  <a:t>ctd</a:t>
                </a:r>
                <a:r>
                  <a:rPr lang="en-US" b="1" dirty="0"/>
                  <a:t>)</a:t>
                </a:r>
                <a:r>
                  <a:rPr lang="en-US" dirty="0"/>
                  <a:t>: Consider the skills of two players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556041"/>
              </a:xfrm>
              <a:blipFill>
                <a:blip r:embed="rId2"/>
                <a:stretch>
                  <a:fillRect t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Warm-Up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/>
              <p:nvPr/>
            </p:nvSpPr>
            <p:spPr bwMode="gray">
              <a:xfrm>
                <a:off x="1791865" y="199181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865" y="1991819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/>
              <p:nvPr/>
            </p:nvSpPr>
            <p:spPr bwMode="gray">
              <a:xfrm>
                <a:off x="2108073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1591205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/>
              <p:nvPr/>
            </p:nvSpPr>
            <p:spPr bwMode="gray">
              <a:xfrm>
                <a:off x="1475656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159120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90DA2-A7F4-F5B9-DAF5-4FF8EF9A77A0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 bwMode="gray">
          <a:xfrm>
            <a:off x="1660024" y="1775573"/>
            <a:ext cx="163473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E5253E-DBE1-6613-8D99-3F66857DB8AE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 bwMode="gray">
          <a:xfrm flipH="1">
            <a:off x="1976233" y="1775573"/>
            <a:ext cx="163472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/>
              <p:nvPr/>
            </p:nvSpPr>
            <p:spPr bwMode="gray">
              <a:xfrm>
                <a:off x="333944" y="2294049"/>
                <a:ext cx="3131840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3944" y="2294049"/>
                <a:ext cx="3131840" cy="334451"/>
              </a:xfrm>
              <a:prstGeom prst="rect">
                <a:avLst/>
              </a:prstGeom>
              <a:blipFill>
                <a:blip r:embed="rId6"/>
                <a:stretch>
                  <a:fillRect t="-122222" b="-17407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/>
              <p:nvPr/>
            </p:nvSpPr>
            <p:spPr bwMode="gray">
              <a:xfrm>
                <a:off x="4057380" y="2283718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57380" y="2283718"/>
                <a:ext cx="3066544" cy="3519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62E0713-14C1-9380-64EE-D97D81985491}"/>
              </a:ext>
            </a:extLst>
          </p:cNvPr>
          <p:cNvSpPr txBox="1"/>
          <p:nvPr/>
        </p:nvSpPr>
        <p:spPr bwMode="gray">
          <a:xfrm>
            <a:off x="4378419" y="2719657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(possibly) conditionally 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6A633-C158-E344-2B0E-6387EA86537C}"/>
              </a:ext>
            </a:extLst>
          </p:cNvPr>
          <p:cNvSpPr txBox="1"/>
          <p:nvPr/>
        </p:nvSpPr>
        <p:spPr bwMode="gray">
          <a:xfrm>
            <a:off x="850622" y="2642755"/>
            <a:ext cx="20984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(conditionally)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74435D-05DF-6171-5F26-CCCC7E79B514}"/>
                  </a:ext>
                </a:extLst>
              </p:cNvPr>
              <p:cNvSpPr txBox="1"/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b="0" dirty="0">
                    <a:solidFill>
                      <a:srgbClr val="C00000"/>
                    </a:solidFill>
                  </a:rPr>
                  <a:t>Before match: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74435D-05DF-6171-5F26-CCCC7E79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blipFill>
                <a:blip r:embed="rId8"/>
                <a:stretch>
                  <a:fillRect l="-1000" t="-5556" r="-500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98638-D243-943C-A5A5-704EFB726867}"/>
                  </a:ext>
                </a:extLst>
              </p:cNvPr>
              <p:cNvSpPr txBox="1"/>
              <p:nvPr/>
            </p:nvSpPr>
            <p:spPr bwMode="gray">
              <a:xfrm>
                <a:off x="4024235" y="4799658"/>
                <a:ext cx="2751801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After macht: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are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000" b="1" i="0" dirty="0" smtClean="0">
                        <a:solidFill>
                          <a:srgbClr val="C0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sz="1000" b="0" i="0" dirty="0" smtClean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independent</m:t>
                    </m:r>
                  </m:oMath>
                </a14:m>
                <a:endParaRPr lang="en-DE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98638-D243-943C-A5A5-704EFB726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4235" y="4799658"/>
                <a:ext cx="2751801" cy="216024"/>
              </a:xfrm>
              <a:prstGeom prst="rect">
                <a:avLst/>
              </a:prstGeom>
              <a:blipFill>
                <a:blip r:embed="rId9"/>
                <a:stretch>
                  <a:fillRect t="-1052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19AB23C-1AD3-A2DF-0D48-08F236028B14}"/>
                  </a:ext>
                </a:extLst>
              </p:cNvPr>
              <p:cNvSpPr/>
              <p:nvPr/>
            </p:nvSpPr>
            <p:spPr bwMode="gray">
              <a:xfrm>
                <a:off x="5324465" y="199181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19AB23C-1AD3-A2DF-0D48-08F236028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24465" y="1991819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B7ED7D5C-BAA2-E47D-633E-9232AB31343E}"/>
                  </a:ext>
                </a:extLst>
              </p:cNvPr>
              <p:cNvSpPr/>
              <p:nvPr/>
            </p:nvSpPr>
            <p:spPr bwMode="gray">
              <a:xfrm>
                <a:off x="5640673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B7ED7D5C-BAA2-E47D-633E-9232AB313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0673" y="1591205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AB577569-2BC1-D1FD-94D0-7934EADAC2A0}"/>
                  </a:ext>
                </a:extLst>
              </p:cNvPr>
              <p:cNvSpPr/>
              <p:nvPr/>
            </p:nvSpPr>
            <p:spPr bwMode="gray">
              <a:xfrm>
                <a:off x="5008256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AB577569-2BC1-D1FD-94D0-7934EADAC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8256" y="1591205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9F1FE19-025C-D570-9CFD-881C75EF936F}"/>
              </a:ext>
            </a:extLst>
          </p:cNvPr>
          <p:cNvCxnSpPr>
            <a:cxnSpLocks/>
            <a:stCxn id="1025" idx="5"/>
            <a:endCxn id="63" idx="1"/>
          </p:cNvCxnSpPr>
          <p:nvPr/>
        </p:nvCxnSpPr>
        <p:spPr bwMode="gray">
          <a:xfrm>
            <a:off x="5192624" y="1775573"/>
            <a:ext cx="163473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503569A-9580-C0B7-2C08-E838641F2571}"/>
              </a:ext>
            </a:extLst>
          </p:cNvPr>
          <p:cNvCxnSpPr>
            <a:cxnSpLocks/>
            <a:stCxn id="1024" idx="3"/>
            <a:endCxn id="63" idx="7"/>
          </p:cNvCxnSpPr>
          <p:nvPr/>
        </p:nvCxnSpPr>
        <p:spPr bwMode="gray">
          <a:xfrm flipH="1">
            <a:off x="5508833" y="1775573"/>
            <a:ext cx="163472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FA8234D9-04D5-67DC-CD32-BED8C7A23138}"/>
                  </a:ext>
                </a:extLst>
              </p:cNvPr>
              <p:cNvSpPr/>
              <p:nvPr/>
            </p:nvSpPr>
            <p:spPr bwMode="gray">
              <a:xfrm>
                <a:off x="1531572" y="379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FA8234D9-04D5-67DC-CD32-BED8C7A23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1572" y="3795878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664440AD-924D-5500-8C8B-9E179B9771A6}"/>
                  </a:ext>
                </a:extLst>
              </p:cNvPr>
              <p:cNvSpPr/>
              <p:nvPr/>
            </p:nvSpPr>
            <p:spPr bwMode="gray">
              <a:xfrm>
                <a:off x="2108073" y="379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664440AD-924D-5500-8C8B-9E179B97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3795878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2909F31-C68D-315A-E5A3-AD271B83A85D}"/>
                  </a:ext>
                </a:extLst>
              </p:cNvPr>
              <p:cNvSpPr/>
              <p:nvPr/>
            </p:nvSpPr>
            <p:spPr bwMode="gray">
              <a:xfrm>
                <a:off x="1531572" y="415592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2909F31-C68D-315A-E5A3-AD271B83A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1572" y="4155926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C139E3E-9E22-0D20-593E-426F39D4AE32}"/>
                  </a:ext>
                </a:extLst>
              </p:cNvPr>
              <p:cNvSpPr/>
              <p:nvPr/>
            </p:nvSpPr>
            <p:spPr bwMode="gray">
              <a:xfrm>
                <a:off x="2108073" y="415592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C139E3E-9E22-0D20-593E-426F39D4A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4155926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CCC3D2F8-4FDC-4958-3B25-5C01EC241767}"/>
                  </a:ext>
                </a:extLst>
              </p:cNvPr>
              <p:cNvSpPr/>
              <p:nvPr/>
            </p:nvSpPr>
            <p:spPr bwMode="gray">
              <a:xfrm>
                <a:off x="1820073" y="4515982"/>
                <a:ext cx="216000" cy="21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CCC3D2F8-4FDC-4958-3B25-5C01EC241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0073" y="4515982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6AF4CFF1-A2E0-A604-5FEE-74A904CB4611}"/>
              </a:ext>
            </a:extLst>
          </p:cNvPr>
          <p:cNvCxnSpPr>
            <a:stCxn id="1030" idx="4"/>
            <a:endCxn id="1032" idx="0"/>
          </p:cNvCxnSpPr>
          <p:nvPr/>
        </p:nvCxnSpPr>
        <p:spPr bwMode="gray">
          <a:xfrm>
            <a:off x="1639572" y="4011878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5F4054-86ED-EAE9-021E-88C2FFD7A64F}"/>
              </a:ext>
            </a:extLst>
          </p:cNvPr>
          <p:cNvCxnSpPr>
            <a:cxnSpLocks/>
            <a:stCxn id="1031" idx="4"/>
            <a:endCxn id="1033" idx="0"/>
          </p:cNvCxnSpPr>
          <p:nvPr/>
        </p:nvCxnSpPr>
        <p:spPr bwMode="gray">
          <a:xfrm>
            <a:off x="2216073" y="4011878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4FF51778-A571-8032-46A4-082368C4D440}"/>
              </a:ext>
            </a:extLst>
          </p:cNvPr>
          <p:cNvCxnSpPr>
            <a:cxnSpLocks/>
            <a:stCxn id="1033" idx="4"/>
            <a:endCxn id="1034" idx="7"/>
          </p:cNvCxnSpPr>
          <p:nvPr/>
        </p:nvCxnSpPr>
        <p:spPr bwMode="gray">
          <a:xfrm flipH="1">
            <a:off x="2004441" y="4371926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BAC1F905-B9D2-F3D5-6938-AE07C60BB123}"/>
              </a:ext>
            </a:extLst>
          </p:cNvPr>
          <p:cNvCxnSpPr>
            <a:cxnSpLocks/>
            <a:stCxn id="1032" idx="4"/>
            <a:endCxn id="1034" idx="1"/>
          </p:cNvCxnSpPr>
          <p:nvPr/>
        </p:nvCxnSpPr>
        <p:spPr bwMode="gray">
          <a:xfrm>
            <a:off x="1639572" y="4371926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8CC72C2B-AC49-9AEC-C648-380FFD96EC39}"/>
                  </a:ext>
                </a:extLst>
              </p:cNvPr>
              <p:cNvSpPr/>
              <p:nvPr/>
            </p:nvSpPr>
            <p:spPr bwMode="gray">
              <a:xfrm>
                <a:off x="5003635" y="379588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8CC72C2B-AC49-9AEC-C648-380FFD96E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3635" y="3795886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F04E2F2E-560B-0642-C368-1A610F911FCB}"/>
                  </a:ext>
                </a:extLst>
              </p:cNvPr>
              <p:cNvSpPr/>
              <p:nvPr/>
            </p:nvSpPr>
            <p:spPr bwMode="gray">
              <a:xfrm>
                <a:off x="5580136" y="379588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F04E2F2E-560B-0642-C368-1A610F911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36" y="3795886"/>
                <a:ext cx="216000" cy="216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E585AA5-1F2F-B67D-3836-7C826EAFECA1}"/>
                  </a:ext>
                </a:extLst>
              </p:cNvPr>
              <p:cNvSpPr/>
              <p:nvPr/>
            </p:nvSpPr>
            <p:spPr bwMode="gray">
              <a:xfrm>
                <a:off x="5003635" y="41559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E585AA5-1F2F-B67D-3836-7C826EAFE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3635" y="4155934"/>
                <a:ext cx="216000" cy="216000"/>
              </a:xfrm>
              <a:prstGeom prst="ellipse">
                <a:avLst/>
              </a:prstGeom>
              <a:blipFill>
                <a:blip r:embed="rId20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654B74F3-4D6E-6375-9FEC-D25764C09097}"/>
                  </a:ext>
                </a:extLst>
              </p:cNvPr>
              <p:cNvSpPr/>
              <p:nvPr/>
            </p:nvSpPr>
            <p:spPr bwMode="gray">
              <a:xfrm>
                <a:off x="5580136" y="41559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654B74F3-4D6E-6375-9FEC-D25764C09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36" y="4155934"/>
                <a:ext cx="216000" cy="216000"/>
              </a:xfrm>
              <a:prstGeom prst="ellipse">
                <a:avLst/>
              </a:prstGeom>
              <a:blipFill>
                <a:blip r:embed="rId21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7204CD99-B7BE-7FD5-9A78-F4B2800A8142}"/>
                  </a:ext>
                </a:extLst>
              </p:cNvPr>
              <p:cNvSpPr/>
              <p:nvPr/>
            </p:nvSpPr>
            <p:spPr bwMode="gray">
              <a:xfrm>
                <a:off x="5292136" y="4515990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7204CD99-B7BE-7FD5-9A78-F4B2800A8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2136" y="4515990"/>
                <a:ext cx="216000" cy="2160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A19EA13-65A2-4094-7AB5-6BA290C09576}"/>
              </a:ext>
            </a:extLst>
          </p:cNvPr>
          <p:cNvCxnSpPr>
            <a:stCxn id="1039" idx="4"/>
            <a:endCxn id="1041" idx="0"/>
          </p:cNvCxnSpPr>
          <p:nvPr/>
        </p:nvCxnSpPr>
        <p:spPr bwMode="gray">
          <a:xfrm>
            <a:off x="5111635" y="4011886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1355A7DF-3AFC-DA1A-C88C-ECBB4BEF99C2}"/>
              </a:ext>
            </a:extLst>
          </p:cNvPr>
          <p:cNvCxnSpPr>
            <a:cxnSpLocks/>
            <a:stCxn id="1040" idx="4"/>
            <a:endCxn id="1042" idx="0"/>
          </p:cNvCxnSpPr>
          <p:nvPr/>
        </p:nvCxnSpPr>
        <p:spPr bwMode="gray">
          <a:xfrm>
            <a:off x="5688136" y="4011886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3EAD48C-646F-08BF-13E9-E7842CA7881C}"/>
              </a:ext>
            </a:extLst>
          </p:cNvPr>
          <p:cNvCxnSpPr>
            <a:cxnSpLocks/>
            <a:stCxn id="1042" idx="4"/>
            <a:endCxn id="1043" idx="7"/>
          </p:cNvCxnSpPr>
          <p:nvPr/>
        </p:nvCxnSpPr>
        <p:spPr bwMode="gray">
          <a:xfrm flipH="1">
            <a:off x="5476504" y="4371934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7CE4E5E8-933A-1C3F-CCE3-C22B8D80AF8D}"/>
              </a:ext>
            </a:extLst>
          </p:cNvPr>
          <p:cNvCxnSpPr>
            <a:cxnSpLocks/>
            <a:stCxn id="1041" idx="4"/>
            <a:endCxn id="1043" idx="1"/>
          </p:cNvCxnSpPr>
          <p:nvPr/>
        </p:nvCxnSpPr>
        <p:spPr bwMode="gray">
          <a:xfrm>
            <a:off x="5111635" y="4371934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59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5" grpId="0"/>
      <p:bldP spid="26" grpId="0"/>
      <p:bldP spid="27" grpId="0"/>
      <p:bldP spid="28" grpId="0"/>
      <p:bldP spid="41" grpId="0"/>
      <p:bldP spid="42" grpId="0"/>
      <p:bldP spid="63" grpId="0" animBg="1"/>
      <p:bldP spid="1024" grpId="0" animBg="1"/>
      <p:bldP spid="1025" grpId="0" animBg="1"/>
      <p:bldP spid="1030" grpId="0" animBg="1"/>
      <p:bldP spid="1031" grpId="0" animBg="1"/>
      <p:bldP spid="1032" grpId="0" animBg="1"/>
      <p:bldP spid="1033" grpId="0" animBg="1"/>
      <p:bldP spid="1034" grpId="0" animBg="1"/>
      <p:bldP spid="1039" grpId="0" animBg="1"/>
      <p:bldP spid="1040" grpId="0" animBg="1"/>
      <p:bldP spid="1041" grpId="0" animBg="1"/>
      <p:bldP spid="1042" grpId="0" animBg="1"/>
      <p:bldP spid="10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196009"/>
              </a:xfrm>
            </p:spPr>
            <p:txBody>
              <a:bodyPr/>
              <a:lstStyle/>
              <a:p>
                <a:r>
                  <a:rPr lang="en-US" b="1" dirty="0"/>
                  <a:t>Blocked Node</a:t>
                </a:r>
                <a:r>
                  <a:rPr lang="en-US" dirty="0"/>
                  <a:t>. </a:t>
                </a:r>
                <a:r>
                  <a:rPr lang="en-US" i="1" dirty="0"/>
                  <a:t>A node in a Bayesian network is said to be blocked if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It’s a head-to-tail or tail-to-tail node and the node is observed.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It’s a head-to-head node and neither the node or any of its descendants are observed.</a:t>
                </a:r>
              </a:p>
              <a:p>
                <a:r>
                  <a:rPr lang="en-US" b="1" dirty="0"/>
                  <a:t>d-separation</a:t>
                </a:r>
                <a:r>
                  <a:rPr lang="en-US" dirty="0"/>
                  <a:t>. </a:t>
                </a:r>
                <a:r>
                  <a:rPr lang="en-US" i="1" dirty="0"/>
                  <a:t>Given a Bayesian network and a subset of observed variables, two non-observed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are </a:t>
                </a:r>
                <a:r>
                  <a:rPr lang="en-US" dirty="0"/>
                  <a:t>conditionally independent </a:t>
                </a:r>
                <a:r>
                  <a:rPr lang="en-US" i="1" dirty="0"/>
                  <a:t>(that is, d-separated) if every path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contains at least one </a:t>
                </a:r>
                <a:r>
                  <a:rPr lang="en-US" i="1"/>
                  <a:t>blocked node.</a:t>
                </a:r>
                <a:endParaRPr lang="en-US" i="1" dirty="0"/>
              </a:p>
              <a:p>
                <a:r>
                  <a:rPr lang="en-US" b="1" dirty="0"/>
                  <a:t>Examples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196009"/>
              </a:xfrm>
              <a:blipFill>
                <a:blip r:embed="rId2"/>
                <a:stretch>
                  <a:fillRect t="-575" b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d-separation</a:t>
            </a:r>
          </a:p>
        </p:txBody>
      </p:sp>
      <p:pic>
        <p:nvPicPr>
          <p:cNvPr id="4" name="Picture 4" descr="Judea Pearl">
            <a:extLst>
              <a:ext uri="{FF2B5EF4-FFF2-40B4-BE49-F238E27FC236}">
                <a16:creationId xmlns:a16="http://schemas.microsoft.com/office/drawing/2014/main" id="{2228D9CC-590F-D524-A235-E1D7E4DB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0553" y="1203598"/>
            <a:ext cx="635903" cy="9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F8C19-FF19-B1A2-6676-B3FA06CAAA5D}"/>
              </a:ext>
            </a:extLst>
          </p:cNvPr>
          <p:cNvSpPr txBox="1"/>
          <p:nvPr/>
        </p:nvSpPr>
        <p:spPr bwMode="gray">
          <a:xfrm>
            <a:off x="7906617" y="210685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Judea Pearl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(1936– )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F295C1-5A00-C6EE-DD71-EA84BB796A3D}"/>
                  </a:ext>
                </a:extLst>
              </p:cNvPr>
              <p:cNvSpPr/>
              <p:nvPr/>
            </p:nvSpPr>
            <p:spPr bwMode="gray">
              <a:xfrm>
                <a:off x="1936925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F295C1-5A00-C6EE-DD71-EA84BB796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6925" y="357986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7D8576-93E0-7F7F-FD94-D6C63EAFE9C4}"/>
                  </a:ext>
                </a:extLst>
              </p:cNvPr>
              <p:cNvSpPr/>
              <p:nvPr/>
            </p:nvSpPr>
            <p:spPr bwMode="gray">
              <a:xfrm>
                <a:off x="1275287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7D8576-93E0-7F7F-FD94-D6C63EAFE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75287" y="3579862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9770C9-F806-A314-E0B9-BBDD9D1E0F41}"/>
                  </a:ext>
                </a:extLst>
              </p:cNvPr>
              <p:cNvSpPr/>
              <p:nvPr/>
            </p:nvSpPr>
            <p:spPr bwMode="gray">
              <a:xfrm>
                <a:off x="1606106" y="4443958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9770C9-F806-A314-E0B9-BBDD9D1E0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6106" y="4443958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C877E8-9D10-3F47-E1EA-8F943F7CED97}"/>
                  </a:ext>
                </a:extLst>
              </p:cNvPr>
              <p:cNvSpPr/>
              <p:nvPr/>
            </p:nvSpPr>
            <p:spPr bwMode="gray">
              <a:xfrm>
                <a:off x="1606106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C877E8-9D10-3F47-E1EA-8F943F7CE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6106" y="4011910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076D729-E793-2253-BE15-8D4B3D19CD85}"/>
                  </a:ext>
                </a:extLst>
              </p:cNvPr>
              <p:cNvSpPr/>
              <p:nvPr/>
            </p:nvSpPr>
            <p:spPr bwMode="gray">
              <a:xfrm>
                <a:off x="2267744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076D729-E793-2253-BE15-8D4B3D19C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4" y="4011910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5C4F85-772D-5BDF-0434-63458201D933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 bwMode="gray">
          <a:xfrm>
            <a:off x="1459655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704BAE-DDE4-4D85-E5D6-F63F3D5F1787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 bwMode="gray">
          <a:xfrm flipH="1">
            <a:off x="1790474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DFF825-7E01-85FF-3A39-E4D71D2B3B7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 bwMode="gray">
          <a:xfrm>
            <a:off x="2121293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F97AA9-6787-D2D2-F6C6-76C4A83C524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 bwMode="gray">
          <a:xfrm>
            <a:off x="1714106" y="4227910"/>
            <a:ext cx="0" cy="21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7602C90-9C81-0AC7-B781-BBFD912C2EC1}"/>
                  </a:ext>
                </a:extLst>
              </p:cNvPr>
              <p:cNvSpPr/>
              <p:nvPr/>
            </p:nvSpPr>
            <p:spPr bwMode="gray">
              <a:xfrm>
                <a:off x="4934475" y="357986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7602C90-9C81-0AC7-B781-BBFD912C2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34475" y="3579862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580860-1328-05ED-40E3-089F6A97A8E9}"/>
                  </a:ext>
                </a:extLst>
              </p:cNvPr>
              <p:cNvSpPr/>
              <p:nvPr/>
            </p:nvSpPr>
            <p:spPr bwMode="gray">
              <a:xfrm>
                <a:off x="4272837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580860-1328-05ED-40E3-089F6A97A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72837" y="3579862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B6D83B-6940-0ED5-CF2C-B33F1D8B7ECD}"/>
                  </a:ext>
                </a:extLst>
              </p:cNvPr>
              <p:cNvSpPr/>
              <p:nvPr/>
            </p:nvSpPr>
            <p:spPr bwMode="gray">
              <a:xfrm>
                <a:off x="4603656" y="444395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B6D83B-6940-0ED5-CF2C-B33F1D8B7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3656" y="4443958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31A274-9D06-B479-DD78-E28B72B32053}"/>
                  </a:ext>
                </a:extLst>
              </p:cNvPr>
              <p:cNvSpPr/>
              <p:nvPr/>
            </p:nvSpPr>
            <p:spPr bwMode="gray">
              <a:xfrm>
                <a:off x="4603656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31A274-9D06-B479-DD78-E28B72B32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3656" y="4011910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06BFBB-3274-415F-52EA-80321365D5A0}"/>
                  </a:ext>
                </a:extLst>
              </p:cNvPr>
              <p:cNvSpPr/>
              <p:nvPr/>
            </p:nvSpPr>
            <p:spPr bwMode="gray">
              <a:xfrm>
                <a:off x="5265294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06BFBB-3274-415F-52EA-80321365D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65294" y="4011910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448E1A-199A-584C-2CFC-759F4ACC4F7A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 bwMode="gray">
          <a:xfrm>
            <a:off x="4457205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23A2C9-8D86-5AC2-8684-7D112184F20C}"/>
              </a:ext>
            </a:extLst>
          </p:cNvPr>
          <p:cNvCxnSpPr>
            <a:cxnSpLocks/>
            <a:stCxn id="26" idx="3"/>
            <a:endCxn id="29" idx="7"/>
          </p:cNvCxnSpPr>
          <p:nvPr/>
        </p:nvCxnSpPr>
        <p:spPr bwMode="gray">
          <a:xfrm flipH="1">
            <a:off x="4788024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89DECC-12B4-ADD5-FFE4-CB53A0FCADB2}"/>
              </a:ext>
            </a:extLst>
          </p:cNvPr>
          <p:cNvCxnSpPr>
            <a:cxnSpLocks/>
            <a:stCxn id="26" idx="5"/>
            <a:endCxn id="30" idx="1"/>
          </p:cNvCxnSpPr>
          <p:nvPr/>
        </p:nvCxnSpPr>
        <p:spPr bwMode="gray">
          <a:xfrm>
            <a:off x="5118843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3FC10A-E3FD-7125-6AF0-277692062EC6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 bwMode="gray">
          <a:xfrm>
            <a:off x="4711656" y="4227910"/>
            <a:ext cx="0" cy="21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C21AC7-74C7-DA5D-6393-536563AD3465}"/>
              </a:ext>
            </a:extLst>
          </p:cNvPr>
          <p:cNvCxnSpPr>
            <a:endCxn id="8" idx="7"/>
          </p:cNvCxnSpPr>
          <p:nvPr/>
        </p:nvCxnSpPr>
        <p:spPr bwMode="gray">
          <a:xfrm flipH="1">
            <a:off x="1459655" y="3507854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1221DD-CF6C-A003-C7A7-A90A4323672F}"/>
              </a:ext>
            </a:extLst>
          </p:cNvPr>
          <p:cNvCxnSpPr>
            <a:cxnSpLocks/>
            <a:endCxn id="10" idx="7"/>
          </p:cNvCxnSpPr>
          <p:nvPr/>
        </p:nvCxnSpPr>
        <p:spPr bwMode="gray">
          <a:xfrm flipH="1">
            <a:off x="2452112" y="3939902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F6D774-4065-6640-BBA1-6BBF8AEC2C57}"/>
              </a:ext>
            </a:extLst>
          </p:cNvPr>
          <p:cNvCxnSpPr>
            <a:cxnSpLocks/>
            <a:endCxn id="27" idx="7"/>
          </p:cNvCxnSpPr>
          <p:nvPr/>
        </p:nvCxnSpPr>
        <p:spPr bwMode="gray">
          <a:xfrm flipH="1">
            <a:off x="4457205" y="3505774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4C7088-2103-A177-3B41-4C11C144F26D}"/>
              </a:ext>
            </a:extLst>
          </p:cNvPr>
          <p:cNvCxnSpPr>
            <a:cxnSpLocks/>
            <a:endCxn id="30" idx="7"/>
          </p:cNvCxnSpPr>
          <p:nvPr/>
        </p:nvCxnSpPr>
        <p:spPr bwMode="gray">
          <a:xfrm flipH="1">
            <a:off x="5449662" y="3939902"/>
            <a:ext cx="128602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287046-D697-F217-56CB-38A3B6EF9935}"/>
                  </a:ext>
                </a:extLst>
              </p:cNvPr>
              <p:cNvSpPr txBox="1"/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not independent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287046-D697-F217-56CB-38A3B6EF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blipFill>
                <a:blip r:embed="rId14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42E1BB-2EE5-1D35-2880-86351997B096}"/>
                  </a:ext>
                </a:extLst>
              </p:cNvPr>
              <p:cNvSpPr txBox="1"/>
              <p:nvPr/>
            </p:nvSpPr>
            <p:spPr bwMode="gray">
              <a:xfrm>
                <a:off x="3672221" y="4767994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42E1BB-2EE5-1D35-2880-86351997B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72221" y="4767994"/>
                <a:ext cx="2524508" cy="216024"/>
              </a:xfrm>
              <a:prstGeom prst="rect">
                <a:avLst/>
              </a:prstGeom>
              <a:blipFill>
                <a:blip r:embed="rId15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686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6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b="1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9589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Learning</a:t>
                </a:r>
                <a:r>
                  <a:rPr lang="en-DE" dirty="0"/>
                  <a:t>:</a:t>
                </a:r>
                <a:r>
                  <a:rPr lang="en-DE" b="1" dirty="0"/>
                  <a:t> </a:t>
                </a:r>
                <a:r>
                  <a:rPr lang="en-DE" dirty="0"/>
                  <a:t>In order to learn from data for most data models, we need to marginalize (“sum-out”) all non-observed variables given the observed variables (i.e., data). 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Two player game with one winner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Problem</a:t>
                </a:r>
                <a:r>
                  <a:rPr lang="en-DE" dirty="0"/>
                  <a:t>: Na</a:t>
                </a:r>
                <a:r>
                  <a:rPr lang="en-GB" dirty="0" err="1"/>
                  <a:t>ï</a:t>
                </a:r>
                <a:r>
                  <a:rPr lang="en-DE" dirty="0"/>
                  <a:t>ve summation scales exponentially because we have a sum of products (i.e., product of conditional disitrubtions of all latent variables)!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Consider an example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sz="1200" dirty="0"/>
                  <a:t> Bernoulli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200" dirty="0"/>
              </a:p>
              <a:p>
                <a:r>
                  <a:rPr lang="en-DE" b="1" dirty="0"/>
                  <a:t>Idea</a:t>
                </a:r>
                <a:r>
                  <a:rPr lang="en-DE" dirty="0"/>
                  <a:t>: We exploit the product structure of the probabilisitic model of our data because not every variable depends on all variables before them</a:t>
                </a:r>
              </a:p>
              <a:p>
                <a:pPr lvl="1"/>
                <a:r>
                  <a:rPr lang="en-DE" sz="1200" b="1" dirty="0"/>
                  <a:t>Example (ctd)</a:t>
                </a:r>
                <a:r>
                  <a:rPr lang="en-DE" sz="1200" dirty="0"/>
                  <a:t>. Consider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sz="1200" dirty="0"/>
                  <a:t>: then there are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DE" sz="1200" dirty="0"/>
                  <a:t> sums!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1E004A3-D34D-C55C-861D-9B952ED6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Inference in Probabilistic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/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/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/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/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/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3EDFB2-8EDA-E4F7-3B3B-37B7B4AC5D2A}"/>
              </a:ext>
            </a:extLst>
          </p:cNvPr>
          <p:cNvCxnSpPr>
            <a:stCxn id="6" idx="4"/>
            <a:endCxn id="8" idx="0"/>
          </p:cNvCxnSpPr>
          <p:nvPr/>
        </p:nvCxnSpPr>
        <p:spPr bwMode="gray">
          <a:xfrm>
            <a:off x="7847915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0A5C6-81B6-4F94-FD35-E198E99A052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 bwMode="gray">
          <a:xfrm>
            <a:off x="8424416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C5F580-84EF-1D09-099F-1DA1B777C8F4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 bwMode="gray">
          <a:xfrm flipH="1">
            <a:off x="8212784" y="1995670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B73DA-5C46-3B22-77BE-FA474464C94C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 bwMode="gray">
          <a:xfrm>
            <a:off x="7847915" y="1995670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B17D606-9841-5BAB-283E-11805FADE7A1}"/>
              </a:ext>
            </a:extLst>
          </p:cNvPr>
          <p:cNvSpPr/>
          <p:nvPr/>
        </p:nvSpPr>
        <p:spPr bwMode="gray">
          <a:xfrm>
            <a:off x="2896034" y="3507854"/>
            <a:ext cx="1080120" cy="5760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80AE2-BFBE-90E1-316C-6FF75A7CF6AD}"/>
              </a:ext>
            </a:extLst>
          </p:cNvPr>
          <p:cNvCxnSpPr>
            <a:cxnSpLocks/>
          </p:cNvCxnSpPr>
          <p:nvPr/>
        </p:nvCxnSpPr>
        <p:spPr bwMode="gray">
          <a:xfrm flipH="1">
            <a:off x="3976154" y="3975906"/>
            <a:ext cx="196399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/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summations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5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</p:spPr>
            <p:txBody>
              <a:bodyPr/>
              <a:lstStyle/>
              <a:p>
                <a:r>
                  <a:rPr lang="en-DE" b="1" dirty="0"/>
                  <a:t>Factor Graph (Frey, 1998)</a:t>
                </a:r>
                <a:r>
                  <a:rPr lang="en-DE" dirty="0"/>
                  <a:t>. </a:t>
                </a:r>
                <a:r>
                  <a:rPr lang="en-DE" i="1" dirty="0"/>
                  <a:t>Given a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DE" i="1" dirty="0"/>
                  <a:t>, each over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DE" i="1" dirty="0"/>
                  <a:t>, a factor graph if a bipartite graphical model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factor nodes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 nodes where an undirected edge connects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 if and only if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.</a:t>
                </a:r>
              </a:p>
              <a:p>
                <a:r>
                  <a:rPr lang="en-DE" dirty="0"/>
                  <a:t>Factor graphs are more expressive than a Bayesian network!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  <a:blipFill>
                <a:blip r:embed="rId2"/>
                <a:stretch>
                  <a:fillRect t="-980" b="-39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69449B-4B0A-A06F-0D37-772FDE56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Factor Graphs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DBFA5A-C9FF-AAEB-7AAD-7FFE26663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8390" y="1131590"/>
            <a:ext cx="936104" cy="12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31762-4556-5827-6CAB-5882F602305E}"/>
              </a:ext>
            </a:extLst>
          </p:cNvPr>
          <p:cNvSpPr txBox="1"/>
          <p:nvPr/>
        </p:nvSpPr>
        <p:spPr bwMode="gray">
          <a:xfrm>
            <a:off x="7844454" y="241419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Brendan Frey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(1968 – 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/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/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/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4F732-9FD5-F061-F886-313DA3AFBE3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 bwMode="gray">
          <a:xfrm>
            <a:off x="1136037" y="3356039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CBFE90-86E1-17CF-0A0D-18202FDF0DDC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1499944" y="3356039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/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/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CB2098-9EA0-7B96-524B-27D81C1622D3}"/>
              </a:ext>
            </a:extLst>
          </p:cNvPr>
          <p:cNvCxnSpPr>
            <a:cxnSpLocks/>
            <a:stCxn id="11" idx="4"/>
            <a:endCxn id="20" idx="3"/>
          </p:cNvCxnSpPr>
          <p:nvPr/>
        </p:nvCxnSpPr>
        <p:spPr bwMode="gray">
          <a:xfrm flipH="1">
            <a:off x="3718824" y="3447921"/>
            <a:ext cx="225252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/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E58FA05-A5AF-F4EA-696D-62ED4C16CCC3}"/>
              </a:ext>
            </a:extLst>
          </p:cNvPr>
          <p:cNvSpPr/>
          <p:nvPr/>
        </p:nvSpPr>
        <p:spPr bwMode="gray">
          <a:xfrm>
            <a:off x="3592825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6AB200-1469-ABB6-F890-9C7CC2CCE7F6}"/>
              </a:ext>
            </a:extLst>
          </p:cNvPr>
          <p:cNvCxnSpPr>
            <a:cxnSpLocks/>
            <a:stCxn id="20" idx="1"/>
            <a:endCxn id="10" idx="4"/>
          </p:cNvCxnSpPr>
          <p:nvPr/>
        </p:nvCxnSpPr>
        <p:spPr bwMode="gray">
          <a:xfrm flipH="1" flipV="1">
            <a:off x="3367575" y="3447921"/>
            <a:ext cx="225250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CAA0DB-639E-3E80-33DF-AE44974702C9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 bwMode="gray">
          <a:xfrm flipH="1">
            <a:off x="3655824" y="3711610"/>
            <a:ext cx="1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88235A-4A03-FB46-7742-C901AF82A592}"/>
              </a:ext>
            </a:extLst>
          </p:cNvPr>
          <p:cNvSpPr/>
          <p:nvPr/>
        </p:nvSpPr>
        <p:spPr bwMode="gray">
          <a:xfrm>
            <a:off x="3881076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54D8D7-CDCF-43C5-A8B3-42A9B9DA0287}"/>
              </a:ext>
            </a:extLst>
          </p:cNvPr>
          <p:cNvSpPr/>
          <p:nvPr/>
        </p:nvSpPr>
        <p:spPr bwMode="gray">
          <a:xfrm>
            <a:off x="3304575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AF3DD5-FADC-7A7C-9AA3-B4F4CD87237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 bwMode="gray">
          <a:xfrm>
            <a:off x="3944076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3F94F9-9382-83E7-8154-F794E5F87005}"/>
              </a:ext>
            </a:extLst>
          </p:cNvPr>
          <p:cNvCxnSpPr>
            <a:cxnSpLocks/>
            <a:stCxn id="32" idx="2"/>
            <a:endCxn id="10" idx="0"/>
          </p:cNvCxnSpPr>
          <p:nvPr/>
        </p:nvCxnSpPr>
        <p:spPr bwMode="gray">
          <a:xfrm>
            <a:off x="3367575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/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/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3A07B-98E2-662A-FD1D-408F2FA36FC0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 bwMode="gray">
          <a:xfrm flipH="1">
            <a:off x="6434980" y="3447921"/>
            <a:ext cx="117252" cy="1290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/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F75C93E7-7072-1D6E-670D-155CE74E7EDA}"/>
              </a:ext>
            </a:extLst>
          </p:cNvPr>
          <p:cNvSpPr/>
          <p:nvPr/>
        </p:nvSpPr>
        <p:spPr bwMode="gray">
          <a:xfrm>
            <a:off x="6002424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48362B-2299-BA9B-3055-330130DE2172}"/>
              </a:ext>
            </a:extLst>
          </p:cNvPr>
          <p:cNvCxnSpPr>
            <a:cxnSpLocks/>
            <a:stCxn id="43" idx="0"/>
            <a:endCxn id="39" idx="4"/>
          </p:cNvCxnSpPr>
          <p:nvPr/>
        </p:nvCxnSpPr>
        <p:spPr bwMode="gray">
          <a:xfrm flipH="1" flipV="1">
            <a:off x="5975731" y="3447921"/>
            <a:ext cx="89693" cy="137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A86CA0-468F-7795-56EE-3636900B78B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 bwMode="gray">
          <a:xfrm>
            <a:off x="6065424" y="3711610"/>
            <a:ext cx="198556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8CE06D3-A35C-2DED-F10D-7443AD66A552}"/>
              </a:ext>
            </a:extLst>
          </p:cNvPr>
          <p:cNvSpPr/>
          <p:nvPr/>
        </p:nvSpPr>
        <p:spPr bwMode="gray">
          <a:xfrm>
            <a:off x="6489232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D7ECB6-BD91-F743-A341-FCE39048C16F}"/>
              </a:ext>
            </a:extLst>
          </p:cNvPr>
          <p:cNvSpPr/>
          <p:nvPr/>
        </p:nvSpPr>
        <p:spPr bwMode="gray">
          <a:xfrm>
            <a:off x="5912731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33D461-89FA-F7CA-5929-5E34E118C26C}"/>
              </a:ext>
            </a:extLst>
          </p:cNvPr>
          <p:cNvCxnSpPr>
            <a:cxnSpLocks/>
            <a:stCxn id="46" idx="2"/>
            <a:endCxn id="40" idx="0"/>
          </p:cNvCxnSpPr>
          <p:nvPr/>
        </p:nvCxnSpPr>
        <p:spPr bwMode="gray">
          <a:xfrm>
            <a:off x="6552232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D02B06-A5C3-F1A5-37AA-A1D5445F450A}"/>
              </a:ext>
            </a:extLst>
          </p:cNvPr>
          <p:cNvCxnSpPr>
            <a:cxnSpLocks/>
            <a:stCxn id="47" idx="2"/>
            <a:endCxn id="39" idx="0"/>
          </p:cNvCxnSpPr>
          <p:nvPr/>
        </p:nvCxnSpPr>
        <p:spPr bwMode="gray">
          <a:xfrm>
            <a:off x="5975731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1C3EE62-3AFC-741A-746E-980FACC2EAB4}"/>
              </a:ext>
            </a:extLst>
          </p:cNvPr>
          <p:cNvSpPr/>
          <p:nvPr/>
        </p:nvSpPr>
        <p:spPr bwMode="gray">
          <a:xfrm>
            <a:off x="6371980" y="35769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62B0753-1A85-B815-A255-3E62DB120805}"/>
              </a:ext>
            </a:extLst>
          </p:cNvPr>
          <p:cNvCxnSpPr>
            <a:cxnSpLocks/>
            <a:stCxn id="42" idx="0"/>
            <a:endCxn id="50" idx="2"/>
          </p:cNvCxnSpPr>
          <p:nvPr/>
        </p:nvCxnSpPr>
        <p:spPr bwMode="gray">
          <a:xfrm flipV="1">
            <a:off x="6263980" y="3702933"/>
            <a:ext cx="171000" cy="14636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/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/>
              <p:nvPr/>
            </p:nvSpPr>
            <p:spPr bwMode="gray">
              <a:xfrm>
                <a:off x="2627784" y="4124495"/>
                <a:ext cx="22322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7784" y="4124495"/>
                <a:ext cx="223224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/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C20E576B-2E1B-8ABA-B473-C6DCED89FC26}"/>
              </a:ext>
            </a:extLst>
          </p:cNvPr>
          <p:cNvSpPr/>
          <p:nvPr/>
        </p:nvSpPr>
        <p:spPr bwMode="gray">
          <a:xfrm>
            <a:off x="6498834" y="4138916"/>
            <a:ext cx="913162" cy="21441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FB41FDE4-DE71-BBD4-295A-BC3C9CF0E2DC}"/>
              </a:ext>
            </a:extLst>
          </p:cNvPr>
          <p:cNvCxnSpPr>
            <a:cxnSpLocks/>
            <a:endCxn id="1029" idx="2"/>
          </p:cNvCxnSpPr>
          <p:nvPr/>
        </p:nvCxnSpPr>
        <p:spPr bwMode="gray">
          <a:xfrm flipV="1">
            <a:off x="6864256" y="4353331"/>
            <a:ext cx="91159" cy="3600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/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b="0" dirty="0">
                    <a:solidFill>
                      <a:srgbClr val="C00000"/>
                    </a:solidFill>
                  </a:rPr>
                  <a:t>Structure in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blipFill>
                <a:blip r:embed="rId16"/>
                <a:stretch>
                  <a:fillRect l="-833" r="-833" b="-90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086FC31A-5B81-20BD-28DD-2201E09E6F36}"/>
              </a:ext>
            </a:extLst>
          </p:cNvPr>
          <p:cNvSpPr txBox="1"/>
          <p:nvPr/>
        </p:nvSpPr>
        <p:spPr bwMode="gray">
          <a:xfrm>
            <a:off x="667134" y="26837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BF14B17-4306-36B5-AB4F-9F6DA7E84159}"/>
              </a:ext>
            </a:extLst>
          </p:cNvPr>
          <p:cNvSpPr txBox="1"/>
          <p:nvPr/>
        </p:nvSpPr>
        <p:spPr bwMode="gray">
          <a:xfrm>
            <a:off x="2836384" y="268584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Corresponding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ADA7EF3-F475-7B7C-1830-CB5856FD2982}"/>
              </a:ext>
            </a:extLst>
          </p:cNvPr>
          <p:cNvSpPr txBox="1"/>
          <p:nvPr/>
        </p:nvSpPr>
        <p:spPr bwMode="gray">
          <a:xfrm>
            <a:off x="5262137" y="268914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 with more structure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15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20" grpId="0" animBg="1"/>
      <p:bldP spid="31" grpId="0" animBg="1"/>
      <p:bldP spid="32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47" grpId="0" animBg="1"/>
      <p:bldP spid="50" grpId="0" animBg="1"/>
      <p:bldP spid="1025" grpId="0"/>
      <p:bldP spid="1027" grpId="0"/>
      <p:bldP spid="1028" grpId="0"/>
      <p:bldP spid="1029" grpId="0" animBg="1"/>
      <p:bldP spid="1031" grpId="0"/>
      <p:bldP spid="1036" grpId="0"/>
      <p:bldP spid="1037" grpId="0"/>
      <p:bldP spid="10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942315" y="3321490"/>
            <a:ext cx="460173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5625888" y="3323756"/>
            <a:ext cx="176711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467FFC2-291A-FE23-3614-99320666AB2D}"/>
              </a:ext>
            </a:extLst>
          </p:cNvPr>
          <p:cNvSpPr txBox="1"/>
          <p:nvPr/>
        </p:nvSpPr>
        <p:spPr bwMode="gray">
          <a:xfrm>
            <a:off x="539552" y="4350776"/>
            <a:ext cx="6837468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Marginals are the product of all incoming messages from neighbouring factors!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162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36" grpId="0" animBg="1"/>
      <p:bldP spid="40" grpId="0" animBg="1"/>
      <p:bldP spid="41" grpId="0" animBg="1"/>
      <p:bldP spid="48" grpId="0"/>
      <p:bldP spid="49" grpId="0"/>
      <p:bldP spid="50" grpId="0"/>
      <p:bldP spid="51" grpId="0"/>
      <p:bldP spid="52" grpId="0"/>
      <p:bldP spid="54" grpId="0" build="p"/>
      <p:bldP spid="56" grpId="0"/>
      <p:bldP spid="58" grpId="0" animBg="1"/>
      <p:bldP spid="59" grpId="0" animBg="1"/>
      <p:bldP spid="60" grpId="0"/>
      <p:bldP spid="61" grpId="0"/>
      <p:bldP spid="68" grpId="0"/>
      <p:bldP spid="69" grpId="0"/>
      <p:bldP spid="15" grpId="0" animBg="1"/>
      <p:bldP spid="16" grpId="0" animBg="1"/>
      <p:bldP spid="23" grpId="0"/>
      <p:bldP spid="24" grpId="0" animBg="1"/>
      <p:bldP spid="31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Factor to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635896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4355976" y="3323756"/>
            <a:ext cx="241070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8928992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factor to a variable sum out all neighboring variables weighted by their incoming message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21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19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Variable to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131840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3851920" y="3323756"/>
            <a:ext cx="1800200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7539357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variable to a factor multiply incoming message from neighboring factors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722F08-2E9F-9215-7187-FA78312634F5}"/>
              </a:ext>
            </a:extLst>
          </p:cNvPr>
          <p:cNvCxnSpPr>
            <a:cxnSpLocks/>
          </p:cNvCxnSpPr>
          <p:nvPr/>
        </p:nvCxnSpPr>
        <p:spPr bwMode="gray">
          <a:xfrm rot="815074">
            <a:off x="2617333" y="130747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2EA5B7-8F2E-2A02-11AB-E69961401EB2}"/>
              </a:ext>
            </a:extLst>
          </p:cNvPr>
          <p:cNvCxnSpPr>
            <a:cxnSpLocks/>
          </p:cNvCxnSpPr>
          <p:nvPr/>
        </p:nvCxnSpPr>
        <p:spPr bwMode="gray">
          <a:xfrm rot="20622905">
            <a:off x="2633455" y="1745946"/>
            <a:ext cx="3593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260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22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Sum-Product Algorithm (Aji-McEliece, 1997)</a:t>
                </a:r>
                <a:r>
                  <a:rPr lang="en-DE" dirty="0"/>
                  <a:t>. Putting it all together, we have</a:t>
                </a:r>
              </a:p>
              <a:p>
                <a:pPr marL="268287" lvl="1" indent="0">
                  <a:buNone/>
                </a:pPr>
                <a:endParaRPr lang="en-DE" dirty="0"/>
              </a:p>
              <a:p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r>
                  <a:rPr lang="en-DE" b="1" dirty="0"/>
                  <a:t>Basis</a:t>
                </a:r>
                <a:r>
                  <a:rPr lang="en-DE" dirty="0"/>
                  <a:t>: Generalized distributive law (which also holds for max-product)</a:t>
                </a:r>
              </a:p>
              <a:p>
                <a:r>
                  <a:rPr lang="en-DE" b="1" dirty="0"/>
                  <a:t>Efficiency</a:t>
                </a:r>
                <a:r>
                  <a:rPr lang="en-DE" dirty="0"/>
                  <a:t>: By storing messages, we </a:t>
                </a:r>
              </a:p>
              <a:p>
                <a:pPr lvl="1"/>
                <a:r>
                  <a:rPr lang="en-DE" sz="1200" dirty="0"/>
                  <a:t>Only have to compute local summations in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 dirty="0"/>
                  <a:t> where tree-width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ne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DE" sz="1200" dirty="0"/>
                  <a:t>!</a:t>
                </a:r>
              </a:p>
              <a:p>
                <a:pPr lvl="1"/>
                <a:r>
                  <a:rPr lang="en-DE" sz="1200" dirty="0"/>
                  <a:t>All marginals can be computed recursively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 vs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68DE544-A6B5-5EF4-D615-8A5BCE22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</a:t>
            </a:r>
          </a:p>
        </p:txBody>
      </p:sp>
      <p:pic>
        <p:nvPicPr>
          <p:cNvPr id="10242" name="Picture 2" descr="McEliece retirement">
            <a:extLst>
              <a:ext uri="{FF2B5EF4-FFF2-40B4-BE49-F238E27FC236}">
                <a16:creationId xmlns:a16="http://schemas.microsoft.com/office/drawing/2014/main" id="{62B730D6-28E1-342D-25DA-141F9630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1858" y="1131590"/>
            <a:ext cx="963366" cy="11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A74538-5E5A-8B5B-BF65-7B60680FD25A}"/>
              </a:ext>
            </a:extLst>
          </p:cNvPr>
          <p:cNvSpPr txBox="1"/>
          <p:nvPr/>
        </p:nvSpPr>
        <p:spPr bwMode="gray">
          <a:xfrm>
            <a:off x="7769807" y="2268241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Robert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McEliece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(1942 – 2019)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/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48D273-4C22-AB92-59AA-6E4EFB472E3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39952" y="2806517"/>
            <a:ext cx="2160240" cy="13494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D2689F5-3A95-620D-A88F-F132306E8154}"/>
              </a:ext>
            </a:extLst>
          </p:cNvPr>
          <p:cNvSpPr/>
          <p:nvPr/>
        </p:nvSpPr>
        <p:spPr bwMode="gray">
          <a:xfrm>
            <a:off x="2090584" y="2243979"/>
            <a:ext cx="2049368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17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Redundandencies</a:t>
                </a:r>
                <a:r>
                  <a:rPr lang="en-DE" dirty="0"/>
                  <a:t>. By the very definition of messages and marginals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lvl="1"/>
                <a:r>
                  <a:rPr lang="en-DE" sz="1200" b="1" dirty="0"/>
                  <a:t>Interpretation</a:t>
                </a:r>
                <a:r>
                  <a:rPr lang="en-DE" sz="1200" dirty="0"/>
                  <a:t>. Application of Bayes’ rule at a variable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at factor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200" dirty="0"/>
              </a:p>
              <a:p>
                <a:endParaRPr lang="en-DE" b="1" dirty="0"/>
              </a:p>
              <a:p>
                <a:r>
                  <a:rPr lang="en-DE" b="1" dirty="0"/>
                  <a:t>Storage Efficiency</a:t>
                </a:r>
                <a:r>
                  <a:rPr lang="en-DE" dirty="0"/>
                  <a:t>. We only store the marginals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because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Exponential Family</a:t>
                </a:r>
                <a:r>
                  <a:rPr lang="en-DE" dirty="0"/>
                  <a:t>. If all the messages from factors to variables are in the exponential family, then the marginals and messages from the variable to factors are simply additions and subtraction of natural parameters!</a:t>
                </a:r>
              </a:p>
              <a:p>
                <a:pPr lvl="1"/>
                <a:r>
                  <a:rPr lang="en-DE" sz="1200" dirty="0"/>
                  <a:t>If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DE" sz="1200" dirty="0"/>
              </a:p>
              <a:p>
                <a:pPr lvl="1"/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31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67DAEC-E5A8-082A-B380-6E674078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Even more efficiency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A99E9C-1673-8C93-209E-5E7ABEB4EB27}"/>
              </a:ext>
            </a:extLst>
          </p:cNvPr>
          <p:cNvCxnSpPr>
            <a:cxnSpLocks/>
            <a:stCxn id="7" idx="1"/>
          </p:cNvCxnSpPr>
          <p:nvPr/>
        </p:nvCxnSpPr>
        <p:spPr bwMode="gray">
          <a:xfrm flipH="1">
            <a:off x="6039746" y="1825627"/>
            <a:ext cx="64148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A3E069-F18C-7BCB-13A1-D9887CC3BB49}"/>
              </a:ext>
            </a:extLst>
          </p:cNvPr>
          <p:cNvSpPr/>
          <p:nvPr/>
        </p:nvSpPr>
        <p:spPr bwMode="gray">
          <a:xfrm>
            <a:off x="4427984" y="1563638"/>
            <a:ext cx="158417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/>
              <p:nvPr/>
            </p:nvSpPr>
            <p:spPr bwMode="gray">
              <a:xfrm>
                <a:off x="6681233" y="1717615"/>
                <a:ext cx="91440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4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81233" y="1717615"/>
                <a:ext cx="914400" cy="216024"/>
              </a:xfrm>
              <a:prstGeom prst="rect">
                <a:avLst/>
              </a:prstGeom>
              <a:blipFill>
                <a:blip r:embed="rId3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E262C5-9E8D-90C4-7038-9CC39EBDE81C}"/>
              </a:ext>
            </a:extLst>
          </p:cNvPr>
          <p:cNvSpPr/>
          <p:nvPr/>
        </p:nvSpPr>
        <p:spPr bwMode="gray">
          <a:xfrm>
            <a:off x="3959932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576D0-4AC7-B7A9-9988-9D724E3276C7}"/>
              </a:ext>
            </a:extLst>
          </p:cNvPr>
          <p:cNvSpPr txBox="1"/>
          <p:nvPr/>
        </p:nvSpPr>
        <p:spPr bwMode="gray">
          <a:xfrm>
            <a:off x="5077801" y="2715766"/>
            <a:ext cx="50231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054496-2CAF-B429-70DC-57CDB58E7BF4}"/>
              </a:ext>
            </a:extLst>
          </p:cNvPr>
          <p:cNvCxnSpPr>
            <a:cxnSpLocks/>
            <a:stCxn id="10" idx="1"/>
          </p:cNvCxnSpPr>
          <p:nvPr/>
        </p:nvCxnSpPr>
        <p:spPr bwMode="gray">
          <a:xfrm flipH="1" flipV="1">
            <a:off x="4572000" y="2501427"/>
            <a:ext cx="505801" cy="3223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0BD84AD-4A90-AEF6-5807-270772BE0C1F}"/>
              </a:ext>
            </a:extLst>
          </p:cNvPr>
          <p:cNvSpPr/>
          <p:nvPr/>
        </p:nvSpPr>
        <p:spPr bwMode="gray">
          <a:xfrm>
            <a:off x="3275856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/>
              <p:nvPr/>
            </p:nvSpPr>
            <p:spPr bwMode="gray">
              <a:xfrm>
                <a:off x="3217597" y="2770218"/>
                <a:ext cx="864096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Likelihood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normalization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7597" y="2770218"/>
                <a:ext cx="864096" cy="216024"/>
              </a:xfrm>
              <a:prstGeom prst="rect">
                <a:avLst/>
              </a:prstGeom>
              <a:blipFill>
                <a:blip r:embed="rId4"/>
                <a:stretch>
                  <a:fillRect l="-50725" r="-49275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5AAFD-F28E-93C7-DBD2-BCB808E88DA4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 bwMode="gray">
          <a:xfrm flipH="1" flipV="1">
            <a:off x="3581890" y="2627441"/>
            <a:ext cx="67755" cy="1427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0331A1F-5FE3-C12F-9E4B-9A4A194B38CB}"/>
              </a:ext>
            </a:extLst>
          </p:cNvPr>
          <p:cNvSpPr/>
          <p:nvPr/>
        </p:nvSpPr>
        <p:spPr bwMode="gray">
          <a:xfrm>
            <a:off x="2770055" y="2375413"/>
            <a:ext cx="34525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A69D56-2DA7-E687-98C7-BE7DE7C72869}"/>
              </a:ext>
            </a:extLst>
          </p:cNvPr>
          <p:cNvSpPr txBox="1"/>
          <p:nvPr/>
        </p:nvSpPr>
        <p:spPr bwMode="gray">
          <a:xfrm>
            <a:off x="1423865" y="2720989"/>
            <a:ext cx="79762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posterior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193F2C-1313-510B-5218-55FA762E0A71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 bwMode="gray">
          <a:xfrm flipV="1">
            <a:off x="2221489" y="2501427"/>
            <a:ext cx="548566" cy="3275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038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/>
      <p:bldP spid="9" grpId="0" animBg="1"/>
      <p:bldP spid="10" grpId="0"/>
      <p:bldP spid="15" grpId="0" animBg="1"/>
      <p:bldP spid="16" grpId="0"/>
      <p:bldP spid="21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Speeding up Bayesian Linear Regression</a:t>
                </a:r>
                <a:r>
                  <a:rPr lang="en-DE" dirty="0"/>
                  <a:t>: Factorize the prior </a:t>
                </a:r>
                <a:r>
                  <a:rPr lang="en-DE" b="1" dirty="0"/>
                  <a:t>and</a:t>
                </a:r>
                <a:r>
                  <a:rPr lang="en-DE" dirty="0"/>
                  <a:t> posterior over the weight vector and then use message passing</a:t>
                </a:r>
              </a:p>
              <a:p>
                <a:pPr lvl="1"/>
                <a:r>
                  <a:rPr lang="en-DE" sz="1200" dirty="0"/>
                  <a:t>Since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is fixed for a single update, use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DE" sz="1200" dirty="0"/>
              </a:p>
              <a:p>
                <a:pPr lvl="1"/>
                <a:r>
                  <a:rPr lang="en-DE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One can show that the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(tutorial!)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Fast 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/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8431F-5795-B2BB-5A0B-FDC0C3DF4BB9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8343400" y="2000508"/>
            <a:ext cx="369072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217401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E2B61C-B48A-934D-6741-2976ECA1CB91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7858564" y="2000508"/>
            <a:ext cx="358837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280400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58C24-C2BC-6DDC-955A-E1D665AB35CB}"/>
              </a:ext>
            </a:extLst>
          </p:cNvPr>
          <p:cNvSpPr/>
          <p:nvPr/>
        </p:nvSpPr>
        <p:spPr bwMode="gray">
          <a:xfrm>
            <a:off x="8649472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5564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F10E41-6690-C72F-05B1-96ACB20CD4C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8712472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858564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216807" y="309667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279807" y="2895985"/>
            <a:ext cx="593" cy="2006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/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275758" y="2238776"/>
                <a:ext cx="878216" cy="276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758" y="2238776"/>
                <a:ext cx="878216" cy="276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0442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169931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8F3EBE-73ED-DCAF-50BA-143170C9AA6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95060" y="2000508"/>
            <a:ext cx="191572" cy="1617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691A62-B577-4139-6FB4-B67B7BA94C96}"/>
              </a:ext>
            </a:extLst>
          </p:cNvPr>
          <p:cNvCxnSpPr>
            <a:cxnSpLocks/>
          </p:cNvCxnSpPr>
          <p:nvPr/>
        </p:nvCxnSpPr>
        <p:spPr bwMode="gray">
          <a:xfrm flipV="1">
            <a:off x="8359435" y="1986753"/>
            <a:ext cx="214268" cy="1508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80D401-2BF3-2228-D6B9-436DC1A83CD3}"/>
              </a:ext>
            </a:extLst>
          </p:cNvPr>
          <p:cNvCxnSpPr>
            <a:cxnSpLocks/>
          </p:cNvCxnSpPr>
          <p:nvPr/>
        </p:nvCxnSpPr>
        <p:spPr bwMode="gray">
          <a:xfrm>
            <a:off x="8820407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FA2F68-7D59-B30F-2601-6F412FC58A4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057706" y="3553118"/>
            <a:ext cx="515053" cy="5308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B13A5DA-7648-9C21-66DF-C34CE4077096}"/>
              </a:ext>
            </a:extLst>
          </p:cNvPr>
          <p:cNvSpPr/>
          <p:nvPr/>
        </p:nvSpPr>
        <p:spPr bwMode="gray">
          <a:xfrm>
            <a:off x="3833570" y="3197273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B301B7-CF16-268C-1DCC-11F065634D21}"/>
              </a:ext>
            </a:extLst>
          </p:cNvPr>
          <p:cNvSpPr/>
          <p:nvPr/>
        </p:nvSpPr>
        <p:spPr bwMode="gray">
          <a:xfrm>
            <a:off x="3730342" y="3651870"/>
            <a:ext cx="1057682" cy="49219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DFB302-8226-3F82-CA9F-FDA22B5C27FB}"/>
              </a:ext>
            </a:extLst>
          </p:cNvPr>
          <p:cNvCxnSpPr>
            <a:cxnSpLocks/>
            <a:endCxn id="42" idx="3"/>
          </p:cNvCxnSpPr>
          <p:nvPr/>
        </p:nvCxnSpPr>
        <p:spPr bwMode="gray">
          <a:xfrm flipH="1" flipV="1">
            <a:off x="4788024" y="3897969"/>
            <a:ext cx="784735" cy="2460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C46D76-EC49-058D-5DE0-BE42DCB16150}"/>
              </a:ext>
            </a:extLst>
          </p:cNvPr>
          <p:cNvSpPr txBox="1"/>
          <p:nvPr/>
        </p:nvSpPr>
        <p:spPr bwMode="gray">
          <a:xfrm>
            <a:off x="5537499" y="4005981"/>
            <a:ext cx="1914821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largest for parameter with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largest uncertainty so far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0D041B-B1F0-95BB-A4B0-D8F35E4B89E9}"/>
              </a:ext>
            </a:extLst>
          </p:cNvPr>
          <p:cNvSpPr txBox="1"/>
          <p:nvPr/>
        </p:nvSpPr>
        <p:spPr bwMode="gray">
          <a:xfrm>
            <a:off x="2839890" y="4415692"/>
            <a:ext cx="1914821" cy="2042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multiplicative update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F2B25B-1302-2AFF-C952-C110DC8927B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371025" y="3915321"/>
            <a:ext cx="23613" cy="5003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/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target mismatch is measured</a:t>
                </a:r>
                <a:br>
                  <a:rPr lang="en-GB" sz="1000" dirty="0">
                    <a:solidFill>
                      <a:srgbClr val="C00000"/>
                    </a:solidFill>
                  </a:rPr>
                </a:br>
                <a:r>
                  <a:rPr lang="en-GB" sz="1000" dirty="0">
                    <a:solidFill>
                      <a:srgbClr val="C00000"/>
                    </a:solidFill>
                  </a:rPr>
                  <a:t>in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blipFill>
                <a:blip r:embed="rId15"/>
                <a:stretch>
                  <a:fillRect t="-7407" b="-1851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BCAC8A-B965-9A74-D1BB-297686245DC4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5101" y="3435846"/>
            <a:ext cx="732041" cy="21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23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15" grpId="0"/>
      <p:bldP spid="16" grpId="0" animBg="1"/>
      <p:bldP spid="20" grpId="0"/>
      <p:bldP spid="22" grpId="0"/>
      <p:bldP spid="23" grpId="0"/>
      <p:bldP spid="35" grpId="0"/>
      <p:bldP spid="36" grpId="0"/>
      <p:bldP spid="37" grpId="0"/>
      <p:bldP spid="38" grpId="0"/>
      <p:bldP spid="39" grpId="0"/>
      <p:bldP spid="41" grpId="0" animBg="1"/>
      <p:bldP spid="42" grpId="0" animBg="1"/>
      <p:bldP spid="47" grpId="0"/>
      <p:bldP spid="48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A1107-6628-E430-1EBB-DA39DB08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Speeding up Bayesian Linear Regression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0023E1C-0A5A-CEFE-A51F-07B3A8112769}"/>
              </a:ext>
            </a:extLst>
          </p:cNvPr>
          <p:cNvGrpSpPr/>
          <p:nvPr/>
        </p:nvGrpSpPr>
        <p:grpSpPr>
          <a:xfrm>
            <a:off x="219806" y="1762517"/>
            <a:ext cx="2736304" cy="1824202"/>
            <a:chOff x="219806" y="1762517"/>
            <a:chExt cx="2736304" cy="182420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81996CD-D7B4-A71E-E97D-44340D2EB72A}"/>
                </a:ext>
              </a:extLst>
            </p:cNvPr>
            <p:cNvSpPr/>
            <p:nvPr/>
          </p:nvSpPr>
          <p:spPr>
            <a:xfrm>
              <a:off x="219806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1FDE17-BFBB-C644-F535-722AFCBDFE27}"/>
                </a:ext>
              </a:extLst>
            </p:cNvPr>
            <p:cNvSpPr/>
            <p:nvPr/>
          </p:nvSpPr>
          <p:spPr>
            <a:xfrm>
              <a:off x="553981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AD6783-CE79-41E4-38F3-B82EA291207A}"/>
                </a:ext>
              </a:extLst>
            </p:cNvPr>
            <p:cNvSpPr/>
            <p:nvPr/>
          </p:nvSpPr>
          <p:spPr>
            <a:xfrm>
              <a:off x="75890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224092F-B8E2-F6D2-8BF0-114B593F698E}"/>
                </a:ext>
              </a:extLst>
            </p:cNvPr>
            <p:cNvSpPr/>
            <p:nvPr/>
          </p:nvSpPr>
          <p:spPr>
            <a:xfrm>
              <a:off x="103581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00B2D43-C845-257C-49D1-7B9E267CC3D8}"/>
                </a:ext>
              </a:extLst>
            </p:cNvPr>
            <p:cNvSpPr/>
            <p:nvPr/>
          </p:nvSpPr>
          <p:spPr>
            <a:xfrm>
              <a:off x="1312737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55AD4D8-C3FE-FB6B-63B6-68186C3AD751}"/>
                </a:ext>
              </a:extLst>
            </p:cNvPr>
            <p:cNvSpPr/>
            <p:nvPr/>
          </p:nvSpPr>
          <p:spPr>
            <a:xfrm>
              <a:off x="15896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B03226D-7F61-D55C-9FA9-72A6DEB3450F}"/>
                </a:ext>
              </a:extLst>
            </p:cNvPr>
            <p:cNvSpPr/>
            <p:nvPr/>
          </p:nvSpPr>
          <p:spPr>
            <a:xfrm>
              <a:off x="186657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BA8BEE9-7C92-066D-FE27-3B05F4F92DB7}"/>
                </a:ext>
              </a:extLst>
            </p:cNvPr>
            <p:cNvSpPr/>
            <p:nvPr/>
          </p:nvSpPr>
          <p:spPr>
            <a:xfrm>
              <a:off x="214349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25E572E-F671-4927-37A5-9CF847F1B369}"/>
                </a:ext>
              </a:extLst>
            </p:cNvPr>
            <p:cNvSpPr/>
            <p:nvPr/>
          </p:nvSpPr>
          <p:spPr>
            <a:xfrm>
              <a:off x="24204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E0A421-14AA-6006-4751-45A9E91085F3}"/>
                </a:ext>
              </a:extLst>
            </p:cNvPr>
            <p:cNvSpPr/>
            <p:nvPr/>
          </p:nvSpPr>
          <p:spPr>
            <a:xfrm>
              <a:off x="26973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B5543B2-5F59-8EA8-8A10-B6360C0E4554}"/>
                </a:ext>
              </a:extLst>
            </p:cNvPr>
            <p:cNvSpPr/>
            <p:nvPr/>
          </p:nvSpPr>
          <p:spPr>
            <a:xfrm>
              <a:off x="553981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392D8A-9F88-2AB7-CF8D-67E9DAA1D221}"/>
                </a:ext>
              </a:extLst>
            </p:cNvPr>
            <p:cNvSpPr/>
            <p:nvPr/>
          </p:nvSpPr>
          <p:spPr>
            <a:xfrm>
              <a:off x="75890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C5517B2-820B-FC1B-204C-91A63A3118D1}"/>
                </a:ext>
              </a:extLst>
            </p:cNvPr>
            <p:cNvSpPr/>
            <p:nvPr/>
          </p:nvSpPr>
          <p:spPr>
            <a:xfrm>
              <a:off x="103581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09A6872-420D-6EE2-E398-C486E81C9FCF}"/>
                </a:ext>
              </a:extLst>
            </p:cNvPr>
            <p:cNvSpPr/>
            <p:nvPr/>
          </p:nvSpPr>
          <p:spPr>
            <a:xfrm>
              <a:off x="1312737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B6A1ABF-BAB8-08AE-4F20-133211B2CD6D}"/>
                </a:ext>
              </a:extLst>
            </p:cNvPr>
            <p:cNvSpPr/>
            <p:nvPr/>
          </p:nvSpPr>
          <p:spPr>
            <a:xfrm>
              <a:off x="15896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80DD71B-A7A9-A750-C9EB-F4828CE79965}"/>
                </a:ext>
              </a:extLst>
            </p:cNvPr>
            <p:cNvSpPr/>
            <p:nvPr/>
          </p:nvSpPr>
          <p:spPr>
            <a:xfrm>
              <a:off x="186657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372087A-A3C2-EDB6-368E-BF5A491EED19}"/>
                </a:ext>
              </a:extLst>
            </p:cNvPr>
            <p:cNvSpPr/>
            <p:nvPr/>
          </p:nvSpPr>
          <p:spPr>
            <a:xfrm>
              <a:off x="214349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A6FD53D-4582-23E3-EB44-50E547FF80D8}"/>
                </a:ext>
              </a:extLst>
            </p:cNvPr>
            <p:cNvSpPr/>
            <p:nvPr/>
          </p:nvSpPr>
          <p:spPr>
            <a:xfrm>
              <a:off x="24204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776109B-0C16-3DEE-7841-6B6CAAFFD527}"/>
                </a:ext>
              </a:extLst>
            </p:cNvPr>
            <p:cNvSpPr/>
            <p:nvPr/>
          </p:nvSpPr>
          <p:spPr>
            <a:xfrm>
              <a:off x="26973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7BC507A-E76F-40B2-4E36-70D40053DC06}"/>
                </a:ext>
              </a:extLst>
            </p:cNvPr>
            <p:cNvSpPr/>
            <p:nvPr/>
          </p:nvSpPr>
          <p:spPr>
            <a:xfrm>
              <a:off x="653805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07DDEAD-8FF1-09D5-DD0E-32183D71D921}"/>
                </a:ext>
              </a:extLst>
            </p:cNvPr>
            <p:cNvSpPr/>
            <p:nvPr/>
          </p:nvSpPr>
          <p:spPr>
            <a:xfrm>
              <a:off x="729272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17BF36-FE57-D9CC-F5A4-C88E961F5041}"/>
                </a:ext>
              </a:extLst>
            </p:cNvPr>
            <p:cNvSpPr/>
            <p:nvPr/>
          </p:nvSpPr>
          <p:spPr>
            <a:xfrm>
              <a:off x="793331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E23FEE-BE98-4AAF-8AF8-A421A39F4D9D}"/>
                </a:ext>
              </a:extLst>
            </p:cNvPr>
            <p:cNvSpPr/>
            <p:nvPr/>
          </p:nvSpPr>
          <p:spPr>
            <a:xfrm>
              <a:off x="820211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8605673-5723-3154-F15C-3A65D632BD74}"/>
                </a:ext>
              </a:extLst>
            </p:cNvPr>
            <p:cNvSpPr/>
            <p:nvPr/>
          </p:nvSpPr>
          <p:spPr>
            <a:xfrm>
              <a:off x="966863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09F918F-EE4A-2AF5-F31D-1D66AA9B664A}"/>
                </a:ext>
              </a:extLst>
            </p:cNvPr>
            <p:cNvSpPr/>
            <p:nvPr/>
          </p:nvSpPr>
          <p:spPr>
            <a:xfrm>
              <a:off x="1030922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AFBE697-0534-0D87-F034-4791EF88A788}"/>
                </a:ext>
              </a:extLst>
            </p:cNvPr>
            <p:cNvSpPr/>
            <p:nvPr/>
          </p:nvSpPr>
          <p:spPr>
            <a:xfrm>
              <a:off x="1057110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716FB97-92C7-696E-59CE-6D7387A73842}"/>
                </a:ext>
              </a:extLst>
            </p:cNvPr>
            <p:cNvSpPr/>
            <p:nvPr/>
          </p:nvSpPr>
          <p:spPr>
            <a:xfrm>
              <a:off x="1245374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9273574-C056-FB1D-9BF4-E9AD4998E16D}"/>
                </a:ext>
              </a:extLst>
            </p:cNvPr>
            <p:cNvSpPr/>
            <p:nvPr/>
          </p:nvSpPr>
          <p:spPr>
            <a:xfrm>
              <a:off x="1309434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FBAC34C-59AA-5F7A-DD95-BCE9B0EA62D9}"/>
                </a:ext>
              </a:extLst>
            </p:cNvPr>
            <p:cNvSpPr/>
            <p:nvPr/>
          </p:nvSpPr>
          <p:spPr>
            <a:xfrm>
              <a:off x="1336313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074250A-C048-DDA2-2927-1DE014C79757}"/>
                </a:ext>
              </a:extLst>
            </p:cNvPr>
            <p:cNvSpPr/>
            <p:nvPr/>
          </p:nvSpPr>
          <p:spPr>
            <a:xfrm>
              <a:off x="1520211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778A463-7BF3-D62E-6FB7-59B6C64CFF52}"/>
                </a:ext>
              </a:extLst>
            </p:cNvPr>
            <p:cNvSpPr/>
            <p:nvPr/>
          </p:nvSpPr>
          <p:spPr>
            <a:xfrm>
              <a:off x="1584275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798EFC5-DF1E-0AF3-68AD-C7C0479F55BE}"/>
                </a:ext>
              </a:extLst>
            </p:cNvPr>
            <p:cNvSpPr/>
            <p:nvPr/>
          </p:nvSpPr>
          <p:spPr>
            <a:xfrm>
              <a:off x="1608845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C8DE9E8-96DB-3A8A-F6B2-23CA12A277E9}"/>
                </a:ext>
              </a:extLst>
            </p:cNvPr>
            <p:cNvSpPr/>
            <p:nvPr/>
          </p:nvSpPr>
          <p:spPr>
            <a:xfrm>
              <a:off x="1797456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BCF6E2B-D74F-E992-F9EA-C3ADF668483E}"/>
                </a:ext>
              </a:extLst>
            </p:cNvPr>
            <p:cNvSpPr/>
            <p:nvPr/>
          </p:nvSpPr>
          <p:spPr>
            <a:xfrm>
              <a:off x="1861519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9283CAC-EEBB-56A0-B120-F0749FD4162E}"/>
                </a:ext>
              </a:extLst>
            </p:cNvPr>
            <p:cNvSpPr/>
            <p:nvPr/>
          </p:nvSpPr>
          <p:spPr>
            <a:xfrm>
              <a:off x="1888073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A0EB5C6-BB4B-65D0-078E-B3D8F85DF4F1}"/>
                </a:ext>
              </a:extLst>
            </p:cNvPr>
            <p:cNvSpPr/>
            <p:nvPr/>
          </p:nvSpPr>
          <p:spPr>
            <a:xfrm>
              <a:off x="2074632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101AC44-4C71-A6C0-B084-C76A2930C1F7}"/>
                </a:ext>
              </a:extLst>
            </p:cNvPr>
            <p:cNvSpPr/>
            <p:nvPr/>
          </p:nvSpPr>
          <p:spPr>
            <a:xfrm>
              <a:off x="2138684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8B9F892-E291-F6B8-6395-695D0F698917}"/>
                </a:ext>
              </a:extLst>
            </p:cNvPr>
            <p:cNvSpPr/>
            <p:nvPr/>
          </p:nvSpPr>
          <p:spPr>
            <a:xfrm>
              <a:off x="2165055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CA5CF42-081E-36EB-38D6-74E529C635EA}"/>
                </a:ext>
              </a:extLst>
            </p:cNvPr>
            <p:cNvSpPr/>
            <p:nvPr/>
          </p:nvSpPr>
          <p:spPr>
            <a:xfrm>
              <a:off x="2353530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9AACA1C-F537-62E0-BBA5-92E4402708C3}"/>
                </a:ext>
              </a:extLst>
            </p:cNvPr>
            <p:cNvSpPr/>
            <p:nvPr/>
          </p:nvSpPr>
          <p:spPr>
            <a:xfrm>
              <a:off x="2413432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F438C3C-2B04-A3FF-5570-35D012F68B0F}"/>
                </a:ext>
              </a:extLst>
            </p:cNvPr>
            <p:cNvSpPr/>
            <p:nvPr/>
          </p:nvSpPr>
          <p:spPr>
            <a:xfrm>
              <a:off x="2439621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59E5829-D44E-3678-005E-9A6811938D06}"/>
                </a:ext>
              </a:extLst>
            </p:cNvPr>
            <p:cNvSpPr/>
            <p:nvPr/>
          </p:nvSpPr>
          <p:spPr>
            <a:xfrm>
              <a:off x="2632040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78FB226-A021-82FA-C009-40AA25180515}"/>
                </a:ext>
              </a:extLst>
            </p:cNvPr>
            <p:cNvSpPr/>
            <p:nvPr/>
          </p:nvSpPr>
          <p:spPr>
            <a:xfrm>
              <a:off x="2691942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0F116EA-37AD-188B-3D62-4525C68A717A}"/>
                </a:ext>
              </a:extLst>
            </p:cNvPr>
            <p:cNvSpPr/>
            <p:nvPr/>
          </p:nvSpPr>
          <p:spPr>
            <a:xfrm>
              <a:off x="2718826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106A4F2-1CE6-7C89-C920-37D6F1AC99F7}"/>
                </a:ext>
              </a:extLst>
            </p:cNvPr>
            <p:cNvSpPr/>
            <p:nvPr/>
          </p:nvSpPr>
          <p:spPr>
            <a:xfrm>
              <a:off x="169714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71F989F-DE0F-8CCA-2D21-7C0C2D3B8A93}"/>
                </a:ext>
              </a:extLst>
            </p:cNvPr>
            <p:cNvSpPr/>
            <p:nvPr/>
          </p:nvSpPr>
          <p:spPr>
            <a:xfrm>
              <a:off x="553981" y="308901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D2BDF90-A913-6715-3194-D1C82DB7504F}"/>
                </a:ext>
              </a:extLst>
            </p:cNvPr>
            <p:cNvSpPr/>
            <p:nvPr/>
          </p:nvSpPr>
          <p:spPr>
            <a:xfrm>
              <a:off x="553981" y="282396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F58C1E1-5763-C0E0-8178-3EE204C286AD}"/>
                </a:ext>
              </a:extLst>
            </p:cNvPr>
            <p:cNvSpPr/>
            <p:nvPr/>
          </p:nvSpPr>
          <p:spPr>
            <a:xfrm>
              <a:off x="553981" y="2558914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D5A18FF-4AF6-CCCA-90C1-815EE63C2568}"/>
                </a:ext>
              </a:extLst>
            </p:cNvPr>
            <p:cNvSpPr/>
            <p:nvPr/>
          </p:nvSpPr>
          <p:spPr>
            <a:xfrm>
              <a:off x="553981" y="2293862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3B5AF7C-12F4-2C06-27AD-26836B6F8E45}"/>
                </a:ext>
              </a:extLst>
            </p:cNvPr>
            <p:cNvSpPr/>
            <p:nvPr/>
          </p:nvSpPr>
          <p:spPr>
            <a:xfrm>
              <a:off x="553981" y="202881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5D21B1D-3990-1530-430F-01D623E08500}"/>
                </a:ext>
              </a:extLst>
            </p:cNvPr>
            <p:cNvSpPr/>
            <p:nvPr/>
          </p:nvSpPr>
          <p:spPr>
            <a:xfrm>
              <a:off x="5539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FDEFF0B-B2A1-DC24-EC6B-581A284D2BC9}"/>
                </a:ext>
              </a:extLst>
            </p:cNvPr>
            <p:cNvSpPr/>
            <p:nvPr/>
          </p:nvSpPr>
          <p:spPr>
            <a:xfrm>
              <a:off x="553981" y="308901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CB41DB9-9C51-6EB9-6F65-E768B6D6FA4D}"/>
                </a:ext>
              </a:extLst>
            </p:cNvPr>
            <p:cNvSpPr/>
            <p:nvPr/>
          </p:nvSpPr>
          <p:spPr>
            <a:xfrm>
              <a:off x="553981" y="282396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75B3246-B224-4551-BF8D-417F6A4D7672}"/>
                </a:ext>
              </a:extLst>
            </p:cNvPr>
            <p:cNvSpPr/>
            <p:nvPr/>
          </p:nvSpPr>
          <p:spPr>
            <a:xfrm>
              <a:off x="553981" y="2558914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685E636-5C1F-1775-4165-0D2C9541262F}"/>
                </a:ext>
              </a:extLst>
            </p:cNvPr>
            <p:cNvSpPr/>
            <p:nvPr/>
          </p:nvSpPr>
          <p:spPr>
            <a:xfrm>
              <a:off x="553981" y="2293862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AE96F13-944D-35CA-1A88-C6A8DB2263E7}"/>
                </a:ext>
              </a:extLst>
            </p:cNvPr>
            <p:cNvSpPr/>
            <p:nvPr/>
          </p:nvSpPr>
          <p:spPr>
            <a:xfrm>
              <a:off x="553981" y="202881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966364C-F577-7D04-430C-BD558DA197BD}"/>
                </a:ext>
              </a:extLst>
            </p:cNvPr>
            <p:cNvSpPr/>
            <p:nvPr/>
          </p:nvSpPr>
          <p:spPr>
            <a:xfrm>
              <a:off x="375027" y="3053288"/>
              <a:ext cx="47663" cy="71542"/>
            </a:xfrm>
            <a:custGeom>
              <a:avLst/>
              <a:gdLst>
                <a:gd name="connsiteX0" fmla="*/ 23831 w 47663"/>
                <a:gd name="connsiteY0" fmla="*/ 7399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99 h 71542"/>
                <a:gd name="connsiteX9" fmla="*/ 23831 w 47663"/>
                <a:gd name="connsiteY9" fmla="*/ 0 h 71542"/>
                <a:gd name="connsiteX10" fmla="*/ 41520 w 47663"/>
                <a:gd name="connsiteY10" fmla="*/ 9201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201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99"/>
                  </a:moveTo>
                  <a:cubicBezTo>
                    <a:pt x="19028" y="7399"/>
                    <a:pt x="15410" y="9771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55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55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71"/>
                    <a:pt x="28665" y="7399"/>
                    <a:pt x="23831" y="7399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201"/>
                  </a:cubicBezTo>
                  <a:cubicBezTo>
                    <a:pt x="45615" y="15301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301"/>
                    <a:pt x="6096" y="9201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7B7806A-E935-CE51-A6CA-352D805A320B}"/>
                </a:ext>
              </a:extLst>
            </p:cNvPr>
            <p:cNvSpPr/>
            <p:nvPr/>
          </p:nvSpPr>
          <p:spPr>
            <a:xfrm>
              <a:off x="439086" y="311176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19DB992-3086-0C6B-3DD4-8CD6243F0145}"/>
                </a:ext>
              </a:extLst>
            </p:cNvPr>
            <p:cNvSpPr/>
            <p:nvPr/>
          </p:nvSpPr>
          <p:spPr>
            <a:xfrm>
              <a:off x="465272" y="3053288"/>
              <a:ext cx="47664" cy="71542"/>
            </a:xfrm>
            <a:custGeom>
              <a:avLst/>
              <a:gdLst>
                <a:gd name="connsiteX0" fmla="*/ 23832 w 47664"/>
                <a:gd name="connsiteY0" fmla="*/ 7399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99 h 71542"/>
                <a:gd name="connsiteX9" fmla="*/ 23832 w 47664"/>
                <a:gd name="connsiteY9" fmla="*/ 0 h 71542"/>
                <a:gd name="connsiteX10" fmla="*/ 41521 w 47664"/>
                <a:gd name="connsiteY10" fmla="*/ 9201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201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99"/>
                  </a:moveTo>
                  <a:cubicBezTo>
                    <a:pt x="19029" y="7399"/>
                    <a:pt x="15411" y="9771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55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55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71"/>
                    <a:pt x="28666" y="7399"/>
                    <a:pt x="23832" y="7399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201"/>
                  </a:cubicBezTo>
                  <a:cubicBezTo>
                    <a:pt x="45616" y="15301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301"/>
                    <a:pt x="6097" y="9201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EF908AA-CE32-E5A1-A2F8-A373BABB5835}"/>
                </a:ext>
              </a:extLst>
            </p:cNvPr>
            <p:cNvSpPr/>
            <p:nvPr/>
          </p:nvSpPr>
          <p:spPr>
            <a:xfrm>
              <a:off x="376320" y="2788241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7 h 71540"/>
                <a:gd name="connsiteX13" fmla="*/ 23832 w 47662"/>
                <a:gd name="connsiteY13" fmla="*/ 71541 h 71540"/>
                <a:gd name="connsiteX14" fmla="*/ 6096 w 47662"/>
                <a:gd name="connsiteY14" fmla="*/ 62397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0B7BEDB-A1FC-4BC1-51D4-7E960011A922}"/>
                </a:ext>
              </a:extLst>
            </p:cNvPr>
            <p:cNvSpPr/>
            <p:nvPr/>
          </p:nvSpPr>
          <p:spPr>
            <a:xfrm>
              <a:off x="440379" y="284671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D01A289-B034-3447-6A2A-B8E61868CA4D}"/>
                </a:ext>
              </a:extLst>
            </p:cNvPr>
            <p:cNvSpPr/>
            <p:nvPr/>
          </p:nvSpPr>
          <p:spPr>
            <a:xfrm>
              <a:off x="467536" y="2788241"/>
              <a:ext cx="45400" cy="71540"/>
            </a:xfrm>
            <a:custGeom>
              <a:avLst/>
              <a:gdLst>
                <a:gd name="connsiteX0" fmla="*/ 31176 w 45400"/>
                <a:gd name="connsiteY0" fmla="*/ 33023 h 71540"/>
                <a:gd name="connsiteX1" fmla="*/ 41613 w 45400"/>
                <a:gd name="connsiteY1" fmla="*/ 38980 h 71540"/>
                <a:gd name="connsiteX2" fmla="*/ 45401 w 45400"/>
                <a:gd name="connsiteY2" fmla="*/ 50158 h 71540"/>
                <a:gd name="connsiteX3" fmla="*/ 38380 w 45400"/>
                <a:gd name="connsiteY3" fmla="*/ 65953 h 71540"/>
                <a:gd name="connsiteX4" fmla="*/ 18428 w 45400"/>
                <a:gd name="connsiteY4" fmla="*/ 71541 h 71540"/>
                <a:gd name="connsiteX5" fmla="*/ 9469 w 45400"/>
                <a:gd name="connsiteY5" fmla="*/ 70664 h 71540"/>
                <a:gd name="connsiteX6" fmla="*/ 0 w 45400"/>
                <a:gd name="connsiteY6" fmla="*/ 68124 h 71540"/>
                <a:gd name="connsiteX7" fmla="*/ 0 w 45400"/>
                <a:gd name="connsiteY7" fmla="*/ 59117 h 71540"/>
                <a:gd name="connsiteX8" fmla="*/ 8498 w 45400"/>
                <a:gd name="connsiteY8" fmla="*/ 62535 h 71540"/>
                <a:gd name="connsiteX9" fmla="*/ 18151 w 45400"/>
                <a:gd name="connsiteY9" fmla="*/ 63690 h 71540"/>
                <a:gd name="connsiteX10" fmla="*/ 31498 w 45400"/>
                <a:gd name="connsiteY10" fmla="*/ 60226 h 71540"/>
                <a:gd name="connsiteX11" fmla="*/ 36117 w 45400"/>
                <a:gd name="connsiteY11" fmla="*/ 50158 h 71540"/>
                <a:gd name="connsiteX12" fmla="*/ 31822 w 45400"/>
                <a:gd name="connsiteY12" fmla="*/ 40643 h 71540"/>
                <a:gd name="connsiteX13" fmla="*/ 19952 w 45400"/>
                <a:gd name="connsiteY13" fmla="*/ 37180 h 71540"/>
                <a:gd name="connsiteX14" fmla="*/ 11917 w 45400"/>
                <a:gd name="connsiteY14" fmla="*/ 37180 h 71540"/>
                <a:gd name="connsiteX15" fmla="*/ 11917 w 45400"/>
                <a:gd name="connsiteY15" fmla="*/ 29512 h 71540"/>
                <a:gd name="connsiteX16" fmla="*/ 20322 w 45400"/>
                <a:gd name="connsiteY16" fmla="*/ 29512 h 71540"/>
                <a:gd name="connsiteX17" fmla="*/ 30852 w 45400"/>
                <a:gd name="connsiteY17" fmla="*/ 26787 h 71540"/>
                <a:gd name="connsiteX18" fmla="*/ 34501 w 45400"/>
                <a:gd name="connsiteY18" fmla="*/ 18843 h 71540"/>
                <a:gd name="connsiteX19" fmla="*/ 30714 w 45400"/>
                <a:gd name="connsiteY19" fmla="*/ 10715 h 71540"/>
                <a:gd name="connsiteX20" fmla="*/ 19952 w 45400"/>
                <a:gd name="connsiteY20" fmla="*/ 7851 h 71540"/>
                <a:gd name="connsiteX21" fmla="*/ 11732 w 45400"/>
                <a:gd name="connsiteY21" fmla="*/ 8682 h 71540"/>
                <a:gd name="connsiteX22" fmla="*/ 2078 w 45400"/>
                <a:gd name="connsiteY22" fmla="*/ 11269 h 71540"/>
                <a:gd name="connsiteX23" fmla="*/ 2078 w 45400"/>
                <a:gd name="connsiteY23" fmla="*/ 2955 h 71540"/>
                <a:gd name="connsiteX24" fmla="*/ 12009 w 45400"/>
                <a:gd name="connsiteY24" fmla="*/ 739 h 71540"/>
                <a:gd name="connsiteX25" fmla="*/ 20783 w 45400"/>
                <a:gd name="connsiteY25" fmla="*/ 0 h 71540"/>
                <a:gd name="connsiteX26" fmla="*/ 37596 w 45400"/>
                <a:gd name="connsiteY26" fmla="*/ 4849 h 71540"/>
                <a:gd name="connsiteX27" fmla="*/ 43784 w 45400"/>
                <a:gd name="connsiteY27" fmla="*/ 17874 h 71540"/>
                <a:gd name="connsiteX28" fmla="*/ 40505 w 45400"/>
                <a:gd name="connsiteY28" fmla="*/ 27573 h 71540"/>
                <a:gd name="connsiteX29" fmla="*/ 31176 w 45400"/>
                <a:gd name="connsiteY29" fmla="*/ 33023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0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0"/>
                  </a:cubicBezTo>
                  <a:cubicBezTo>
                    <a:pt x="44139" y="41998"/>
                    <a:pt x="45401" y="45724"/>
                    <a:pt x="45401" y="50158"/>
                  </a:cubicBezTo>
                  <a:cubicBezTo>
                    <a:pt x="45401" y="56962"/>
                    <a:pt x="43060" y="62227"/>
                    <a:pt x="38380" y="65953"/>
                  </a:cubicBezTo>
                  <a:cubicBezTo>
                    <a:pt x="33700" y="69678"/>
                    <a:pt x="27049" y="71541"/>
                    <a:pt x="18428" y="71541"/>
                  </a:cubicBezTo>
                  <a:cubicBezTo>
                    <a:pt x="15534" y="71541"/>
                    <a:pt x="12548" y="71249"/>
                    <a:pt x="9469" y="70664"/>
                  </a:cubicBezTo>
                  <a:cubicBezTo>
                    <a:pt x="6420" y="70109"/>
                    <a:pt x="3264" y="69263"/>
                    <a:pt x="0" y="68124"/>
                  </a:cubicBezTo>
                  <a:lnTo>
                    <a:pt x="0" y="59117"/>
                  </a:lnTo>
                  <a:cubicBezTo>
                    <a:pt x="2587" y="60625"/>
                    <a:pt x="5419" y="61765"/>
                    <a:pt x="8498" y="62535"/>
                  </a:cubicBezTo>
                  <a:cubicBezTo>
                    <a:pt x="11578" y="63304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6"/>
                    <a:pt x="36117" y="54560"/>
                    <a:pt x="36117" y="50158"/>
                  </a:cubicBezTo>
                  <a:cubicBezTo>
                    <a:pt x="36117" y="46093"/>
                    <a:pt x="34685" y="42921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2"/>
                  </a:lnTo>
                  <a:lnTo>
                    <a:pt x="20322" y="29512"/>
                  </a:lnTo>
                  <a:cubicBezTo>
                    <a:pt x="24909" y="29512"/>
                    <a:pt x="28420" y="28604"/>
                    <a:pt x="30852" y="26787"/>
                  </a:cubicBezTo>
                  <a:cubicBezTo>
                    <a:pt x="33285" y="24939"/>
                    <a:pt x="34501" y="22292"/>
                    <a:pt x="34501" y="18843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5"/>
                    <a:pt x="24632" y="7851"/>
                    <a:pt x="19952" y="7851"/>
                  </a:cubicBezTo>
                  <a:cubicBezTo>
                    <a:pt x="17397" y="7851"/>
                    <a:pt x="14656" y="8128"/>
                    <a:pt x="11732" y="8682"/>
                  </a:cubicBezTo>
                  <a:cubicBezTo>
                    <a:pt x="8806" y="9237"/>
                    <a:pt x="5589" y="10099"/>
                    <a:pt x="2078" y="11269"/>
                  </a:cubicBezTo>
                  <a:lnTo>
                    <a:pt x="2078" y="2955"/>
                  </a:lnTo>
                  <a:cubicBezTo>
                    <a:pt x="5620" y="1970"/>
                    <a:pt x="8929" y="1231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49"/>
                  </a:cubicBezTo>
                  <a:cubicBezTo>
                    <a:pt x="41722" y="8052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06EE3F2-5197-D230-24BF-56BCA1C1D27E}"/>
                </a:ext>
              </a:extLst>
            </p:cNvPr>
            <p:cNvSpPr/>
            <p:nvPr/>
          </p:nvSpPr>
          <p:spPr>
            <a:xfrm>
              <a:off x="374703" y="2523189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4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7"/>
                    <a:pt x="38334" y="35794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1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A285545-915E-FA53-CBB4-DADB55413002}"/>
                </a:ext>
              </a:extLst>
            </p:cNvPr>
            <p:cNvSpPr/>
            <p:nvPr/>
          </p:nvSpPr>
          <p:spPr>
            <a:xfrm>
              <a:off x="438762" y="2581661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D4A0415-CBC0-F6CB-1294-5D548485C9A7}"/>
                </a:ext>
              </a:extLst>
            </p:cNvPr>
            <p:cNvSpPr/>
            <p:nvPr/>
          </p:nvSpPr>
          <p:spPr>
            <a:xfrm>
              <a:off x="465319" y="2523189"/>
              <a:ext cx="47617" cy="71541"/>
            </a:xfrm>
            <a:custGeom>
              <a:avLst/>
              <a:gdLst>
                <a:gd name="connsiteX0" fmla="*/ 24616 w 47617"/>
                <a:gd name="connsiteY0" fmla="*/ 32007 h 71541"/>
                <a:gd name="connsiteX1" fmla="*/ 14640 w 47617"/>
                <a:gd name="connsiteY1" fmla="*/ 36302 h 71541"/>
                <a:gd name="connsiteX2" fmla="*/ 10992 w 47617"/>
                <a:gd name="connsiteY2" fmla="*/ 48079 h 71541"/>
                <a:gd name="connsiteX3" fmla="*/ 14640 w 47617"/>
                <a:gd name="connsiteY3" fmla="*/ 59857 h 71541"/>
                <a:gd name="connsiteX4" fmla="*/ 24616 w 47617"/>
                <a:gd name="connsiteY4" fmla="*/ 64152 h 71541"/>
                <a:gd name="connsiteX5" fmla="*/ 34547 w 47617"/>
                <a:gd name="connsiteY5" fmla="*/ 59857 h 71541"/>
                <a:gd name="connsiteX6" fmla="*/ 38241 w 47617"/>
                <a:gd name="connsiteY6" fmla="*/ 48079 h 71541"/>
                <a:gd name="connsiteX7" fmla="*/ 34547 w 47617"/>
                <a:gd name="connsiteY7" fmla="*/ 36302 h 71541"/>
                <a:gd name="connsiteX8" fmla="*/ 24616 w 47617"/>
                <a:gd name="connsiteY8" fmla="*/ 32007 h 71541"/>
                <a:gd name="connsiteX9" fmla="*/ 43137 w 47617"/>
                <a:gd name="connsiteY9" fmla="*/ 2772 h 71541"/>
                <a:gd name="connsiteX10" fmla="*/ 43137 w 47617"/>
                <a:gd name="connsiteY10" fmla="*/ 11269 h 71541"/>
                <a:gd name="connsiteX11" fmla="*/ 36025 w 47617"/>
                <a:gd name="connsiteY11" fmla="*/ 8729 h 71541"/>
                <a:gd name="connsiteX12" fmla="*/ 28958 w 47617"/>
                <a:gd name="connsiteY12" fmla="*/ 7852 h 71541"/>
                <a:gd name="connsiteX13" fmla="*/ 14825 w 47617"/>
                <a:gd name="connsiteY13" fmla="*/ 14086 h 71541"/>
                <a:gd name="connsiteX14" fmla="*/ 9283 w 47617"/>
                <a:gd name="connsiteY14" fmla="*/ 32930 h 71541"/>
                <a:gd name="connsiteX15" fmla="*/ 16119 w 47617"/>
                <a:gd name="connsiteY15" fmla="*/ 26787 h 71541"/>
                <a:gd name="connsiteX16" fmla="*/ 25171 w 47617"/>
                <a:gd name="connsiteY16" fmla="*/ 24618 h 71541"/>
                <a:gd name="connsiteX17" fmla="*/ 41567 w 47617"/>
                <a:gd name="connsiteY17" fmla="*/ 30944 h 71541"/>
                <a:gd name="connsiteX18" fmla="*/ 47617 w 47617"/>
                <a:gd name="connsiteY18" fmla="*/ 48079 h 71541"/>
                <a:gd name="connsiteX19" fmla="*/ 41335 w 47617"/>
                <a:gd name="connsiteY19" fmla="*/ 65122 h 71541"/>
                <a:gd name="connsiteX20" fmla="*/ 24616 w 47617"/>
                <a:gd name="connsiteY20" fmla="*/ 71542 h 71541"/>
                <a:gd name="connsiteX21" fmla="*/ 6328 w 47617"/>
                <a:gd name="connsiteY21" fmla="*/ 62397 h 71541"/>
                <a:gd name="connsiteX22" fmla="*/ 0 w 47617"/>
                <a:gd name="connsiteY22" fmla="*/ 35794 h 71541"/>
                <a:gd name="connsiteX23" fmla="*/ 7759 w 47617"/>
                <a:gd name="connsiteY23" fmla="*/ 9746 h 71541"/>
                <a:gd name="connsiteX24" fmla="*/ 28589 w 47617"/>
                <a:gd name="connsiteY24" fmla="*/ 0 h 71541"/>
                <a:gd name="connsiteX25" fmla="*/ 35655 w 47617"/>
                <a:gd name="connsiteY25" fmla="*/ 693 h 71541"/>
                <a:gd name="connsiteX26" fmla="*/ 43137 w 47617"/>
                <a:gd name="connsiteY26" fmla="*/ 2772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1">
                  <a:moveTo>
                    <a:pt x="24616" y="32007"/>
                  </a:moveTo>
                  <a:cubicBezTo>
                    <a:pt x="20429" y="32007"/>
                    <a:pt x="17104" y="33439"/>
                    <a:pt x="14640" y="36302"/>
                  </a:cubicBezTo>
                  <a:cubicBezTo>
                    <a:pt x="12208" y="39166"/>
                    <a:pt x="10992" y="43091"/>
                    <a:pt x="10992" y="48079"/>
                  </a:cubicBezTo>
                  <a:cubicBezTo>
                    <a:pt x="10992" y="53036"/>
                    <a:pt x="12208" y="56962"/>
                    <a:pt x="14640" y="59857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7"/>
                  </a:cubicBezTo>
                  <a:cubicBezTo>
                    <a:pt x="37010" y="56962"/>
                    <a:pt x="38241" y="53036"/>
                    <a:pt x="38241" y="48079"/>
                  </a:cubicBezTo>
                  <a:cubicBezTo>
                    <a:pt x="38241" y="43091"/>
                    <a:pt x="37010" y="39166"/>
                    <a:pt x="34547" y="36302"/>
                  </a:cubicBezTo>
                  <a:cubicBezTo>
                    <a:pt x="32114" y="33439"/>
                    <a:pt x="28804" y="32007"/>
                    <a:pt x="24616" y="32007"/>
                  </a:cubicBezTo>
                  <a:moveTo>
                    <a:pt x="43137" y="2772"/>
                  </a:moveTo>
                  <a:lnTo>
                    <a:pt x="43137" y="11269"/>
                  </a:lnTo>
                  <a:cubicBezTo>
                    <a:pt x="40797" y="10161"/>
                    <a:pt x="38427" y="9314"/>
                    <a:pt x="36025" y="8729"/>
                  </a:cubicBezTo>
                  <a:cubicBezTo>
                    <a:pt x="33654" y="8144"/>
                    <a:pt x="31299" y="7852"/>
                    <a:pt x="28958" y="7852"/>
                  </a:cubicBezTo>
                  <a:cubicBezTo>
                    <a:pt x="22800" y="7852"/>
                    <a:pt x="18089" y="9931"/>
                    <a:pt x="14825" y="14086"/>
                  </a:cubicBezTo>
                  <a:cubicBezTo>
                    <a:pt x="11593" y="18243"/>
                    <a:pt x="9745" y="24524"/>
                    <a:pt x="9283" y="32930"/>
                  </a:cubicBezTo>
                  <a:cubicBezTo>
                    <a:pt x="11099" y="30252"/>
                    <a:pt x="13378" y="28204"/>
                    <a:pt x="16119" y="26787"/>
                  </a:cubicBezTo>
                  <a:cubicBezTo>
                    <a:pt x="18859" y="25340"/>
                    <a:pt x="21877" y="24618"/>
                    <a:pt x="25171" y="24618"/>
                  </a:cubicBezTo>
                  <a:cubicBezTo>
                    <a:pt x="32099" y="24618"/>
                    <a:pt x="37564" y="26727"/>
                    <a:pt x="41567" y="30944"/>
                  </a:cubicBezTo>
                  <a:cubicBezTo>
                    <a:pt x="45601" y="35132"/>
                    <a:pt x="47617" y="40844"/>
                    <a:pt x="47617" y="48079"/>
                  </a:cubicBezTo>
                  <a:cubicBezTo>
                    <a:pt x="47617" y="55160"/>
                    <a:pt x="45523" y="60842"/>
                    <a:pt x="41335" y="65122"/>
                  </a:cubicBezTo>
                  <a:cubicBezTo>
                    <a:pt x="37148" y="69402"/>
                    <a:pt x="31575" y="71542"/>
                    <a:pt x="24616" y="71542"/>
                  </a:cubicBezTo>
                  <a:cubicBezTo>
                    <a:pt x="16641" y="71542"/>
                    <a:pt x="10545" y="68493"/>
                    <a:pt x="6328" y="62397"/>
                  </a:cubicBezTo>
                  <a:cubicBezTo>
                    <a:pt x="2109" y="56270"/>
                    <a:pt x="0" y="47402"/>
                    <a:pt x="0" y="35794"/>
                  </a:cubicBezTo>
                  <a:cubicBezTo>
                    <a:pt x="0" y="24895"/>
                    <a:pt x="2586" y="16211"/>
                    <a:pt x="7759" y="9746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1"/>
                    <a:pt x="35655" y="693"/>
                  </a:cubicBezTo>
                  <a:cubicBezTo>
                    <a:pt x="38057" y="1155"/>
                    <a:pt x="40551" y="1847"/>
                    <a:pt x="43137" y="277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6040717-1A3F-EE05-4E1C-87F8BB5ADB07}"/>
                </a:ext>
              </a:extLst>
            </p:cNvPr>
            <p:cNvSpPr/>
            <p:nvPr/>
          </p:nvSpPr>
          <p:spPr>
            <a:xfrm>
              <a:off x="375396" y="2258139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3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1880FFE-50A6-497C-0473-6937AA911C60}"/>
                </a:ext>
              </a:extLst>
            </p:cNvPr>
            <p:cNvSpPr/>
            <p:nvPr/>
          </p:nvSpPr>
          <p:spPr>
            <a:xfrm>
              <a:off x="439455" y="2316609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BA40572-A2FC-89A4-1CBE-E0B31189BE13}"/>
                </a:ext>
              </a:extLst>
            </p:cNvPr>
            <p:cNvSpPr/>
            <p:nvPr/>
          </p:nvSpPr>
          <p:spPr>
            <a:xfrm>
              <a:off x="465365" y="2258139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3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D5D8F49E-3765-A497-B177-CF8185A8DDD3}"/>
                </a:ext>
              </a:extLst>
            </p:cNvPr>
            <p:cNvSpPr/>
            <p:nvPr/>
          </p:nvSpPr>
          <p:spPr>
            <a:xfrm>
              <a:off x="382370" y="1994334"/>
              <a:ext cx="41058" cy="68954"/>
            </a:xfrm>
            <a:custGeom>
              <a:avLst/>
              <a:gdLst>
                <a:gd name="connsiteX0" fmla="*/ 1339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39 w 41058"/>
                <a:gd name="connsiteY10" fmla="*/ 68955 h 68954"/>
                <a:gd name="connsiteX11" fmla="*/ 1339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A7C63EF-78E1-3943-F52A-F591401DB611}"/>
                </a:ext>
              </a:extLst>
            </p:cNvPr>
            <p:cNvSpPr/>
            <p:nvPr/>
          </p:nvSpPr>
          <p:spPr>
            <a:xfrm>
              <a:off x="442273" y="205155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356C5EA-6285-C0AD-24D2-41799924A104}"/>
                </a:ext>
              </a:extLst>
            </p:cNvPr>
            <p:cNvSpPr/>
            <p:nvPr/>
          </p:nvSpPr>
          <p:spPr>
            <a:xfrm>
              <a:off x="469152" y="1993087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6 h 70202"/>
                <a:gd name="connsiteX9" fmla="*/ 30160 w 43784"/>
                <a:gd name="connsiteY9" fmla="*/ 11316 h 70202"/>
                <a:gd name="connsiteX10" fmla="*/ 20137 w 43784"/>
                <a:gd name="connsiteY10" fmla="*/ 7852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9"/>
                    <a:pt x="24433" y="37442"/>
                    <a:pt x="26003" y="35655"/>
                  </a:cubicBezTo>
                  <a:cubicBezTo>
                    <a:pt x="28989" y="32300"/>
                    <a:pt x="31067" y="29467"/>
                    <a:pt x="32237" y="27157"/>
                  </a:cubicBezTo>
                  <a:cubicBezTo>
                    <a:pt x="33438" y="24817"/>
                    <a:pt x="34038" y="22523"/>
                    <a:pt x="34038" y="20276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7"/>
                    <a:pt x="24263" y="7852"/>
                    <a:pt x="20137" y="7852"/>
                  </a:cubicBezTo>
                  <a:cubicBezTo>
                    <a:pt x="17212" y="7852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7"/>
                    <a:pt x="28681" y="44476"/>
                  </a:cubicBezTo>
                  <a:cubicBezTo>
                    <a:pt x="24555" y="48726"/>
                    <a:pt x="18736" y="54684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2A7EAA5-04A3-C97C-7FE9-FE0211677AD9}"/>
                </a:ext>
              </a:extLst>
            </p:cNvPr>
            <p:cNvSpPr/>
            <p:nvPr/>
          </p:nvSpPr>
          <p:spPr>
            <a:xfrm>
              <a:off x="250867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9B645C3-F765-7786-FE41-C6483C39FE8D}"/>
                </a:ext>
              </a:extLst>
            </p:cNvPr>
            <p:cNvSpPr/>
            <p:nvPr/>
          </p:nvSpPr>
          <p:spPr>
            <a:xfrm>
              <a:off x="1019400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8028D22-1B33-9D22-FA26-18537942D4DC}"/>
                </a:ext>
              </a:extLst>
            </p:cNvPr>
            <p:cNvSpPr/>
            <p:nvPr/>
          </p:nvSpPr>
          <p:spPr>
            <a:xfrm>
              <a:off x="1157860" y="267357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0ADB45B-17BC-0CA7-533F-28233976C09F}"/>
                </a:ext>
              </a:extLst>
            </p:cNvPr>
            <p:cNvSpPr/>
            <p:nvPr/>
          </p:nvSpPr>
          <p:spPr>
            <a:xfrm>
              <a:off x="1296319" y="255895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D474B9-EA2E-B0F0-CE02-7EC02EF67512}"/>
                </a:ext>
              </a:extLst>
            </p:cNvPr>
            <p:cNvSpPr/>
            <p:nvPr/>
          </p:nvSpPr>
          <p:spPr>
            <a:xfrm>
              <a:off x="1434781" y="212276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4D69906-1203-0832-E3C7-788EE84317E8}"/>
                </a:ext>
              </a:extLst>
            </p:cNvPr>
            <p:cNvSpPr/>
            <p:nvPr/>
          </p:nvSpPr>
          <p:spPr>
            <a:xfrm>
              <a:off x="1573238" y="203746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ACD8B0A-FF5B-1E40-D8C9-E2E99B946768}"/>
                </a:ext>
              </a:extLst>
            </p:cNvPr>
            <p:cNvSpPr/>
            <p:nvPr/>
          </p:nvSpPr>
          <p:spPr>
            <a:xfrm>
              <a:off x="1711695" y="223258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018989E-EE8F-9C46-A086-97E984AA0B59}"/>
                </a:ext>
              </a:extLst>
            </p:cNvPr>
            <p:cNvSpPr/>
            <p:nvPr/>
          </p:nvSpPr>
          <p:spPr>
            <a:xfrm>
              <a:off x="1850152" y="2172823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8972E10-15A0-60BC-0EA2-72FEC8CD4879}"/>
                </a:ext>
              </a:extLst>
            </p:cNvPr>
            <p:cNvSpPr/>
            <p:nvPr/>
          </p:nvSpPr>
          <p:spPr>
            <a:xfrm>
              <a:off x="1988609" y="234686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31E777D-4B1D-56CA-1395-0FF663D62996}"/>
                </a:ext>
              </a:extLst>
            </p:cNvPr>
            <p:cNvSpPr/>
            <p:nvPr/>
          </p:nvSpPr>
          <p:spPr>
            <a:xfrm>
              <a:off x="2127078" y="267017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B1AF1AD5-7076-5C7C-D138-0DB27DDF6954}"/>
                </a:ext>
              </a:extLst>
            </p:cNvPr>
            <p:cNvSpPr/>
            <p:nvPr/>
          </p:nvSpPr>
          <p:spPr>
            <a:xfrm>
              <a:off x="2265535" y="266774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E127C44-FC12-DDF9-0FC7-4BAC4C071752}"/>
                </a:ext>
              </a:extLst>
            </p:cNvPr>
            <p:cNvSpPr/>
            <p:nvPr/>
          </p:nvSpPr>
          <p:spPr>
            <a:xfrm>
              <a:off x="2403992" y="296694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2D8E161-B8AD-FB2E-FEEA-4BF31F9AB899}"/>
              </a:ext>
            </a:extLst>
          </p:cNvPr>
          <p:cNvGrpSpPr/>
          <p:nvPr/>
        </p:nvGrpSpPr>
        <p:grpSpPr>
          <a:xfrm>
            <a:off x="620441" y="1859445"/>
            <a:ext cx="2215339" cy="1325607"/>
            <a:chOff x="620441" y="1859445"/>
            <a:chExt cx="2215339" cy="1325607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C8DC42A-11A3-D83D-BC0D-BFD0AD0C2EB5}"/>
                </a:ext>
              </a:extLst>
            </p:cNvPr>
            <p:cNvSpPr/>
            <p:nvPr/>
          </p:nvSpPr>
          <p:spPr>
            <a:xfrm>
              <a:off x="620441" y="1859445"/>
              <a:ext cx="2215339" cy="1325607"/>
            </a:xfrm>
            <a:custGeom>
              <a:avLst/>
              <a:gdLst>
                <a:gd name="connsiteX0" fmla="*/ 0 w 2215339"/>
                <a:gd name="connsiteY0" fmla="*/ 1297230 h 1325607"/>
                <a:gd name="connsiteX1" fmla="*/ 22377 w 2215339"/>
                <a:gd name="connsiteY1" fmla="*/ 1292510 h 1325607"/>
                <a:gd name="connsiteX2" fmla="*/ 44755 w 2215339"/>
                <a:gd name="connsiteY2" fmla="*/ 1287117 h 1325607"/>
                <a:gd name="connsiteX3" fmla="*/ 67132 w 2215339"/>
                <a:gd name="connsiteY3" fmla="*/ 1281017 h 1325607"/>
                <a:gd name="connsiteX4" fmla="*/ 89509 w 2215339"/>
                <a:gd name="connsiteY4" fmla="*/ 1274268 h 1325607"/>
                <a:gd name="connsiteX5" fmla="*/ 111886 w 2215339"/>
                <a:gd name="connsiteY5" fmla="*/ 1266914 h 1325607"/>
                <a:gd name="connsiteX6" fmla="*/ 134262 w 2215339"/>
                <a:gd name="connsiteY6" fmla="*/ 1259036 h 1325607"/>
                <a:gd name="connsiteX7" fmla="*/ 156640 w 2215339"/>
                <a:gd name="connsiteY7" fmla="*/ 1250758 h 1325607"/>
                <a:gd name="connsiteX8" fmla="*/ 179017 w 2215339"/>
                <a:gd name="connsiteY8" fmla="*/ 1242219 h 1325607"/>
                <a:gd name="connsiteX9" fmla="*/ 201394 w 2215339"/>
                <a:gd name="connsiteY9" fmla="*/ 1233576 h 1325607"/>
                <a:gd name="connsiteX10" fmla="*/ 223772 w 2215339"/>
                <a:gd name="connsiteY10" fmla="*/ 1225014 h 1325607"/>
                <a:gd name="connsiteX11" fmla="*/ 246149 w 2215339"/>
                <a:gd name="connsiteY11" fmla="*/ 1216725 h 1325607"/>
                <a:gd name="connsiteX12" fmla="*/ 268526 w 2215339"/>
                <a:gd name="connsiteY12" fmla="*/ 1208870 h 1325607"/>
                <a:gd name="connsiteX13" fmla="*/ 290903 w 2215339"/>
                <a:gd name="connsiteY13" fmla="*/ 1201630 h 1325607"/>
                <a:gd name="connsiteX14" fmla="*/ 313281 w 2215339"/>
                <a:gd name="connsiteY14" fmla="*/ 1195154 h 1325607"/>
                <a:gd name="connsiteX15" fmla="*/ 335658 w 2215339"/>
                <a:gd name="connsiteY15" fmla="*/ 1189568 h 1325607"/>
                <a:gd name="connsiteX16" fmla="*/ 358035 w 2215339"/>
                <a:gd name="connsiteY16" fmla="*/ 1184961 h 1325607"/>
                <a:gd name="connsiteX17" fmla="*/ 380412 w 2215339"/>
                <a:gd name="connsiteY17" fmla="*/ 1181381 h 1325607"/>
                <a:gd name="connsiteX18" fmla="*/ 402790 w 2215339"/>
                <a:gd name="connsiteY18" fmla="*/ 1178816 h 1325607"/>
                <a:gd name="connsiteX19" fmla="*/ 425167 w 2215339"/>
                <a:gd name="connsiteY19" fmla="*/ 1177197 h 1325607"/>
                <a:gd name="connsiteX20" fmla="*/ 447544 w 2215339"/>
                <a:gd name="connsiteY20" fmla="*/ 1176365 h 1325607"/>
                <a:gd name="connsiteX21" fmla="*/ 469921 w 2215339"/>
                <a:gd name="connsiteY21" fmla="*/ 1176103 h 1325607"/>
                <a:gd name="connsiteX22" fmla="*/ 492299 w 2215339"/>
                <a:gd name="connsiteY22" fmla="*/ 1176125 h 1325607"/>
                <a:gd name="connsiteX23" fmla="*/ 514676 w 2215339"/>
                <a:gd name="connsiteY23" fmla="*/ 1176046 h 1325607"/>
                <a:gd name="connsiteX24" fmla="*/ 537053 w 2215339"/>
                <a:gd name="connsiteY24" fmla="*/ 1175396 h 1325607"/>
                <a:gd name="connsiteX25" fmla="*/ 559431 w 2215339"/>
                <a:gd name="connsiteY25" fmla="*/ 1173663 h 1325607"/>
                <a:gd name="connsiteX26" fmla="*/ 581807 w 2215339"/>
                <a:gd name="connsiteY26" fmla="*/ 1170220 h 1325607"/>
                <a:gd name="connsiteX27" fmla="*/ 604184 w 2215339"/>
                <a:gd name="connsiteY27" fmla="*/ 1164416 h 1325607"/>
                <a:gd name="connsiteX28" fmla="*/ 626561 w 2215339"/>
                <a:gd name="connsiteY28" fmla="*/ 1155558 h 1325607"/>
                <a:gd name="connsiteX29" fmla="*/ 648939 w 2215339"/>
                <a:gd name="connsiteY29" fmla="*/ 1142936 h 1325607"/>
                <a:gd name="connsiteX30" fmla="*/ 671316 w 2215339"/>
                <a:gd name="connsiteY30" fmla="*/ 1125857 h 1325607"/>
                <a:gd name="connsiteX31" fmla="*/ 693693 w 2215339"/>
                <a:gd name="connsiteY31" fmla="*/ 1103670 h 1325607"/>
                <a:gd name="connsiteX32" fmla="*/ 716070 w 2215339"/>
                <a:gd name="connsiteY32" fmla="*/ 1075829 h 1325607"/>
                <a:gd name="connsiteX33" fmla="*/ 738448 w 2215339"/>
                <a:gd name="connsiteY33" fmla="*/ 1041923 h 1325607"/>
                <a:gd name="connsiteX34" fmla="*/ 760823 w 2215339"/>
                <a:gd name="connsiteY34" fmla="*/ 1001705 h 1325607"/>
                <a:gd name="connsiteX35" fmla="*/ 783203 w 2215339"/>
                <a:gd name="connsiteY35" fmla="*/ 955155 h 1325607"/>
                <a:gd name="connsiteX36" fmla="*/ 805584 w 2215339"/>
                <a:gd name="connsiteY36" fmla="*/ 902505 h 1325607"/>
                <a:gd name="connsiteX37" fmla="*/ 827953 w 2215339"/>
                <a:gd name="connsiteY37" fmla="*/ 844261 h 1325607"/>
                <a:gd name="connsiteX38" fmla="*/ 850334 w 2215339"/>
                <a:gd name="connsiteY38" fmla="*/ 781222 h 1325607"/>
                <a:gd name="connsiteX39" fmla="*/ 872715 w 2215339"/>
                <a:gd name="connsiteY39" fmla="*/ 714473 h 1325607"/>
                <a:gd name="connsiteX40" fmla="*/ 895084 w 2215339"/>
                <a:gd name="connsiteY40" fmla="*/ 645374 h 1325607"/>
                <a:gd name="connsiteX41" fmla="*/ 917464 w 2215339"/>
                <a:gd name="connsiteY41" fmla="*/ 575514 h 1325607"/>
                <a:gd name="connsiteX42" fmla="*/ 939845 w 2215339"/>
                <a:gd name="connsiteY42" fmla="*/ 506672 h 1325607"/>
                <a:gd name="connsiteX43" fmla="*/ 962214 w 2215339"/>
                <a:gd name="connsiteY43" fmla="*/ 440739 h 1325607"/>
                <a:gd name="connsiteX44" fmla="*/ 984595 w 2215339"/>
                <a:gd name="connsiteY44" fmla="*/ 379650 h 1325607"/>
                <a:gd name="connsiteX45" fmla="*/ 1006976 w 2215339"/>
                <a:gd name="connsiteY45" fmla="*/ 325288 h 1325607"/>
                <a:gd name="connsiteX46" fmla="*/ 1029357 w 2215339"/>
                <a:gd name="connsiteY46" fmla="*/ 279398 h 1325607"/>
                <a:gd name="connsiteX47" fmla="*/ 1051726 w 2215339"/>
                <a:gd name="connsiteY47" fmla="*/ 243500 h 1325607"/>
                <a:gd name="connsiteX48" fmla="*/ 1074107 w 2215339"/>
                <a:gd name="connsiteY48" fmla="*/ 218808 h 1325607"/>
                <a:gd name="connsiteX49" fmla="*/ 1096487 w 2215339"/>
                <a:gd name="connsiteY49" fmla="*/ 206169 h 1325607"/>
                <a:gd name="connsiteX50" fmla="*/ 1118857 w 2215339"/>
                <a:gd name="connsiteY50" fmla="*/ 206006 h 1325607"/>
                <a:gd name="connsiteX51" fmla="*/ 1141237 w 2215339"/>
                <a:gd name="connsiteY51" fmla="*/ 218306 h 1325607"/>
                <a:gd name="connsiteX52" fmla="*/ 1163618 w 2215339"/>
                <a:gd name="connsiteY52" fmla="*/ 242611 h 1325607"/>
                <a:gd name="connsiteX53" fmla="*/ 1185987 w 2215339"/>
                <a:gd name="connsiteY53" fmla="*/ 278043 h 1325607"/>
                <a:gd name="connsiteX54" fmla="*/ 1208368 w 2215339"/>
                <a:gd name="connsiteY54" fmla="*/ 323352 h 1325607"/>
                <a:gd name="connsiteX55" fmla="*/ 1230749 w 2215339"/>
                <a:gd name="connsiteY55" fmla="*/ 376980 h 1325607"/>
                <a:gd name="connsiteX56" fmla="*/ 1253118 w 2215339"/>
                <a:gd name="connsiteY56" fmla="*/ 437137 h 1325607"/>
                <a:gd name="connsiteX57" fmla="*/ 1275499 w 2215339"/>
                <a:gd name="connsiteY57" fmla="*/ 501891 h 1325607"/>
                <a:gd name="connsiteX58" fmla="*/ 1297879 w 2215339"/>
                <a:gd name="connsiteY58" fmla="*/ 569260 h 1325607"/>
                <a:gd name="connsiteX59" fmla="*/ 1320260 w 2215339"/>
                <a:gd name="connsiteY59" fmla="*/ 637296 h 1325607"/>
                <a:gd name="connsiteX60" fmla="*/ 1342629 w 2215339"/>
                <a:gd name="connsiteY60" fmla="*/ 704168 h 1325607"/>
                <a:gd name="connsiteX61" fmla="*/ 1365010 w 2215339"/>
                <a:gd name="connsiteY61" fmla="*/ 768229 h 1325607"/>
                <a:gd name="connsiteX62" fmla="*/ 1387391 w 2215339"/>
                <a:gd name="connsiteY62" fmla="*/ 828072 h 1325607"/>
                <a:gd name="connsiteX63" fmla="*/ 1409760 w 2215339"/>
                <a:gd name="connsiteY63" fmla="*/ 882567 h 1325607"/>
                <a:gd name="connsiteX64" fmla="*/ 1432141 w 2215339"/>
                <a:gd name="connsiteY64" fmla="*/ 930884 h 1325607"/>
                <a:gd name="connsiteX65" fmla="*/ 1454521 w 2215339"/>
                <a:gd name="connsiteY65" fmla="*/ 972500 h 1325607"/>
                <a:gd name="connsiteX66" fmla="*/ 1476891 w 2215339"/>
                <a:gd name="connsiteY66" fmla="*/ 1007188 h 1325607"/>
                <a:gd name="connsiteX67" fmla="*/ 1499271 w 2215339"/>
                <a:gd name="connsiteY67" fmla="*/ 1034996 h 1325607"/>
                <a:gd name="connsiteX68" fmla="*/ 1521652 w 2215339"/>
                <a:gd name="connsiteY68" fmla="*/ 1056218 h 1325607"/>
                <a:gd name="connsiteX69" fmla="*/ 1544033 w 2215339"/>
                <a:gd name="connsiteY69" fmla="*/ 1071348 h 1325607"/>
                <a:gd name="connsiteX70" fmla="*/ 1566402 w 2215339"/>
                <a:gd name="connsiteY70" fmla="*/ 1081050 h 1325607"/>
                <a:gd name="connsiteX71" fmla="*/ 1588783 w 2215339"/>
                <a:gd name="connsiteY71" fmla="*/ 1086113 h 1325607"/>
                <a:gd name="connsiteX72" fmla="*/ 1611163 w 2215339"/>
                <a:gd name="connsiteY72" fmla="*/ 1087378 h 1325607"/>
                <a:gd name="connsiteX73" fmla="*/ 1633533 w 2215339"/>
                <a:gd name="connsiteY73" fmla="*/ 1085736 h 1325607"/>
                <a:gd name="connsiteX74" fmla="*/ 1655913 w 2215339"/>
                <a:gd name="connsiteY74" fmla="*/ 1082099 h 1325607"/>
                <a:gd name="connsiteX75" fmla="*/ 1678294 w 2215339"/>
                <a:gd name="connsiteY75" fmla="*/ 1077299 h 1325607"/>
                <a:gd name="connsiteX76" fmla="*/ 1700663 w 2215339"/>
                <a:gd name="connsiteY76" fmla="*/ 1072157 h 1325607"/>
                <a:gd name="connsiteX77" fmla="*/ 1723044 w 2215339"/>
                <a:gd name="connsiteY77" fmla="*/ 1067380 h 1325607"/>
                <a:gd name="connsiteX78" fmla="*/ 1745425 w 2215339"/>
                <a:gd name="connsiteY78" fmla="*/ 1063584 h 1325607"/>
                <a:gd name="connsiteX79" fmla="*/ 1767794 w 2215339"/>
                <a:gd name="connsiteY79" fmla="*/ 1061292 h 1325607"/>
                <a:gd name="connsiteX80" fmla="*/ 1790175 w 2215339"/>
                <a:gd name="connsiteY80" fmla="*/ 1060870 h 1325607"/>
                <a:gd name="connsiteX81" fmla="*/ 1812555 w 2215339"/>
                <a:gd name="connsiteY81" fmla="*/ 1062580 h 1325607"/>
                <a:gd name="connsiteX82" fmla="*/ 1834936 w 2215339"/>
                <a:gd name="connsiteY82" fmla="*/ 1066594 h 1325607"/>
                <a:gd name="connsiteX83" fmla="*/ 1857305 w 2215339"/>
                <a:gd name="connsiteY83" fmla="*/ 1072910 h 1325607"/>
                <a:gd name="connsiteX84" fmla="*/ 1879686 w 2215339"/>
                <a:gd name="connsiteY84" fmla="*/ 1081461 h 1325607"/>
                <a:gd name="connsiteX85" fmla="*/ 1902066 w 2215339"/>
                <a:gd name="connsiteY85" fmla="*/ 1092075 h 1325607"/>
                <a:gd name="connsiteX86" fmla="*/ 1924436 w 2215339"/>
                <a:gd name="connsiteY86" fmla="*/ 1104537 h 1325607"/>
                <a:gd name="connsiteX87" fmla="*/ 1946816 w 2215339"/>
                <a:gd name="connsiteY87" fmla="*/ 1118538 h 1325607"/>
                <a:gd name="connsiteX88" fmla="*/ 1969197 w 2215339"/>
                <a:gd name="connsiteY88" fmla="*/ 1133781 h 1325607"/>
                <a:gd name="connsiteX89" fmla="*/ 1991566 w 2215339"/>
                <a:gd name="connsiteY89" fmla="*/ 1149948 h 1325607"/>
                <a:gd name="connsiteX90" fmla="*/ 2013947 w 2215339"/>
                <a:gd name="connsiteY90" fmla="*/ 1166754 h 1325607"/>
                <a:gd name="connsiteX91" fmla="*/ 2036328 w 2215339"/>
                <a:gd name="connsiteY91" fmla="*/ 1183924 h 1325607"/>
                <a:gd name="connsiteX92" fmla="*/ 2058709 w 2215339"/>
                <a:gd name="connsiteY92" fmla="*/ 1201299 h 1325607"/>
                <a:gd name="connsiteX93" fmla="*/ 2081078 w 2215339"/>
                <a:gd name="connsiteY93" fmla="*/ 1218755 h 1325607"/>
                <a:gd name="connsiteX94" fmla="*/ 2103459 w 2215339"/>
                <a:gd name="connsiteY94" fmla="*/ 1236244 h 1325607"/>
                <a:gd name="connsiteX95" fmla="*/ 2125839 w 2215339"/>
                <a:gd name="connsiteY95" fmla="*/ 1253802 h 1325607"/>
                <a:gd name="connsiteX96" fmla="*/ 2148209 w 2215339"/>
                <a:gd name="connsiteY96" fmla="*/ 1271474 h 1325607"/>
                <a:gd name="connsiteX97" fmla="*/ 2170589 w 2215339"/>
                <a:gd name="connsiteY97" fmla="*/ 1289317 h 1325607"/>
                <a:gd name="connsiteX98" fmla="*/ 2192970 w 2215339"/>
                <a:gd name="connsiteY98" fmla="*/ 1307365 h 1325607"/>
                <a:gd name="connsiteX99" fmla="*/ 2215339 w 2215339"/>
                <a:gd name="connsiteY99" fmla="*/ 1325607 h 1325607"/>
                <a:gd name="connsiteX100" fmla="*/ 2215339 w 2215339"/>
                <a:gd name="connsiteY100" fmla="*/ 1063321 h 1325607"/>
                <a:gd name="connsiteX101" fmla="*/ 2192970 w 2215339"/>
                <a:gd name="connsiteY101" fmla="*/ 1063869 h 1325607"/>
                <a:gd name="connsiteX102" fmla="*/ 2170589 w 2215339"/>
                <a:gd name="connsiteY102" fmla="*/ 1061543 h 1325607"/>
                <a:gd name="connsiteX103" fmla="*/ 2148209 w 2215339"/>
                <a:gd name="connsiteY103" fmla="*/ 1056241 h 1325607"/>
                <a:gd name="connsiteX104" fmla="*/ 2125839 w 2215339"/>
                <a:gd name="connsiteY104" fmla="*/ 1048021 h 1325607"/>
                <a:gd name="connsiteX105" fmla="*/ 2103459 w 2215339"/>
                <a:gd name="connsiteY105" fmla="*/ 1037025 h 1325607"/>
                <a:gd name="connsiteX106" fmla="*/ 2081078 w 2215339"/>
                <a:gd name="connsiteY106" fmla="*/ 1023550 h 1325607"/>
                <a:gd name="connsiteX107" fmla="*/ 2058709 w 2215339"/>
                <a:gd name="connsiteY107" fmla="*/ 1007969 h 1325607"/>
                <a:gd name="connsiteX108" fmla="*/ 2036328 w 2215339"/>
                <a:gd name="connsiteY108" fmla="*/ 990735 h 1325607"/>
                <a:gd name="connsiteX109" fmla="*/ 2013947 w 2215339"/>
                <a:gd name="connsiteY109" fmla="*/ 972351 h 1325607"/>
                <a:gd name="connsiteX110" fmla="*/ 1991566 w 2215339"/>
                <a:gd name="connsiteY110" fmla="*/ 953360 h 1325607"/>
                <a:gd name="connsiteX111" fmla="*/ 1969197 w 2215339"/>
                <a:gd name="connsiteY111" fmla="*/ 934334 h 1325607"/>
                <a:gd name="connsiteX112" fmla="*/ 1946816 w 2215339"/>
                <a:gd name="connsiteY112" fmla="*/ 915856 h 1325607"/>
                <a:gd name="connsiteX113" fmla="*/ 1924436 w 2215339"/>
                <a:gd name="connsiteY113" fmla="*/ 898507 h 1325607"/>
                <a:gd name="connsiteX114" fmla="*/ 1902066 w 2215339"/>
                <a:gd name="connsiteY114" fmla="*/ 882838 h 1325607"/>
                <a:gd name="connsiteX115" fmla="*/ 1879686 w 2215339"/>
                <a:gd name="connsiteY115" fmla="*/ 869349 h 1325607"/>
                <a:gd name="connsiteX116" fmla="*/ 1857305 w 2215339"/>
                <a:gd name="connsiteY116" fmla="*/ 858461 h 1325607"/>
                <a:gd name="connsiteX117" fmla="*/ 1834936 w 2215339"/>
                <a:gd name="connsiteY117" fmla="*/ 850484 h 1325607"/>
                <a:gd name="connsiteX118" fmla="*/ 1812555 w 2215339"/>
                <a:gd name="connsiteY118" fmla="*/ 845599 h 1325607"/>
                <a:gd name="connsiteX119" fmla="*/ 1790175 w 2215339"/>
                <a:gd name="connsiteY119" fmla="*/ 843836 h 1325607"/>
                <a:gd name="connsiteX120" fmla="*/ 1767794 w 2215339"/>
                <a:gd name="connsiteY120" fmla="*/ 845054 h 1325607"/>
                <a:gd name="connsiteX121" fmla="*/ 1745425 w 2215339"/>
                <a:gd name="connsiteY121" fmla="*/ 848951 h 1325607"/>
                <a:gd name="connsiteX122" fmla="*/ 1723044 w 2215339"/>
                <a:gd name="connsiteY122" fmla="*/ 855048 h 1325607"/>
                <a:gd name="connsiteX123" fmla="*/ 1700663 w 2215339"/>
                <a:gd name="connsiteY123" fmla="*/ 862712 h 1325607"/>
                <a:gd name="connsiteX124" fmla="*/ 1678294 w 2215339"/>
                <a:gd name="connsiteY124" fmla="*/ 871170 h 1325607"/>
                <a:gd name="connsiteX125" fmla="*/ 1655913 w 2215339"/>
                <a:gd name="connsiteY125" fmla="*/ 879533 h 1325607"/>
                <a:gd name="connsiteX126" fmla="*/ 1633533 w 2215339"/>
                <a:gd name="connsiteY126" fmla="*/ 886829 h 1325607"/>
                <a:gd name="connsiteX127" fmla="*/ 1611163 w 2215339"/>
                <a:gd name="connsiteY127" fmla="*/ 892034 h 1325607"/>
                <a:gd name="connsiteX128" fmla="*/ 1588783 w 2215339"/>
                <a:gd name="connsiteY128" fmla="*/ 894115 h 1325607"/>
                <a:gd name="connsiteX129" fmla="*/ 1566402 w 2215339"/>
                <a:gd name="connsiteY129" fmla="*/ 892062 h 1325607"/>
                <a:gd name="connsiteX130" fmla="*/ 1544033 w 2215339"/>
                <a:gd name="connsiteY130" fmla="*/ 884936 h 1325607"/>
                <a:gd name="connsiteX131" fmla="*/ 1521652 w 2215339"/>
                <a:gd name="connsiteY131" fmla="*/ 871900 h 1325607"/>
                <a:gd name="connsiteX132" fmla="*/ 1499271 w 2215339"/>
                <a:gd name="connsiteY132" fmla="*/ 852266 h 1325607"/>
                <a:gd name="connsiteX133" fmla="*/ 1476891 w 2215339"/>
                <a:gd name="connsiteY133" fmla="*/ 825526 h 1325607"/>
                <a:gd name="connsiteX134" fmla="*/ 1454521 w 2215339"/>
                <a:gd name="connsiteY134" fmla="*/ 791394 h 1325607"/>
                <a:gd name="connsiteX135" fmla="*/ 1432141 w 2215339"/>
                <a:gd name="connsiteY135" fmla="*/ 749832 h 1325607"/>
                <a:gd name="connsiteX136" fmla="*/ 1409760 w 2215339"/>
                <a:gd name="connsiteY136" fmla="*/ 701085 h 1325607"/>
                <a:gd name="connsiteX137" fmla="*/ 1387391 w 2215339"/>
                <a:gd name="connsiteY137" fmla="*/ 645695 h 1325607"/>
                <a:gd name="connsiteX138" fmla="*/ 1365010 w 2215339"/>
                <a:gd name="connsiteY138" fmla="*/ 584518 h 1325607"/>
                <a:gd name="connsiteX139" fmla="*/ 1342629 w 2215339"/>
                <a:gd name="connsiteY139" fmla="*/ 518718 h 1325607"/>
                <a:gd name="connsiteX140" fmla="*/ 1320260 w 2215339"/>
                <a:gd name="connsiteY140" fmla="*/ 449753 h 1325607"/>
                <a:gd name="connsiteX141" fmla="*/ 1297879 w 2215339"/>
                <a:gd name="connsiteY141" fmla="*/ 379338 h 1325607"/>
                <a:gd name="connsiteX142" fmla="*/ 1275499 w 2215339"/>
                <a:gd name="connsiteY142" fmla="*/ 309392 h 1325607"/>
                <a:gd name="connsiteX143" fmla="*/ 1253118 w 2215339"/>
                <a:gd name="connsiteY143" fmla="*/ 241974 h 1325607"/>
                <a:gd name="connsiteX144" fmla="*/ 1230749 w 2215339"/>
                <a:gd name="connsiteY144" fmla="*/ 179189 h 1325607"/>
                <a:gd name="connsiteX145" fmla="*/ 1208368 w 2215339"/>
                <a:gd name="connsiteY145" fmla="*/ 123101 h 1325607"/>
                <a:gd name="connsiteX146" fmla="*/ 1185987 w 2215339"/>
                <a:gd name="connsiteY146" fmla="*/ 75630 h 1325607"/>
                <a:gd name="connsiteX147" fmla="*/ 1163618 w 2215339"/>
                <a:gd name="connsiteY147" fmla="*/ 38456 h 1325607"/>
                <a:gd name="connsiteX148" fmla="*/ 1141237 w 2215339"/>
                <a:gd name="connsiteY148" fmla="*/ 12930 h 1325607"/>
                <a:gd name="connsiteX149" fmla="*/ 1118857 w 2215339"/>
                <a:gd name="connsiteY149" fmla="*/ 0 h 1325607"/>
                <a:gd name="connsiteX150" fmla="*/ 1096487 w 2215339"/>
                <a:gd name="connsiteY150" fmla="*/ 162 h 1325607"/>
                <a:gd name="connsiteX151" fmla="*/ 1074107 w 2215339"/>
                <a:gd name="connsiteY151" fmla="*/ 13432 h 1325607"/>
                <a:gd name="connsiteX152" fmla="*/ 1051726 w 2215339"/>
                <a:gd name="connsiteY152" fmla="*/ 39345 h 1325607"/>
                <a:gd name="connsiteX153" fmla="*/ 1029357 w 2215339"/>
                <a:gd name="connsiteY153" fmla="*/ 76984 h 1325607"/>
                <a:gd name="connsiteX154" fmla="*/ 1006976 w 2215339"/>
                <a:gd name="connsiteY154" fmla="*/ 125036 h 1325607"/>
                <a:gd name="connsiteX155" fmla="*/ 984595 w 2215339"/>
                <a:gd name="connsiteY155" fmla="*/ 181860 h 1325607"/>
                <a:gd name="connsiteX156" fmla="*/ 962214 w 2215339"/>
                <a:gd name="connsiteY156" fmla="*/ 245577 h 1325607"/>
                <a:gd name="connsiteX157" fmla="*/ 939845 w 2215339"/>
                <a:gd name="connsiteY157" fmla="*/ 314173 h 1325607"/>
                <a:gd name="connsiteX158" fmla="*/ 917464 w 2215339"/>
                <a:gd name="connsiteY158" fmla="*/ 385592 h 1325607"/>
                <a:gd name="connsiteX159" fmla="*/ 895084 w 2215339"/>
                <a:gd name="connsiteY159" fmla="*/ 457830 h 1325607"/>
                <a:gd name="connsiteX160" fmla="*/ 872715 w 2215339"/>
                <a:gd name="connsiteY160" fmla="*/ 529024 h 1325607"/>
                <a:gd name="connsiteX161" fmla="*/ 850334 w 2215339"/>
                <a:gd name="connsiteY161" fmla="*/ 597511 h 1325607"/>
                <a:gd name="connsiteX162" fmla="*/ 827953 w 2215339"/>
                <a:gd name="connsiteY162" fmla="*/ 661885 h 1325607"/>
                <a:gd name="connsiteX163" fmla="*/ 805584 w 2215339"/>
                <a:gd name="connsiteY163" fmla="*/ 721024 h 1325607"/>
                <a:gd name="connsiteX164" fmla="*/ 783203 w 2215339"/>
                <a:gd name="connsiteY164" fmla="*/ 774104 h 1325607"/>
                <a:gd name="connsiteX165" fmla="*/ 760823 w 2215339"/>
                <a:gd name="connsiteY165" fmla="*/ 820599 h 1325607"/>
                <a:gd name="connsiteX166" fmla="*/ 738448 w 2215339"/>
                <a:gd name="connsiteY166" fmla="*/ 860261 h 1325607"/>
                <a:gd name="connsiteX167" fmla="*/ 716070 w 2215339"/>
                <a:gd name="connsiteY167" fmla="*/ 893100 h 1325607"/>
                <a:gd name="connsiteX168" fmla="*/ 693693 w 2215339"/>
                <a:gd name="connsiteY168" fmla="*/ 919353 h 1325607"/>
                <a:gd name="connsiteX169" fmla="*/ 671316 w 2215339"/>
                <a:gd name="connsiteY169" fmla="*/ 939442 h 1325607"/>
                <a:gd name="connsiteX170" fmla="*/ 648939 w 2215339"/>
                <a:gd name="connsiteY170" fmla="*/ 953949 h 1325607"/>
                <a:gd name="connsiteX171" fmla="*/ 626561 w 2215339"/>
                <a:gd name="connsiteY171" fmla="*/ 963568 h 1325607"/>
                <a:gd name="connsiteX172" fmla="*/ 604184 w 2215339"/>
                <a:gd name="connsiteY172" fmla="*/ 969081 h 1325607"/>
                <a:gd name="connsiteX173" fmla="*/ 581807 w 2215339"/>
                <a:gd name="connsiteY173" fmla="*/ 971312 h 1325607"/>
                <a:gd name="connsiteX174" fmla="*/ 559431 w 2215339"/>
                <a:gd name="connsiteY174" fmla="*/ 971101 h 1325607"/>
                <a:gd name="connsiteX175" fmla="*/ 537053 w 2215339"/>
                <a:gd name="connsiteY175" fmla="*/ 969272 h 1325607"/>
                <a:gd name="connsiteX176" fmla="*/ 514676 w 2215339"/>
                <a:gd name="connsiteY176" fmla="*/ 966600 h 1325607"/>
                <a:gd name="connsiteX177" fmla="*/ 492299 w 2215339"/>
                <a:gd name="connsiteY177" fmla="*/ 963794 h 1325607"/>
                <a:gd name="connsiteX178" fmla="*/ 469921 w 2215339"/>
                <a:gd name="connsiteY178" fmla="*/ 961467 h 1325607"/>
                <a:gd name="connsiteX179" fmla="*/ 447544 w 2215339"/>
                <a:gd name="connsiteY179" fmla="*/ 960127 h 1325607"/>
                <a:gd name="connsiteX180" fmla="*/ 425167 w 2215339"/>
                <a:gd name="connsiteY180" fmla="*/ 960163 h 1325607"/>
                <a:gd name="connsiteX181" fmla="*/ 402790 w 2215339"/>
                <a:gd name="connsiteY181" fmla="*/ 961838 h 1325607"/>
                <a:gd name="connsiteX182" fmla="*/ 380412 w 2215339"/>
                <a:gd name="connsiteY182" fmla="*/ 965292 h 1325607"/>
                <a:gd name="connsiteX183" fmla="*/ 358035 w 2215339"/>
                <a:gd name="connsiteY183" fmla="*/ 970549 h 1325607"/>
                <a:gd name="connsiteX184" fmla="*/ 335658 w 2215339"/>
                <a:gd name="connsiteY184" fmla="*/ 977525 h 1325607"/>
                <a:gd name="connsiteX185" fmla="*/ 313281 w 2215339"/>
                <a:gd name="connsiteY185" fmla="*/ 986042 h 1325607"/>
                <a:gd name="connsiteX186" fmla="*/ 290903 w 2215339"/>
                <a:gd name="connsiteY186" fmla="*/ 995859 h 1325607"/>
                <a:gd name="connsiteX187" fmla="*/ 268526 w 2215339"/>
                <a:gd name="connsiteY187" fmla="*/ 1006678 h 1325607"/>
                <a:gd name="connsiteX188" fmla="*/ 246149 w 2215339"/>
                <a:gd name="connsiteY188" fmla="*/ 1018177 h 1325607"/>
                <a:gd name="connsiteX189" fmla="*/ 223772 w 2215339"/>
                <a:gd name="connsiteY189" fmla="*/ 1030030 h 1325607"/>
                <a:gd name="connsiteX190" fmla="*/ 201394 w 2215339"/>
                <a:gd name="connsiteY190" fmla="*/ 1041923 h 1325607"/>
                <a:gd name="connsiteX191" fmla="*/ 179017 w 2215339"/>
                <a:gd name="connsiteY191" fmla="*/ 1053573 h 1325607"/>
                <a:gd name="connsiteX192" fmla="*/ 156640 w 2215339"/>
                <a:gd name="connsiteY192" fmla="*/ 1064758 h 1325607"/>
                <a:gd name="connsiteX193" fmla="*/ 134262 w 2215339"/>
                <a:gd name="connsiteY193" fmla="*/ 1075258 h 1325607"/>
                <a:gd name="connsiteX194" fmla="*/ 111886 w 2215339"/>
                <a:gd name="connsiteY194" fmla="*/ 1084961 h 1325607"/>
                <a:gd name="connsiteX195" fmla="*/ 89509 w 2215339"/>
                <a:gd name="connsiteY195" fmla="*/ 1093763 h 1325607"/>
                <a:gd name="connsiteX196" fmla="*/ 67132 w 2215339"/>
                <a:gd name="connsiteY196" fmla="*/ 1101630 h 1325607"/>
                <a:gd name="connsiteX197" fmla="*/ 44755 w 2215339"/>
                <a:gd name="connsiteY197" fmla="*/ 1108550 h 1325607"/>
                <a:gd name="connsiteX198" fmla="*/ 22377 w 2215339"/>
                <a:gd name="connsiteY198" fmla="*/ 1114559 h 1325607"/>
                <a:gd name="connsiteX199" fmla="*/ 0 w 2215339"/>
                <a:gd name="connsiteY199" fmla="*/ 1119701 h 132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607">
                  <a:moveTo>
                    <a:pt x="0" y="1297230"/>
                  </a:moveTo>
                  <a:lnTo>
                    <a:pt x="22377" y="1292510"/>
                  </a:lnTo>
                  <a:lnTo>
                    <a:pt x="44755" y="1287117"/>
                  </a:lnTo>
                  <a:lnTo>
                    <a:pt x="67132" y="1281017"/>
                  </a:lnTo>
                  <a:lnTo>
                    <a:pt x="89509" y="1274268"/>
                  </a:lnTo>
                  <a:lnTo>
                    <a:pt x="111886" y="1266914"/>
                  </a:lnTo>
                  <a:lnTo>
                    <a:pt x="134262" y="1259036"/>
                  </a:lnTo>
                  <a:lnTo>
                    <a:pt x="156640" y="1250758"/>
                  </a:lnTo>
                  <a:lnTo>
                    <a:pt x="179017" y="1242219"/>
                  </a:lnTo>
                  <a:lnTo>
                    <a:pt x="201394" y="1233576"/>
                  </a:lnTo>
                  <a:lnTo>
                    <a:pt x="223772" y="1225014"/>
                  </a:lnTo>
                  <a:lnTo>
                    <a:pt x="246149" y="1216725"/>
                  </a:lnTo>
                  <a:lnTo>
                    <a:pt x="268526" y="1208870"/>
                  </a:lnTo>
                  <a:lnTo>
                    <a:pt x="290903" y="1201630"/>
                  </a:lnTo>
                  <a:lnTo>
                    <a:pt x="313281" y="1195154"/>
                  </a:lnTo>
                  <a:lnTo>
                    <a:pt x="335658" y="1189568"/>
                  </a:lnTo>
                  <a:lnTo>
                    <a:pt x="358035" y="1184961"/>
                  </a:lnTo>
                  <a:lnTo>
                    <a:pt x="380412" y="1181381"/>
                  </a:lnTo>
                  <a:lnTo>
                    <a:pt x="402790" y="1178816"/>
                  </a:lnTo>
                  <a:lnTo>
                    <a:pt x="425167" y="1177197"/>
                  </a:lnTo>
                  <a:lnTo>
                    <a:pt x="447544" y="1176365"/>
                  </a:lnTo>
                  <a:lnTo>
                    <a:pt x="469921" y="1176103"/>
                  </a:lnTo>
                  <a:lnTo>
                    <a:pt x="492299" y="1176125"/>
                  </a:lnTo>
                  <a:lnTo>
                    <a:pt x="514676" y="1176046"/>
                  </a:lnTo>
                  <a:lnTo>
                    <a:pt x="537053" y="1175396"/>
                  </a:lnTo>
                  <a:lnTo>
                    <a:pt x="559431" y="1173663"/>
                  </a:lnTo>
                  <a:lnTo>
                    <a:pt x="581807" y="1170220"/>
                  </a:lnTo>
                  <a:lnTo>
                    <a:pt x="604184" y="1164416"/>
                  </a:lnTo>
                  <a:lnTo>
                    <a:pt x="626561" y="1155558"/>
                  </a:lnTo>
                  <a:lnTo>
                    <a:pt x="648939" y="1142936"/>
                  </a:lnTo>
                  <a:lnTo>
                    <a:pt x="671316" y="1125857"/>
                  </a:lnTo>
                  <a:lnTo>
                    <a:pt x="693693" y="1103670"/>
                  </a:lnTo>
                  <a:lnTo>
                    <a:pt x="716070" y="1075829"/>
                  </a:lnTo>
                  <a:lnTo>
                    <a:pt x="738448" y="1041923"/>
                  </a:lnTo>
                  <a:lnTo>
                    <a:pt x="760823" y="1001705"/>
                  </a:lnTo>
                  <a:lnTo>
                    <a:pt x="783203" y="955155"/>
                  </a:lnTo>
                  <a:lnTo>
                    <a:pt x="805584" y="902505"/>
                  </a:lnTo>
                  <a:lnTo>
                    <a:pt x="827953" y="844261"/>
                  </a:lnTo>
                  <a:lnTo>
                    <a:pt x="850334" y="781222"/>
                  </a:lnTo>
                  <a:lnTo>
                    <a:pt x="872715" y="714473"/>
                  </a:lnTo>
                  <a:lnTo>
                    <a:pt x="895084" y="645374"/>
                  </a:lnTo>
                  <a:lnTo>
                    <a:pt x="917464" y="575514"/>
                  </a:lnTo>
                  <a:lnTo>
                    <a:pt x="939845" y="506672"/>
                  </a:lnTo>
                  <a:lnTo>
                    <a:pt x="962214" y="440739"/>
                  </a:lnTo>
                  <a:lnTo>
                    <a:pt x="984595" y="379650"/>
                  </a:lnTo>
                  <a:lnTo>
                    <a:pt x="1006976" y="325288"/>
                  </a:lnTo>
                  <a:lnTo>
                    <a:pt x="1029357" y="279398"/>
                  </a:lnTo>
                  <a:lnTo>
                    <a:pt x="1051726" y="243500"/>
                  </a:lnTo>
                  <a:lnTo>
                    <a:pt x="1074107" y="218808"/>
                  </a:lnTo>
                  <a:lnTo>
                    <a:pt x="1096487" y="206169"/>
                  </a:lnTo>
                  <a:lnTo>
                    <a:pt x="1118857" y="206006"/>
                  </a:lnTo>
                  <a:lnTo>
                    <a:pt x="1141237" y="218306"/>
                  </a:lnTo>
                  <a:lnTo>
                    <a:pt x="1163618" y="242611"/>
                  </a:lnTo>
                  <a:lnTo>
                    <a:pt x="1185987" y="278043"/>
                  </a:lnTo>
                  <a:lnTo>
                    <a:pt x="1208368" y="323352"/>
                  </a:lnTo>
                  <a:lnTo>
                    <a:pt x="1230749" y="376980"/>
                  </a:lnTo>
                  <a:lnTo>
                    <a:pt x="1253118" y="437137"/>
                  </a:lnTo>
                  <a:lnTo>
                    <a:pt x="1275499" y="501891"/>
                  </a:lnTo>
                  <a:lnTo>
                    <a:pt x="1297879" y="569260"/>
                  </a:lnTo>
                  <a:lnTo>
                    <a:pt x="1320260" y="637296"/>
                  </a:lnTo>
                  <a:lnTo>
                    <a:pt x="1342629" y="704168"/>
                  </a:lnTo>
                  <a:lnTo>
                    <a:pt x="1365010" y="768229"/>
                  </a:lnTo>
                  <a:lnTo>
                    <a:pt x="1387391" y="828072"/>
                  </a:lnTo>
                  <a:lnTo>
                    <a:pt x="1409760" y="882567"/>
                  </a:lnTo>
                  <a:lnTo>
                    <a:pt x="1432141" y="930884"/>
                  </a:lnTo>
                  <a:lnTo>
                    <a:pt x="1454521" y="972500"/>
                  </a:lnTo>
                  <a:lnTo>
                    <a:pt x="1476891" y="1007188"/>
                  </a:lnTo>
                  <a:lnTo>
                    <a:pt x="1499271" y="1034996"/>
                  </a:lnTo>
                  <a:lnTo>
                    <a:pt x="1521652" y="1056218"/>
                  </a:lnTo>
                  <a:lnTo>
                    <a:pt x="1544033" y="1071348"/>
                  </a:lnTo>
                  <a:lnTo>
                    <a:pt x="1566402" y="1081050"/>
                  </a:lnTo>
                  <a:lnTo>
                    <a:pt x="1588783" y="1086113"/>
                  </a:lnTo>
                  <a:lnTo>
                    <a:pt x="1611163" y="1087378"/>
                  </a:lnTo>
                  <a:lnTo>
                    <a:pt x="1633533" y="1085736"/>
                  </a:lnTo>
                  <a:lnTo>
                    <a:pt x="1655913" y="1082099"/>
                  </a:lnTo>
                  <a:lnTo>
                    <a:pt x="1678294" y="1077299"/>
                  </a:lnTo>
                  <a:lnTo>
                    <a:pt x="1700663" y="1072157"/>
                  </a:lnTo>
                  <a:lnTo>
                    <a:pt x="1723044" y="1067380"/>
                  </a:lnTo>
                  <a:lnTo>
                    <a:pt x="1745425" y="1063584"/>
                  </a:lnTo>
                  <a:lnTo>
                    <a:pt x="1767794" y="1061292"/>
                  </a:lnTo>
                  <a:lnTo>
                    <a:pt x="1790175" y="1060870"/>
                  </a:lnTo>
                  <a:lnTo>
                    <a:pt x="1812555" y="1062580"/>
                  </a:lnTo>
                  <a:lnTo>
                    <a:pt x="1834936" y="1066594"/>
                  </a:lnTo>
                  <a:lnTo>
                    <a:pt x="1857305" y="1072910"/>
                  </a:lnTo>
                  <a:lnTo>
                    <a:pt x="1879686" y="1081461"/>
                  </a:lnTo>
                  <a:lnTo>
                    <a:pt x="1902066" y="1092075"/>
                  </a:lnTo>
                  <a:lnTo>
                    <a:pt x="1924436" y="1104537"/>
                  </a:lnTo>
                  <a:lnTo>
                    <a:pt x="1946816" y="1118538"/>
                  </a:lnTo>
                  <a:lnTo>
                    <a:pt x="1969197" y="1133781"/>
                  </a:lnTo>
                  <a:lnTo>
                    <a:pt x="1991566" y="1149948"/>
                  </a:lnTo>
                  <a:lnTo>
                    <a:pt x="2013947" y="1166754"/>
                  </a:lnTo>
                  <a:lnTo>
                    <a:pt x="2036328" y="1183924"/>
                  </a:lnTo>
                  <a:lnTo>
                    <a:pt x="2058709" y="1201299"/>
                  </a:lnTo>
                  <a:lnTo>
                    <a:pt x="2081078" y="1218755"/>
                  </a:lnTo>
                  <a:lnTo>
                    <a:pt x="2103459" y="1236244"/>
                  </a:lnTo>
                  <a:lnTo>
                    <a:pt x="2125839" y="1253802"/>
                  </a:lnTo>
                  <a:lnTo>
                    <a:pt x="2148209" y="1271474"/>
                  </a:lnTo>
                  <a:lnTo>
                    <a:pt x="2170589" y="1289317"/>
                  </a:lnTo>
                  <a:lnTo>
                    <a:pt x="2192970" y="1307365"/>
                  </a:lnTo>
                  <a:lnTo>
                    <a:pt x="2215339" y="1325607"/>
                  </a:lnTo>
                  <a:lnTo>
                    <a:pt x="2215339" y="1063321"/>
                  </a:lnTo>
                  <a:lnTo>
                    <a:pt x="2192970" y="1063869"/>
                  </a:lnTo>
                  <a:lnTo>
                    <a:pt x="2170589" y="1061543"/>
                  </a:lnTo>
                  <a:lnTo>
                    <a:pt x="2148209" y="1056241"/>
                  </a:lnTo>
                  <a:lnTo>
                    <a:pt x="2125839" y="1048021"/>
                  </a:lnTo>
                  <a:lnTo>
                    <a:pt x="2103459" y="1037025"/>
                  </a:lnTo>
                  <a:lnTo>
                    <a:pt x="2081078" y="1023550"/>
                  </a:lnTo>
                  <a:lnTo>
                    <a:pt x="2058709" y="1007969"/>
                  </a:lnTo>
                  <a:lnTo>
                    <a:pt x="2036328" y="990735"/>
                  </a:lnTo>
                  <a:lnTo>
                    <a:pt x="2013947" y="972351"/>
                  </a:lnTo>
                  <a:lnTo>
                    <a:pt x="1991566" y="953360"/>
                  </a:lnTo>
                  <a:lnTo>
                    <a:pt x="1969197" y="934334"/>
                  </a:lnTo>
                  <a:lnTo>
                    <a:pt x="1946816" y="915856"/>
                  </a:lnTo>
                  <a:lnTo>
                    <a:pt x="1924436" y="898507"/>
                  </a:lnTo>
                  <a:lnTo>
                    <a:pt x="1902066" y="882838"/>
                  </a:lnTo>
                  <a:lnTo>
                    <a:pt x="1879686" y="869349"/>
                  </a:lnTo>
                  <a:lnTo>
                    <a:pt x="1857305" y="858461"/>
                  </a:lnTo>
                  <a:lnTo>
                    <a:pt x="1834936" y="850484"/>
                  </a:lnTo>
                  <a:lnTo>
                    <a:pt x="1812555" y="845599"/>
                  </a:lnTo>
                  <a:lnTo>
                    <a:pt x="1790175" y="843836"/>
                  </a:lnTo>
                  <a:lnTo>
                    <a:pt x="1767794" y="845054"/>
                  </a:lnTo>
                  <a:lnTo>
                    <a:pt x="1745425" y="848951"/>
                  </a:lnTo>
                  <a:lnTo>
                    <a:pt x="1723044" y="855048"/>
                  </a:lnTo>
                  <a:lnTo>
                    <a:pt x="1700663" y="862712"/>
                  </a:lnTo>
                  <a:lnTo>
                    <a:pt x="1678294" y="871170"/>
                  </a:lnTo>
                  <a:lnTo>
                    <a:pt x="1655913" y="879533"/>
                  </a:lnTo>
                  <a:lnTo>
                    <a:pt x="1633533" y="886829"/>
                  </a:lnTo>
                  <a:lnTo>
                    <a:pt x="1611163" y="892034"/>
                  </a:lnTo>
                  <a:lnTo>
                    <a:pt x="1588783" y="894115"/>
                  </a:lnTo>
                  <a:lnTo>
                    <a:pt x="1566402" y="892062"/>
                  </a:lnTo>
                  <a:lnTo>
                    <a:pt x="1544033" y="884936"/>
                  </a:lnTo>
                  <a:lnTo>
                    <a:pt x="1521652" y="871900"/>
                  </a:lnTo>
                  <a:lnTo>
                    <a:pt x="1499271" y="852266"/>
                  </a:lnTo>
                  <a:lnTo>
                    <a:pt x="1476891" y="825526"/>
                  </a:lnTo>
                  <a:lnTo>
                    <a:pt x="1454521" y="791394"/>
                  </a:lnTo>
                  <a:lnTo>
                    <a:pt x="1432141" y="749832"/>
                  </a:lnTo>
                  <a:lnTo>
                    <a:pt x="1409760" y="701085"/>
                  </a:lnTo>
                  <a:lnTo>
                    <a:pt x="1387391" y="645695"/>
                  </a:lnTo>
                  <a:lnTo>
                    <a:pt x="1365010" y="584518"/>
                  </a:lnTo>
                  <a:lnTo>
                    <a:pt x="1342629" y="518718"/>
                  </a:lnTo>
                  <a:lnTo>
                    <a:pt x="1320260" y="449753"/>
                  </a:lnTo>
                  <a:lnTo>
                    <a:pt x="1297879" y="379338"/>
                  </a:lnTo>
                  <a:lnTo>
                    <a:pt x="1275499" y="309392"/>
                  </a:lnTo>
                  <a:lnTo>
                    <a:pt x="1253118" y="241974"/>
                  </a:lnTo>
                  <a:lnTo>
                    <a:pt x="1230749" y="179189"/>
                  </a:lnTo>
                  <a:lnTo>
                    <a:pt x="1208368" y="123101"/>
                  </a:lnTo>
                  <a:lnTo>
                    <a:pt x="1185987" y="75630"/>
                  </a:lnTo>
                  <a:lnTo>
                    <a:pt x="1163618" y="38456"/>
                  </a:lnTo>
                  <a:lnTo>
                    <a:pt x="1141237" y="12930"/>
                  </a:lnTo>
                  <a:lnTo>
                    <a:pt x="1118857" y="0"/>
                  </a:lnTo>
                  <a:lnTo>
                    <a:pt x="1096487" y="162"/>
                  </a:lnTo>
                  <a:lnTo>
                    <a:pt x="1074107" y="13432"/>
                  </a:lnTo>
                  <a:lnTo>
                    <a:pt x="1051726" y="39345"/>
                  </a:lnTo>
                  <a:lnTo>
                    <a:pt x="1029357" y="76984"/>
                  </a:lnTo>
                  <a:lnTo>
                    <a:pt x="1006976" y="125036"/>
                  </a:lnTo>
                  <a:lnTo>
                    <a:pt x="984595" y="181860"/>
                  </a:lnTo>
                  <a:lnTo>
                    <a:pt x="962214" y="245577"/>
                  </a:lnTo>
                  <a:lnTo>
                    <a:pt x="939845" y="314173"/>
                  </a:lnTo>
                  <a:lnTo>
                    <a:pt x="917464" y="385592"/>
                  </a:lnTo>
                  <a:lnTo>
                    <a:pt x="895084" y="457830"/>
                  </a:lnTo>
                  <a:lnTo>
                    <a:pt x="872715" y="529024"/>
                  </a:lnTo>
                  <a:lnTo>
                    <a:pt x="850334" y="597511"/>
                  </a:lnTo>
                  <a:lnTo>
                    <a:pt x="827953" y="661885"/>
                  </a:lnTo>
                  <a:lnTo>
                    <a:pt x="805584" y="721024"/>
                  </a:lnTo>
                  <a:lnTo>
                    <a:pt x="783203" y="774104"/>
                  </a:lnTo>
                  <a:lnTo>
                    <a:pt x="760823" y="820599"/>
                  </a:lnTo>
                  <a:lnTo>
                    <a:pt x="738448" y="860261"/>
                  </a:lnTo>
                  <a:lnTo>
                    <a:pt x="716070" y="893100"/>
                  </a:lnTo>
                  <a:lnTo>
                    <a:pt x="693693" y="919353"/>
                  </a:lnTo>
                  <a:lnTo>
                    <a:pt x="671316" y="939442"/>
                  </a:lnTo>
                  <a:lnTo>
                    <a:pt x="648939" y="953949"/>
                  </a:lnTo>
                  <a:lnTo>
                    <a:pt x="626561" y="963568"/>
                  </a:lnTo>
                  <a:lnTo>
                    <a:pt x="604184" y="969081"/>
                  </a:lnTo>
                  <a:lnTo>
                    <a:pt x="581807" y="971312"/>
                  </a:lnTo>
                  <a:lnTo>
                    <a:pt x="559431" y="971101"/>
                  </a:lnTo>
                  <a:lnTo>
                    <a:pt x="537053" y="969272"/>
                  </a:lnTo>
                  <a:lnTo>
                    <a:pt x="514676" y="966600"/>
                  </a:lnTo>
                  <a:lnTo>
                    <a:pt x="492299" y="963794"/>
                  </a:lnTo>
                  <a:lnTo>
                    <a:pt x="469921" y="961467"/>
                  </a:lnTo>
                  <a:lnTo>
                    <a:pt x="447544" y="960127"/>
                  </a:lnTo>
                  <a:lnTo>
                    <a:pt x="425167" y="960163"/>
                  </a:lnTo>
                  <a:lnTo>
                    <a:pt x="402790" y="961838"/>
                  </a:lnTo>
                  <a:lnTo>
                    <a:pt x="380412" y="965292"/>
                  </a:lnTo>
                  <a:lnTo>
                    <a:pt x="358035" y="970549"/>
                  </a:lnTo>
                  <a:lnTo>
                    <a:pt x="335658" y="977525"/>
                  </a:lnTo>
                  <a:lnTo>
                    <a:pt x="313281" y="986042"/>
                  </a:lnTo>
                  <a:lnTo>
                    <a:pt x="290903" y="995859"/>
                  </a:lnTo>
                  <a:lnTo>
                    <a:pt x="268526" y="1006678"/>
                  </a:lnTo>
                  <a:lnTo>
                    <a:pt x="246149" y="1018177"/>
                  </a:lnTo>
                  <a:lnTo>
                    <a:pt x="223772" y="1030030"/>
                  </a:lnTo>
                  <a:lnTo>
                    <a:pt x="201394" y="1041923"/>
                  </a:lnTo>
                  <a:lnTo>
                    <a:pt x="179017" y="1053573"/>
                  </a:lnTo>
                  <a:lnTo>
                    <a:pt x="156640" y="1064758"/>
                  </a:lnTo>
                  <a:lnTo>
                    <a:pt x="134262" y="1075258"/>
                  </a:lnTo>
                  <a:lnTo>
                    <a:pt x="111886" y="1084961"/>
                  </a:lnTo>
                  <a:lnTo>
                    <a:pt x="89509" y="1093763"/>
                  </a:lnTo>
                  <a:lnTo>
                    <a:pt x="67132" y="1101630"/>
                  </a:lnTo>
                  <a:lnTo>
                    <a:pt x="44755" y="1108550"/>
                  </a:lnTo>
                  <a:lnTo>
                    <a:pt x="22377" y="1114559"/>
                  </a:lnTo>
                  <a:lnTo>
                    <a:pt x="0" y="1119701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AC482F1A-FA0A-4823-7DD8-088631B66340}"/>
                </a:ext>
              </a:extLst>
            </p:cNvPr>
            <p:cNvSpPr/>
            <p:nvPr/>
          </p:nvSpPr>
          <p:spPr>
            <a:xfrm>
              <a:off x="620441" y="1962448"/>
              <a:ext cx="2215339" cy="1105456"/>
            </a:xfrm>
            <a:custGeom>
              <a:avLst/>
              <a:gdLst>
                <a:gd name="connsiteX0" fmla="*/ 0 w 2215339"/>
                <a:gd name="connsiteY0" fmla="*/ 1105456 h 1105456"/>
                <a:gd name="connsiteX1" fmla="*/ 22377 w 2215339"/>
                <a:gd name="connsiteY1" fmla="*/ 1100531 h 1105456"/>
                <a:gd name="connsiteX2" fmla="*/ 44755 w 2215339"/>
                <a:gd name="connsiteY2" fmla="*/ 1094830 h 1105456"/>
                <a:gd name="connsiteX3" fmla="*/ 67132 w 2215339"/>
                <a:gd name="connsiteY3" fmla="*/ 1088320 h 1105456"/>
                <a:gd name="connsiteX4" fmla="*/ 89509 w 2215339"/>
                <a:gd name="connsiteY4" fmla="*/ 1081012 h 1105456"/>
                <a:gd name="connsiteX5" fmla="*/ 111886 w 2215339"/>
                <a:gd name="connsiteY5" fmla="*/ 1072928 h 1105456"/>
                <a:gd name="connsiteX6" fmla="*/ 134262 w 2215339"/>
                <a:gd name="connsiteY6" fmla="*/ 1064138 h 1105456"/>
                <a:gd name="connsiteX7" fmla="*/ 156640 w 2215339"/>
                <a:gd name="connsiteY7" fmla="*/ 1054755 h 1105456"/>
                <a:gd name="connsiteX8" fmla="*/ 179017 w 2215339"/>
                <a:gd name="connsiteY8" fmla="*/ 1044893 h 1105456"/>
                <a:gd name="connsiteX9" fmla="*/ 201394 w 2215339"/>
                <a:gd name="connsiteY9" fmla="*/ 1034746 h 1105456"/>
                <a:gd name="connsiteX10" fmla="*/ 223772 w 2215339"/>
                <a:gd name="connsiteY10" fmla="*/ 1024519 h 1105456"/>
                <a:gd name="connsiteX11" fmla="*/ 246149 w 2215339"/>
                <a:gd name="connsiteY11" fmla="*/ 1014451 h 1105456"/>
                <a:gd name="connsiteX12" fmla="*/ 268526 w 2215339"/>
                <a:gd name="connsiteY12" fmla="*/ 1004772 h 1105456"/>
                <a:gd name="connsiteX13" fmla="*/ 290903 w 2215339"/>
                <a:gd name="connsiteY13" fmla="*/ 995742 h 1105456"/>
                <a:gd name="connsiteX14" fmla="*/ 313281 w 2215339"/>
                <a:gd name="connsiteY14" fmla="*/ 987590 h 1105456"/>
                <a:gd name="connsiteX15" fmla="*/ 335658 w 2215339"/>
                <a:gd name="connsiteY15" fmla="*/ 980544 h 1105456"/>
                <a:gd name="connsiteX16" fmla="*/ 358035 w 2215339"/>
                <a:gd name="connsiteY16" fmla="*/ 974752 h 1105456"/>
                <a:gd name="connsiteX17" fmla="*/ 380412 w 2215339"/>
                <a:gd name="connsiteY17" fmla="*/ 970340 h 1105456"/>
                <a:gd name="connsiteX18" fmla="*/ 402790 w 2215339"/>
                <a:gd name="connsiteY18" fmla="*/ 967330 h 1105456"/>
                <a:gd name="connsiteX19" fmla="*/ 425167 w 2215339"/>
                <a:gd name="connsiteY19" fmla="*/ 965677 h 1105456"/>
                <a:gd name="connsiteX20" fmla="*/ 447544 w 2215339"/>
                <a:gd name="connsiteY20" fmla="*/ 965243 h 1105456"/>
                <a:gd name="connsiteX21" fmla="*/ 469921 w 2215339"/>
                <a:gd name="connsiteY21" fmla="*/ 965779 h 1105456"/>
                <a:gd name="connsiteX22" fmla="*/ 492299 w 2215339"/>
                <a:gd name="connsiteY22" fmla="*/ 966954 h 1105456"/>
                <a:gd name="connsiteX23" fmla="*/ 514676 w 2215339"/>
                <a:gd name="connsiteY23" fmla="*/ 968322 h 1105456"/>
                <a:gd name="connsiteX24" fmla="*/ 537053 w 2215339"/>
                <a:gd name="connsiteY24" fmla="*/ 969337 h 1105456"/>
                <a:gd name="connsiteX25" fmla="*/ 559431 w 2215339"/>
                <a:gd name="connsiteY25" fmla="*/ 969382 h 1105456"/>
                <a:gd name="connsiteX26" fmla="*/ 581807 w 2215339"/>
                <a:gd name="connsiteY26" fmla="*/ 967763 h 1105456"/>
                <a:gd name="connsiteX27" fmla="*/ 604184 w 2215339"/>
                <a:gd name="connsiteY27" fmla="*/ 963750 h 1105456"/>
                <a:gd name="connsiteX28" fmla="*/ 626561 w 2215339"/>
                <a:gd name="connsiteY28" fmla="*/ 956567 h 1105456"/>
                <a:gd name="connsiteX29" fmla="*/ 648939 w 2215339"/>
                <a:gd name="connsiteY29" fmla="*/ 945439 h 1105456"/>
                <a:gd name="connsiteX30" fmla="*/ 671316 w 2215339"/>
                <a:gd name="connsiteY30" fmla="*/ 929645 h 1105456"/>
                <a:gd name="connsiteX31" fmla="*/ 693693 w 2215339"/>
                <a:gd name="connsiteY31" fmla="*/ 908509 h 1105456"/>
                <a:gd name="connsiteX32" fmla="*/ 716070 w 2215339"/>
                <a:gd name="connsiteY32" fmla="*/ 881464 h 1105456"/>
                <a:gd name="connsiteX33" fmla="*/ 738448 w 2215339"/>
                <a:gd name="connsiteY33" fmla="*/ 848089 h 1105456"/>
                <a:gd name="connsiteX34" fmla="*/ 760823 w 2215339"/>
                <a:gd name="connsiteY34" fmla="*/ 808149 h 1105456"/>
                <a:gd name="connsiteX35" fmla="*/ 783203 w 2215339"/>
                <a:gd name="connsiteY35" fmla="*/ 761627 h 1105456"/>
                <a:gd name="connsiteX36" fmla="*/ 805584 w 2215339"/>
                <a:gd name="connsiteY36" fmla="*/ 708762 h 1105456"/>
                <a:gd name="connsiteX37" fmla="*/ 827953 w 2215339"/>
                <a:gd name="connsiteY37" fmla="*/ 650070 h 1105456"/>
                <a:gd name="connsiteX38" fmla="*/ 850334 w 2215339"/>
                <a:gd name="connsiteY38" fmla="*/ 586364 h 1105456"/>
                <a:gd name="connsiteX39" fmla="*/ 872715 w 2215339"/>
                <a:gd name="connsiteY39" fmla="*/ 518746 h 1105456"/>
                <a:gd name="connsiteX40" fmla="*/ 895084 w 2215339"/>
                <a:gd name="connsiteY40" fmla="*/ 448599 h 1105456"/>
                <a:gd name="connsiteX41" fmla="*/ 917464 w 2215339"/>
                <a:gd name="connsiteY41" fmla="*/ 377549 h 1105456"/>
                <a:gd name="connsiteX42" fmla="*/ 939845 w 2215339"/>
                <a:gd name="connsiteY42" fmla="*/ 307419 h 1105456"/>
                <a:gd name="connsiteX43" fmla="*/ 962214 w 2215339"/>
                <a:gd name="connsiteY43" fmla="*/ 240155 h 1105456"/>
                <a:gd name="connsiteX44" fmla="*/ 984595 w 2215339"/>
                <a:gd name="connsiteY44" fmla="*/ 177753 h 1105456"/>
                <a:gd name="connsiteX45" fmla="*/ 1006976 w 2215339"/>
                <a:gd name="connsiteY45" fmla="*/ 122159 h 1105456"/>
                <a:gd name="connsiteX46" fmla="*/ 1029357 w 2215339"/>
                <a:gd name="connsiteY46" fmla="*/ 75188 h 1105456"/>
                <a:gd name="connsiteX47" fmla="*/ 1051726 w 2215339"/>
                <a:gd name="connsiteY47" fmla="*/ 38419 h 1105456"/>
                <a:gd name="connsiteX48" fmla="*/ 1074107 w 2215339"/>
                <a:gd name="connsiteY48" fmla="*/ 13117 h 1105456"/>
                <a:gd name="connsiteX49" fmla="*/ 1096487 w 2215339"/>
                <a:gd name="connsiteY49" fmla="*/ 162 h 1105456"/>
                <a:gd name="connsiteX50" fmla="*/ 1118857 w 2215339"/>
                <a:gd name="connsiteY50" fmla="*/ 0 h 1105456"/>
                <a:gd name="connsiteX51" fmla="*/ 1141237 w 2215339"/>
                <a:gd name="connsiteY51" fmla="*/ 12614 h 1105456"/>
                <a:gd name="connsiteX52" fmla="*/ 1163618 w 2215339"/>
                <a:gd name="connsiteY52" fmla="*/ 37531 h 1105456"/>
                <a:gd name="connsiteX53" fmla="*/ 1185987 w 2215339"/>
                <a:gd name="connsiteY53" fmla="*/ 73833 h 1105456"/>
                <a:gd name="connsiteX54" fmla="*/ 1208368 w 2215339"/>
                <a:gd name="connsiteY54" fmla="*/ 120224 h 1105456"/>
                <a:gd name="connsiteX55" fmla="*/ 1230749 w 2215339"/>
                <a:gd name="connsiteY55" fmla="*/ 175081 h 1105456"/>
                <a:gd name="connsiteX56" fmla="*/ 1253118 w 2215339"/>
                <a:gd name="connsiteY56" fmla="*/ 236552 h 1105456"/>
                <a:gd name="connsiteX57" fmla="*/ 1275499 w 2215339"/>
                <a:gd name="connsiteY57" fmla="*/ 302639 h 1105456"/>
                <a:gd name="connsiteX58" fmla="*/ 1297879 w 2215339"/>
                <a:gd name="connsiteY58" fmla="*/ 371296 h 1105456"/>
                <a:gd name="connsiteX59" fmla="*/ 1320260 w 2215339"/>
                <a:gd name="connsiteY59" fmla="*/ 440522 h 1105456"/>
                <a:gd name="connsiteX60" fmla="*/ 1342629 w 2215339"/>
                <a:gd name="connsiteY60" fmla="*/ 508440 h 1105456"/>
                <a:gd name="connsiteX61" fmla="*/ 1365010 w 2215339"/>
                <a:gd name="connsiteY61" fmla="*/ 573371 h 1105456"/>
                <a:gd name="connsiteX62" fmla="*/ 1387391 w 2215339"/>
                <a:gd name="connsiteY62" fmla="*/ 633881 h 1105456"/>
                <a:gd name="connsiteX63" fmla="*/ 1409760 w 2215339"/>
                <a:gd name="connsiteY63" fmla="*/ 688823 h 1105456"/>
                <a:gd name="connsiteX64" fmla="*/ 1432141 w 2215339"/>
                <a:gd name="connsiteY64" fmla="*/ 737355 h 1105456"/>
                <a:gd name="connsiteX65" fmla="*/ 1454521 w 2215339"/>
                <a:gd name="connsiteY65" fmla="*/ 778943 h 1105456"/>
                <a:gd name="connsiteX66" fmla="*/ 1476891 w 2215339"/>
                <a:gd name="connsiteY66" fmla="*/ 813354 h 1105456"/>
                <a:gd name="connsiteX67" fmla="*/ 1499271 w 2215339"/>
                <a:gd name="connsiteY67" fmla="*/ 840628 h 1105456"/>
                <a:gd name="connsiteX68" fmla="*/ 1521652 w 2215339"/>
                <a:gd name="connsiteY68" fmla="*/ 861055 h 1105456"/>
                <a:gd name="connsiteX69" fmla="*/ 1544033 w 2215339"/>
                <a:gd name="connsiteY69" fmla="*/ 875139 h 1105456"/>
                <a:gd name="connsiteX70" fmla="*/ 1566402 w 2215339"/>
                <a:gd name="connsiteY70" fmla="*/ 883555 h 1105456"/>
                <a:gd name="connsiteX71" fmla="*/ 1588783 w 2215339"/>
                <a:gd name="connsiteY71" fmla="*/ 887108 h 1105456"/>
                <a:gd name="connsiteX72" fmla="*/ 1611163 w 2215339"/>
                <a:gd name="connsiteY72" fmla="*/ 886700 h 1105456"/>
                <a:gd name="connsiteX73" fmla="*/ 1633533 w 2215339"/>
                <a:gd name="connsiteY73" fmla="*/ 883280 h 1105456"/>
                <a:gd name="connsiteX74" fmla="*/ 1655913 w 2215339"/>
                <a:gd name="connsiteY74" fmla="*/ 877811 h 1105456"/>
                <a:gd name="connsiteX75" fmla="*/ 1678294 w 2215339"/>
                <a:gd name="connsiteY75" fmla="*/ 871232 h 1105456"/>
                <a:gd name="connsiteX76" fmla="*/ 1700663 w 2215339"/>
                <a:gd name="connsiteY76" fmla="*/ 864431 h 1105456"/>
                <a:gd name="connsiteX77" fmla="*/ 1723044 w 2215339"/>
                <a:gd name="connsiteY77" fmla="*/ 858211 h 1105456"/>
                <a:gd name="connsiteX78" fmla="*/ 1745425 w 2215339"/>
                <a:gd name="connsiteY78" fmla="*/ 853266 h 1105456"/>
                <a:gd name="connsiteX79" fmla="*/ 1767794 w 2215339"/>
                <a:gd name="connsiteY79" fmla="*/ 850168 h 1105456"/>
                <a:gd name="connsiteX80" fmla="*/ 1790175 w 2215339"/>
                <a:gd name="connsiteY80" fmla="*/ 849347 h 1105456"/>
                <a:gd name="connsiteX81" fmla="*/ 1812555 w 2215339"/>
                <a:gd name="connsiteY81" fmla="*/ 851089 h 1105456"/>
                <a:gd name="connsiteX82" fmla="*/ 1834936 w 2215339"/>
                <a:gd name="connsiteY82" fmla="*/ 855534 h 1105456"/>
                <a:gd name="connsiteX83" fmla="*/ 1857305 w 2215339"/>
                <a:gd name="connsiteY83" fmla="*/ 862680 h 1105456"/>
                <a:gd name="connsiteX84" fmla="*/ 1879686 w 2215339"/>
                <a:gd name="connsiteY84" fmla="*/ 872400 h 1105456"/>
                <a:gd name="connsiteX85" fmla="*/ 1902066 w 2215339"/>
                <a:gd name="connsiteY85" fmla="*/ 884455 h 1105456"/>
                <a:gd name="connsiteX86" fmla="*/ 1924436 w 2215339"/>
                <a:gd name="connsiteY86" fmla="*/ 898518 h 1105456"/>
                <a:gd name="connsiteX87" fmla="*/ 1946816 w 2215339"/>
                <a:gd name="connsiteY87" fmla="*/ 914197 h 1105456"/>
                <a:gd name="connsiteX88" fmla="*/ 1969197 w 2215339"/>
                <a:gd name="connsiteY88" fmla="*/ 931057 h 1105456"/>
                <a:gd name="connsiteX89" fmla="*/ 1991566 w 2215339"/>
                <a:gd name="connsiteY89" fmla="*/ 948655 h 1105456"/>
                <a:gd name="connsiteX90" fmla="*/ 2013947 w 2215339"/>
                <a:gd name="connsiteY90" fmla="*/ 966543 h 1105456"/>
                <a:gd name="connsiteX91" fmla="*/ 2036328 w 2215339"/>
                <a:gd name="connsiteY91" fmla="*/ 984329 h 1105456"/>
                <a:gd name="connsiteX92" fmla="*/ 2058709 w 2215339"/>
                <a:gd name="connsiteY92" fmla="*/ 1001636 h 1105456"/>
                <a:gd name="connsiteX93" fmla="*/ 2081078 w 2215339"/>
                <a:gd name="connsiteY93" fmla="*/ 1018145 h 1105456"/>
                <a:gd name="connsiteX94" fmla="*/ 2103459 w 2215339"/>
                <a:gd name="connsiteY94" fmla="*/ 1033628 h 1105456"/>
                <a:gd name="connsiteX95" fmla="*/ 2125839 w 2215339"/>
                <a:gd name="connsiteY95" fmla="*/ 1047903 h 1105456"/>
                <a:gd name="connsiteX96" fmla="*/ 2148209 w 2215339"/>
                <a:gd name="connsiteY96" fmla="*/ 1060854 h 1105456"/>
                <a:gd name="connsiteX97" fmla="*/ 2170589 w 2215339"/>
                <a:gd name="connsiteY97" fmla="*/ 1072427 h 1105456"/>
                <a:gd name="connsiteX98" fmla="*/ 2192970 w 2215339"/>
                <a:gd name="connsiteY98" fmla="*/ 1082620 h 1105456"/>
                <a:gd name="connsiteX99" fmla="*/ 2215339 w 2215339"/>
                <a:gd name="connsiteY99" fmla="*/ 1091467 h 110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5456">
                  <a:moveTo>
                    <a:pt x="0" y="1105456"/>
                  </a:moveTo>
                  <a:lnTo>
                    <a:pt x="22377" y="1100531"/>
                  </a:lnTo>
                  <a:lnTo>
                    <a:pt x="44755" y="1094830"/>
                  </a:lnTo>
                  <a:lnTo>
                    <a:pt x="67132" y="1088320"/>
                  </a:lnTo>
                  <a:lnTo>
                    <a:pt x="89509" y="1081012"/>
                  </a:lnTo>
                  <a:lnTo>
                    <a:pt x="111886" y="1072928"/>
                  </a:lnTo>
                  <a:lnTo>
                    <a:pt x="134262" y="1064138"/>
                  </a:lnTo>
                  <a:lnTo>
                    <a:pt x="156640" y="1054755"/>
                  </a:lnTo>
                  <a:lnTo>
                    <a:pt x="179017" y="1044893"/>
                  </a:lnTo>
                  <a:lnTo>
                    <a:pt x="201394" y="1034746"/>
                  </a:lnTo>
                  <a:lnTo>
                    <a:pt x="223772" y="1024519"/>
                  </a:lnTo>
                  <a:lnTo>
                    <a:pt x="246149" y="1014451"/>
                  </a:lnTo>
                  <a:lnTo>
                    <a:pt x="268526" y="1004772"/>
                  </a:lnTo>
                  <a:lnTo>
                    <a:pt x="290903" y="995742"/>
                  </a:lnTo>
                  <a:lnTo>
                    <a:pt x="313281" y="987590"/>
                  </a:lnTo>
                  <a:lnTo>
                    <a:pt x="335658" y="980544"/>
                  </a:lnTo>
                  <a:lnTo>
                    <a:pt x="358035" y="974752"/>
                  </a:lnTo>
                  <a:lnTo>
                    <a:pt x="380412" y="970340"/>
                  </a:lnTo>
                  <a:lnTo>
                    <a:pt x="402790" y="967330"/>
                  </a:lnTo>
                  <a:lnTo>
                    <a:pt x="425167" y="965677"/>
                  </a:lnTo>
                  <a:lnTo>
                    <a:pt x="447544" y="965243"/>
                  </a:lnTo>
                  <a:lnTo>
                    <a:pt x="469921" y="965779"/>
                  </a:lnTo>
                  <a:lnTo>
                    <a:pt x="492299" y="966954"/>
                  </a:lnTo>
                  <a:lnTo>
                    <a:pt x="514676" y="968322"/>
                  </a:lnTo>
                  <a:lnTo>
                    <a:pt x="537053" y="969337"/>
                  </a:lnTo>
                  <a:lnTo>
                    <a:pt x="559431" y="969382"/>
                  </a:lnTo>
                  <a:lnTo>
                    <a:pt x="581807" y="967763"/>
                  </a:lnTo>
                  <a:lnTo>
                    <a:pt x="604184" y="963750"/>
                  </a:lnTo>
                  <a:lnTo>
                    <a:pt x="626561" y="956567"/>
                  </a:lnTo>
                  <a:lnTo>
                    <a:pt x="648939" y="945439"/>
                  </a:lnTo>
                  <a:lnTo>
                    <a:pt x="671316" y="929645"/>
                  </a:lnTo>
                  <a:lnTo>
                    <a:pt x="693693" y="908509"/>
                  </a:lnTo>
                  <a:lnTo>
                    <a:pt x="716070" y="881464"/>
                  </a:lnTo>
                  <a:lnTo>
                    <a:pt x="738448" y="848089"/>
                  </a:lnTo>
                  <a:lnTo>
                    <a:pt x="760823" y="808149"/>
                  </a:lnTo>
                  <a:lnTo>
                    <a:pt x="783203" y="761627"/>
                  </a:lnTo>
                  <a:lnTo>
                    <a:pt x="805584" y="708762"/>
                  </a:lnTo>
                  <a:lnTo>
                    <a:pt x="827953" y="650070"/>
                  </a:lnTo>
                  <a:lnTo>
                    <a:pt x="850334" y="586364"/>
                  </a:lnTo>
                  <a:lnTo>
                    <a:pt x="872715" y="518746"/>
                  </a:lnTo>
                  <a:lnTo>
                    <a:pt x="895084" y="448599"/>
                  </a:lnTo>
                  <a:lnTo>
                    <a:pt x="917464" y="377549"/>
                  </a:lnTo>
                  <a:lnTo>
                    <a:pt x="939845" y="307419"/>
                  </a:lnTo>
                  <a:lnTo>
                    <a:pt x="962214" y="240155"/>
                  </a:lnTo>
                  <a:lnTo>
                    <a:pt x="984595" y="177753"/>
                  </a:lnTo>
                  <a:lnTo>
                    <a:pt x="1006976" y="122159"/>
                  </a:lnTo>
                  <a:lnTo>
                    <a:pt x="1029357" y="75188"/>
                  </a:lnTo>
                  <a:lnTo>
                    <a:pt x="1051726" y="38419"/>
                  </a:lnTo>
                  <a:lnTo>
                    <a:pt x="1074107" y="13117"/>
                  </a:lnTo>
                  <a:lnTo>
                    <a:pt x="1096487" y="162"/>
                  </a:lnTo>
                  <a:lnTo>
                    <a:pt x="1118857" y="0"/>
                  </a:lnTo>
                  <a:lnTo>
                    <a:pt x="1141237" y="12614"/>
                  </a:lnTo>
                  <a:lnTo>
                    <a:pt x="1163618" y="37531"/>
                  </a:lnTo>
                  <a:lnTo>
                    <a:pt x="1185987" y="73833"/>
                  </a:lnTo>
                  <a:lnTo>
                    <a:pt x="1208368" y="120224"/>
                  </a:lnTo>
                  <a:lnTo>
                    <a:pt x="1230749" y="175081"/>
                  </a:lnTo>
                  <a:lnTo>
                    <a:pt x="1253118" y="236552"/>
                  </a:lnTo>
                  <a:lnTo>
                    <a:pt x="1275499" y="302639"/>
                  </a:lnTo>
                  <a:lnTo>
                    <a:pt x="1297879" y="371296"/>
                  </a:lnTo>
                  <a:lnTo>
                    <a:pt x="1320260" y="440522"/>
                  </a:lnTo>
                  <a:lnTo>
                    <a:pt x="1342629" y="508440"/>
                  </a:lnTo>
                  <a:lnTo>
                    <a:pt x="1365010" y="573371"/>
                  </a:lnTo>
                  <a:lnTo>
                    <a:pt x="1387391" y="633881"/>
                  </a:lnTo>
                  <a:lnTo>
                    <a:pt x="1409760" y="688823"/>
                  </a:lnTo>
                  <a:lnTo>
                    <a:pt x="1432141" y="737355"/>
                  </a:lnTo>
                  <a:lnTo>
                    <a:pt x="1454521" y="778943"/>
                  </a:lnTo>
                  <a:lnTo>
                    <a:pt x="1476891" y="813354"/>
                  </a:lnTo>
                  <a:lnTo>
                    <a:pt x="1499271" y="840628"/>
                  </a:lnTo>
                  <a:lnTo>
                    <a:pt x="1521652" y="861055"/>
                  </a:lnTo>
                  <a:lnTo>
                    <a:pt x="1544033" y="875139"/>
                  </a:lnTo>
                  <a:lnTo>
                    <a:pt x="1566402" y="883555"/>
                  </a:lnTo>
                  <a:lnTo>
                    <a:pt x="1588783" y="887108"/>
                  </a:lnTo>
                  <a:lnTo>
                    <a:pt x="1611163" y="886700"/>
                  </a:lnTo>
                  <a:lnTo>
                    <a:pt x="1633533" y="883280"/>
                  </a:lnTo>
                  <a:lnTo>
                    <a:pt x="1655913" y="877811"/>
                  </a:lnTo>
                  <a:lnTo>
                    <a:pt x="1678294" y="871232"/>
                  </a:lnTo>
                  <a:lnTo>
                    <a:pt x="1700663" y="864431"/>
                  </a:lnTo>
                  <a:lnTo>
                    <a:pt x="1723044" y="858211"/>
                  </a:lnTo>
                  <a:lnTo>
                    <a:pt x="1745425" y="853266"/>
                  </a:lnTo>
                  <a:lnTo>
                    <a:pt x="1767794" y="850168"/>
                  </a:lnTo>
                  <a:lnTo>
                    <a:pt x="1790175" y="849347"/>
                  </a:lnTo>
                  <a:lnTo>
                    <a:pt x="1812555" y="851089"/>
                  </a:lnTo>
                  <a:lnTo>
                    <a:pt x="1834936" y="855534"/>
                  </a:lnTo>
                  <a:lnTo>
                    <a:pt x="1857305" y="862680"/>
                  </a:lnTo>
                  <a:lnTo>
                    <a:pt x="1879686" y="872400"/>
                  </a:lnTo>
                  <a:lnTo>
                    <a:pt x="1902066" y="884455"/>
                  </a:lnTo>
                  <a:lnTo>
                    <a:pt x="1924436" y="898518"/>
                  </a:lnTo>
                  <a:lnTo>
                    <a:pt x="1946816" y="914197"/>
                  </a:lnTo>
                  <a:lnTo>
                    <a:pt x="1969197" y="931057"/>
                  </a:lnTo>
                  <a:lnTo>
                    <a:pt x="1991566" y="948655"/>
                  </a:lnTo>
                  <a:lnTo>
                    <a:pt x="2013947" y="966543"/>
                  </a:lnTo>
                  <a:lnTo>
                    <a:pt x="2036328" y="984329"/>
                  </a:lnTo>
                  <a:lnTo>
                    <a:pt x="2058709" y="1001636"/>
                  </a:lnTo>
                  <a:lnTo>
                    <a:pt x="2081078" y="1018145"/>
                  </a:lnTo>
                  <a:lnTo>
                    <a:pt x="2103459" y="1033628"/>
                  </a:lnTo>
                  <a:lnTo>
                    <a:pt x="2125839" y="1047903"/>
                  </a:lnTo>
                  <a:lnTo>
                    <a:pt x="2148209" y="1060854"/>
                  </a:lnTo>
                  <a:lnTo>
                    <a:pt x="2170589" y="1072427"/>
                  </a:lnTo>
                  <a:lnTo>
                    <a:pt x="2192970" y="1082620"/>
                  </a:lnTo>
                  <a:lnTo>
                    <a:pt x="2215339" y="1091467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7358AD8-4028-1347-CCA8-EA7C90E893B7}"/>
              </a:ext>
            </a:extLst>
          </p:cNvPr>
          <p:cNvGrpSpPr/>
          <p:nvPr/>
        </p:nvGrpSpPr>
        <p:grpSpPr>
          <a:xfrm>
            <a:off x="620441" y="1859246"/>
            <a:ext cx="2215339" cy="1325920"/>
            <a:chOff x="620441" y="1859246"/>
            <a:chExt cx="2215339" cy="1325920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ABCFEB1-99F0-002F-C8E7-D0E90B6C1A83}"/>
                </a:ext>
              </a:extLst>
            </p:cNvPr>
            <p:cNvSpPr/>
            <p:nvPr/>
          </p:nvSpPr>
          <p:spPr>
            <a:xfrm>
              <a:off x="620441" y="1859246"/>
              <a:ext cx="2215339" cy="1325920"/>
            </a:xfrm>
            <a:custGeom>
              <a:avLst/>
              <a:gdLst>
                <a:gd name="connsiteX0" fmla="*/ 0 w 2215339"/>
                <a:gd name="connsiteY0" fmla="*/ 1294008 h 1325920"/>
                <a:gd name="connsiteX1" fmla="*/ 22377 w 2215339"/>
                <a:gd name="connsiteY1" fmla="*/ 1288501 h 1325920"/>
                <a:gd name="connsiteX2" fmla="*/ 44755 w 2215339"/>
                <a:gd name="connsiteY2" fmla="*/ 1282185 h 1325920"/>
                <a:gd name="connsiteX3" fmla="*/ 67132 w 2215339"/>
                <a:gd name="connsiteY3" fmla="*/ 1275048 h 1325920"/>
                <a:gd name="connsiteX4" fmla="*/ 89509 w 2215339"/>
                <a:gd name="connsiteY4" fmla="*/ 1267113 h 1325920"/>
                <a:gd name="connsiteX5" fmla="*/ 111886 w 2215339"/>
                <a:gd name="connsiteY5" fmla="*/ 1258459 h 1325920"/>
                <a:gd name="connsiteX6" fmla="*/ 134262 w 2215339"/>
                <a:gd name="connsiteY6" fmla="*/ 1249167 h 1325920"/>
                <a:gd name="connsiteX7" fmla="*/ 156640 w 2215339"/>
                <a:gd name="connsiteY7" fmla="*/ 1239385 h 1325920"/>
                <a:gd name="connsiteX8" fmla="*/ 179017 w 2215339"/>
                <a:gd name="connsiteY8" fmla="*/ 1229272 h 1325920"/>
                <a:gd name="connsiteX9" fmla="*/ 201394 w 2215339"/>
                <a:gd name="connsiteY9" fmla="*/ 1219011 h 1325920"/>
                <a:gd name="connsiteX10" fmla="*/ 223772 w 2215339"/>
                <a:gd name="connsiteY10" fmla="*/ 1208829 h 1325920"/>
                <a:gd name="connsiteX11" fmla="*/ 246149 w 2215339"/>
                <a:gd name="connsiteY11" fmla="*/ 1198933 h 1325920"/>
                <a:gd name="connsiteX12" fmla="*/ 268526 w 2215339"/>
                <a:gd name="connsiteY12" fmla="*/ 1189550 h 1325920"/>
                <a:gd name="connsiteX13" fmla="*/ 290903 w 2215339"/>
                <a:gd name="connsiteY13" fmla="*/ 1180885 h 1325920"/>
                <a:gd name="connsiteX14" fmla="*/ 313281 w 2215339"/>
                <a:gd name="connsiteY14" fmla="*/ 1173155 h 1325920"/>
                <a:gd name="connsiteX15" fmla="*/ 335658 w 2215339"/>
                <a:gd name="connsiteY15" fmla="*/ 1166508 h 1325920"/>
                <a:gd name="connsiteX16" fmla="*/ 358035 w 2215339"/>
                <a:gd name="connsiteY16" fmla="*/ 1161069 h 1325920"/>
                <a:gd name="connsiteX17" fmla="*/ 380412 w 2215339"/>
                <a:gd name="connsiteY17" fmla="*/ 1156908 h 1325920"/>
                <a:gd name="connsiteX18" fmla="*/ 402790 w 2215339"/>
                <a:gd name="connsiteY18" fmla="*/ 1154046 h 1325920"/>
                <a:gd name="connsiteX19" fmla="*/ 425167 w 2215339"/>
                <a:gd name="connsiteY19" fmla="*/ 1152405 h 1325920"/>
                <a:gd name="connsiteX20" fmla="*/ 447544 w 2215339"/>
                <a:gd name="connsiteY20" fmla="*/ 1151846 h 1325920"/>
                <a:gd name="connsiteX21" fmla="*/ 469921 w 2215339"/>
                <a:gd name="connsiteY21" fmla="*/ 1152131 h 1325920"/>
                <a:gd name="connsiteX22" fmla="*/ 492299 w 2215339"/>
                <a:gd name="connsiteY22" fmla="*/ 1152975 h 1325920"/>
                <a:gd name="connsiteX23" fmla="*/ 514676 w 2215339"/>
                <a:gd name="connsiteY23" fmla="*/ 1153932 h 1325920"/>
                <a:gd name="connsiteX24" fmla="*/ 537053 w 2215339"/>
                <a:gd name="connsiteY24" fmla="*/ 1154537 h 1325920"/>
                <a:gd name="connsiteX25" fmla="*/ 559431 w 2215339"/>
                <a:gd name="connsiteY25" fmla="*/ 1154206 h 1325920"/>
                <a:gd name="connsiteX26" fmla="*/ 581807 w 2215339"/>
                <a:gd name="connsiteY26" fmla="*/ 1152302 h 1325920"/>
                <a:gd name="connsiteX27" fmla="*/ 604184 w 2215339"/>
                <a:gd name="connsiteY27" fmla="*/ 1148106 h 1325920"/>
                <a:gd name="connsiteX28" fmla="*/ 626561 w 2215339"/>
                <a:gd name="connsiteY28" fmla="*/ 1140889 h 1325920"/>
                <a:gd name="connsiteX29" fmla="*/ 648939 w 2215339"/>
                <a:gd name="connsiteY29" fmla="*/ 1129898 h 1325920"/>
                <a:gd name="connsiteX30" fmla="*/ 671316 w 2215339"/>
                <a:gd name="connsiteY30" fmla="*/ 1114416 h 1325920"/>
                <a:gd name="connsiteX31" fmla="*/ 693693 w 2215339"/>
                <a:gd name="connsiteY31" fmla="*/ 1093757 h 1325920"/>
                <a:gd name="connsiteX32" fmla="*/ 716070 w 2215339"/>
                <a:gd name="connsiteY32" fmla="*/ 1067351 h 1325920"/>
                <a:gd name="connsiteX33" fmla="*/ 738448 w 2215339"/>
                <a:gd name="connsiteY33" fmla="*/ 1034766 h 1325920"/>
                <a:gd name="connsiteX34" fmla="*/ 760823 w 2215339"/>
                <a:gd name="connsiteY34" fmla="*/ 995742 h 1325920"/>
                <a:gd name="connsiteX35" fmla="*/ 783203 w 2215339"/>
                <a:gd name="connsiteY35" fmla="*/ 950253 h 1325920"/>
                <a:gd name="connsiteX36" fmla="*/ 805584 w 2215339"/>
                <a:gd name="connsiteY36" fmla="*/ 898532 h 1325920"/>
                <a:gd name="connsiteX37" fmla="*/ 827953 w 2215339"/>
                <a:gd name="connsiteY37" fmla="*/ 841087 h 1325920"/>
                <a:gd name="connsiteX38" fmla="*/ 850334 w 2215339"/>
                <a:gd name="connsiteY38" fmla="*/ 778727 h 1325920"/>
                <a:gd name="connsiteX39" fmla="*/ 872715 w 2215339"/>
                <a:gd name="connsiteY39" fmla="*/ 712545 h 1325920"/>
                <a:gd name="connsiteX40" fmla="*/ 895084 w 2215339"/>
                <a:gd name="connsiteY40" fmla="*/ 643912 h 1325920"/>
                <a:gd name="connsiteX41" fmla="*/ 917464 w 2215339"/>
                <a:gd name="connsiteY41" fmla="*/ 574430 h 1325920"/>
                <a:gd name="connsiteX42" fmla="*/ 939845 w 2215339"/>
                <a:gd name="connsiteY42" fmla="*/ 505891 h 1325920"/>
                <a:gd name="connsiteX43" fmla="*/ 962214 w 2215339"/>
                <a:gd name="connsiteY43" fmla="*/ 440198 h 1325920"/>
                <a:gd name="connsiteX44" fmla="*/ 984595 w 2215339"/>
                <a:gd name="connsiteY44" fmla="*/ 379296 h 1325920"/>
                <a:gd name="connsiteX45" fmla="*/ 1006976 w 2215339"/>
                <a:gd name="connsiteY45" fmla="*/ 325079 h 1325920"/>
                <a:gd name="connsiteX46" fmla="*/ 1029357 w 2215339"/>
                <a:gd name="connsiteY46" fmla="*/ 279298 h 1325920"/>
                <a:gd name="connsiteX47" fmla="*/ 1051726 w 2215339"/>
                <a:gd name="connsiteY47" fmla="*/ 243483 h 1325920"/>
                <a:gd name="connsiteX48" fmla="*/ 1074107 w 2215339"/>
                <a:gd name="connsiteY48" fmla="*/ 218854 h 1325920"/>
                <a:gd name="connsiteX49" fmla="*/ 1096487 w 2215339"/>
                <a:gd name="connsiteY49" fmla="*/ 206260 h 1325920"/>
                <a:gd name="connsiteX50" fmla="*/ 1118857 w 2215339"/>
                <a:gd name="connsiteY50" fmla="*/ 206133 h 1325920"/>
                <a:gd name="connsiteX51" fmla="*/ 1141237 w 2215339"/>
                <a:gd name="connsiteY51" fmla="*/ 218459 h 1325920"/>
                <a:gd name="connsiteX52" fmla="*/ 1163618 w 2215339"/>
                <a:gd name="connsiteY52" fmla="*/ 242783 h 1325920"/>
                <a:gd name="connsiteX53" fmla="*/ 1185987 w 2215339"/>
                <a:gd name="connsiteY53" fmla="*/ 278231 h 1325920"/>
                <a:gd name="connsiteX54" fmla="*/ 1208368 w 2215339"/>
                <a:gd name="connsiteY54" fmla="*/ 323552 h 1325920"/>
                <a:gd name="connsiteX55" fmla="*/ 1230749 w 2215339"/>
                <a:gd name="connsiteY55" fmla="*/ 377192 h 1325920"/>
                <a:gd name="connsiteX56" fmla="*/ 1253118 w 2215339"/>
                <a:gd name="connsiteY56" fmla="*/ 437358 h 1325920"/>
                <a:gd name="connsiteX57" fmla="*/ 1275499 w 2215339"/>
                <a:gd name="connsiteY57" fmla="*/ 502122 h 1325920"/>
                <a:gd name="connsiteX58" fmla="*/ 1297879 w 2215339"/>
                <a:gd name="connsiteY58" fmla="*/ 569499 h 1325920"/>
                <a:gd name="connsiteX59" fmla="*/ 1320260 w 2215339"/>
                <a:gd name="connsiteY59" fmla="*/ 637542 h 1325920"/>
                <a:gd name="connsiteX60" fmla="*/ 1342629 w 2215339"/>
                <a:gd name="connsiteY60" fmla="*/ 704418 h 1325920"/>
                <a:gd name="connsiteX61" fmla="*/ 1365010 w 2215339"/>
                <a:gd name="connsiteY61" fmla="*/ 768480 h 1325920"/>
                <a:gd name="connsiteX62" fmla="*/ 1387391 w 2215339"/>
                <a:gd name="connsiteY62" fmla="*/ 828318 h 1325920"/>
                <a:gd name="connsiteX63" fmla="*/ 1409760 w 2215339"/>
                <a:gd name="connsiteY63" fmla="*/ 882803 h 1325920"/>
                <a:gd name="connsiteX64" fmla="*/ 1432141 w 2215339"/>
                <a:gd name="connsiteY64" fmla="*/ 931105 h 1325920"/>
                <a:gd name="connsiteX65" fmla="*/ 1454521 w 2215339"/>
                <a:gd name="connsiteY65" fmla="*/ 972697 h 1325920"/>
                <a:gd name="connsiteX66" fmla="*/ 1476891 w 2215339"/>
                <a:gd name="connsiteY66" fmla="*/ 1007353 h 1325920"/>
                <a:gd name="connsiteX67" fmla="*/ 1499271 w 2215339"/>
                <a:gd name="connsiteY67" fmla="*/ 1035122 h 1325920"/>
                <a:gd name="connsiteX68" fmla="*/ 1521652 w 2215339"/>
                <a:gd name="connsiteY68" fmla="*/ 1056292 h 1325920"/>
                <a:gd name="connsiteX69" fmla="*/ 1544033 w 2215339"/>
                <a:gd name="connsiteY69" fmla="*/ 1071376 h 1325920"/>
                <a:gd name="connsiteX70" fmla="*/ 1566402 w 2215339"/>
                <a:gd name="connsiteY70" fmla="*/ 1081021 h 1325920"/>
                <a:gd name="connsiteX71" fmla="*/ 1588783 w 2215339"/>
                <a:gd name="connsiteY71" fmla="*/ 1086026 h 1325920"/>
                <a:gd name="connsiteX72" fmla="*/ 1611163 w 2215339"/>
                <a:gd name="connsiteY72" fmla="*/ 1087223 h 1325920"/>
                <a:gd name="connsiteX73" fmla="*/ 1633533 w 2215339"/>
                <a:gd name="connsiteY73" fmla="*/ 1085536 h 1325920"/>
                <a:gd name="connsiteX74" fmla="*/ 1655913 w 2215339"/>
                <a:gd name="connsiteY74" fmla="*/ 1081831 h 1325920"/>
                <a:gd name="connsiteX75" fmla="*/ 1678294 w 2215339"/>
                <a:gd name="connsiteY75" fmla="*/ 1076985 h 1325920"/>
                <a:gd name="connsiteX76" fmla="*/ 1700663 w 2215339"/>
                <a:gd name="connsiteY76" fmla="*/ 1071798 h 1325920"/>
                <a:gd name="connsiteX77" fmla="*/ 1723044 w 2215339"/>
                <a:gd name="connsiteY77" fmla="*/ 1066986 h 1325920"/>
                <a:gd name="connsiteX78" fmla="*/ 1745425 w 2215339"/>
                <a:gd name="connsiteY78" fmla="*/ 1063167 h 1325920"/>
                <a:gd name="connsiteX79" fmla="*/ 1767794 w 2215339"/>
                <a:gd name="connsiteY79" fmla="*/ 1060852 h 1325920"/>
                <a:gd name="connsiteX80" fmla="*/ 1790175 w 2215339"/>
                <a:gd name="connsiteY80" fmla="*/ 1060419 h 1325920"/>
                <a:gd name="connsiteX81" fmla="*/ 1812555 w 2215339"/>
                <a:gd name="connsiteY81" fmla="*/ 1062141 h 1325920"/>
                <a:gd name="connsiteX82" fmla="*/ 1834936 w 2215339"/>
                <a:gd name="connsiteY82" fmla="*/ 1066154 h 1325920"/>
                <a:gd name="connsiteX83" fmla="*/ 1857305 w 2215339"/>
                <a:gd name="connsiteY83" fmla="*/ 1072482 h 1325920"/>
                <a:gd name="connsiteX84" fmla="*/ 1879686 w 2215339"/>
                <a:gd name="connsiteY84" fmla="*/ 1081067 h 1325920"/>
                <a:gd name="connsiteX85" fmla="*/ 1902066 w 2215339"/>
                <a:gd name="connsiteY85" fmla="*/ 1091716 h 1325920"/>
                <a:gd name="connsiteX86" fmla="*/ 1924436 w 2215339"/>
                <a:gd name="connsiteY86" fmla="*/ 1104223 h 1325920"/>
                <a:gd name="connsiteX87" fmla="*/ 1946816 w 2215339"/>
                <a:gd name="connsiteY87" fmla="*/ 1118269 h 1325920"/>
                <a:gd name="connsiteX88" fmla="*/ 1969197 w 2215339"/>
                <a:gd name="connsiteY88" fmla="*/ 1133570 h 1325920"/>
                <a:gd name="connsiteX89" fmla="*/ 1991566 w 2215339"/>
                <a:gd name="connsiteY89" fmla="*/ 1149794 h 1325920"/>
                <a:gd name="connsiteX90" fmla="*/ 2013947 w 2215339"/>
                <a:gd name="connsiteY90" fmla="*/ 1166645 h 1325920"/>
                <a:gd name="connsiteX91" fmla="*/ 2036328 w 2215339"/>
                <a:gd name="connsiteY91" fmla="*/ 1183883 h 1325920"/>
                <a:gd name="connsiteX92" fmla="*/ 2058709 w 2215339"/>
                <a:gd name="connsiteY92" fmla="*/ 1201316 h 1325920"/>
                <a:gd name="connsiteX93" fmla="*/ 2081078 w 2215339"/>
                <a:gd name="connsiteY93" fmla="*/ 1218817 h 1325920"/>
                <a:gd name="connsiteX94" fmla="*/ 2103459 w 2215339"/>
                <a:gd name="connsiteY94" fmla="*/ 1236363 h 1325920"/>
                <a:gd name="connsiteX95" fmla="*/ 2125839 w 2215339"/>
                <a:gd name="connsiteY95" fmla="*/ 1253967 h 1325920"/>
                <a:gd name="connsiteX96" fmla="*/ 2148209 w 2215339"/>
                <a:gd name="connsiteY96" fmla="*/ 1271685 h 1325920"/>
                <a:gd name="connsiteX97" fmla="*/ 2170589 w 2215339"/>
                <a:gd name="connsiteY97" fmla="*/ 1289562 h 1325920"/>
                <a:gd name="connsiteX98" fmla="*/ 2192970 w 2215339"/>
                <a:gd name="connsiteY98" fmla="*/ 1307656 h 1325920"/>
                <a:gd name="connsiteX99" fmla="*/ 2215339 w 2215339"/>
                <a:gd name="connsiteY99" fmla="*/ 1325920 h 1325920"/>
                <a:gd name="connsiteX100" fmla="*/ 2215339 w 2215339"/>
                <a:gd name="connsiteY100" fmla="*/ 1063543 h 1325920"/>
                <a:gd name="connsiteX101" fmla="*/ 2192970 w 2215339"/>
                <a:gd name="connsiteY101" fmla="*/ 1064045 h 1325920"/>
                <a:gd name="connsiteX102" fmla="*/ 2170589 w 2215339"/>
                <a:gd name="connsiteY102" fmla="*/ 1061662 h 1325920"/>
                <a:gd name="connsiteX103" fmla="*/ 2148209 w 2215339"/>
                <a:gd name="connsiteY103" fmla="*/ 1056326 h 1325920"/>
                <a:gd name="connsiteX104" fmla="*/ 2125839 w 2215339"/>
                <a:gd name="connsiteY104" fmla="*/ 1048060 h 1325920"/>
                <a:gd name="connsiteX105" fmla="*/ 2103459 w 2215339"/>
                <a:gd name="connsiteY105" fmla="*/ 1037020 h 1325920"/>
                <a:gd name="connsiteX106" fmla="*/ 2081078 w 2215339"/>
                <a:gd name="connsiteY106" fmla="*/ 1023505 h 1325920"/>
                <a:gd name="connsiteX107" fmla="*/ 2058709 w 2215339"/>
                <a:gd name="connsiteY107" fmla="*/ 1007888 h 1325920"/>
                <a:gd name="connsiteX108" fmla="*/ 2036328 w 2215339"/>
                <a:gd name="connsiteY108" fmla="*/ 990618 h 1325920"/>
                <a:gd name="connsiteX109" fmla="*/ 2013947 w 2215339"/>
                <a:gd name="connsiteY109" fmla="*/ 972200 h 1325920"/>
                <a:gd name="connsiteX110" fmla="*/ 1991566 w 2215339"/>
                <a:gd name="connsiteY110" fmla="*/ 953178 h 1325920"/>
                <a:gd name="connsiteX111" fmla="*/ 1969197 w 2215339"/>
                <a:gd name="connsiteY111" fmla="*/ 934122 h 1325920"/>
                <a:gd name="connsiteX112" fmla="*/ 1946816 w 2215339"/>
                <a:gd name="connsiteY112" fmla="*/ 915616 h 1325920"/>
                <a:gd name="connsiteX113" fmla="*/ 1924436 w 2215339"/>
                <a:gd name="connsiteY113" fmla="*/ 898241 h 1325920"/>
                <a:gd name="connsiteX114" fmla="*/ 1902066 w 2215339"/>
                <a:gd name="connsiteY114" fmla="*/ 882549 h 1325920"/>
                <a:gd name="connsiteX115" fmla="*/ 1879686 w 2215339"/>
                <a:gd name="connsiteY115" fmla="*/ 869042 h 1325920"/>
                <a:gd name="connsiteX116" fmla="*/ 1857305 w 2215339"/>
                <a:gd name="connsiteY116" fmla="*/ 858138 h 1325920"/>
                <a:gd name="connsiteX117" fmla="*/ 1834936 w 2215339"/>
                <a:gd name="connsiteY117" fmla="*/ 850150 h 1325920"/>
                <a:gd name="connsiteX118" fmla="*/ 1812555 w 2215339"/>
                <a:gd name="connsiteY118" fmla="*/ 845258 h 1325920"/>
                <a:gd name="connsiteX119" fmla="*/ 1790175 w 2215339"/>
                <a:gd name="connsiteY119" fmla="*/ 843492 h 1325920"/>
                <a:gd name="connsiteX120" fmla="*/ 1767794 w 2215339"/>
                <a:gd name="connsiteY120" fmla="*/ 844713 h 1325920"/>
                <a:gd name="connsiteX121" fmla="*/ 1745425 w 2215339"/>
                <a:gd name="connsiteY121" fmla="*/ 848616 h 1325920"/>
                <a:gd name="connsiteX122" fmla="*/ 1723044 w 2215339"/>
                <a:gd name="connsiteY122" fmla="*/ 854722 h 1325920"/>
                <a:gd name="connsiteX123" fmla="*/ 1700663 w 2215339"/>
                <a:gd name="connsiteY123" fmla="*/ 862397 h 1325920"/>
                <a:gd name="connsiteX124" fmla="*/ 1678294 w 2215339"/>
                <a:gd name="connsiteY124" fmla="*/ 870870 h 1325920"/>
                <a:gd name="connsiteX125" fmla="*/ 1655913 w 2215339"/>
                <a:gd name="connsiteY125" fmla="*/ 879249 h 1325920"/>
                <a:gd name="connsiteX126" fmla="*/ 1633533 w 2215339"/>
                <a:gd name="connsiteY126" fmla="*/ 886561 h 1325920"/>
                <a:gd name="connsiteX127" fmla="*/ 1611163 w 2215339"/>
                <a:gd name="connsiteY127" fmla="*/ 891783 h 1325920"/>
                <a:gd name="connsiteX128" fmla="*/ 1588783 w 2215339"/>
                <a:gd name="connsiteY128" fmla="*/ 893881 h 1325920"/>
                <a:gd name="connsiteX129" fmla="*/ 1566402 w 2215339"/>
                <a:gd name="connsiteY129" fmla="*/ 891845 h 1325920"/>
                <a:gd name="connsiteX130" fmla="*/ 1544033 w 2215339"/>
                <a:gd name="connsiteY130" fmla="*/ 884736 h 1325920"/>
                <a:gd name="connsiteX131" fmla="*/ 1521652 w 2215339"/>
                <a:gd name="connsiteY131" fmla="*/ 871717 h 1325920"/>
                <a:gd name="connsiteX132" fmla="*/ 1499271 w 2215339"/>
                <a:gd name="connsiteY132" fmla="*/ 852101 h 1325920"/>
                <a:gd name="connsiteX133" fmla="*/ 1476891 w 2215339"/>
                <a:gd name="connsiteY133" fmla="*/ 825382 h 1325920"/>
                <a:gd name="connsiteX134" fmla="*/ 1454521 w 2215339"/>
                <a:gd name="connsiteY134" fmla="*/ 791271 h 1325920"/>
                <a:gd name="connsiteX135" fmla="*/ 1432141 w 2215339"/>
                <a:gd name="connsiteY135" fmla="*/ 749730 h 1325920"/>
                <a:gd name="connsiteX136" fmla="*/ 1409760 w 2215339"/>
                <a:gd name="connsiteY136" fmla="*/ 701006 h 1325920"/>
                <a:gd name="connsiteX137" fmla="*/ 1387391 w 2215339"/>
                <a:gd name="connsiteY137" fmla="*/ 645639 h 1325920"/>
                <a:gd name="connsiteX138" fmla="*/ 1365010 w 2215339"/>
                <a:gd name="connsiteY138" fmla="*/ 584484 h 1325920"/>
                <a:gd name="connsiteX139" fmla="*/ 1342629 w 2215339"/>
                <a:gd name="connsiteY139" fmla="*/ 518704 h 1325920"/>
                <a:gd name="connsiteX140" fmla="*/ 1320260 w 2215339"/>
                <a:gd name="connsiteY140" fmla="*/ 449757 h 1325920"/>
                <a:gd name="connsiteX141" fmla="*/ 1297879 w 2215339"/>
                <a:gd name="connsiteY141" fmla="*/ 379358 h 1325920"/>
                <a:gd name="connsiteX142" fmla="*/ 1275499 w 2215339"/>
                <a:gd name="connsiteY142" fmla="*/ 309426 h 1325920"/>
                <a:gd name="connsiteX143" fmla="*/ 1253118 w 2215339"/>
                <a:gd name="connsiteY143" fmla="*/ 242017 h 1325920"/>
                <a:gd name="connsiteX144" fmla="*/ 1230749 w 2215339"/>
                <a:gd name="connsiteY144" fmla="*/ 179238 h 1325920"/>
                <a:gd name="connsiteX145" fmla="*/ 1208368 w 2215339"/>
                <a:gd name="connsiteY145" fmla="*/ 123152 h 1325920"/>
                <a:gd name="connsiteX146" fmla="*/ 1185987 w 2215339"/>
                <a:gd name="connsiteY146" fmla="*/ 75678 h 1325920"/>
                <a:gd name="connsiteX147" fmla="*/ 1163618 w 2215339"/>
                <a:gd name="connsiteY147" fmla="*/ 38495 h 1325920"/>
                <a:gd name="connsiteX148" fmla="*/ 1141237 w 2215339"/>
                <a:gd name="connsiteY148" fmla="*/ 12953 h 1325920"/>
                <a:gd name="connsiteX149" fmla="*/ 1118857 w 2215339"/>
                <a:gd name="connsiteY149" fmla="*/ 0 h 1325920"/>
                <a:gd name="connsiteX150" fmla="*/ 1096487 w 2215339"/>
                <a:gd name="connsiteY150" fmla="*/ 128 h 1325920"/>
                <a:gd name="connsiteX151" fmla="*/ 1074107 w 2215339"/>
                <a:gd name="connsiteY151" fmla="*/ 13349 h 1325920"/>
                <a:gd name="connsiteX152" fmla="*/ 1051726 w 2215339"/>
                <a:gd name="connsiteY152" fmla="*/ 39195 h 1325920"/>
                <a:gd name="connsiteX153" fmla="*/ 1029357 w 2215339"/>
                <a:gd name="connsiteY153" fmla="*/ 76746 h 1325920"/>
                <a:gd name="connsiteX154" fmla="*/ 1006976 w 2215339"/>
                <a:gd name="connsiteY154" fmla="*/ 124678 h 1325920"/>
                <a:gd name="connsiteX155" fmla="*/ 984595 w 2215339"/>
                <a:gd name="connsiteY155" fmla="*/ 181344 h 1325920"/>
                <a:gd name="connsiteX156" fmla="*/ 962214 w 2215339"/>
                <a:gd name="connsiteY156" fmla="*/ 244858 h 1325920"/>
                <a:gd name="connsiteX157" fmla="*/ 939845 w 2215339"/>
                <a:gd name="connsiteY157" fmla="*/ 313195 h 1325920"/>
                <a:gd name="connsiteX158" fmla="*/ 917464 w 2215339"/>
                <a:gd name="connsiteY158" fmla="*/ 384288 h 1325920"/>
                <a:gd name="connsiteX159" fmla="*/ 895084 w 2215339"/>
                <a:gd name="connsiteY159" fmla="*/ 456124 h 1325920"/>
                <a:gd name="connsiteX160" fmla="*/ 872715 w 2215339"/>
                <a:gd name="connsiteY160" fmla="*/ 526825 h 1325920"/>
                <a:gd name="connsiteX161" fmla="*/ 850334 w 2215339"/>
                <a:gd name="connsiteY161" fmla="*/ 594722 h 1325920"/>
                <a:gd name="connsiteX162" fmla="*/ 827953 w 2215339"/>
                <a:gd name="connsiteY162" fmla="*/ 658395 h 1325920"/>
                <a:gd name="connsiteX163" fmla="*/ 805584 w 2215339"/>
                <a:gd name="connsiteY163" fmla="*/ 716714 h 1325920"/>
                <a:gd name="connsiteX164" fmla="*/ 783203 w 2215339"/>
                <a:gd name="connsiteY164" fmla="*/ 768850 h 1325920"/>
                <a:gd name="connsiteX165" fmla="*/ 760823 w 2215339"/>
                <a:gd name="connsiteY165" fmla="*/ 814273 h 1325920"/>
                <a:gd name="connsiteX166" fmla="*/ 738448 w 2215339"/>
                <a:gd name="connsiteY166" fmla="*/ 852735 h 1325920"/>
                <a:gd name="connsiteX167" fmla="*/ 716070 w 2215339"/>
                <a:gd name="connsiteY167" fmla="*/ 884253 h 1325920"/>
                <a:gd name="connsiteX168" fmla="*/ 693693 w 2215339"/>
                <a:gd name="connsiteY168" fmla="*/ 909071 h 1325920"/>
                <a:gd name="connsiteX169" fmla="*/ 671316 w 2215339"/>
                <a:gd name="connsiteY169" fmla="*/ 927632 h 1325920"/>
                <a:gd name="connsiteX170" fmla="*/ 648939 w 2215339"/>
                <a:gd name="connsiteY170" fmla="*/ 940539 h 1325920"/>
                <a:gd name="connsiteX171" fmla="*/ 626561 w 2215339"/>
                <a:gd name="connsiteY171" fmla="*/ 948519 h 1325920"/>
                <a:gd name="connsiteX172" fmla="*/ 604184 w 2215339"/>
                <a:gd name="connsiteY172" fmla="*/ 952383 h 1325920"/>
                <a:gd name="connsiteX173" fmla="*/ 581807 w 2215339"/>
                <a:gd name="connsiteY173" fmla="*/ 952998 h 1325920"/>
                <a:gd name="connsiteX174" fmla="*/ 559431 w 2215339"/>
                <a:gd name="connsiteY174" fmla="*/ 951245 h 1325920"/>
                <a:gd name="connsiteX175" fmla="*/ 537053 w 2215339"/>
                <a:gd name="connsiteY175" fmla="*/ 947994 h 1325920"/>
                <a:gd name="connsiteX176" fmla="*/ 514676 w 2215339"/>
                <a:gd name="connsiteY176" fmla="*/ 944060 h 1325920"/>
                <a:gd name="connsiteX177" fmla="*/ 492299 w 2215339"/>
                <a:gd name="connsiteY177" fmla="*/ 940194 h 1325920"/>
                <a:gd name="connsiteX178" fmla="*/ 469921 w 2215339"/>
                <a:gd name="connsiteY178" fmla="*/ 937045 h 1325920"/>
                <a:gd name="connsiteX179" fmla="*/ 447544 w 2215339"/>
                <a:gd name="connsiteY179" fmla="*/ 935148 h 1325920"/>
                <a:gd name="connsiteX180" fmla="*/ 425167 w 2215339"/>
                <a:gd name="connsiteY180" fmla="*/ 934911 h 1325920"/>
                <a:gd name="connsiteX181" fmla="*/ 402790 w 2215339"/>
                <a:gd name="connsiteY181" fmla="*/ 936607 h 1325920"/>
                <a:gd name="connsiteX182" fmla="*/ 380412 w 2215339"/>
                <a:gd name="connsiteY182" fmla="*/ 940378 h 1325920"/>
                <a:gd name="connsiteX183" fmla="*/ 358035 w 2215339"/>
                <a:gd name="connsiteY183" fmla="*/ 946233 h 1325920"/>
                <a:gd name="connsiteX184" fmla="*/ 335658 w 2215339"/>
                <a:gd name="connsiteY184" fmla="*/ 954070 h 1325920"/>
                <a:gd name="connsiteX185" fmla="*/ 313281 w 2215339"/>
                <a:gd name="connsiteY185" fmla="*/ 963685 h 1325920"/>
                <a:gd name="connsiteX186" fmla="*/ 290903 w 2215339"/>
                <a:gd name="connsiteY186" fmla="*/ 974796 h 1325920"/>
                <a:gd name="connsiteX187" fmla="*/ 268526 w 2215339"/>
                <a:gd name="connsiteY187" fmla="*/ 987068 h 1325920"/>
                <a:gd name="connsiteX188" fmla="*/ 246149 w 2215339"/>
                <a:gd name="connsiteY188" fmla="*/ 1000134 h 1325920"/>
                <a:gd name="connsiteX189" fmla="*/ 223772 w 2215339"/>
                <a:gd name="connsiteY189" fmla="*/ 1013625 h 1325920"/>
                <a:gd name="connsiteX190" fmla="*/ 201394 w 2215339"/>
                <a:gd name="connsiteY190" fmla="*/ 1027186 h 1325920"/>
                <a:gd name="connsiteX191" fmla="*/ 179017 w 2215339"/>
                <a:gd name="connsiteY191" fmla="*/ 1040494 h 1325920"/>
                <a:gd name="connsiteX192" fmla="*/ 156640 w 2215339"/>
                <a:gd name="connsiteY192" fmla="*/ 1053282 h 1325920"/>
                <a:gd name="connsiteX193" fmla="*/ 134262 w 2215339"/>
                <a:gd name="connsiteY193" fmla="*/ 1065310 h 1325920"/>
                <a:gd name="connsiteX194" fmla="*/ 111886 w 2215339"/>
                <a:gd name="connsiteY194" fmla="*/ 1076449 h 1325920"/>
                <a:gd name="connsiteX195" fmla="*/ 89509 w 2215339"/>
                <a:gd name="connsiteY195" fmla="*/ 1086574 h 1325920"/>
                <a:gd name="connsiteX196" fmla="*/ 67132 w 2215339"/>
                <a:gd name="connsiteY196" fmla="*/ 1095626 h 1325920"/>
                <a:gd name="connsiteX197" fmla="*/ 44755 w 2215339"/>
                <a:gd name="connsiteY197" fmla="*/ 1103607 h 1325920"/>
                <a:gd name="connsiteX198" fmla="*/ 22377 w 2215339"/>
                <a:gd name="connsiteY198" fmla="*/ 1110539 h 1325920"/>
                <a:gd name="connsiteX199" fmla="*/ 0 w 2215339"/>
                <a:gd name="connsiteY199" fmla="*/ 1116479 h 132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920">
                  <a:moveTo>
                    <a:pt x="0" y="1294008"/>
                  </a:moveTo>
                  <a:lnTo>
                    <a:pt x="22377" y="1288501"/>
                  </a:lnTo>
                  <a:lnTo>
                    <a:pt x="44755" y="1282185"/>
                  </a:lnTo>
                  <a:lnTo>
                    <a:pt x="67132" y="1275048"/>
                  </a:lnTo>
                  <a:lnTo>
                    <a:pt x="89509" y="1267113"/>
                  </a:lnTo>
                  <a:lnTo>
                    <a:pt x="111886" y="1258459"/>
                  </a:lnTo>
                  <a:lnTo>
                    <a:pt x="134262" y="1249167"/>
                  </a:lnTo>
                  <a:lnTo>
                    <a:pt x="156640" y="1239385"/>
                  </a:lnTo>
                  <a:lnTo>
                    <a:pt x="179017" y="1229272"/>
                  </a:lnTo>
                  <a:lnTo>
                    <a:pt x="201394" y="1219011"/>
                  </a:lnTo>
                  <a:lnTo>
                    <a:pt x="223772" y="1208829"/>
                  </a:lnTo>
                  <a:lnTo>
                    <a:pt x="246149" y="1198933"/>
                  </a:lnTo>
                  <a:lnTo>
                    <a:pt x="268526" y="1189550"/>
                  </a:lnTo>
                  <a:lnTo>
                    <a:pt x="290903" y="1180885"/>
                  </a:lnTo>
                  <a:lnTo>
                    <a:pt x="313281" y="1173155"/>
                  </a:lnTo>
                  <a:lnTo>
                    <a:pt x="335658" y="1166508"/>
                  </a:lnTo>
                  <a:lnTo>
                    <a:pt x="358035" y="1161069"/>
                  </a:lnTo>
                  <a:lnTo>
                    <a:pt x="380412" y="1156908"/>
                  </a:lnTo>
                  <a:lnTo>
                    <a:pt x="402790" y="1154046"/>
                  </a:lnTo>
                  <a:lnTo>
                    <a:pt x="425167" y="1152405"/>
                  </a:lnTo>
                  <a:lnTo>
                    <a:pt x="447544" y="1151846"/>
                  </a:lnTo>
                  <a:lnTo>
                    <a:pt x="469921" y="1152131"/>
                  </a:lnTo>
                  <a:lnTo>
                    <a:pt x="492299" y="1152975"/>
                  </a:lnTo>
                  <a:lnTo>
                    <a:pt x="514676" y="1153932"/>
                  </a:lnTo>
                  <a:lnTo>
                    <a:pt x="537053" y="1154537"/>
                  </a:lnTo>
                  <a:lnTo>
                    <a:pt x="559431" y="1154206"/>
                  </a:lnTo>
                  <a:lnTo>
                    <a:pt x="581807" y="1152302"/>
                  </a:lnTo>
                  <a:lnTo>
                    <a:pt x="604184" y="1148106"/>
                  </a:lnTo>
                  <a:lnTo>
                    <a:pt x="626561" y="1140889"/>
                  </a:lnTo>
                  <a:lnTo>
                    <a:pt x="648939" y="1129898"/>
                  </a:lnTo>
                  <a:lnTo>
                    <a:pt x="671316" y="1114416"/>
                  </a:lnTo>
                  <a:lnTo>
                    <a:pt x="693693" y="1093757"/>
                  </a:lnTo>
                  <a:lnTo>
                    <a:pt x="716070" y="1067351"/>
                  </a:lnTo>
                  <a:lnTo>
                    <a:pt x="738448" y="1034766"/>
                  </a:lnTo>
                  <a:lnTo>
                    <a:pt x="760823" y="995742"/>
                  </a:lnTo>
                  <a:lnTo>
                    <a:pt x="783203" y="950253"/>
                  </a:lnTo>
                  <a:lnTo>
                    <a:pt x="805584" y="898532"/>
                  </a:lnTo>
                  <a:lnTo>
                    <a:pt x="827953" y="841087"/>
                  </a:lnTo>
                  <a:lnTo>
                    <a:pt x="850334" y="778727"/>
                  </a:lnTo>
                  <a:lnTo>
                    <a:pt x="872715" y="712545"/>
                  </a:lnTo>
                  <a:lnTo>
                    <a:pt x="895084" y="643912"/>
                  </a:lnTo>
                  <a:lnTo>
                    <a:pt x="917464" y="574430"/>
                  </a:lnTo>
                  <a:lnTo>
                    <a:pt x="939845" y="505891"/>
                  </a:lnTo>
                  <a:lnTo>
                    <a:pt x="962214" y="440198"/>
                  </a:lnTo>
                  <a:lnTo>
                    <a:pt x="984595" y="379296"/>
                  </a:lnTo>
                  <a:lnTo>
                    <a:pt x="1006976" y="325079"/>
                  </a:lnTo>
                  <a:lnTo>
                    <a:pt x="1029357" y="279298"/>
                  </a:lnTo>
                  <a:lnTo>
                    <a:pt x="1051726" y="243483"/>
                  </a:lnTo>
                  <a:lnTo>
                    <a:pt x="1074107" y="218854"/>
                  </a:lnTo>
                  <a:lnTo>
                    <a:pt x="1096487" y="206260"/>
                  </a:lnTo>
                  <a:lnTo>
                    <a:pt x="1118857" y="206133"/>
                  </a:lnTo>
                  <a:lnTo>
                    <a:pt x="1141237" y="218459"/>
                  </a:lnTo>
                  <a:lnTo>
                    <a:pt x="1163618" y="242783"/>
                  </a:lnTo>
                  <a:lnTo>
                    <a:pt x="1185987" y="278231"/>
                  </a:lnTo>
                  <a:lnTo>
                    <a:pt x="1208368" y="323552"/>
                  </a:lnTo>
                  <a:lnTo>
                    <a:pt x="1230749" y="377192"/>
                  </a:lnTo>
                  <a:lnTo>
                    <a:pt x="1253118" y="437358"/>
                  </a:lnTo>
                  <a:lnTo>
                    <a:pt x="1275499" y="502122"/>
                  </a:lnTo>
                  <a:lnTo>
                    <a:pt x="1297879" y="569499"/>
                  </a:lnTo>
                  <a:lnTo>
                    <a:pt x="1320260" y="637542"/>
                  </a:lnTo>
                  <a:lnTo>
                    <a:pt x="1342629" y="704418"/>
                  </a:lnTo>
                  <a:lnTo>
                    <a:pt x="1365010" y="768480"/>
                  </a:lnTo>
                  <a:lnTo>
                    <a:pt x="1387391" y="828318"/>
                  </a:lnTo>
                  <a:lnTo>
                    <a:pt x="1409760" y="882803"/>
                  </a:lnTo>
                  <a:lnTo>
                    <a:pt x="1432141" y="931105"/>
                  </a:lnTo>
                  <a:lnTo>
                    <a:pt x="1454521" y="972697"/>
                  </a:lnTo>
                  <a:lnTo>
                    <a:pt x="1476891" y="1007353"/>
                  </a:lnTo>
                  <a:lnTo>
                    <a:pt x="1499271" y="1035122"/>
                  </a:lnTo>
                  <a:lnTo>
                    <a:pt x="1521652" y="1056292"/>
                  </a:lnTo>
                  <a:lnTo>
                    <a:pt x="1544033" y="1071376"/>
                  </a:lnTo>
                  <a:lnTo>
                    <a:pt x="1566402" y="1081021"/>
                  </a:lnTo>
                  <a:lnTo>
                    <a:pt x="1588783" y="1086026"/>
                  </a:lnTo>
                  <a:lnTo>
                    <a:pt x="1611163" y="1087223"/>
                  </a:lnTo>
                  <a:lnTo>
                    <a:pt x="1633533" y="1085536"/>
                  </a:lnTo>
                  <a:lnTo>
                    <a:pt x="1655913" y="1081831"/>
                  </a:lnTo>
                  <a:lnTo>
                    <a:pt x="1678294" y="1076985"/>
                  </a:lnTo>
                  <a:lnTo>
                    <a:pt x="1700663" y="1071798"/>
                  </a:lnTo>
                  <a:lnTo>
                    <a:pt x="1723044" y="1066986"/>
                  </a:lnTo>
                  <a:lnTo>
                    <a:pt x="1745425" y="1063167"/>
                  </a:lnTo>
                  <a:lnTo>
                    <a:pt x="1767794" y="1060852"/>
                  </a:lnTo>
                  <a:lnTo>
                    <a:pt x="1790175" y="1060419"/>
                  </a:lnTo>
                  <a:lnTo>
                    <a:pt x="1812555" y="1062141"/>
                  </a:lnTo>
                  <a:lnTo>
                    <a:pt x="1834936" y="1066154"/>
                  </a:lnTo>
                  <a:lnTo>
                    <a:pt x="1857305" y="1072482"/>
                  </a:lnTo>
                  <a:lnTo>
                    <a:pt x="1879686" y="1081067"/>
                  </a:lnTo>
                  <a:lnTo>
                    <a:pt x="1902066" y="1091716"/>
                  </a:lnTo>
                  <a:lnTo>
                    <a:pt x="1924436" y="1104223"/>
                  </a:lnTo>
                  <a:lnTo>
                    <a:pt x="1946816" y="1118269"/>
                  </a:lnTo>
                  <a:lnTo>
                    <a:pt x="1969197" y="1133570"/>
                  </a:lnTo>
                  <a:lnTo>
                    <a:pt x="1991566" y="1149794"/>
                  </a:lnTo>
                  <a:lnTo>
                    <a:pt x="2013947" y="1166645"/>
                  </a:lnTo>
                  <a:lnTo>
                    <a:pt x="2036328" y="1183883"/>
                  </a:lnTo>
                  <a:lnTo>
                    <a:pt x="2058709" y="1201316"/>
                  </a:lnTo>
                  <a:lnTo>
                    <a:pt x="2081078" y="1218817"/>
                  </a:lnTo>
                  <a:lnTo>
                    <a:pt x="2103459" y="1236363"/>
                  </a:lnTo>
                  <a:lnTo>
                    <a:pt x="2125839" y="1253967"/>
                  </a:lnTo>
                  <a:lnTo>
                    <a:pt x="2148209" y="1271685"/>
                  </a:lnTo>
                  <a:lnTo>
                    <a:pt x="2170589" y="1289562"/>
                  </a:lnTo>
                  <a:lnTo>
                    <a:pt x="2192970" y="1307656"/>
                  </a:lnTo>
                  <a:lnTo>
                    <a:pt x="2215339" y="1325920"/>
                  </a:lnTo>
                  <a:lnTo>
                    <a:pt x="2215339" y="1063543"/>
                  </a:lnTo>
                  <a:lnTo>
                    <a:pt x="2192970" y="1064045"/>
                  </a:lnTo>
                  <a:lnTo>
                    <a:pt x="2170589" y="1061662"/>
                  </a:lnTo>
                  <a:lnTo>
                    <a:pt x="2148209" y="1056326"/>
                  </a:lnTo>
                  <a:lnTo>
                    <a:pt x="2125839" y="1048060"/>
                  </a:lnTo>
                  <a:lnTo>
                    <a:pt x="2103459" y="1037020"/>
                  </a:lnTo>
                  <a:lnTo>
                    <a:pt x="2081078" y="1023505"/>
                  </a:lnTo>
                  <a:lnTo>
                    <a:pt x="2058709" y="1007888"/>
                  </a:lnTo>
                  <a:lnTo>
                    <a:pt x="2036328" y="990618"/>
                  </a:lnTo>
                  <a:lnTo>
                    <a:pt x="2013947" y="972200"/>
                  </a:lnTo>
                  <a:lnTo>
                    <a:pt x="1991566" y="953178"/>
                  </a:lnTo>
                  <a:lnTo>
                    <a:pt x="1969197" y="934122"/>
                  </a:lnTo>
                  <a:lnTo>
                    <a:pt x="1946816" y="915616"/>
                  </a:lnTo>
                  <a:lnTo>
                    <a:pt x="1924436" y="898241"/>
                  </a:lnTo>
                  <a:lnTo>
                    <a:pt x="1902066" y="882549"/>
                  </a:lnTo>
                  <a:lnTo>
                    <a:pt x="1879686" y="869042"/>
                  </a:lnTo>
                  <a:lnTo>
                    <a:pt x="1857305" y="858138"/>
                  </a:lnTo>
                  <a:lnTo>
                    <a:pt x="1834936" y="850150"/>
                  </a:lnTo>
                  <a:lnTo>
                    <a:pt x="1812555" y="845258"/>
                  </a:lnTo>
                  <a:lnTo>
                    <a:pt x="1790175" y="843492"/>
                  </a:lnTo>
                  <a:lnTo>
                    <a:pt x="1767794" y="844713"/>
                  </a:lnTo>
                  <a:lnTo>
                    <a:pt x="1745425" y="848616"/>
                  </a:lnTo>
                  <a:lnTo>
                    <a:pt x="1723044" y="854722"/>
                  </a:lnTo>
                  <a:lnTo>
                    <a:pt x="1700663" y="862397"/>
                  </a:lnTo>
                  <a:lnTo>
                    <a:pt x="1678294" y="870870"/>
                  </a:lnTo>
                  <a:lnTo>
                    <a:pt x="1655913" y="879249"/>
                  </a:lnTo>
                  <a:lnTo>
                    <a:pt x="1633533" y="886561"/>
                  </a:lnTo>
                  <a:lnTo>
                    <a:pt x="1611163" y="891783"/>
                  </a:lnTo>
                  <a:lnTo>
                    <a:pt x="1588783" y="893881"/>
                  </a:lnTo>
                  <a:lnTo>
                    <a:pt x="1566402" y="891845"/>
                  </a:lnTo>
                  <a:lnTo>
                    <a:pt x="1544033" y="884736"/>
                  </a:lnTo>
                  <a:lnTo>
                    <a:pt x="1521652" y="871717"/>
                  </a:lnTo>
                  <a:lnTo>
                    <a:pt x="1499271" y="852101"/>
                  </a:lnTo>
                  <a:lnTo>
                    <a:pt x="1476891" y="825382"/>
                  </a:lnTo>
                  <a:lnTo>
                    <a:pt x="1454521" y="791271"/>
                  </a:lnTo>
                  <a:lnTo>
                    <a:pt x="1432141" y="749730"/>
                  </a:lnTo>
                  <a:lnTo>
                    <a:pt x="1409760" y="701006"/>
                  </a:lnTo>
                  <a:lnTo>
                    <a:pt x="1387391" y="645639"/>
                  </a:lnTo>
                  <a:lnTo>
                    <a:pt x="1365010" y="584484"/>
                  </a:lnTo>
                  <a:lnTo>
                    <a:pt x="1342629" y="518704"/>
                  </a:lnTo>
                  <a:lnTo>
                    <a:pt x="1320260" y="449757"/>
                  </a:lnTo>
                  <a:lnTo>
                    <a:pt x="1297879" y="379358"/>
                  </a:lnTo>
                  <a:lnTo>
                    <a:pt x="1275499" y="309426"/>
                  </a:lnTo>
                  <a:lnTo>
                    <a:pt x="1253118" y="242017"/>
                  </a:lnTo>
                  <a:lnTo>
                    <a:pt x="1230749" y="179238"/>
                  </a:lnTo>
                  <a:lnTo>
                    <a:pt x="1208368" y="123152"/>
                  </a:lnTo>
                  <a:lnTo>
                    <a:pt x="1185987" y="75678"/>
                  </a:lnTo>
                  <a:lnTo>
                    <a:pt x="1163618" y="38495"/>
                  </a:lnTo>
                  <a:lnTo>
                    <a:pt x="1141237" y="12953"/>
                  </a:lnTo>
                  <a:lnTo>
                    <a:pt x="1118857" y="0"/>
                  </a:lnTo>
                  <a:lnTo>
                    <a:pt x="1096487" y="128"/>
                  </a:lnTo>
                  <a:lnTo>
                    <a:pt x="1074107" y="13349"/>
                  </a:lnTo>
                  <a:lnTo>
                    <a:pt x="1051726" y="39195"/>
                  </a:lnTo>
                  <a:lnTo>
                    <a:pt x="1029357" y="76746"/>
                  </a:lnTo>
                  <a:lnTo>
                    <a:pt x="1006976" y="124678"/>
                  </a:lnTo>
                  <a:lnTo>
                    <a:pt x="984595" y="181344"/>
                  </a:lnTo>
                  <a:lnTo>
                    <a:pt x="962214" y="244858"/>
                  </a:lnTo>
                  <a:lnTo>
                    <a:pt x="939845" y="313195"/>
                  </a:lnTo>
                  <a:lnTo>
                    <a:pt x="917464" y="384288"/>
                  </a:lnTo>
                  <a:lnTo>
                    <a:pt x="895084" y="456124"/>
                  </a:lnTo>
                  <a:lnTo>
                    <a:pt x="872715" y="526825"/>
                  </a:lnTo>
                  <a:lnTo>
                    <a:pt x="850334" y="594722"/>
                  </a:lnTo>
                  <a:lnTo>
                    <a:pt x="827953" y="658395"/>
                  </a:lnTo>
                  <a:lnTo>
                    <a:pt x="805584" y="716714"/>
                  </a:lnTo>
                  <a:lnTo>
                    <a:pt x="783203" y="768850"/>
                  </a:lnTo>
                  <a:lnTo>
                    <a:pt x="760823" y="814273"/>
                  </a:lnTo>
                  <a:lnTo>
                    <a:pt x="738448" y="852735"/>
                  </a:lnTo>
                  <a:lnTo>
                    <a:pt x="716070" y="884253"/>
                  </a:lnTo>
                  <a:lnTo>
                    <a:pt x="693693" y="909071"/>
                  </a:lnTo>
                  <a:lnTo>
                    <a:pt x="671316" y="927632"/>
                  </a:lnTo>
                  <a:lnTo>
                    <a:pt x="648939" y="940539"/>
                  </a:lnTo>
                  <a:lnTo>
                    <a:pt x="626561" y="948519"/>
                  </a:lnTo>
                  <a:lnTo>
                    <a:pt x="604184" y="952383"/>
                  </a:lnTo>
                  <a:lnTo>
                    <a:pt x="581807" y="952998"/>
                  </a:lnTo>
                  <a:lnTo>
                    <a:pt x="559431" y="951245"/>
                  </a:lnTo>
                  <a:lnTo>
                    <a:pt x="537053" y="947994"/>
                  </a:lnTo>
                  <a:lnTo>
                    <a:pt x="514676" y="944060"/>
                  </a:lnTo>
                  <a:lnTo>
                    <a:pt x="492299" y="940194"/>
                  </a:lnTo>
                  <a:lnTo>
                    <a:pt x="469921" y="937045"/>
                  </a:lnTo>
                  <a:lnTo>
                    <a:pt x="447544" y="935148"/>
                  </a:lnTo>
                  <a:lnTo>
                    <a:pt x="425167" y="934911"/>
                  </a:lnTo>
                  <a:lnTo>
                    <a:pt x="402790" y="936607"/>
                  </a:lnTo>
                  <a:lnTo>
                    <a:pt x="380412" y="940378"/>
                  </a:lnTo>
                  <a:lnTo>
                    <a:pt x="358035" y="946233"/>
                  </a:lnTo>
                  <a:lnTo>
                    <a:pt x="335658" y="954070"/>
                  </a:lnTo>
                  <a:lnTo>
                    <a:pt x="313281" y="963685"/>
                  </a:lnTo>
                  <a:lnTo>
                    <a:pt x="290903" y="974796"/>
                  </a:lnTo>
                  <a:lnTo>
                    <a:pt x="268526" y="987068"/>
                  </a:lnTo>
                  <a:lnTo>
                    <a:pt x="246149" y="1000134"/>
                  </a:lnTo>
                  <a:lnTo>
                    <a:pt x="223772" y="1013625"/>
                  </a:lnTo>
                  <a:lnTo>
                    <a:pt x="201394" y="1027186"/>
                  </a:lnTo>
                  <a:lnTo>
                    <a:pt x="179017" y="1040494"/>
                  </a:lnTo>
                  <a:lnTo>
                    <a:pt x="156640" y="1053282"/>
                  </a:lnTo>
                  <a:lnTo>
                    <a:pt x="134262" y="1065310"/>
                  </a:lnTo>
                  <a:lnTo>
                    <a:pt x="111886" y="1076449"/>
                  </a:lnTo>
                  <a:lnTo>
                    <a:pt x="89509" y="1086574"/>
                  </a:lnTo>
                  <a:lnTo>
                    <a:pt x="67132" y="1095626"/>
                  </a:lnTo>
                  <a:lnTo>
                    <a:pt x="44755" y="1103607"/>
                  </a:lnTo>
                  <a:lnTo>
                    <a:pt x="22377" y="1110539"/>
                  </a:lnTo>
                  <a:lnTo>
                    <a:pt x="0" y="1116479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AA92D27-838C-93EB-551B-96F2CC8242B3}"/>
                </a:ext>
              </a:extLst>
            </p:cNvPr>
            <p:cNvSpPr/>
            <p:nvPr/>
          </p:nvSpPr>
          <p:spPr>
            <a:xfrm>
              <a:off x="620441" y="1962312"/>
              <a:ext cx="2215339" cy="1102182"/>
            </a:xfrm>
            <a:custGeom>
              <a:avLst/>
              <a:gdLst>
                <a:gd name="connsiteX0" fmla="*/ 0 w 2215339"/>
                <a:gd name="connsiteY0" fmla="*/ 1102183 h 1102182"/>
                <a:gd name="connsiteX1" fmla="*/ 22377 w 2215339"/>
                <a:gd name="connsiteY1" fmla="*/ 1096459 h 1102182"/>
                <a:gd name="connsiteX2" fmla="*/ 44755 w 2215339"/>
                <a:gd name="connsiteY2" fmla="*/ 1089824 h 1102182"/>
                <a:gd name="connsiteX3" fmla="*/ 67132 w 2215339"/>
                <a:gd name="connsiteY3" fmla="*/ 1082265 h 1102182"/>
                <a:gd name="connsiteX4" fmla="*/ 89509 w 2215339"/>
                <a:gd name="connsiteY4" fmla="*/ 1073771 h 1102182"/>
                <a:gd name="connsiteX5" fmla="*/ 111886 w 2215339"/>
                <a:gd name="connsiteY5" fmla="*/ 1064388 h 1102182"/>
                <a:gd name="connsiteX6" fmla="*/ 134262 w 2215339"/>
                <a:gd name="connsiteY6" fmla="*/ 1054172 h 1102182"/>
                <a:gd name="connsiteX7" fmla="*/ 156640 w 2215339"/>
                <a:gd name="connsiteY7" fmla="*/ 1043261 h 1102182"/>
                <a:gd name="connsiteX8" fmla="*/ 179017 w 2215339"/>
                <a:gd name="connsiteY8" fmla="*/ 1031814 h 1102182"/>
                <a:gd name="connsiteX9" fmla="*/ 201394 w 2215339"/>
                <a:gd name="connsiteY9" fmla="*/ 1020037 h 1102182"/>
                <a:gd name="connsiteX10" fmla="*/ 223772 w 2215339"/>
                <a:gd name="connsiteY10" fmla="*/ 1008157 h 1102182"/>
                <a:gd name="connsiteX11" fmla="*/ 246149 w 2215339"/>
                <a:gd name="connsiteY11" fmla="*/ 996470 h 1102182"/>
                <a:gd name="connsiteX12" fmla="*/ 268526 w 2215339"/>
                <a:gd name="connsiteY12" fmla="*/ 985240 h 1102182"/>
                <a:gd name="connsiteX13" fmla="*/ 290903 w 2215339"/>
                <a:gd name="connsiteY13" fmla="*/ 974774 h 1102182"/>
                <a:gd name="connsiteX14" fmla="*/ 313281 w 2215339"/>
                <a:gd name="connsiteY14" fmla="*/ 965356 h 1102182"/>
                <a:gd name="connsiteX15" fmla="*/ 335658 w 2215339"/>
                <a:gd name="connsiteY15" fmla="*/ 957227 h 1102182"/>
                <a:gd name="connsiteX16" fmla="*/ 358035 w 2215339"/>
                <a:gd name="connsiteY16" fmla="*/ 950580 h 1102182"/>
                <a:gd name="connsiteX17" fmla="*/ 380412 w 2215339"/>
                <a:gd name="connsiteY17" fmla="*/ 945575 h 1102182"/>
                <a:gd name="connsiteX18" fmla="*/ 402790 w 2215339"/>
                <a:gd name="connsiteY18" fmla="*/ 942257 h 1102182"/>
                <a:gd name="connsiteX19" fmla="*/ 425167 w 2215339"/>
                <a:gd name="connsiteY19" fmla="*/ 940593 h 1102182"/>
                <a:gd name="connsiteX20" fmla="*/ 447544 w 2215339"/>
                <a:gd name="connsiteY20" fmla="*/ 940433 h 1102182"/>
                <a:gd name="connsiteX21" fmla="*/ 469921 w 2215339"/>
                <a:gd name="connsiteY21" fmla="*/ 941528 h 1102182"/>
                <a:gd name="connsiteX22" fmla="*/ 492299 w 2215339"/>
                <a:gd name="connsiteY22" fmla="*/ 943511 h 1102182"/>
                <a:gd name="connsiteX23" fmla="*/ 514676 w 2215339"/>
                <a:gd name="connsiteY23" fmla="*/ 945929 h 1102182"/>
                <a:gd name="connsiteX24" fmla="*/ 537053 w 2215339"/>
                <a:gd name="connsiteY24" fmla="*/ 948197 h 1102182"/>
                <a:gd name="connsiteX25" fmla="*/ 559431 w 2215339"/>
                <a:gd name="connsiteY25" fmla="*/ 949657 h 1102182"/>
                <a:gd name="connsiteX26" fmla="*/ 581807 w 2215339"/>
                <a:gd name="connsiteY26" fmla="*/ 949577 h 1102182"/>
                <a:gd name="connsiteX27" fmla="*/ 604184 w 2215339"/>
                <a:gd name="connsiteY27" fmla="*/ 947171 h 1102182"/>
                <a:gd name="connsiteX28" fmla="*/ 626561 w 2215339"/>
                <a:gd name="connsiteY28" fmla="*/ 941642 h 1102182"/>
                <a:gd name="connsiteX29" fmla="*/ 648939 w 2215339"/>
                <a:gd name="connsiteY29" fmla="*/ 932155 h 1102182"/>
                <a:gd name="connsiteX30" fmla="*/ 671316 w 2215339"/>
                <a:gd name="connsiteY30" fmla="*/ 917959 h 1102182"/>
                <a:gd name="connsiteX31" fmla="*/ 693693 w 2215339"/>
                <a:gd name="connsiteY31" fmla="*/ 898350 h 1102182"/>
                <a:gd name="connsiteX32" fmla="*/ 716070 w 2215339"/>
                <a:gd name="connsiteY32" fmla="*/ 872738 h 1102182"/>
                <a:gd name="connsiteX33" fmla="*/ 738448 w 2215339"/>
                <a:gd name="connsiteY33" fmla="*/ 840683 h 1102182"/>
                <a:gd name="connsiteX34" fmla="*/ 760823 w 2215339"/>
                <a:gd name="connsiteY34" fmla="*/ 801941 h 1102182"/>
                <a:gd name="connsiteX35" fmla="*/ 783203 w 2215339"/>
                <a:gd name="connsiteY35" fmla="*/ 756485 h 1102182"/>
                <a:gd name="connsiteX36" fmla="*/ 805584 w 2215339"/>
                <a:gd name="connsiteY36" fmla="*/ 704557 h 1102182"/>
                <a:gd name="connsiteX37" fmla="*/ 827953 w 2215339"/>
                <a:gd name="connsiteY37" fmla="*/ 646675 h 1102182"/>
                <a:gd name="connsiteX38" fmla="*/ 850334 w 2215339"/>
                <a:gd name="connsiteY38" fmla="*/ 583658 h 1102182"/>
                <a:gd name="connsiteX39" fmla="*/ 872715 w 2215339"/>
                <a:gd name="connsiteY39" fmla="*/ 516619 h 1102182"/>
                <a:gd name="connsiteX40" fmla="*/ 895084 w 2215339"/>
                <a:gd name="connsiteY40" fmla="*/ 446951 h 1102182"/>
                <a:gd name="connsiteX41" fmla="*/ 917464 w 2215339"/>
                <a:gd name="connsiteY41" fmla="*/ 376293 h 1102182"/>
                <a:gd name="connsiteX42" fmla="*/ 939845 w 2215339"/>
                <a:gd name="connsiteY42" fmla="*/ 306476 h 1102182"/>
                <a:gd name="connsiteX43" fmla="*/ 962214 w 2215339"/>
                <a:gd name="connsiteY43" fmla="*/ 239462 h 1102182"/>
                <a:gd name="connsiteX44" fmla="*/ 984595 w 2215339"/>
                <a:gd name="connsiteY44" fmla="*/ 177254 h 1102182"/>
                <a:gd name="connsiteX45" fmla="*/ 1006976 w 2215339"/>
                <a:gd name="connsiteY45" fmla="*/ 121812 h 1102182"/>
                <a:gd name="connsiteX46" fmla="*/ 1029357 w 2215339"/>
                <a:gd name="connsiteY46" fmla="*/ 74955 h 1102182"/>
                <a:gd name="connsiteX47" fmla="*/ 1051726 w 2215339"/>
                <a:gd name="connsiteY47" fmla="*/ 38273 h 1102182"/>
                <a:gd name="connsiteX48" fmla="*/ 1074107 w 2215339"/>
                <a:gd name="connsiteY48" fmla="*/ 13035 h 1102182"/>
                <a:gd name="connsiteX49" fmla="*/ 1096487 w 2215339"/>
                <a:gd name="connsiteY49" fmla="*/ 128 h 1102182"/>
                <a:gd name="connsiteX50" fmla="*/ 1118857 w 2215339"/>
                <a:gd name="connsiteY50" fmla="*/ 0 h 1102182"/>
                <a:gd name="connsiteX51" fmla="*/ 1141237 w 2215339"/>
                <a:gd name="connsiteY51" fmla="*/ 12639 h 1102182"/>
                <a:gd name="connsiteX52" fmla="*/ 1163618 w 2215339"/>
                <a:gd name="connsiteY52" fmla="*/ 37573 h 1102182"/>
                <a:gd name="connsiteX53" fmla="*/ 1185987 w 2215339"/>
                <a:gd name="connsiteY53" fmla="*/ 73888 h 1102182"/>
                <a:gd name="connsiteX54" fmla="*/ 1208368 w 2215339"/>
                <a:gd name="connsiteY54" fmla="*/ 120286 h 1102182"/>
                <a:gd name="connsiteX55" fmla="*/ 1230749 w 2215339"/>
                <a:gd name="connsiteY55" fmla="*/ 175148 h 1102182"/>
                <a:gd name="connsiteX56" fmla="*/ 1253118 w 2215339"/>
                <a:gd name="connsiteY56" fmla="*/ 236621 h 1102182"/>
                <a:gd name="connsiteX57" fmla="*/ 1275499 w 2215339"/>
                <a:gd name="connsiteY57" fmla="*/ 302707 h 1102182"/>
                <a:gd name="connsiteX58" fmla="*/ 1297879 w 2215339"/>
                <a:gd name="connsiteY58" fmla="*/ 371362 h 1102182"/>
                <a:gd name="connsiteX59" fmla="*/ 1320260 w 2215339"/>
                <a:gd name="connsiteY59" fmla="*/ 440584 h 1102182"/>
                <a:gd name="connsiteX60" fmla="*/ 1342629 w 2215339"/>
                <a:gd name="connsiteY60" fmla="*/ 508494 h 1102182"/>
                <a:gd name="connsiteX61" fmla="*/ 1365010 w 2215339"/>
                <a:gd name="connsiteY61" fmla="*/ 573415 h 1102182"/>
                <a:gd name="connsiteX62" fmla="*/ 1387391 w 2215339"/>
                <a:gd name="connsiteY62" fmla="*/ 633913 h 1102182"/>
                <a:gd name="connsiteX63" fmla="*/ 1409760 w 2215339"/>
                <a:gd name="connsiteY63" fmla="*/ 688838 h 1102182"/>
                <a:gd name="connsiteX64" fmla="*/ 1432141 w 2215339"/>
                <a:gd name="connsiteY64" fmla="*/ 737352 h 1102182"/>
                <a:gd name="connsiteX65" fmla="*/ 1454521 w 2215339"/>
                <a:gd name="connsiteY65" fmla="*/ 778917 h 1102182"/>
                <a:gd name="connsiteX66" fmla="*/ 1476891 w 2215339"/>
                <a:gd name="connsiteY66" fmla="*/ 813301 h 1102182"/>
                <a:gd name="connsiteX67" fmla="*/ 1499271 w 2215339"/>
                <a:gd name="connsiteY67" fmla="*/ 840546 h 1102182"/>
                <a:gd name="connsiteX68" fmla="*/ 1521652 w 2215339"/>
                <a:gd name="connsiteY68" fmla="*/ 860940 h 1102182"/>
                <a:gd name="connsiteX69" fmla="*/ 1544033 w 2215339"/>
                <a:gd name="connsiteY69" fmla="*/ 874990 h 1102182"/>
                <a:gd name="connsiteX70" fmla="*/ 1566402 w 2215339"/>
                <a:gd name="connsiteY70" fmla="*/ 883368 h 1102182"/>
                <a:gd name="connsiteX71" fmla="*/ 1588783 w 2215339"/>
                <a:gd name="connsiteY71" fmla="*/ 886885 h 1102182"/>
                <a:gd name="connsiteX72" fmla="*/ 1611163 w 2215339"/>
                <a:gd name="connsiteY72" fmla="*/ 886438 h 1102182"/>
                <a:gd name="connsiteX73" fmla="*/ 1633533 w 2215339"/>
                <a:gd name="connsiteY73" fmla="*/ 882980 h 1102182"/>
                <a:gd name="connsiteX74" fmla="*/ 1655913 w 2215339"/>
                <a:gd name="connsiteY74" fmla="*/ 877475 h 1102182"/>
                <a:gd name="connsiteX75" fmla="*/ 1678294 w 2215339"/>
                <a:gd name="connsiteY75" fmla="*/ 870864 h 1102182"/>
                <a:gd name="connsiteX76" fmla="*/ 1700663 w 2215339"/>
                <a:gd name="connsiteY76" fmla="*/ 864033 h 1102182"/>
                <a:gd name="connsiteX77" fmla="*/ 1723044 w 2215339"/>
                <a:gd name="connsiteY77" fmla="*/ 857789 h 1102182"/>
                <a:gd name="connsiteX78" fmla="*/ 1745425 w 2215339"/>
                <a:gd name="connsiteY78" fmla="*/ 852826 h 1102182"/>
                <a:gd name="connsiteX79" fmla="*/ 1767794 w 2215339"/>
                <a:gd name="connsiteY79" fmla="*/ 849714 h 1102182"/>
                <a:gd name="connsiteX80" fmla="*/ 1790175 w 2215339"/>
                <a:gd name="connsiteY80" fmla="*/ 848888 h 1102182"/>
                <a:gd name="connsiteX81" fmla="*/ 1812555 w 2215339"/>
                <a:gd name="connsiteY81" fmla="*/ 850631 h 1102182"/>
                <a:gd name="connsiteX82" fmla="*/ 1834936 w 2215339"/>
                <a:gd name="connsiteY82" fmla="*/ 855083 h 1102182"/>
                <a:gd name="connsiteX83" fmla="*/ 1857305 w 2215339"/>
                <a:gd name="connsiteY83" fmla="*/ 862243 h 1102182"/>
                <a:gd name="connsiteX84" fmla="*/ 1879686 w 2215339"/>
                <a:gd name="connsiteY84" fmla="*/ 871986 h 1102182"/>
                <a:gd name="connsiteX85" fmla="*/ 1902066 w 2215339"/>
                <a:gd name="connsiteY85" fmla="*/ 884068 h 1102182"/>
                <a:gd name="connsiteX86" fmla="*/ 1924436 w 2215339"/>
                <a:gd name="connsiteY86" fmla="*/ 898163 h 1102182"/>
                <a:gd name="connsiteX87" fmla="*/ 1946816 w 2215339"/>
                <a:gd name="connsiteY87" fmla="*/ 913878 h 1102182"/>
                <a:gd name="connsiteX88" fmla="*/ 1969197 w 2215339"/>
                <a:gd name="connsiteY88" fmla="*/ 930780 h 1102182"/>
                <a:gd name="connsiteX89" fmla="*/ 1991566 w 2215339"/>
                <a:gd name="connsiteY89" fmla="*/ 948414 h 1102182"/>
                <a:gd name="connsiteX90" fmla="*/ 2013947 w 2215339"/>
                <a:gd name="connsiteY90" fmla="*/ 966360 h 1102182"/>
                <a:gd name="connsiteX91" fmla="*/ 2036328 w 2215339"/>
                <a:gd name="connsiteY91" fmla="*/ 984180 h 1102182"/>
                <a:gd name="connsiteX92" fmla="*/ 2058709 w 2215339"/>
                <a:gd name="connsiteY92" fmla="*/ 1001533 h 1102182"/>
                <a:gd name="connsiteX93" fmla="*/ 2081078 w 2215339"/>
                <a:gd name="connsiteY93" fmla="*/ 1018099 h 1102182"/>
                <a:gd name="connsiteX94" fmla="*/ 2103459 w 2215339"/>
                <a:gd name="connsiteY94" fmla="*/ 1033627 h 1102182"/>
                <a:gd name="connsiteX95" fmla="*/ 2125839 w 2215339"/>
                <a:gd name="connsiteY95" fmla="*/ 1047947 h 1102182"/>
                <a:gd name="connsiteX96" fmla="*/ 2148209 w 2215339"/>
                <a:gd name="connsiteY96" fmla="*/ 1060933 h 1102182"/>
                <a:gd name="connsiteX97" fmla="*/ 2170589 w 2215339"/>
                <a:gd name="connsiteY97" fmla="*/ 1072551 h 1102182"/>
                <a:gd name="connsiteX98" fmla="*/ 2192970 w 2215339"/>
                <a:gd name="connsiteY98" fmla="*/ 1082778 h 1102182"/>
                <a:gd name="connsiteX99" fmla="*/ 2215339 w 2215339"/>
                <a:gd name="connsiteY99" fmla="*/ 1091671 h 110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2182">
                  <a:moveTo>
                    <a:pt x="0" y="1102183"/>
                  </a:moveTo>
                  <a:lnTo>
                    <a:pt x="22377" y="1096459"/>
                  </a:lnTo>
                  <a:lnTo>
                    <a:pt x="44755" y="1089824"/>
                  </a:lnTo>
                  <a:lnTo>
                    <a:pt x="67132" y="1082265"/>
                  </a:lnTo>
                  <a:lnTo>
                    <a:pt x="89509" y="1073771"/>
                  </a:lnTo>
                  <a:lnTo>
                    <a:pt x="111886" y="1064388"/>
                  </a:lnTo>
                  <a:lnTo>
                    <a:pt x="134262" y="1054172"/>
                  </a:lnTo>
                  <a:lnTo>
                    <a:pt x="156640" y="1043261"/>
                  </a:lnTo>
                  <a:lnTo>
                    <a:pt x="179017" y="1031814"/>
                  </a:lnTo>
                  <a:lnTo>
                    <a:pt x="201394" y="1020037"/>
                  </a:lnTo>
                  <a:lnTo>
                    <a:pt x="223772" y="1008157"/>
                  </a:lnTo>
                  <a:lnTo>
                    <a:pt x="246149" y="996470"/>
                  </a:lnTo>
                  <a:lnTo>
                    <a:pt x="268526" y="985240"/>
                  </a:lnTo>
                  <a:lnTo>
                    <a:pt x="290903" y="974774"/>
                  </a:lnTo>
                  <a:lnTo>
                    <a:pt x="313281" y="965356"/>
                  </a:lnTo>
                  <a:lnTo>
                    <a:pt x="335658" y="957227"/>
                  </a:lnTo>
                  <a:lnTo>
                    <a:pt x="358035" y="950580"/>
                  </a:lnTo>
                  <a:lnTo>
                    <a:pt x="380412" y="945575"/>
                  </a:lnTo>
                  <a:lnTo>
                    <a:pt x="402790" y="942257"/>
                  </a:lnTo>
                  <a:lnTo>
                    <a:pt x="425167" y="940593"/>
                  </a:lnTo>
                  <a:lnTo>
                    <a:pt x="447544" y="940433"/>
                  </a:lnTo>
                  <a:lnTo>
                    <a:pt x="469921" y="941528"/>
                  </a:lnTo>
                  <a:lnTo>
                    <a:pt x="492299" y="943511"/>
                  </a:lnTo>
                  <a:lnTo>
                    <a:pt x="514676" y="945929"/>
                  </a:lnTo>
                  <a:lnTo>
                    <a:pt x="537053" y="948197"/>
                  </a:lnTo>
                  <a:lnTo>
                    <a:pt x="559431" y="949657"/>
                  </a:lnTo>
                  <a:lnTo>
                    <a:pt x="581807" y="949577"/>
                  </a:lnTo>
                  <a:lnTo>
                    <a:pt x="604184" y="947171"/>
                  </a:lnTo>
                  <a:lnTo>
                    <a:pt x="626561" y="941642"/>
                  </a:lnTo>
                  <a:lnTo>
                    <a:pt x="648939" y="932155"/>
                  </a:lnTo>
                  <a:lnTo>
                    <a:pt x="671316" y="917959"/>
                  </a:lnTo>
                  <a:lnTo>
                    <a:pt x="693693" y="898350"/>
                  </a:lnTo>
                  <a:lnTo>
                    <a:pt x="716070" y="872738"/>
                  </a:lnTo>
                  <a:lnTo>
                    <a:pt x="738448" y="840683"/>
                  </a:lnTo>
                  <a:lnTo>
                    <a:pt x="760823" y="801941"/>
                  </a:lnTo>
                  <a:lnTo>
                    <a:pt x="783203" y="756485"/>
                  </a:lnTo>
                  <a:lnTo>
                    <a:pt x="805584" y="704557"/>
                  </a:lnTo>
                  <a:lnTo>
                    <a:pt x="827953" y="646675"/>
                  </a:lnTo>
                  <a:lnTo>
                    <a:pt x="850334" y="583658"/>
                  </a:lnTo>
                  <a:lnTo>
                    <a:pt x="872715" y="516619"/>
                  </a:lnTo>
                  <a:lnTo>
                    <a:pt x="895084" y="446951"/>
                  </a:lnTo>
                  <a:lnTo>
                    <a:pt x="917464" y="376293"/>
                  </a:lnTo>
                  <a:lnTo>
                    <a:pt x="939845" y="306476"/>
                  </a:lnTo>
                  <a:lnTo>
                    <a:pt x="962214" y="239462"/>
                  </a:lnTo>
                  <a:lnTo>
                    <a:pt x="984595" y="177254"/>
                  </a:lnTo>
                  <a:lnTo>
                    <a:pt x="1006976" y="121812"/>
                  </a:lnTo>
                  <a:lnTo>
                    <a:pt x="1029357" y="74955"/>
                  </a:lnTo>
                  <a:lnTo>
                    <a:pt x="1051726" y="38273"/>
                  </a:lnTo>
                  <a:lnTo>
                    <a:pt x="1074107" y="13035"/>
                  </a:lnTo>
                  <a:lnTo>
                    <a:pt x="1096487" y="128"/>
                  </a:lnTo>
                  <a:lnTo>
                    <a:pt x="1118857" y="0"/>
                  </a:lnTo>
                  <a:lnTo>
                    <a:pt x="1141237" y="12639"/>
                  </a:lnTo>
                  <a:lnTo>
                    <a:pt x="1163618" y="37573"/>
                  </a:lnTo>
                  <a:lnTo>
                    <a:pt x="1185987" y="73888"/>
                  </a:lnTo>
                  <a:lnTo>
                    <a:pt x="1208368" y="120286"/>
                  </a:lnTo>
                  <a:lnTo>
                    <a:pt x="1230749" y="175148"/>
                  </a:lnTo>
                  <a:lnTo>
                    <a:pt x="1253118" y="236621"/>
                  </a:lnTo>
                  <a:lnTo>
                    <a:pt x="1275499" y="302707"/>
                  </a:lnTo>
                  <a:lnTo>
                    <a:pt x="1297879" y="371362"/>
                  </a:lnTo>
                  <a:lnTo>
                    <a:pt x="1320260" y="440584"/>
                  </a:lnTo>
                  <a:lnTo>
                    <a:pt x="1342629" y="508494"/>
                  </a:lnTo>
                  <a:lnTo>
                    <a:pt x="1365010" y="573415"/>
                  </a:lnTo>
                  <a:lnTo>
                    <a:pt x="1387391" y="633913"/>
                  </a:lnTo>
                  <a:lnTo>
                    <a:pt x="1409760" y="688838"/>
                  </a:lnTo>
                  <a:lnTo>
                    <a:pt x="1432141" y="737352"/>
                  </a:lnTo>
                  <a:lnTo>
                    <a:pt x="1454521" y="778917"/>
                  </a:lnTo>
                  <a:lnTo>
                    <a:pt x="1476891" y="813301"/>
                  </a:lnTo>
                  <a:lnTo>
                    <a:pt x="1499271" y="840546"/>
                  </a:lnTo>
                  <a:lnTo>
                    <a:pt x="1521652" y="860940"/>
                  </a:lnTo>
                  <a:lnTo>
                    <a:pt x="1544033" y="874990"/>
                  </a:lnTo>
                  <a:lnTo>
                    <a:pt x="1566402" y="883368"/>
                  </a:lnTo>
                  <a:lnTo>
                    <a:pt x="1588783" y="886885"/>
                  </a:lnTo>
                  <a:lnTo>
                    <a:pt x="1611163" y="886438"/>
                  </a:lnTo>
                  <a:lnTo>
                    <a:pt x="1633533" y="882980"/>
                  </a:lnTo>
                  <a:lnTo>
                    <a:pt x="1655913" y="877475"/>
                  </a:lnTo>
                  <a:lnTo>
                    <a:pt x="1678294" y="870864"/>
                  </a:lnTo>
                  <a:lnTo>
                    <a:pt x="1700663" y="864033"/>
                  </a:lnTo>
                  <a:lnTo>
                    <a:pt x="1723044" y="857789"/>
                  </a:lnTo>
                  <a:lnTo>
                    <a:pt x="1745425" y="852826"/>
                  </a:lnTo>
                  <a:lnTo>
                    <a:pt x="1767794" y="849714"/>
                  </a:lnTo>
                  <a:lnTo>
                    <a:pt x="1790175" y="848888"/>
                  </a:lnTo>
                  <a:lnTo>
                    <a:pt x="1812555" y="850631"/>
                  </a:lnTo>
                  <a:lnTo>
                    <a:pt x="1834936" y="855083"/>
                  </a:lnTo>
                  <a:lnTo>
                    <a:pt x="1857305" y="862243"/>
                  </a:lnTo>
                  <a:lnTo>
                    <a:pt x="1879686" y="871986"/>
                  </a:lnTo>
                  <a:lnTo>
                    <a:pt x="1902066" y="884068"/>
                  </a:lnTo>
                  <a:lnTo>
                    <a:pt x="1924436" y="898163"/>
                  </a:lnTo>
                  <a:lnTo>
                    <a:pt x="1946816" y="913878"/>
                  </a:lnTo>
                  <a:lnTo>
                    <a:pt x="1969197" y="930780"/>
                  </a:lnTo>
                  <a:lnTo>
                    <a:pt x="1991566" y="948414"/>
                  </a:lnTo>
                  <a:lnTo>
                    <a:pt x="2013947" y="966360"/>
                  </a:lnTo>
                  <a:lnTo>
                    <a:pt x="2036328" y="984180"/>
                  </a:lnTo>
                  <a:lnTo>
                    <a:pt x="2058709" y="1001533"/>
                  </a:lnTo>
                  <a:lnTo>
                    <a:pt x="2081078" y="1018099"/>
                  </a:lnTo>
                  <a:lnTo>
                    <a:pt x="2103459" y="1033627"/>
                  </a:lnTo>
                  <a:lnTo>
                    <a:pt x="2125839" y="1047947"/>
                  </a:lnTo>
                  <a:lnTo>
                    <a:pt x="2148209" y="1060933"/>
                  </a:lnTo>
                  <a:lnTo>
                    <a:pt x="2170589" y="1072551"/>
                  </a:lnTo>
                  <a:lnTo>
                    <a:pt x="2192970" y="1082778"/>
                  </a:lnTo>
                  <a:lnTo>
                    <a:pt x="2215339" y="1091671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C079EA9-6601-D95C-90D2-29982E5BB71D}"/>
              </a:ext>
            </a:extLst>
          </p:cNvPr>
          <p:cNvGrpSpPr/>
          <p:nvPr/>
        </p:nvGrpSpPr>
        <p:grpSpPr>
          <a:xfrm>
            <a:off x="3062692" y="1762517"/>
            <a:ext cx="2736304" cy="1824202"/>
            <a:chOff x="3062692" y="1762517"/>
            <a:chExt cx="2736304" cy="1824202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82CEBB2A-7C0B-A46A-61F1-D95AA4DBE6EF}"/>
                </a:ext>
              </a:extLst>
            </p:cNvPr>
            <p:cNvSpPr/>
            <p:nvPr/>
          </p:nvSpPr>
          <p:spPr>
            <a:xfrm>
              <a:off x="3062692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35AA4E7-B822-003D-A2F9-0F84AC949185}"/>
                </a:ext>
              </a:extLst>
            </p:cNvPr>
            <p:cNvSpPr/>
            <p:nvPr/>
          </p:nvSpPr>
          <p:spPr>
            <a:xfrm>
              <a:off x="3530204" y="1816381"/>
              <a:ext cx="2214932" cy="1514561"/>
            </a:xfrm>
            <a:custGeom>
              <a:avLst/>
              <a:gdLst>
                <a:gd name="connsiteX0" fmla="*/ 0 w 2214932"/>
                <a:gd name="connsiteY0" fmla="*/ 1514562 h 1514561"/>
                <a:gd name="connsiteX1" fmla="*/ 2214932 w 2214932"/>
                <a:gd name="connsiteY1" fmla="*/ 1514562 h 1514561"/>
                <a:gd name="connsiteX2" fmla="*/ 2214932 w 2214932"/>
                <a:gd name="connsiteY2" fmla="*/ 0 h 1514561"/>
                <a:gd name="connsiteX3" fmla="*/ 0 w 2214932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932" h="1514561">
                  <a:moveTo>
                    <a:pt x="0" y="1514562"/>
                  </a:moveTo>
                  <a:lnTo>
                    <a:pt x="2214932" y="1514562"/>
                  </a:lnTo>
                  <a:lnTo>
                    <a:pt x="22149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24A1D68-254B-3B31-459C-363CE9C79A82}"/>
                </a:ext>
              </a:extLst>
            </p:cNvPr>
            <p:cNvSpPr/>
            <p:nvPr/>
          </p:nvSpPr>
          <p:spPr>
            <a:xfrm>
              <a:off x="372348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219A44E7-48B2-A953-BF35-AD20E6DD56B8}"/>
                </a:ext>
              </a:extLst>
            </p:cNvPr>
            <p:cNvSpPr/>
            <p:nvPr/>
          </p:nvSpPr>
          <p:spPr>
            <a:xfrm>
              <a:off x="398468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C0753C3-5D9C-3CF8-765B-7AFC379EEAD3}"/>
                </a:ext>
              </a:extLst>
            </p:cNvPr>
            <p:cNvSpPr/>
            <p:nvPr/>
          </p:nvSpPr>
          <p:spPr>
            <a:xfrm>
              <a:off x="42458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76401B08-117E-4448-C051-44B7502C8D4F}"/>
                </a:ext>
              </a:extLst>
            </p:cNvPr>
            <p:cNvSpPr/>
            <p:nvPr/>
          </p:nvSpPr>
          <p:spPr>
            <a:xfrm>
              <a:off x="45070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FA7981A-73CB-C47C-9166-94D5CAFD9605}"/>
                </a:ext>
              </a:extLst>
            </p:cNvPr>
            <p:cNvSpPr/>
            <p:nvPr/>
          </p:nvSpPr>
          <p:spPr>
            <a:xfrm>
              <a:off x="47682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D315B664-2414-F862-0D7A-5BA0ACB3908A}"/>
                </a:ext>
              </a:extLst>
            </p:cNvPr>
            <p:cNvSpPr/>
            <p:nvPr/>
          </p:nvSpPr>
          <p:spPr>
            <a:xfrm>
              <a:off x="50294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D922C-A9D2-AD27-2B32-366EDC7FCB2F}"/>
                </a:ext>
              </a:extLst>
            </p:cNvPr>
            <p:cNvSpPr/>
            <p:nvPr/>
          </p:nvSpPr>
          <p:spPr>
            <a:xfrm>
              <a:off x="5290659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C925C02-745B-9CC6-30D9-B2077ACC918D}"/>
                </a:ext>
              </a:extLst>
            </p:cNvPr>
            <p:cNvSpPr/>
            <p:nvPr/>
          </p:nvSpPr>
          <p:spPr>
            <a:xfrm>
              <a:off x="5551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1303D873-2941-4BBD-2240-42F0C28423BD}"/>
                </a:ext>
              </a:extLst>
            </p:cNvPr>
            <p:cNvSpPr/>
            <p:nvPr/>
          </p:nvSpPr>
          <p:spPr>
            <a:xfrm>
              <a:off x="3530204" y="333094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7A1AD600-D2A6-E72E-430A-0960B0F036A2}"/>
                </a:ext>
              </a:extLst>
            </p:cNvPr>
            <p:cNvSpPr/>
            <p:nvPr/>
          </p:nvSpPr>
          <p:spPr>
            <a:xfrm>
              <a:off x="372348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D416A186-03D1-2932-F30C-4E69B576E38F}"/>
                </a:ext>
              </a:extLst>
            </p:cNvPr>
            <p:cNvSpPr/>
            <p:nvPr/>
          </p:nvSpPr>
          <p:spPr>
            <a:xfrm>
              <a:off x="398468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336486A-B9C4-6CE2-31F4-F1E24A9F958C}"/>
                </a:ext>
              </a:extLst>
            </p:cNvPr>
            <p:cNvSpPr/>
            <p:nvPr/>
          </p:nvSpPr>
          <p:spPr>
            <a:xfrm>
              <a:off x="424588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B9E00A57-82A9-4235-1588-C28E359A2CD8}"/>
                </a:ext>
              </a:extLst>
            </p:cNvPr>
            <p:cNvSpPr/>
            <p:nvPr/>
          </p:nvSpPr>
          <p:spPr>
            <a:xfrm>
              <a:off x="45070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A22D7CB-F4BB-21AD-2B92-8C9D1666BA15}"/>
                </a:ext>
              </a:extLst>
            </p:cNvPr>
            <p:cNvSpPr/>
            <p:nvPr/>
          </p:nvSpPr>
          <p:spPr>
            <a:xfrm>
              <a:off x="47682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AF2B1FA-5120-FF0D-D932-FEC3E97E458C}"/>
                </a:ext>
              </a:extLst>
            </p:cNvPr>
            <p:cNvSpPr/>
            <p:nvPr/>
          </p:nvSpPr>
          <p:spPr>
            <a:xfrm>
              <a:off x="50294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1DAD149-1CFF-33DA-1D07-93CB1A6B28B6}"/>
                </a:ext>
              </a:extLst>
            </p:cNvPr>
            <p:cNvSpPr/>
            <p:nvPr/>
          </p:nvSpPr>
          <p:spPr>
            <a:xfrm>
              <a:off x="5290659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8BAB681-97D3-679C-AD4B-6EEC77D6913D}"/>
                </a:ext>
              </a:extLst>
            </p:cNvPr>
            <p:cNvSpPr/>
            <p:nvPr/>
          </p:nvSpPr>
          <p:spPr>
            <a:xfrm>
              <a:off x="5551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602E0C48-2234-2F5B-3C02-89BAF6A1F676}"/>
                </a:ext>
              </a:extLst>
            </p:cNvPr>
            <p:cNvSpPr/>
            <p:nvPr/>
          </p:nvSpPr>
          <p:spPr>
            <a:xfrm>
              <a:off x="3618393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AC8C78B-C8E9-4C8B-A286-6343DD0694F7}"/>
                </a:ext>
              </a:extLst>
            </p:cNvPr>
            <p:cNvSpPr/>
            <p:nvPr/>
          </p:nvSpPr>
          <p:spPr>
            <a:xfrm>
              <a:off x="3693860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1C57DC1F-DB93-8FD6-B6E5-0F11C15D480C}"/>
                </a:ext>
              </a:extLst>
            </p:cNvPr>
            <p:cNvSpPr/>
            <p:nvPr/>
          </p:nvSpPr>
          <p:spPr>
            <a:xfrm>
              <a:off x="3757919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50F736A-6F2D-23F8-CBE4-41056B500E5C}"/>
                </a:ext>
              </a:extLst>
            </p:cNvPr>
            <p:cNvSpPr/>
            <p:nvPr/>
          </p:nvSpPr>
          <p:spPr>
            <a:xfrm>
              <a:off x="3784799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40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3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40" y="22517"/>
                    <a:pt x="34040" y="20271"/>
                  </a:cubicBezTo>
                  <a:cubicBezTo>
                    <a:pt x="34040" y="16612"/>
                    <a:pt x="32747" y="13624"/>
                    <a:pt x="30160" y="11310"/>
                  </a:cubicBezTo>
                  <a:cubicBezTo>
                    <a:pt x="27605" y="8996"/>
                    <a:pt x="24263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9" y="1915"/>
                    <a:pt x="10993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F965B09-745A-2744-5C3D-C1D15E5CED1E}"/>
                </a:ext>
              </a:extLst>
            </p:cNvPr>
            <p:cNvSpPr/>
            <p:nvPr/>
          </p:nvSpPr>
          <p:spPr>
            <a:xfrm>
              <a:off x="3915727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3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32507406-7D69-9591-0097-E58456DBB582}"/>
                </a:ext>
              </a:extLst>
            </p:cNvPr>
            <p:cNvSpPr/>
            <p:nvPr/>
          </p:nvSpPr>
          <p:spPr>
            <a:xfrm>
              <a:off x="3979787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DEBDAFA3-AE4B-1D91-8EC3-BE668B0ECFEE}"/>
                </a:ext>
              </a:extLst>
            </p:cNvPr>
            <p:cNvSpPr/>
            <p:nvPr/>
          </p:nvSpPr>
          <p:spPr>
            <a:xfrm>
              <a:off x="400597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2" y="71532"/>
                    <a:pt x="10190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0" y="3067"/>
                    <a:pt x="16102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810F768-4417-E133-7840-DC0770D4E5C0}"/>
                </a:ext>
              </a:extLst>
            </p:cNvPr>
            <p:cNvSpPr/>
            <p:nvPr/>
          </p:nvSpPr>
          <p:spPr>
            <a:xfrm>
              <a:off x="4178515" y="3368829"/>
              <a:ext cx="47664" cy="71531"/>
            </a:xfrm>
            <a:custGeom>
              <a:avLst/>
              <a:gdLst>
                <a:gd name="connsiteX0" fmla="*/ 23831 w 47664"/>
                <a:gd name="connsiteY0" fmla="*/ 7388 h 71531"/>
                <a:gd name="connsiteX1" fmla="*/ 12978 w 47664"/>
                <a:gd name="connsiteY1" fmla="*/ 14502 h 71531"/>
                <a:gd name="connsiteX2" fmla="*/ 9375 w 47664"/>
                <a:gd name="connsiteY2" fmla="*/ 35789 h 71531"/>
                <a:gd name="connsiteX3" fmla="*/ 12978 w 47664"/>
                <a:gd name="connsiteY3" fmla="*/ 57086 h 71531"/>
                <a:gd name="connsiteX4" fmla="*/ 23831 w 47664"/>
                <a:gd name="connsiteY4" fmla="*/ 64144 h 71531"/>
                <a:gd name="connsiteX5" fmla="*/ 34689 w 47664"/>
                <a:gd name="connsiteY5" fmla="*/ 57086 h 71531"/>
                <a:gd name="connsiteX6" fmla="*/ 38338 w 47664"/>
                <a:gd name="connsiteY6" fmla="*/ 35789 h 71531"/>
                <a:gd name="connsiteX7" fmla="*/ 34689 w 47664"/>
                <a:gd name="connsiteY7" fmla="*/ 14502 h 71531"/>
                <a:gd name="connsiteX8" fmla="*/ 23831 w 47664"/>
                <a:gd name="connsiteY8" fmla="*/ 7388 h 71531"/>
                <a:gd name="connsiteX9" fmla="*/ 23831 w 47664"/>
                <a:gd name="connsiteY9" fmla="*/ 0 h 71531"/>
                <a:gd name="connsiteX10" fmla="*/ 41519 w 47664"/>
                <a:gd name="connsiteY10" fmla="*/ 9189 h 71531"/>
                <a:gd name="connsiteX11" fmla="*/ 47664 w 47664"/>
                <a:gd name="connsiteY11" fmla="*/ 35789 h 71531"/>
                <a:gd name="connsiteX12" fmla="*/ 41519 w 47664"/>
                <a:gd name="connsiteY12" fmla="*/ 62388 h 71531"/>
                <a:gd name="connsiteX13" fmla="*/ 23831 w 47664"/>
                <a:gd name="connsiteY13" fmla="*/ 71532 h 71531"/>
                <a:gd name="connsiteX14" fmla="*/ 6096 w 47664"/>
                <a:gd name="connsiteY14" fmla="*/ 62388 h 71531"/>
                <a:gd name="connsiteX15" fmla="*/ 0 w 47664"/>
                <a:gd name="connsiteY15" fmla="*/ 35789 h 71531"/>
                <a:gd name="connsiteX16" fmla="*/ 6096 w 47664"/>
                <a:gd name="connsiteY16" fmla="*/ 9189 h 71531"/>
                <a:gd name="connsiteX17" fmla="*/ 23831 w 47664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70" y="64144"/>
                    <a:pt x="32284" y="61795"/>
                    <a:pt x="34689" y="57086"/>
                  </a:cubicBezTo>
                  <a:cubicBezTo>
                    <a:pt x="37118" y="52343"/>
                    <a:pt x="38338" y="45240"/>
                    <a:pt x="38338" y="35789"/>
                  </a:cubicBezTo>
                  <a:cubicBezTo>
                    <a:pt x="38338" y="26303"/>
                    <a:pt x="37118" y="19211"/>
                    <a:pt x="34689" y="14502"/>
                  </a:cubicBezTo>
                  <a:cubicBezTo>
                    <a:pt x="32284" y="9759"/>
                    <a:pt x="28670" y="7388"/>
                    <a:pt x="23831" y="7388"/>
                  </a:cubicBezTo>
                  <a:moveTo>
                    <a:pt x="23831" y="0"/>
                  </a:moveTo>
                  <a:cubicBezTo>
                    <a:pt x="31554" y="0"/>
                    <a:pt x="37449" y="3067"/>
                    <a:pt x="41519" y="9189"/>
                  </a:cubicBezTo>
                  <a:cubicBezTo>
                    <a:pt x="45612" y="15289"/>
                    <a:pt x="47664" y="24148"/>
                    <a:pt x="47664" y="35789"/>
                  </a:cubicBezTo>
                  <a:cubicBezTo>
                    <a:pt x="47664" y="47395"/>
                    <a:pt x="45612" y="56265"/>
                    <a:pt x="41519" y="62388"/>
                  </a:cubicBezTo>
                  <a:cubicBezTo>
                    <a:pt x="37449" y="68487"/>
                    <a:pt x="31554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5A637D4-A744-2C91-C780-9D056CBCFC06}"/>
                </a:ext>
              </a:extLst>
            </p:cNvPr>
            <p:cNvSpPr/>
            <p:nvPr/>
          </p:nvSpPr>
          <p:spPr>
            <a:xfrm>
              <a:off x="4242574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66351C0-BB31-A79C-8277-2A634992CB85}"/>
                </a:ext>
              </a:extLst>
            </p:cNvPr>
            <p:cNvSpPr/>
            <p:nvPr/>
          </p:nvSpPr>
          <p:spPr>
            <a:xfrm>
              <a:off x="4269459" y="3368829"/>
              <a:ext cx="43780" cy="70197"/>
            </a:xfrm>
            <a:custGeom>
              <a:avLst/>
              <a:gdLst>
                <a:gd name="connsiteX0" fmla="*/ 11219 w 43780"/>
                <a:gd name="connsiteY0" fmla="*/ 62342 h 70197"/>
                <a:gd name="connsiteX1" fmla="*/ 43781 w 43780"/>
                <a:gd name="connsiteY1" fmla="*/ 62342 h 70197"/>
                <a:gd name="connsiteX2" fmla="*/ 43781 w 43780"/>
                <a:gd name="connsiteY2" fmla="*/ 70198 h 70197"/>
                <a:gd name="connsiteX3" fmla="*/ 0 w 43780"/>
                <a:gd name="connsiteY3" fmla="*/ 70198 h 70197"/>
                <a:gd name="connsiteX4" fmla="*/ 0 w 43780"/>
                <a:gd name="connsiteY4" fmla="*/ 62342 h 70197"/>
                <a:gd name="connsiteX5" fmla="*/ 14457 w 43780"/>
                <a:gd name="connsiteY5" fmla="*/ 47612 h 70197"/>
                <a:gd name="connsiteX6" fmla="*/ 25995 w 43780"/>
                <a:gd name="connsiteY6" fmla="*/ 35652 h 70197"/>
                <a:gd name="connsiteX7" fmla="*/ 32231 w 43780"/>
                <a:gd name="connsiteY7" fmla="*/ 27158 h 70197"/>
                <a:gd name="connsiteX8" fmla="*/ 34033 w 43780"/>
                <a:gd name="connsiteY8" fmla="*/ 20271 h 70197"/>
                <a:gd name="connsiteX9" fmla="*/ 30156 w 43780"/>
                <a:gd name="connsiteY9" fmla="*/ 11310 h 70197"/>
                <a:gd name="connsiteX10" fmla="*/ 20135 w 43780"/>
                <a:gd name="connsiteY10" fmla="*/ 7844 h 70197"/>
                <a:gd name="connsiteX11" fmla="*/ 10854 w 43780"/>
                <a:gd name="connsiteY11" fmla="*/ 9372 h 70197"/>
                <a:gd name="connsiteX12" fmla="*/ 456 w 43780"/>
                <a:gd name="connsiteY12" fmla="*/ 13989 h 70197"/>
                <a:gd name="connsiteX13" fmla="*/ 456 w 43780"/>
                <a:gd name="connsiteY13" fmla="*/ 4572 h 70197"/>
                <a:gd name="connsiteX14" fmla="*/ 10991 w 43780"/>
                <a:gd name="connsiteY14" fmla="*/ 1152 h 70197"/>
                <a:gd name="connsiteX15" fmla="*/ 19952 w 43780"/>
                <a:gd name="connsiteY15" fmla="*/ 0 h 70197"/>
                <a:gd name="connsiteX16" fmla="*/ 37031 w 43780"/>
                <a:gd name="connsiteY16" fmla="*/ 5359 h 70197"/>
                <a:gd name="connsiteX17" fmla="*/ 43405 w 43780"/>
                <a:gd name="connsiteY17" fmla="*/ 19667 h 70197"/>
                <a:gd name="connsiteX18" fmla="*/ 41797 w 43780"/>
                <a:gd name="connsiteY18" fmla="*/ 27751 h 70197"/>
                <a:gd name="connsiteX19" fmla="*/ 36017 w 43780"/>
                <a:gd name="connsiteY19" fmla="*/ 36712 h 70197"/>
                <a:gd name="connsiteX20" fmla="*/ 28674 w 43780"/>
                <a:gd name="connsiteY20" fmla="*/ 44476 h 70197"/>
                <a:gd name="connsiteX21" fmla="*/ 11219 w 43780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0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35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5995" y="35652"/>
                  </a:cubicBezTo>
                  <a:cubicBezTo>
                    <a:pt x="28982" y="32288"/>
                    <a:pt x="31057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6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16" y="10387"/>
                    <a:pt x="4150" y="11926"/>
                    <a:pt x="456" y="13989"/>
                  </a:cubicBezTo>
                  <a:lnTo>
                    <a:pt x="456" y="4572"/>
                  </a:lnTo>
                  <a:cubicBezTo>
                    <a:pt x="4207" y="3055"/>
                    <a:pt x="7719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089" y="0"/>
                    <a:pt x="32779" y="1790"/>
                    <a:pt x="37031" y="5359"/>
                  </a:cubicBezTo>
                  <a:cubicBezTo>
                    <a:pt x="41284" y="8927"/>
                    <a:pt x="43405" y="13693"/>
                    <a:pt x="43405" y="19667"/>
                  </a:cubicBezTo>
                  <a:cubicBezTo>
                    <a:pt x="43405" y="22506"/>
                    <a:pt x="42869" y="25197"/>
                    <a:pt x="41797" y="27751"/>
                  </a:cubicBezTo>
                  <a:cubicBezTo>
                    <a:pt x="40748" y="30270"/>
                    <a:pt x="38821" y="33258"/>
                    <a:pt x="36017" y="36712"/>
                  </a:cubicBezTo>
                  <a:cubicBezTo>
                    <a:pt x="35253" y="37613"/>
                    <a:pt x="32801" y="40201"/>
                    <a:pt x="28674" y="44476"/>
                  </a:cubicBezTo>
                  <a:cubicBezTo>
                    <a:pt x="24547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C876B59B-6F86-8635-3710-8EB3AE609B6E}"/>
                </a:ext>
              </a:extLst>
            </p:cNvPr>
            <p:cNvSpPr/>
            <p:nvPr/>
          </p:nvSpPr>
          <p:spPr>
            <a:xfrm>
              <a:off x="4437627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194FEF83-DB8E-CC04-D8E7-B962B84C5136}"/>
                </a:ext>
              </a:extLst>
            </p:cNvPr>
            <p:cNvSpPr/>
            <p:nvPr/>
          </p:nvSpPr>
          <p:spPr>
            <a:xfrm>
              <a:off x="450169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CA2C2279-4FE1-0ABE-CECA-AEFD3939499E}"/>
                </a:ext>
              </a:extLst>
            </p:cNvPr>
            <p:cNvSpPr/>
            <p:nvPr/>
          </p:nvSpPr>
          <p:spPr>
            <a:xfrm>
              <a:off x="4526261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18 w 50245"/>
                <a:gd name="connsiteY5" fmla="*/ 0 h 68954"/>
                <a:gd name="connsiteX6" fmla="*/ 40418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18 w 50245"/>
                <a:gd name="connsiteY9" fmla="*/ 52697 h 68954"/>
                <a:gd name="connsiteX10" fmla="*/ 40418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18" y="0"/>
                  </a:lnTo>
                  <a:lnTo>
                    <a:pt x="40418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18" y="52697"/>
                  </a:lnTo>
                  <a:lnTo>
                    <a:pt x="40418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347424E2-2DDF-31B1-DC38-1691D1F93CF7}"/>
                </a:ext>
              </a:extLst>
            </p:cNvPr>
            <p:cNvSpPr/>
            <p:nvPr/>
          </p:nvSpPr>
          <p:spPr>
            <a:xfrm>
              <a:off x="4699149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23 w 47657"/>
                <a:gd name="connsiteY10" fmla="*/ 9189 h 71531"/>
                <a:gd name="connsiteX11" fmla="*/ 47657 w 47657"/>
                <a:gd name="connsiteY11" fmla="*/ 35789 h 71531"/>
                <a:gd name="connsiteX12" fmla="*/ 41523 w 47657"/>
                <a:gd name="connsiteY12" fmla="*/ 62388 h 71531"/>
                <a:gd name="connsiteX13" fmla="*/ 23829 w 47657"/>
                <a:gd name="connsiteY13" fmla="*/ 71532 h 71531"/>
                <a:gd name="connsiteX14" fmla="*/ 6100 w 47657"/>
                <a:gd name="connsiteY14" fmla="*/ 62388 h 71531"/>
                <a:gd name="connsiteX15" fmla="*/ 0 w 47657"/>
                <a:gd name="connsiteY15" fmla="*/ 35789 h 71531"/>
                <a:gd name="connsiteX16" fmla="*/ 6100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57" y="24148"/>
                    <a:pt x="47657" y="35789"/>
                  </a:cubicBezTo>
                  <a:cubicBezTo>
                    <a:pt x="47657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CB92AF5-B7AF-FA04-9A70-9A616B60707F}"/>
                </a:ext>
              </a:extLst>
            </p:cNvPr>
            <p:cNvSpPr/>
            <p:nvPr/>
          </p:nvSpPr>
          <p:spPr>
            <a:xfrm>
              <a:off x="476321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A0A5CA0-A615-D8F4-E24B-8FF32D2525FA}"/>
                </a:ext>
              </a:extLst>
            </p:cNvPr>
            <p:cNvSpPr/>
            <p:nvPr/>
          </p:nvSpPr>
          <p:spPr>
            <a:xfrm>
              <a:off x="478976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17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799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799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22" y="9303"/>
                    <a:pt x="36017" y="8722"/>
                  </a:cubicBezTo>
                  <a:cubicBezTo>
                    <a:pt x="33656" y="8141"/>
                    <a:pt x="31296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4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3BB0964-154C-BC8E-FDE0-B7B942BCBC5E}"/>
                </a:ext>
              </a:extLst>
            </p:cNvPr>
            <p:cNvSpPr/>
            <p:nvPr/>
          </p:nvSpPr>
          <p:spPr>
            <a:xfrm>
              <a:off x="4960592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2" y="52343"/>
                    <a:pt x="38342" y="45240"/>
                    <a:pt x="38342" y="35789"/>
                  </a:cubicBezTo>
                  <a:cubicBezTo>
                    <a:pt x="38342" y="26303"/>
                    <a:pt x="37122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3DB7C2B3-F297-3F7B-9E75-CD12F8497250}"/>
                </a:ext>
              </a:extLst>
            </p:cNvPr>
            <p:cNvSpPr/>
            <p:nvPr/>
          </p:nvSpPr>
          <p:spPr>
            <a:xfrm>
              <a:off x="502465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5D4CDA53-CBD6-F2FD-5962-839ACD6F8D86}"/>
                </a:ext>
              </a:extLst>
            </p:cNvPr>
            <p:cNvSpPr/>
            <p:nvPr/>
          </p:nvSpPr>
          <p:spPr>
            <a:xfrm>
              <a:off x="5051027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9 w 47292"/>
                <a:gd name="connsiteY1" fmla="*/ 41010 h 71531"/>
                <a:gd name="connsiteX2" fmla="*/ 9372 w 47292"/>
                <a:gd name="connsiteY2" fmla="*/ 50804 h 71531"/>
                <a:gd name="connsiteX3" fmla="*/ 13169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79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74 w 47292"/>
                <a:gd name="connsiteY15" fmla="*/ 17866 h 71531"/>
                <a:gd name="connsiteX16" fmla="*/ 42310 w 47292"/>
                <a:gd name="connsiteY16" fmla="*/ 27887 h 71531"/>
                <a:gd name="connsiteX17" fmla="*/ 33018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47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18 w 47292"/>
                <a:gd name="connsiteY29" fmla="*/ 27101 h 71531"/>
                <a:gd name="connsiteX30" fmla="*/ 36439 w 47292"/>
                <a:gd name="connsiteY30" fmla="*/ 18744 h 71531"/>
                <a:gd name="connsiteX31" fmla="*/ 33018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9" y="41010"/>
                  </a:cubicBezTo>
                  <a:cubicBezTo>
                    <a:pt x="10637" y="43382"/>
                    <a:pt x="9372" y="46643"/>
                    <a:pt x="9372" y="50804"/>
                  </a:cubicBezTo>
                  <a:cubicBezTo>
                    <a:pt x="9372" y="54954"/>
                    <a:pt x="10637" y="58215"/>
                    <a:pt x="13169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70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6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69" y="8004"/>
                    <a:pt x="7479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10" y="0"/>
                    <a:pt x="35903" y="1596"/>
                    <a:pt x="39813" y="4800"/>
                  </a:cubicBezTo>
                  <a:cubicBezTo>
                    <a:pt x="43724" y="8004"/>
                    <a:pt x="45674" y="12359"/>
                    <a:pt x="45674" y="17866"/>
                  </a:cubicBezTo>
                  <a:cubicBezTo>
                    <a:pt x="45674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18" y="33486"/>
                  </a:cubicBezTo>
                  <a:cubicBezTo>
                    <a:pt x="37522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40" y="62616"/>
                    <a:pt x="41147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05" y="36575"/>
                    <a:pt x="9816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6" y="25106"/>
                    <a:pt x="14229" y="27101"/>
                  </a:cubicBezTo>
                  <a:cubicBezTo>
                    <a:pt x="16475" y="29107"/>
                    <a:pt x="19610" y="30111"/>
                    <a:pt x="23646" y="30111"/>
                  </a:cubicBezTo>
                  <a:cubicBezTo>
                    <a:pt x="27648" y="30111"/>
                    <a:pt x="30772" y="29107"/>
                    <a:pt x="33018" y="27101"/>
                  </a:cubicBezTo>
                  <a:cubicBezTo>
                    <a:pt x="35298" y="25106"/>
                    <a:pt x="36439" y="22312"/>
                    <a:pt x="36439" y="18744"/>
                  </a:cubicBezTo>
                  <a:cubicBezTo>
                    <a:pt x="36439" y="15175"/>
                    <a:pt x="35298" y="12382"/>
                    <a:pt x="33018" y="10387"/>
                  </a:cubicBezTo>
                  <a:cubicBezTo>
                    <a:pt x="30772" y="8391"/>
                    <a:pt x="27648" y="7388"/>
                    <a:pt x="23646" y="7388"/>
                  </a:cubicBezTo>
                  <a:cubicBezTo>
                    <a:pt x="19610" y="7388"/>
                    <a:pt x="16475" y="8391"/>
                    <a:pt x="14229" y="10387"/>
                  </a:cubicBezTo>
                  <a:cubicBezTo>
                    <a:pt x="12006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C2AF86B6-7967-628C-4320-274E787D8C84}"/>
                </a:ext>
              </a:extLst>
            </p:cNvPr>
            <p:cNvSpPr/>
            <p:nvPr/>
          </p:nvSpPr>
          <p:spPr>
            <a:xfrm>
              <a:off x="5223779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2 w 41055"/>
                <a:gd name="connsiteY6" fmla="*/ 0 h 68954"/>
                <a:gd name="connsiteX7" fmla="*/ 25812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2" y="0"/>
                  </a:lnTo>
                  <a:lnTo>
                    <a:pt x="25812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D6BDF887-CD93-E218-E4A3-6F0EE78D5734}"/>
                </a:ext>
              </a:extLst>
            </p:cNvPr>
            <p:cNvSpPr/>
            <p:nvPr/>
          </p:nvSpPr>
          <p:spPr>
            <a:xfrm>
              <a:off x="528368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E6663E8C-8FAB-9CD7-1421-48C34867F3E2}"/>
                </a:ext>
              </a:extLst>
            </p:cNvPr>
            <p:cNvSpPr/>
            <p:nvPr/>
          </p:nvSpPr>
          <p:spPr>
            <a:xfrm>
              <a:off x="5309870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5A92BAFD-5652-FF3D-F584-A74504C33077}"/>
                </a:ext>
              </a:extLst>
            </p:cNvPr>
            <p:cNvSpPr/>
            <p:nvPr/>
          </p:nvSpPr>
          <p:spPr>
            <a:xfrm>
              <a:off x="5486567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3 w 41055"/>
                <a:gd name="connsiteY6" fmla="*/ 0 h 68954"/>
                <a:gd name="connsiteX7" fmla="*/ 25813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3" y="0"/>
                  </a:lnTo>
                  <a:lnTo>
                    <a:pt x="25813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0DE69D62-FFC9-5C2A-5864-F58AA06A0B4A}"/>
                </a:ext>
              </a:extLst>
            </p:cNvPr>
            <p:cNvSpPr/>
            <p:nvPr/>
          </p:nvSpPr>
          <p:spPr>
            <a:xfrm>
              <a:off x="5546469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74B744FE-5EBB-EEAD-0492-755208A50BC9}"/>
                </a:ext>
              </a:extLst>
            </p:cNvPr>
            <p:cNvSpPr/>
            <p:nvPr/>
          </p:nvSpPr>
          <p:spPr>
            <a:xfrm>
              <a:off x="5573342" y="3368829"/>
              <a:ext cx="43792" cy="70197"/>
            </a:xfrm>
            <a:custGeom>
              <a:avLst/>
              <a:gdLst>
                <a:gd name="connsiteX0" fmla="*/ 11230 w 43792"/>
                <a:gd name="connsiteY0" fmla="*/ 62342 h 70197"/>
                <a:gd name="connsiteX1" fmla="*/ 43792 w 43792"/>
                <a:gd name="connsiteY1" fmla="*/ 62342 h 70197"/>
                <a:gd name="connsiteX2" fmla="*/ 43792 w 43792"/>
                <a:gd name="connsiteY2" fmla="*/ 70198 h 70197"/>
                <a:gd name="connsiteX3" fmla="*/ 0 w 43792"/>
                <a:gd name="connsiteY3" fmla="*/ 70198 h 70197"/>
                <a:gd name="connsiteX4" fmla="*/ 0 w 43792"/>
                <a:gd name="connsiteY4" fmla="*/ 62342 h 70197"/>
                <a:gd name="connsiteX5" fmla="*/ 14457 w 43792"/>
                <a:gd name="connsiteY5" fmla="*/ 47612 h 70197"/>
                <a:gd name="connsiteX6" fmla="*/ 26006 w 43792"/>
                <a:gd name="connsiteY6" fmla="*/ 35652 h 70197"/>
                <a:gd name="connsiteX7" fmla="*/ 32243 w 43792"/>
                <a:gd name="connsiteY7" fmla="*/ 27158 h 70197"/>
                <a:gd name="connsiteX8" fmla="*/ 34044 w 43792"/>
                <a:gd name="connsiteY8" fmla="*/ 20271 h 70197"/>
                <a:gd name="connsiteX9" fmla="*/ 30168 w 43792"/>
                <a:gd name="connsiteY9" fmla="*/ 11310 h 70197"/>
                <a:gd name="connsiteX10" fmla="*/ 20146 w 43792"/>
                <a:gd name="connsiteY10" fmla="*/ 7844 h 70197"/>
                <a:gd name="connsiteX11" fmla="*/ 10854 w 43792"/>
                <a:gd name="connsiteY11" fmla="*/ 9372 h 70197"/>
                <a:gd name="connsiteX12" fmla="*/ 467 w 43792"/>
                <a:gd name="connsiteY12" fmla="*/ 13989 h 70197"/>
                <a:gd name="connsiteX13" fmla="*/ 467 w 43792"/>
                <a:gd name="connsiteY13" fmla="*/ 4572 h 70197"/>
                <a:gd name="connsiteX14" fmla="*/ 11002 w 43792"/>
                <a:gd name="connsiteY14" fmla="*/ 1152 h 70197"/>
                <a:gd name="connsiteX15" fmla="*/ 19952 w 43792"/>
                <a:gd name="connsiteY15" fmla="*/ 0 h 70197"/>
                <a:gd name="connsiteX16" fmla="*/ 37043 w 43792"/>
                <a:gd name="connsiteY16" fmla="*/ 5359 h 70197"/>
                <a:gd name="connsiteX17" fmla="*/ 43416 w 43792"/>
                <a:gd name="connsiteY17" fmla="*/ 19667 h 70197"/>
                <a:gd name="connsiteX18" fmla="*/ 41808 w 43792"/>
                <a:gd name="connsiteY18" fmla="*/ 27751 h 70197"/>
                <a:gd name="connsiteX19" fmla="*/ 36028 w 43792"/>
                <a:gd name="connsiteY19" fmla="*/ 36712 h 70197"/>
                <a:gd name="connsiteX20" fmla="*/ 28685 w 43792"/>
                <a:gd name="connsiteY20" fmla="*/ 44476 h 70197"/>
                <a:gd name="connsiteX21" fmla="*/ 11230 w 43792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92" h="70197">
                  <a:moveTo>
                    <a:pt x="11230" y="62342"/>
                  </a:moveTo>
                  <a:lnTo>
                    <a:pt x="43792" y="62342"/>
                  </a:lnTo>
                  <a:lnTo>
                    <a:pt x="43792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90" y="41421"/>
                    <a:pt x="24444" y="37442"/>
                    <a:pt x="26006" y="35652"/>
                  </a:cubicBezTo>
                  <a:cubicBezTo>
                    <a:pt x="28993" y="32288"/>
                    <a:pt x="31068" y="29461"/>
                    <a:pt x="32243" y="27158"/>
                  </a:cubicBezTo>
                  <a:cubicBezTo>
                    <a:pt x="33440" y="24821"/>
                    <a:pt x="34044" y="22517"/>
                    <a:pt x="34044" y="20271"/>
                  </a:cubicBezTo>
                  <a:cubicBezTo>
                    <a:pt x="34044" y="16612"/>
                    <a:pt x="32756" y="13624"/>
                    <a:pt x="30168" y="11310"/>
                  </a:cubicBezTo>
                  <a:cubicBezTo>
                    <a:pt x="27602" y="8996"/>
                    <a:pt x="24262" y="7844"/>
                    <a:pt x="20146" y="7844"/>
                  </a:cubicBezTo>
                  <a:cubicBezTo>
                    <a:pt x="17216" y="7844"/>
                    <a:pt x="14126" y="8357"/>
                    <a:pt x="10854" y="9372"/>
                  </a:cubicBezTo>
                  <a:cubicBezTo>
                    <a:pt x="7627" y="10387"/>
                    <a:pt x="4161" y="11926"/>
                    <a:pt x="467" y="13989"/>
                  </a:cubicBezTo>
                  <a:lnTo>
                    <a:pt x="467" y="4572"/>
                  </a:lnTo>
                  <a:cubicBezTo>
                    <a:pt x="4218" y="3055"/>
                    <a:pt x="7730" y="1915"/>
                    <a:pt x="11002" y="1152"/>
                  </a:cubicBezTo>
                  <a:cubicBezTo>
                    <a:pt x="14263" y="388"/>
                    <a:pt x="17250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5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808" y="27751"/>
                  </a:cubicBezTo>
                  <a:cubicBezTo>
                    <a:pt x="40760" y="30270"/>
                    <a:pt x="38833" y="33258"/>
                    <a:pt x="36028" y="36712"/>
                  </a:cubicBezTo>
                  <a:cubicBezTo>
                    <a:pt x="35264" y="37613"/>
                    <a:pt x="32813" y="40201"/>
                    <a:pt x="28685" y="44476"/>
                  </a:cubicBezTo>
                  <a:cubicBezTo>
                    <a:pt x="24558" y="48729"/>
                    <a:pt x="18744" y="54680"/>
                    <a:pt x="11230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70C48A56-7B62-98A9-7FF0-A04A4BBED710}"/>
                </a:ext>
              </a:extLst>
            </p:cNvPr>
            <p:cNvSpPr/>
            <p:nvPr/>
          </p:nvSpPr>
          <p:spPr>
            <a:xfrm>
              <a:off x="460669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604 w 54475"/>
                <a:gd name="connsiteY2" fmla="*/ 13567 h 49561"/>
                <a:gd name="connsiteX3" fmla="*/ 45502 w 54475"/>
                <a:gd name="connsiteY3" fmla="*/ 12393 h 49561"/>
                <a:gd name="connsiteX4" fmla="*/ 44442 w 54475"/>
                <a:gd name="connsiteY4" fmla="*/ 9714 h 49561"/>
                <a:gd name="connsiteX5" fmla="*/ 45936 w 54475"/>
                <a:gd name="connsiteY5" fmla="*/ 5929 h 49561"/>
                <a:gd name="connsiteX6" fmla="*/ 49675 w 54475"/>
                <a:gd name="connsiteY6" fmla="*/ 3785 h 49561"/>
                <a:gd name="connsiteX7" fmla="*/ 44226 w 54475"/>
                <a:gd name="connsiteY7" fmla="*/ 2406 h 49561"/>
                <a:gd name="connsiteX8" fmla="*/ 40212 w 54475"/>
                <a:gd name="connsiteY8" fmla="*/ 3523 h 49561"/>
                <a:gd name="connsiteX9" fmla="*/ 37282 w 54475"/>
                <a:gd name="connsiteY9" fmla="*/ 6088 h 49561"/>
                <a:gd name="connsiteX10" fmla="*/ 35253 w 54475"/>
                <a:gd name="connsiteY10" fmla="*/ 9611 h 49561"/>
                <a:gd name="connsiteX11" fmla="*/ 33964 w 54475"/>
                <a:gd name="connsiteY11" fmla="*/ 12872 h 49561"/>
                <a:gd name="connsiteX12" fmla="*/ 33383 w 54475"/>
                <a:gd name="connsiteY12" fmla="*/ 15323 h 49561"/>
                <a:gd name="connsiteX13" fmla="*/ 29643 w 54475"/>
                <a:gd name="connsiteY13" fmla="*/ 30282 h 49561"/>
                <a:gd name="connsiteX14" fmla="*/ 27831 w 54475"/>
                <a:gd name="connsiteY14" fmla="*/ 39893 h 49561"/>
                <a:gd name="connsiteX15" fmla="*/ 29324 w 54475"/>
                <a:gd name="connsiteY15" fmla="*/ 45080 h 49561"/>
                <a:gd name="connsiteX16" fmla="*/ 33805 w 54475"/>
                <a:gd name="connsiteY16" fmla="*/ 47110 h 49561"/>
                <a:gd name="connsiteX17" fmla="*/ 36324 w 54475"/>
                <a:gd name="connsiteY17" fmla="*/ 46779 h 49561"/>
                <a:gd name="connsiteX18" fmla="*/ 39369 w 54475"/>
                <a:gd name="connsiteY18" fmla="*/ 45445 h 49561"/>
                <a:gd name="connsiteX19" fmla="*/ 42675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71 w 54475"/>
                <a:gd name="connsiteY24" fmla="*/ 35515 h 49561"/>
                <a:gd name="connsiteX25" fmla="*/ 48125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600 w 54475"/>
                <a:gd name="connsiteY28" fmla="*/ 49561 h 49561"/>
                <a:gd name="connsiteX29" fmla="*/ 25961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56 w 54475"/>
                <a:gd name="connsiteY32" fmla="*/ 44431 h 49561"/>
                <a:gd name="connsiteX33" fmla="*/ 17364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50 w 54475"/>
                <a:gd name="connsiteY36" fmla="*/ 48809 h 49561"/>
                <a:gd name="connsiteX37" fmla="*/ 1608 w 54475"/>
                <a:gd name="connsiteY37" fmla="*/ 46357 h 49561"/>
                <a:gd name="connsiteX38" fmla="*/ 0 w 54475"/>
                <a:gd name="connsiteY38" fmla="*/ 42299 h 49561"/>
                <a:gd name="connsiteX39" fmla="*/ 1767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71 w 54475"/>
                <a:gd name="connsiteY44" fmla="*/ 45719 h 49561"/>
                <a:gd name="connsiteX45" fmla="*/ 10421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25 w 54475"/>
                <a:gd name="connsiteY48" fmla="*/ 17729 h 49561"/>
                <a:gd name="connsiteX49" fmla="*/ 26702 w 54475"/>
                <a:gd name="connsiteY49" fmla="*/ 9714 h 49561"/>
                <a:gd name="connsiteX50" fmla="*/ 26120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45 w 54475"/>
                <a:gd name="connsiteY57" fmla="*/ 16714 h 49561"/>
                <a:gd name="connsiteX58" fmla="*/ 4697 w 54475"/>
                <a:gd name="connsiteY58" fmla="*/ 17946 h 49561"/>
                <a:gd name="connsiteX59" fmla="*/ 3420 w 54475"/>
                <a:gd name="connsiteY59" fmla="*/ 16817 h 49561"/>
                <a:gd name="connsiteX60" fmla="*/ 4116 w 54475"/>
                <a:gd name="connsiteY60" fmla="*/ 14046 h 49561"/>
                <a:gd name="connsiteX61" fmla="*/ 6362 w 54475"/>
                <a:gd name="connsiteY61" fmla="*/ 9714 h 49561"/>
                <a:gd name="connsiteX62" fmla="*/ 9885 w 54475"/>
                <a:gd name="connsiteY62" fmla="*/ 5176 h 49561"/>
                <a:gd name="connsiteX63" fmla="*/ 14844 w 54475"/>
                <a:gd name="connsiteY63" fmla="*/ 1493 h 49561"/>
                <a:gd name="connsiteX64" fmla="*/ 21047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39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44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61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29" y="13567"/>
                    <a:pt x="48604" y="13567"/>
                  </a:cubicBezTo>
                  <a:cubicBezTo>
                    <a:pt x="47247" y="13567"/>
                    <a:pt x="46221" y="13180"/>
                    <a:pt x="45502" y="12393"/>
                  </a:cubicBezTo>
                  <a:cubicBezTo>
                    <a:pt x="44796" y="11606"/>
                    <a:pt x="44442" y="10717"/>
                    <a:pt x="44442" y="9714"/>
                  </a:cubicBezTo>
                  <a:cubicBezTo>
                    <a:pt x="44442" y="8357"/>
                    <a:pt x="44944" y="7103"/>
                    <a:pt x="45936" y="5929"/>
                  </a:cubicBezTo>
                  <a:cubicBezTo>
                    <a:pt x="46928" y="4754"/>
                    <a:pt x="48182" y="4036"/>
                    <a:pt x="49675" y="3785"/>
                  </a:cubicBezTo>
                  <a:cubicBezTo>
                    <a:pt x="48216" y="2862"/>
                    <a:pt x="46403" y="2406"/>
                    <a:pt x="44226" y="2406"/>
                  </a:cubicBezTo>
                  <a:cubicBezTo>
                    <a:pt x="42800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82" y="6088"/>
                  </a:cubicBezTo>
                  <a:cubicBezTo>
                    <a:pt x="36564" y="7046"/>
                    <a:pt x="35891" y="8220"/>
                    <a:pt x="35253" y="9611"/>
                  </a:cubicBezTo>
                  <a:cubicBezTo>
                    <a:pt x="34648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83" y="15323"/>
                  </a:cubicBezTo>
                  <a:lnTo>
                    <a:pt x="29643" y="30282"/>
                  </a:lnTo>
                  <a:cubicBezTo>
                    <a:pt x="28435" y="35013"/>
                    <a:pt x="27831" y="38217"/>
                    <a:pt x="27831" y="39893"/>
                  </a:cubicBezTo>
                  <a:cubicBezTo>
                    <a:pt x="27831" y="41957"/>
                    <a:pt x="28332" y="43690"/>
                    <a:pt x="29324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24" y="46779"/>
                  </a:cubicBezTo>
                  <a:cubicBezTo>
                    <a:pt x="37214" y="46540"/>
                    <a:pt x="38228" y="46095"/>
                    <a:pt x="39369" y="45445"/>
                  </a:cubicBezTo>
                  <a:cubicBezTo>
                    <a:pt x="40543" y="44773"/>
                    <a:pt x="41637" y="43929"/>
                    <a:pt x="42675" y="42937"/>
                  </a:cubicBezTo>
                  <a:cubicBezTo>
                    <a:pt x="43747" y="41900"/>
                    <a:pt x="44796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71" y="35515"/>
                  </a:cubicBezTo>
                  <a:cubicBezTo>
                    <a:pt x="49903" y="36758"/>
                    <a:pt x="49162" y="38206"/>
                    <a:pt x="48125" y="39836"/>
                  </a:cubicBezTo>
                  <a:cubicBezTo>
                    <a:pt x="47133" y="41444"/>
                    <a:pt x="45970" y="42971"/>
                    <a:pt x="44647" y="44431"/>
                  </a:cubicBezTo>
                  <a:cubicBezTo>
                    <a:pt x="43336" y="45856"/>
                    <a:pt x="41695" y="47076"/>
                    <a:pt x="39733" y="48068"/>
                  </a:cubicBezTo>
                  <a:cubicBezTo>
                    <a:pt x="37784" y="49060"/>
                    <a:pt x="35732" y="49561"/>
                    <a:pt x="33600" y="49561"/>
                  </a:cubicBezTo>
                  <a:cubicBezTo>
                    <a:pt x="30533" y="49561"/>
                    <a:pt x="27990" y="48740"/>
                    <a:pt x="25961" y="47110"/>
                  </a:cubicBezTo>
                  <a:cubicBezTo>
                    <a:pt x="23931" y="45468"/>
                    <a:pt x="22540" y="43507"/>
                    <a:pt x="21788" y="41227"/>
                  </a:cubicBezTo>
                  <a:cubicBezTo>
                    <a:pt x="21617" y="41546"/>
                    <a:pt x="21400" y="41922"/>
                    <a:pt x="21149" y="42356"/>
                  </a:cubicBezTo>
                  <a:cubicBezTo>
                    <a:pt x="20898" y="42777"/>
                    <a:pt x="20397" y="43473"/>
                    <a:pt x="19656" y="44431"/>
                  </a:cubicBezTo>
                  <a:cubicBezTo>
                    <a:pt x="18937" y="45354"/>
                    <a:pt x="18174" y="46175"/>
                    <a:pt x="17364" y="46893"/>
                  </a:cubicBezTo>
                  <a:cubicBezTo>
                    <a:pt x="16543" y="47566"/>
                    <a:pt x="15494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50" y="48809"/>
                  </a:cubicBezTo>
                  <a:cubicBezTo>
                    <a:pt x="3956" y="48319"/>
                    <a:pt x="2668" y="47498"/>
                    <a:pt x="1608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93" y="39072"/>
                    <a:pt x="1767" y="37864"/>
                  </a:cubicBezTo>
                  <a:cubicBezTo>
                    <a:pt x="2976" y="36621"/>
                    <a:pt x="4401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96" y="45434"/>
                    <a:pt x="4971" y="45719"/>
                  </a:cubicBezTo>
                  <a:cubicBezTo>
                    <a:pt x="6430" y="46642"/>
                    <a:pt x="8243" y="47110"/>
                    <a:pt x="10421" y="47110"/>
                  </a:cubicBezTo>
                  <a:cubicBezTo>
                    <a:pt x="12769" y="47110"/>
                    <a:pt x="14867" y="46072"/>
                    <a:pt x="16714" y="44009"/>
                  </a:cubicBezTo>
                  <a:cubicBezTo>
                    <a:pt x="18573" y="41945"/>
                    <a:pt x="19941" y="39186"/>
                    <a:pt x="20830" y="35732"/>
                  </a:cubicBezTo>
                  <a:cubicBezTo>
                    <a:pt x="23031" y="27431"/>
                    <a:pt x="24570" y="21434"/>
                    <a:pt x="25425" y="17729"/>
                  </a:cubicBezTo>
                  <a:cubicBezTo>
                    <a:pt x="26280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20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74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31" y="6145"/>
                    <a:pt x="10774" y="7616"/>
                    <a:pt x="9452" y="9611"/>
                  </a:cubicBezTo>
                  <a:cubicBezTo>
                    <a:pt x="8141" y="11606"/>
                    <a:pt x="7035" y="13967"/>
                    <a:pt x="6145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20" y="17535"/>
                    <a:pt x="3420" y="16817"/>
                  </a:cubicBezTo>
                  <a:cubicBezTo>
                    <a:pt x="3420" y="16213"/>
                    <a:pt x="3648" y="15289"/>
                    <a:pt x="4116" y="14046"/>
                  </a:cubicBezTo>
                  <a:cubicBezTo>
                    <a:pt x="4606" y="12758"/>
                    <a:pt x="5359" y="11321"/>
                    <a:pt x="6362" y="9714"/>
                  </a:cubicBezTo>
                  <a:cubicBezTo>
                    <a:pt x="7388" y="8118"/>
                    <a:pt x="8562" y="6601"/>
                    <a:pt x="9885" y="5176"/>
                  </a:cubicBezTo>
                  <a:cubicBezTo>
                    <a:pt x="11242" y="3717"/>
                    <a:pt x="12895" y="2485"/>
                    <a:pt x="14844" y="1493"/>
                  </a:cubicBezTo>
                  <a:cubicBezTo>
                    <a:pt x="16840" y="502"/>
                    <a:pt x="18915" y="0"/>
                    <a:pt x="21047" y="0"/>
                  </a:cubicBezTo>
                  <a:cubicBezTo>
                    <a:pt x="22005" y="0"/>
                    <a:pt x="22951" y="103"/>
                    <a:pt x="23874" y="319"/>
                  </a:cubicBezTo>
                  <a:cubicBezTo>
                    <a:pt x="24843" y="490"/>
                    <a:pt x="25892" y="855"/>
                    <a:pt x="27021" y="1391"/>
                  </a:cubicBezTo>
                  <a:cubicBezTo>
                    <a:pt x="28195" y="1927"/>
                    <a:pt x="29301" y="2770"/>
                    <a:pt x="30339" y="3945"/>
                  </a:cubicBezTo>
                  <a:cubicBezTo>
                    <a:pt x="31376" y="5119"/>
                    <a:pt x="32209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20" y="4218"/>
                    <a:pt x="36644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5" y="0"/>
                    <a:pt x="44328" y="0"/>
                  </a:cubicBezTo>
                  <a:cubicBezTo>
                    <a:pt x="45788" y="0"/>
                    <a:pt x="47236" y="194"/>
                    <a:pt x="48661" y="581"/>
                  </a:cubicBezTo>
                  <a:cubicBezTo>
                    <a:pt x="50086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7CA416A9-AEA6-8CD5-E8D6-E9D84801CF5D}"/>
                </a:ext>
              </a:extLst>
            </p:cNvPr>
            <p:cNvSpPr/>
            <p:nvPr/>
          </p:nvSpPr>
          <p:spPr>
            <a:xfrm>
              <a:off x="3530204" y="320680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8811929-1898-0298-882E-890A03FD59CB}"/>
                </a:ext>
              </a:extLst>
            </p:cNvPr>
            <p:cNvSpPr/>
            <p:nvPr/>
          </p:nvSpPr>
          <p:spPr>
            <a:xfrm>
              <a:off x="3530204" y="3001058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2F651CD8-0143-5A81-BF61-FFB32391245F}"/>
                </a:ext>
              </a:extLst>
            </p:cNvPr>
            <p:cNvSpPr/>
            <p:nvPr/>
          </p:nvSpPr>
          <p:spPr>
            <a:xfrm>
              <a:off x="3530204" y="2795300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6675834D-347F-EF31-283A-4041A01F1848}"/>
                </a:ext>
              </a:extLst>
            </p:cNvPr>
            <p:cNvSpPr/>
            <p:nvPr/>
          </p:nvSpPr>
          <p:spPr>
            <a:xfrm>
              <a:off x="3530204" y="2589547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C8B9BF56-0B2E-759D-D688-7576C9A14CB1}"/>
                </a:ext>
              </a:extLst>
            </p:cNvPr>
            <p:cNvSpPr/>
            <p:nvPr/>
          </p:nvSpPr>
          <p:spPr>
            <a:xfrm>
              <a:off x="3530204" y="238379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DC137F9A-A97F-D53C-449D-F80F6C5820F8}"/>
                </a:ext>
              </a:extLst>
            </p:cNvPr>
            <p:cNvSpPr/>
            <p:nvPr/>
          </p:nvSpPr>
          <p:spPr>
            <a:xfrm>
              <a:off x="3530204" y="2178039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69719EBF-588D-3FC8-29A2-968A3A80CEBB}"/>
                </a:ext>
              </a:extLst>
            </p:cNvPr>
            <p:cNvSpPr/>
            <p:nvPr/>
          </p:nvSpPr>
          <p:spPr>
            <a:xfrm>
              <a:off x="3530204" y="197228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A77D8135-45B3-B8FC-8097-6E6A15270273}"/>
                </a:ext>
              </a:extLst>
            </p:cNvPr>
            <p:cNvSpPr/>
            <p:nvPr/>
          </p:nvSpPr>
          <p:spPr>
            <a:xfrm>
              <a:off x="353020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128EDCD-CCDB-0BE8-71B7-0D4249E8A946}"/>
                </a:ext>
              </a:extLst>
            </p:cNvPr>
            <p:cNvSpPr/>
            <p:nvPr/>
          </p:nvSpPr>
          <p:spPr>
            <a:xfrm>
              <a:off x="3530204" y="320680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EB4BBEB1-46F1-2C23-DB12-6F70CC3CD332}"/>
                </a:ext>
              </a:extLst>
            </p:cNvPr>
            <p:cNvSpPr/>
            <p:nvPr/>
          </p:nvSpPr>
          <p:spPr>
            <a:xfrm>
              <a:off x="3530204" y="3001058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21EC5261-6029-9E64-DC5E-D261A8B2FB6D}"/>
                </a:ext>
              </a:extLst>
            </p:cNvPr>
            <p:cNvSpPr/>
            <p:nvPr/>
          </p:nvSpPr>
          <p:spPr>
            <a:xfrm>
              <a:off x="3530204" y="2795300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1E546E6C-282C-7504-287B-FB0D3382D8AE}"/>
                </a:ext>
              </a:extLst>
            </p:cNvPr>
            <p:cNvSpPr/>
            <p:nvPr/>
          </p:nvSpPr>
          <p:spPr>
            <a:xfrm>
              <a:off x="3530204" y="2589547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8B5E4F67-7E35-32E9-2C05-10C738E75D00}"/>
                </a:ext>
              </a:extLst>
            </p:cNvPr>
            <p:cNvSpPr/>
            <p:nvPr/>
          </p:nvSpPr>
          <p:spPr>
            <a:xfrm>
              <a:off x="3530204" y="2383793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178AD90D-A922-A33E-7CC4-EE7DF2F285D7}"/>
                </a:ext>
              </a:extLst>
            </p:cNvPr>
            <p:cNvSpPr/>
            <p:nvPr/>
          </p:nvSpPr>
          <p:spPr>
            <a:xfrm>
              <a:off x="3530204" y="2178039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87408DF-BCAD-EB4F-6D81-29534F88A762}"/>
                </a:ext>
              </a:extLst>
            </p:cNvPr>
            <p:cNvSpPr/>
            <p:nvPr/>
          </p:nvSpPr>
          <p:spPr>
            <a:xfrm>
              <a:off x="3530204" y="197228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7F44501F-3AB1-5852-BB90-145D7C9523B3}"/>
                </a:ext>
              </a:extLst>
            </p:cNvPr>
            <p:cNvSpPr/>
            <p:nvPr/>
          </p:nvSpPr>
          <p:spPr>
            <a:xfrm>
              <a:off x="3217589" y="3207706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C79D4FFF-D95C-1B67-2886-F8B53AD87137}"/>
                </a:ext>
              </a:extLst>
            </p:cNvPr>
            <p:cNvSpPr/>
            <p:nvPr/>
          </p:nvSpPr>
          <p:spPr>
            <a:xfrm>
              <a:off x="3293056" y="3171085"/>
              <a:ext cx="47662" cy="71542"/>
            </a:xfrm>
            <a:custGeom>
              <a:avLst/>
              <a:gdLst>
                <a:gd name="connsiteX0" fmla="*/ 23832 w 47662"/>
                <a:gd name="connsiteY0" fmla="*/ 7388 h 71542"/>
                <a:gd name="connsiteX1" fmla="*/ 12978 w 47662"/>
                <a:gd name="connsiteY1" fmla="*/ 14503 h 71542"/>
                <a:gd name="connsiteX2" fmla="*/ 9375 w 47662"/>
                <a:gd name="connsiteY2" fmla="*/ 35789 h 71542"/>
                <a:gd name="connsiteX3" fmla="*/ 12978 w 47662"/>
                <a:gd name="connsiteY3" fmla="*/ 57086 h 71542"/>
                <a:gd name="connsiteX4" fmla="*/ 23832 w 47662"/>
                <a:gd name="connsiteY4" fmla="*/ 64144 h 71542"/>
                <a:gd name="connsiteX5" fmla="*/ 34685 w 47662"/>
                <a:gd name="connsiteY5" fmla="*/ 57086 h 71542"/>
                <a:gd name="connsiteX6" fmla="*/ 38333 w 47662"/>
                <a:gd name="connsiteY6" fmla="*/ 35789 h 71542"/>
                <a:gd name="connsiteX7" fmla="*/ 34685 w 47662"/>
                <a:gd name="connsiteY7" fmla="*/ 14503 h 71542"/>
                <a:gd name="connsiteX8" fmla="*/ 23832 w 47662"/>
                <a:gd name="connsiteY8" fmla="*/ 7388 h 71542"/>
                <a:gd name="connsiteX9" fmla="*/ 23832 w 47662"/>
                <a:gd name="connsiteY9" fmla="*/ 0 h 71542"/>
                <a:gd name="connsiteX10" fmla="*/ 41521 w 47662"/>
                <a:gd name="connsiteY10" fmla="*/ 9189 h 71542"/>
                <a:gd name="connsiteX11" fmla="*/ 47663 w 47662"/>
                <a:gd name="connsiteY11" fmla="*/ 35789 h 71542"/>
                <a:gd name="connsiteX12" fmla="*/ 41521 w 47662"/>
                <a:gd name="connsiteY12" fmla="*/ 62399 h 71542"/>
                <a:gd name="connsiteX13" fmla="*/ 23832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789 h 71542"/>
                <a:gd name="connsiteX16" fmla="*/ 6096 w 47662"/>
                <a:gd name="connsiteY16" fmla="*/ 9189 h 71542"/>
                <a:gd name="connsiteX17" fmla="*/ 23832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3"/>
                  </a:cubicBezTo>
                  <a:cubicBezTo>
                    <a:pt x="10576" y="19211"/>
                    <a:pt x="9375" y="26314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14"/>
                    <a:pt x="37117" y="19211"/>
                    <a:pt x="34685" y="14503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5A96524-9213-FD7A-382F-E26EF0ABDE5F}"/>
                </a:ext>
              </a:extLst>
            </p:cNvPr>
            <p:cNvSpPr/>
            <p:nvPr/>
          </p:nvSpPr>
          <p:spPr>
            <a:xfrm>
              <a:off x="3357116" y="3229551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17F350C-A37E-1540-FC97-FF2ECBB30139}"/>
                </a:ext>
              </a:extLst>
            </p:cNvPr>
            <p:cNvSpPr/>
            <p:nvPr/>
          </p:nvSpPr>
          <p:spPr>
            <a:xfrm>
              <a:off x="3383995" y="3171085"/>
              <a:ext cx="43784" cy="70197"/>
            </a:xfrm>
            <a:custGeom>
              <a:avLst/>
              <a:gdLst>
                <a:gd name="connsiteX0" fmla="*/ 11223 w 43784"/>
                <a:gd name="connsiteY0" fmla="*/ 62354 h 70197"/>
                <a:gd name="connsiteX1" fmla="*/ 43784 w 43784"/>
                <a:gd name="connsiteY1" fmla="*/ 62354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54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8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0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54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54"/>
                  </a:moveTo>
                  <a:lnTo>
                    <a:pt x="43784" y="62354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54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300"/>
                    <a:pt x="31067" y="29472"/>
                    <a:pt x="32238" y="27158"/>
                  </a:cubicBezTo>
                  <a:cubicBezTo>
                    <a:pt x="33439" y="24821"/>
                    <a:pt x="34038" y="22517"/>
                    <a:pt x="34038" y="20271"/>
                  </a:cubicBezTo>
                  <a:cubicBezTo>
                    <a:pt x="34038" y="16612"/>
                    <a:pt x="32746" y="13625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6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1" y="1790"/>
                    <a:pt x="37040" y="5359"/>
                  </a:cubicBezTo>
                  <a:cubicBezTo>
                    <a:pt x="41290" y="8927"/>
                    <a:pt x="43415" y="13704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82"/>
                    <a:pt x="38827" y="33269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1"/>
                    <a:pt x="11223" y="6235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7DF85752-74B5-F813-7AC0-443529559387}"/>
                </a:ext>
              </a:extLst>
            </p:cNvPr>
            <p:cNvSpPr/>
            <p:nvPr/>
          </p:nvSpPr>
          <p:spPr>
            <a:xfrm>
              <a:off x="3444545" y="3172328"/>
              <a:ext cx="44614" cy="70300"/>
            </a:xfrm>
            <a:custGeom>
              <a:avLst/>
              <a:gdLst>
                <a:gd name="connsiteX0" fmla="*/ 2910 w 44614"/>
                <a:gd name="connsiteY0" fmla="*/ 0 h 70300"/>
                <a:gd name="connsiteX1" fmla="*/ 39534 w 44614"/>
                <a:gd name="connsiteY1" fmla="*/ 0 h 70300"/>
                <a:gd name="connsiteX2" fmla="*/ 39534 w 44614"/>
                <a:gd name="connsiteY2" fmla="*/ 7855 h 70300"/>
                <a:gd name="connsiteX3" fmla="*/ 11454 w 44614"/>
                <a:gd name="connsiteY3" fmla="*/ 7855 h 70300"/>
                <a:gd name="connsiteX4" fmla="*/ 11454 w 44614"/>
                <a:gd name="connsiteY4" fmla="*/ 24752 h 70300"/>
                <a:gd name="connsiteX5" fmla="*/ 15518 w 44614"/>
                <a:gd name="connsiteY5" fmla="*/ 23737 h 70300"/>
                <a:gd name="connsiteX6" fmla="*/ 19582 w 44614"/>
                <a:gd name="connsiteY6" fmla="*/ 23373 h 70300"/>
                <a:gd name="connsiteX7" fmla="*/ 37872 w 44614"/>
                <a:gd name="connsiteY7" fmla="*/ 29700 h 70300"/>
                <a:gd name="connsiteX8" fmla="*/ 44614 w 44614"/>
                <a:gd name="connsiteY8" fmla="*/ 46836 h 70300"/>
                <a:gd name="connsiteX9" fmla="*/ 37687 w 44614"/>
                <a:gd name="connsiteY9" fmla="*/ 64155 h 70300"/>
                <a:gd name="connsiteX10" fmla="*/ 18151 w 44614"/>
                <a:gd name="connsiteY10" fmla="*/ 70300 h 70300"/>
                <a:gd name="connsiteX11" fmla="*/ 9283 w 44614"/>
                <a:gd name="connsiteY11" fmla="*/ 69559 h 70300"/>
                <a:gd name="connsiteX12" fmla="*/ 0 w 44614"/>
                <a:gd name="connsiteY12" fmla="*/ 67336 h 70300"/>
                <a:gd name="connsiteX13" fmla="*/ 0 w 44614"/>
                <a:gd name="connsiteY13" fmla="*/ 57964 h 70300"/>
                <a:gd name="connsiteX14" fmla="*/ 8590 w 44614"/>
                <a:gd name="connsiteY14" fmla="*/ 61339 h 70300"/>
                <a:gd name="connsiteX15" fmla="*/ 17966 w 44614"/>
                <a:gd name="connsiteY15" fmla="*/ 62445 h 70300"/>
                <a:gd name="connsiteX16" fmla="*/ 30620 w 44614"/>
                <a:gd name="connsiteY16" fmla="*/ 58238 h 70300"/>
                <a:gd name="connsiteX17" fmla="*/ 35285 w 44614"/>
                <a:gd name="connsiteY17" fmla="*/ 46836 h 70300"/>
                <a:gd name="connsiteX18" fmla="*/ 30620 w 44614"/>
                <a:gd name="connsiteY18" fmla="*/ 35424 h 70300"/>
                <a:gd name="connsiteX19" fmla="*/ 17966 w 44614"/>
                <a:gd name="connsiteY19" fmla="*/ 31228 h 70300"/>
                <a:gd name="connsiteX20" fmla="*/ 10483 w 44614"/>
                <a:gd name="connsiteY20" fmla="*/ 32049 h 70300"/>
                <a:gd name="connsiteX21" fmla="*/ 2910 w 44614"/>
                <a:gd name="connsiteY21" fmla="*/ 34637 h 70300"/>
                <a:gd name="connsiteX22" fmla="*/ 2910 w 44614"/>
                <a:gd name="connsiteY22" fmla="*/ 0 h 7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300">
                  <a:moveTo>
                    <a:pt x="2910" y="0"/>
                  </a:moveTo>
                  <a:lnTo>
                    <a:pt x="39534" y="0"/>
                  </a:lnTo>
                  <a:lnTo>
                    <a:pt x="39534" y="7855"/>
                  </a:lnTo>
                  <a:lnTo>
                    <a:pt x="11454" y="7855"/>
                  </a:lnTo>
                  <a:lnTo>
                    <a:pt x="11454" y="24752"/>
                  </a:lnTo>
                  <a:cubicBezTo>
                    <a:pt x="12808" y="24296"/>
                    <a:pt x="14163" y="23954"/>
                    <a:pt x="15518" y="23737"/>
                  </a:cubicBezTo>
                  <a:cubicBezTo>
                    <a:pt x="16873" y="23498"/>
                    <a:pt x="18227" y="23373"/>
                    <a:pt x="19582" y="23373"/>
                  </a:cubicBezTo>
                  <a:cubicBezTo>
                    <a:pt x="27280" y="23373"/>
                    <a:pt x="33376" y="25482"/>
                    <a:pt x="37872" y="29700"/>
                  </a:cubicBezTo>
                  <a:cubicBezTo>
                    <a:pt x="42367" y="33919"/>
                    <a:pt x="44614" y="39631"/>
                    <a:pt x="44614" y="46836"/>
                  </a:cubicBezTo>
                  <a:cubicBezTo>
                    <a:pt x="44614" y="54259"/>
                    <a:pt x="42306" y="60028"/>
                    <a:pt x="37687" y="64155"/>
                  </a:cubicBezTo>
                  <a:cubicBezTo>
                    <a:pt x="33068" y="68248"/>
                    <a:pt x="26557" y="70300"/>
                    <a:pt x="18151" y="70300"/>
                  </a:cubicBezTo>
                  <a:cubicBezTo>
                    <a:pt x="15256" y="70300"/>
                    <a:pt x="12301" y="70049"/>
                    <a:pt x="9283" y="69559"/>
                  </a:cubicBezTo>
                  <a:cubicBezTo>
                    <a:pt x="6297" y="69069"/>
                    <a:pt x="3203" y="68328"/>
                    <a:pt x="0" y="67336"/>
                  </a:cubicBezTo>
                  <a:lnTo>
                    <a:pt x="0" y="57964"/>
                  </a:lnTo>
                  <a:cubicBezTo>
                    <a:pt x="2770" y="59480"/>
                    <a:pt x="5633" y="60598"/>
                    <a:pt x="8590" y="61339"/>
                  </a:cubicBezTo>
                  <a:cubicBezTo>
                    <a:pt x="11546" y="62080"/>
                    <a:pt x="14671" y="62445"/>
                    <a:pt x="17966" y="62445"/>
                  </a:cubicBezTo>
                  <a:cubicBezTo>
                    <a:pt x="23293" y="62445"/>
                    <a:pt x="27511" y="61042"/>
                    <a:pt x="30620" y="58238"/>
                  </a:cubicBezTo>
                  <a:cubicBezTo>
                    <a:pt x="33730" y="55444"/>
                    <a:pt x="35285" y="51636"/>
                    <a:pt x="35285" y="46836"/>
                  </a:cubicBezTo>
                  <a:cubicBezTo>
                    <a:pt x="35285" y="42036"/>
                    <a:pt x="33730" y="38228"/>
                    <a:pt x="30620" y="35424"/>
                  </a:cubicBezTo>
                  <a:cubicBezTo>
                    <a:pt x="27511" y="32630"/>
                    <a:pt x="23293" y="31228"/>
                    <a:pt x="17966" y="31228"/>
                  </a:cubicBezTo>
                  <a:cubicBezTo>
                    <a:pt x="15472" y="31228"/>
                    <a:pt x="12977" y="31502"/>
                    <a:pt x="10483" y="32049"/>
                  </a:cubicBezTo>
                  <a:cubicBezTo>
                    <a:pt x="8020" y="32608"/>
                    <a:pt x="5495" y="33463"/>
                    <a:pt x="2910" y="34637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60CC2776-7C28-F870-1158-A2E99FA98901}"/>
                </a:ext>
              </a:extLst>
            </p:cNvPr>
            <p:cNvSpPr/>
            <p:nvPr/>
          </p:nvSpPr>
          <p:spPr>
            <a:xfrm>
              <a:off x="3291070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4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78071472-6B4D-40EC-06E8-CC05F771E616}"/>
                </a:ext>
              </a:extLst>
            </p:cNvPr>
            <p:cNvSpPr/>
            <p:nvPr/>
          </p:nvSpPr>
          <p:spPr>
            <a:xfrm>
              <a:off x="3355129" y="3023804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D4AF996C-A90D-F2C8-9EF6-5646259278C5}"/>
                </a:ext>
              </a:extLst>
            </p:cNvPr>
            <p:cNvSpPr/>
            <p:nvPr/>
          </p:nvSpPr>
          <p:spPr>
            <a:xfrm>
              <a:off x="3381317" y="2965327"/>
              <a:ext cx="47662" cy="71542"/>
            </a:xfrm>
            <a:custGeom>
              <a:avLst/>
              <a:gdLst>
                <a:gd name="connsiteX0" fmla="*/ 23831 w 47662"/>
                <a:gd name="connsiteY0" fmla="*/ 7388 h 71542"/>
                <a:gd name="connsiteX1" fmla="*/ 12978 w 47662"/>
                <a:gd name="connsiteY1" fmla="*/ 14502 h 71542"/>
                <a:gd name="connsiteX2" fmla="*/ 9375 w 47662"/>
                <a:gd name="connsiteY2" fmla="*/ 35800 h 71542"/>
                <a:gd name="connsiteX3" fmla="*/ 12978 w 47662"/>
                <a:gd name="connsiteY3" fmla="*/ 57086 h 71542"/>
                <a:gd name="connsiteX4" fmla="*/ 23831 w 47662"/>
                <a:gd name="connsiteY4" fmla="*/ 64155 h 71542"/>
                <a:gd name="connsiteX5" fmla="*/ 34685 w 47662"/>
                <a:gd name="connsiteY5" fmla="*/ 57086 h 71542"/>
                <a:gd name="connsiteX6" fmla="*/ 38333 w 47662"/>
                <a:gd name="connsiteY6" fmla="*/ 35800 h 71542"/>
                <a:gd name="connsiteX7" fmla="*/ 34685 w 47662"/>
                <a:gd name="connsiteY7" fmla="*/ 14502 h 71542"/>
                <a:gd name="connsiteX8" fmla="*/ 23831 w 47662"/>
                <a:gd name="connsiteY8" fmla="*/ 7388 h 71542"/>
                <a:gd name="connsiteX9" fmla="*/ 23831 w 47662"/>
                <a:gd name="connsiteY9" fmla="*/ 0 h 71542"/>
                <a:gd name="connsiteX10" fmla="*/ 41520 w 47662"/>
                <a:gd name="connsiteY10" fmla="*/ 9189 h 71542"/>
                <a:gd name="connsiteX11" fmla="*/ 47663 w 47662"/>
                <a:gd name="connsiteY11" fmla="*/ 35800 h 71542"/>
                <a:gd name="connsiteX12" fmla="*/ 41520 w 47662"/>
                <a:gd name="connsiteY12" fmla="*/ 62399 h 71542"/>
                <a:gd name="connsiteX13" fmla="*/ 23831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800 h 71542"/>
                <a:gd name="connsiteX16" fmla="*/ 6096 w 47662"/>
                <a:gd name="connsiteY16" fmla="*/ 9189 h 71542"/>
                <a:gd name="connsiteX17" fmla="*/ 23831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1" y="7388"/>
                  </a:moveTo>
                  <a:cubicBezTo>
                    <a:pt x="19028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60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51B33F8-13A0-FC39-175B-E6C799AE9751}"/>
                </a:ext>
              </a:extLst>
            </p:cNvPr>
            <p:cNvSpPr/>
            <p:nvPr/>
          </p:nvSpPr>
          <p:spPr>
            <a:xfrm>
              <a:off x="3441496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64B809B-4B2D-30C1-D9F7-4496257F5627}"/>
                </a:ext>
              </a:extLst>
            </p:cNvPr>
            <p:cNvSpPr/>
            <p:nvPr/>
          </p:nvSpPr>
          <p:spPr>
            <a:xfrm>
              <a:off x="3293056" y="2759576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2DCAEA9-83D7-8BF0-5AC7-23DD5C6B5799}"/>
                </a:ext>
              </a:extLst>
            </p:cNvPr>
            <p:cNvSpPr/>
            <p:nvPr/>
          </p:nvSpPr>
          <p:spPr>
            <a:xfrm>
              <a:off x="3357116" y="2818047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4F2F87DF-63C0-89F1-5448-6D2A997D9259}"/>
                </a:ext>
              </a:extLst>
            </p:cNvPr>
            <p:cNvSpPr/>
            <p:nvPr/>
          </p:nvSpPr>
          <p:spPr>
            <a:xfrm>
              <a:off x="3383995" y="2759576"/>
              <a:ext cx="43784" cy="70200"/>
            </a:xfrm>
            <a:custGeom>
              <a:avLst/>
              <a:gdLst>
                <a:gd name="connsiteX0" fmla="*/ 11223 w 43784"/>
                <a:gd name="connsiteY0" fmla="*/ 62350 h 70200"/>
                <a:gd name="connsiteX1" fmla="*/ 43784 w 43784"/>
                <a:gd name="connsiteY1" fmla="*/ 62350 h 70200"/>
                <a:gd name="connsiteX2" fmla="*/ 43784 w 43784"/>
                <a:gd name="connsiteY2" fmla="*/ 70201 h 70200"/>
                <a:gd name="connsiteX3" fmla="*/ 0 w 43784"/>
                <a:gd name="connsiteY3" fmla="*/ 70201 h 70200"/>
                <a:gd name="connsiteX4" fmla="*/ 0 w 43784"/>
                <a:gd name="connsiteY4" fmla="*/ 62350 h 70200"/>
                <a:gd name="connsiteX5" fmla="*/ 14457 w 43784"/>
                <a:gd name="connsiteY5" fmla="*/ 47616 h 70200"/>
                <a:gd name="connsiteX6" fmla="*/ 26003 w 43784"/>
                <a:gd name="connsiteY6" fmla="*/ 35655 h 70200"/>
                <a:gd name="connsiteX7" fmla="*/ 32238 w 43784"/>
                <a:gd name="connsiteY7" fmla="*/ 27157 h 70200"/>
                <a:gd name="connsiteX8" fmla="*/ 34038 w 43784"/>
                <a:gd name="connsiteY8" fmla="*/ 20275 h 70200"/>
                <a:gd name="connsiteX9" fmla="*/ 30160 w 43784"/>
                <a:gd name="connsiteY9" fmla="*/ 11315 h 70200"/>
                <a:gd name="connsiteX10" fmla="*/ 20137 w 43784"/>
                <a:gd name="connsiteY10" fmla="*/ 7851 h 70200"/>
                <a:gd name="connsiteX11" fmla="*/ 10854 w 43784"/>
                <a:gd name="connsiteY11" fmla="*/ 9375 h 70200"/>
                <a:gd name="connsiteX12" fmla="*/ 462 w 43784"/>
                <a:gd name="connsiteY12" fmla="*/ 13994 h 70200"/>
                <a:gd name="connsiteX13" fmla="*/ 462 w 43784"/>
                <a:gd name="connsiteY13" fmla="*/ 4572 h 70200"/>
                <a:gd name="connsiteX14" fmla="*/ 10992 w 43784"/>
                <a:gd name="connsiteY14" fmla="*/ 1154 h 70200"/>
                <a:gd name="connsiteX15" fmla="*/ 19952 w 43784"/>
                <a:gd name="connsiteY15" fmla="*/ 0 h 70200"/>
                <a:gd name="connsiteX16" fmla="*/ 37040 w 43784"/>
                <a:gd name="connsiteY16" fmla="*/ 5357 h 70200"/>
                <a:gd name="connsiteX17" fmla="*/ 43415 w 43784"/>
                <a:gd name="connsiteY17" fmla="*/ 19674 h 70200"/>
                <a:gd name="connsiteX18" fmla="*/ 41798 w 43784"/>
                <a:gd name="connsiteY18" fmla="*/ 27756 h 70200"/>
                <a:gd name="connsiteX19" fmla="*/ 36025 w 43784"/>
                <a:gd name="connsiteY19" fmla="*/ 36717 h 70200"/>
                <a:gd name="connsiteX20" fmla="*/ 28681 w 43784"/>
                <a:gd name="connsiteY20" fmla="*/ 44476 h 70200"/>
                <a:gd name="connsiteX21" fmla="*/ 11223 w 43784"/>
                <a:gd name="connsiteY21" fmla="*/ 62350 h 7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0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1"/>
                  </a:lnTo>
                  <a:lnTo>
                    <a:pt x="0" y="70201"/>
                  </a:lnTo>
                  <a:lnTo>
                    <a:pt x="0" y="62350"/>
                  </a:lnTo>
                  <a:cubicBezTo>
                    <a:pt x="3541" y="58686"/>
                    <a:pt x="8361" y="53774"/>
                    <a:pt x="14457" y="47616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6"/>
                    <a:pt x="34038" y="22522"/>
                    <a:pt x="34038" y="20275"/>
                  </a:cubicBezTo>
                  <a:cubicBezTo>
                    <a:pt x="34038" y="16610"/>
                    <a:pt x="32746" y="13623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3"/>
                    <a:pt x="7728" y="1923"/>
                    <a:pt x="10992" y="1154"/>
                  </a:cubicBezTo>
                  <a:cubicBezTo>
                    <a:pt x="14256" y="384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1"/>
                    <a:pt x="43415" y="19674"/>
                  </a:cubicBezTo>
                  <a:cubicBezTo>
                    <a:pt x="43415" y="22507"/>
                    <a:pt x="42876" y="25201"/>
                    <a:pt x="41798" y="27756"/>
                  </a:cubicBezTo>
                  <a:cubicBezTo>
                    <a:pt x="40752" y="30282"/>
                    <a:pt x="38827" y="33268"/>
                    <a:pt x="36025" y="36717"/>
                  </a:cubicBezTo>
                  <a:cubicBezTo>
                    <a:pt x="35255" y="37609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023E5D69-292E-6566-8B8D-AF1FB4B8D664}"/>
                </a:ext>
              </a:extLst>
            </p:cNvPr>
            <p:cNvSpPr/>
            <p:nvPr/>
          </p:nvSpPr>
          <p:spPr>
            <a:xfrm>
              <a:off x="3444545" y="2760822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8 h 70294"/>
                <a:gd name="connsiteX8" fmla="*/ 44614 w 44614"/>
                <a:gd name="connsiteY8" fmla="*/ 46832 h 70294"/>
                <a:gd name="connsiteX9" fmla="*/ 37687 w 44614"/>
                <a:gd name="connsiteY9" fmla="*/ 64152 h 70294"/>
                <a:gd name="connsiteX10" fmla="*/ 18151 w 44614"/>
                <a:gd name="connsiteY10" fmla="*/ 70295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4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5 h 70294"/>
                <a:gd name="connsiteX19" fmla="*/ 17966 w 44614"/>
                <a:gd name="connsiteY19" fmla="*/ 31221 h 70294"/>
                <a:gd name="connsiteX20" fmla="*/ 10483 w 44614"/>
                <a:gd name="connsiteY20" fmla="*/ 32054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80"/>
                    <a:pt x="37872" y="29698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2"/>
                  </a:cubicBezTo>
                  <a:cubicBezTo>
                    <a:pt x="33068" y="68247"/>
                    <a:pt x="26557" y="70295"/>
                    <a:pt x="18151" y="70295"/>
                  </a:cubicBezTo>
                  <a:cubicBezTo>
                    <a:pt x="15256" y="70295"/>
                    <a:pt x="12301" y="70048"/>
                    <a:pt x="9283" y="69556"/>
                  </a:cubicBezTo>
                  <a:cubicBezTo>
                    <a:pt x="6297" y="69063"/>
                    <a:pt x="3203" y="68324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4"/>
                    <a:pt x="14671" y="62444"/>
                    <a:pt x="17966" y="62444"/>
                  </a:cubicBezTo>
                  <a:cubicBezTo>
                    <a:pt x="23293" y="62444"/>
                    <a:pt x="27511" y="61042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9"/>
                    <a:pt x="33730" y="38226"/>
                    <a:pt x="30620" y="35425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4"/>
                  </a:cubicBezTo>
                  <a:cubicBezTo>
                    <a:pt x="8020" y="32608"/>
                    <a:pt x="5495" y="33470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F8113449-B174-C6D4-850E-D7651A9A33EB}"/>
                </a:ext>
              </a:extLst>
            </p:cNvPr>
            <p:cNvSpPr/>
            <p:nvPr/>
          </p:nvSpPr>
          <p:spPr>
            <a:xfrm>
              <a:off x="3291070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4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439204B6-6D71-85C0-B43D-0AC53CFBFCE0}"/>
                </a:ext>
              </a:extLst>
            </p:cNvPr>
            <p:cNvSpPr/>
            <p:nvPr/>
          </p:nvSpPr>
          <p:spPr>
            <a:xfrm>
              <a:off x="3355129" y="261229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6E542B9-D7AC-F2B7-D2FF-4D902CAD0FE4}"/>
                </a:ext>
              </a:extLst>
            </p:cNvPr>
            <p:cNvSpPr/>
            <p:nvPr/>
          </p:nvSpPr>
          <p:spPr>
            <a:xfrm>
              <a:off x="3382378" y="2555070"/>
              <a:ext cx="44615" cy="70293"/>
            </a:xfrm>
            <a:custGeom>
              <a:avLst/>
              <a:gdLst>
                <a:gd name="connsiteX0" fmla="*/ 2910 w 44615"/>
                <a:gd name="connsiteY0" fmla="*/ 0 h 70293"/>
                <a:gd name="connsiteX1" fmla="*/ 39535 w 44615"/>
                <a:gd name="connsiteY1" fmla="*/ 0 h 70293"/>
                <a:gd name="connsiteX2" fmla="*/ 39535 w 44615"/>
                <a:gd name="connsiteY2" fmla="*/ 7851 h 70293"/>
                <a:gd name="connsiteX3" fmla="*/ 11455 w 44615"/>
                <a:gd name="connsiteY3" fmla="*/ 7851 h 70293"/>
                <a:gd name="connsiteX4" fmla="*/ 11455 w 44615"/>
                <a:gd name="connsiteY4" fmla="*/ 24754 h 70293"/>
                <a:gd name="connsiteX5" fmla="*/ 15518 w 44615"/>
                <a:gd name="connsiteY5" fmla="*/ 23739 h 70293"/>
                <a:gd name="connsiteX6" fmla="*/ 19583 w 44615"/>
                <a:gd name="connsiteY6" fmla="*/ 23369 h 70293"/>
                <a:gd name="connsiteX7" fmla="*/ 37873 w 44615"/>
                <a:gd name="connsiteY7" fmla="*/ 29697 h 70293"/>
                <a:gd name="connsiteX8" fmla="*/ 44615 w 44615"/>
                <a:gd name="connsiteY8" fmla="*/ 46832 h 70293"/>
                <a:gd name="connsiteX9" fmla="*/ 37688 w 44615"/>
                <a:gd name="connsiteY9" fmla="*/ 64151 h 70293"/>
                <a:gd name="connsiteX10" fmla="*/ 18151 w 44615"/>
                <a:gd name="connsiteY10" fmla="*/ 70293 h 70293"/>
                <a:gd name="connsiteX11" fmla="*/ 9284 w 44615"/>
                <a:gd name="connsiteY11" fmla="*/ 69555 h 70293"/>
                <a:gd name="connsiteX12" fmla="*/ 0 w 44615"/>
                <a:gd name="connsiteY12" fmla="*/ 67338 h 70293"/>
                <a:gd name="connsiteX13" fmla="*/ 0 w 44615"/>
                <a:gd name="connsiteY13" fmla="*/ 57962 h 70293"/>
                <a:gd name="connsiteX14" fmla="*/ 8591 w 44615"/>
                <a:gd name="connsiteY14" fmla="*/ 61334 h 70293"/>
                <a:gd name="connsiteX15" fmla="*/ 17966 w 44615"/>
                <a:gd name="connsiteY15" fmla="*/ 62442 h 70293"/>
                <a:gd name="connsiteX16" fmla="*/ 30622 w 44615"/>
                <a:gd name="connsiteY16" fmla="*/ 58240 h 70293"/>
                <a:gd name="connsiteX17" fmla="*/ 35286 w 44615"/>
                <a:gd name="connsiteY17" fmla="*/ 46832 h 70293"/>
                <a:gd name="connsiteX18" fmla="*/ 30622 w 44615"/>
                <a:gd name="connsiteY18" fmla="*/ 35424 h 70293"/>
                <a:gd name="connsiteX19" fmla="*/ 17966 w 44615"/>
                <a:gd name="connsiteY19" fmla="*/ 31221 h 70293"/>
                <a:gd name="connsiteX20" fmla="*/ 10485 w 44615"/>
                <a:gd name="connsiteY20" fmla="*/ 32052 h 70293"/>
                <a:gd name="connsiteX21" fmla="*/ 2910 w 44615"/>
                <a:gd name="connsiteY21" fmla="*/ 34638 h 70293"/>
                <a:gd name="connsiteX22" fmla="*/ 2910 w 44615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5" h="70293">
                  <a:moveTo>
                    <a:pt x="2910" y="0"/>
                  </a:moveTo>
                  <a:lnTo>
                    <a:pt x="39535" y="0"/>
                  </a:lnTo>
                  <a:lnTo>
                    <a:pt x="39535" y="7851"/>
                  </a:lnTo>
                  <a:lnTo>
                    <a:pt x="11455" y="7851"/>
                  </a:lnTo>
                  <a:lnTo>
                    <a:pt x="11455" y="24754"/>
                  </a:lnTo>
                  <a:cubicBezTo>
                    <a:pt x="12809" y="24293"/>
                    <a:pt x="14164" y="23954"/>
                    <a:pt x="15518" y="23739"/>
                  </a:cubicBezTo>
                  <a:cubicBezTo>
                    <a:pt x="16874" y="23492"/>
                    <a:pt x="18228" y="23369"/>
                    <a:pt x="19583" y="23369"/>
                  </a:cubicBezTo>
                  <a:cubicBezTo>
                    <a:pt x="27281" y="23369"/>
                    <a:pt x="33377" y="25478"/>
                    <a:pt x="37873" y="29697"/>
                  </a:cubicBezTo>
                  <a:cubicBezTo>
                    <a:pt x="42368" y="33915"/>
                    <a:pt x="44615" y="39627"/>
                    <a:pt x="44615" y="46832"/>
                  </a:cubicBezTo>
                  <a:cubicBezTo>
                    <a:pt x="44615" y="54252"/>
                    <a:pt x="42307" y="60025"/>
                    <a:pt x="37688" y="64151"/>
                  </a:cubicBezTo>
                  <a:cubicBezTo>
                    <a:pt x="33069" y="68246"/>
                    <a:pt x="26557" y="70293"/>
                    <a:pt x="18151" y="70293"/>
                  </a:cubicBezTo>
                  <a:cubicBezTo>
                    <a:pt x="15257" y="70293"/>
                    <a:pt x="12302" y="70047"/>
                    <a:pt x="9284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2" y="59470"/>
                    <a:pt x="5635" y="60594"/>
                    <a:pt x="8591" y="61334"/>
                  </a:cubicBezTo>
                  <a:cubicBezTo>
                    <a:pt x="11547" y="62073"/>
                    <a:pt x="14672" y="62442"/>
                    <a:pt x="17966" y="62442"/>
                  </a:cubicBezTo>
                  <a:cubicBezTo>
                    <a:pt x="23294" y="62442"/>
                    <a:pt x="27512" y="61041"/>
                    <a:pt x="30622" y="58240"/>
                  </a:cubicBezTo>
                  <a:cubicBezTo>
                    <a:pt x="33731" y="55437"/>
                    <a:pt x="35286" y="51635"/>
                    <a:pt x="35286" y="46832"/>
                  </a:cubicBezTo>
                  <a:cubicBezTo>
                    <a:pt x="35286" y="42028"/>
                    <a:pt x="33731" y="38225"/>
                    <a:pt x="30622" y="35424"/>
                  </a:cubicBezTo>
                  <a:cubicBezTo>
                    <a:pt x="27512" y="32622"/>
                    <a:pt x="23294" y="31221"/>
                    <a:pt x="17966" y="31221"/>
                  </a:cubicBezTo>
                  <a:cubicBezTo>
                    <a:pt x="15473" y="31221"/>
                    <a:pt x="12978" y="31498"/>
                    <a:pt x="10485" y="32052"/>
                  </a:cubicBezTo>
                  <a:cubicBezTo>
                    <a:pt x="8021" y="32606"/>
                    <a:pt x="5497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8432AC3A-5D2E-A2A7-0C87-B69A9566ABEE}"/>
                </a:ext>
              </a:extLst>
            </p:cNvPr>
            <p:cNvSpPr/>
            <p:nvPr/>
          </p:nvSpPr>
          <p:spPr>
            <a:xfrm>
              <a:off x="3441496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29D6A627-DAC5-8265-5713-C225568DF319}"/>
                </a:ext>
              </a:extLst>
            </p:cNvPr>
            <p:cNvSpPr/>
            <p:nvPr/>
          </p:nvSpPr>
          <p:spPr>
            <a:xfrm>
              <a:off x="3293056" y="2348068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1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67EE1DBD-61A2-AF04-E0CE-D1C944DBC2BF}"/>
                </a:ext>
              </a:extLst>
            </p:cNvPr>
            <p:cNvSpPr/>
            <p:nvPr/>
          </p:nvSpPr>
          <p:spPr>
            <a:xfrm>
              <a:off x="3357116" y="2406540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FC6D8BE-4B1C-D3B2-6E42-8BC77885BCBA}"/>
                </a:ext>
              </a:extLst>
            </p:cNvPr>
            <p:cNvSpPr/>
            <p:nvPr/>
          </p:nvSpPr>
          <p:spPr>
            <a:xfrm>
              <a:off x="3384826" y="2349316"/>
              <a:ext cx="44338" cy="68954"/>
            </a:xfrm>
            <a:custGeom>
              <a:avLst/>
              <a:gdLst>
                <a:gd name="connsiteX0" fmla="*/ 0 w 44338"/>
                <a:gd name="connsiteY0" fmla="*/ 0 h 68954"/>
                <a:gd name="connsiteX1" fmla="*/ 44338 w 44338"/>
                <a:gd name="connsiteY1" fmla="*/ 0 h 68954"/>
                <a:gd name="connsiteX2" fmla="*/ 44338 w 44338"/>
                <a:gd name="connsiteY2" fmla="*/ 3972 h 68954"/>
                <a:gd name="connsiteX3" fmla="*/ 19306 w 44338"/>
                <a:gd name="connsiteY3" fmla="*/ 68955 h 68954"/>
                <a:gd name="connsiteX4" fmla="*/ 9561 w 44338"/>
                <a:gd name="connsiteY4" fmla="*/ 68955 h 68954"/>
                <a:gd name="connsiteX5" fmla="*/ 33115 w 44338"/>
                <a:gd name="connsiteY5" fmla="*/ 7852 h 68954"/>
                <a:gd name="connsiteX6" fmla="*/ 0 w 44338"/>
                <a:gd name="connsiteY6" fmla="*/ 7852 h 68954"/>
                <a:gd name="connsiteX7" fmla="*/ 0 w 44338"/>
                <a:gd name="connsiteY7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38" h="68954">
                  <a:moveTo>
                    <a:pt x="0" y="0"/>
                  </a:moveTo>
                  <a:lnTo>
                    <a:pt x="44338" y="0"/>
                  </a:lnTo>
                  <a:lnTo>
                    <a:pt x="44338" y="3972"/>
                  </a:lnTo>
                  <a:lnTo>
                    <a:pt x="19306" y="68955"/>
                  </a:lnTo>
                  <a:lnTo>
                    <a:pt x="9561" y="68955"/>
                  </a:lnTo>
                  <a:lnTo>
                    <a:pt x="33115" y="7852"/>
                  </a:lnTo>
                  <a:lnTo>
                    <a:pt x="0" y="7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93037F99-FA4C-285F-F651-672CACF0F33A}"/>
                </a:ext>
              </a:extLst>
            </p:cNvPr>
            <p:cNvSpPr/>
            <p:nvPr/>
          </p:nvSpPr>
          <p:spPr>
            <a:xfrm>
              <a:off x="3444545" y="2349316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7 h 70294"/>
                <a:gd name="connsiteX8" fmla="*/ 44614 w 44614"/>
                <a:gd name="connsiteY8" fmla="*/ 46832 h 70294"/>
                <a:gd name="connsiteX9" fmla="*/ 37687 w 44614"/>
                <a:gd name="connsiteY9" fmla="*/ 64151 h 70294"/>
                <a:gd name="connsiteX10" fmla="*/ 18151 w 44614"/>
                <a:gd name="connsiteY10" fmla="*/ 70294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2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4 h 70294"/>
                <a:gd name="connsiteX19" fmla="*/ 17966 w 44614"/>
                <a:gd name="connsiteY19" fmla="*/ 31221 h 70294"/>
                <a:gd name="connsiteX20" fmla="*/ 10483 w 44614"/>
                <a:gd name="connsiteY20" fmla="*/ 32052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79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1"/>
                  </a:cubicBezTo>
                  <a:cubicBezTo>
                    <a:pt x="33068" y="68247"/>
                    <a:pt x="26557" y="70294"/>
                    <a:pt x="18151" y="70294"/>
                  </a:cubicBezTo>
                  <a:cubicBezTo>
                    <a:pt x="15256" y="70294"/>
                    <a:pt x="12301" y="70048"/>
                    <a:pt x="9283" y="69556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8"/>
                    <a:pt x="33730" y="38226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4A2D485B-4669-EF87-9D4A-5BA8A159B6E4}"/>
                </a:ext>
              </a:extLst>
            </p:cNvPr>
            <p:cNvSpPr/>
            <p:nvPr/>
          </p:nvSpPr>
          <p:spPr>
            <a:xfrm>
              <a:off x="3295227" y="2143562"/>
              <a:ext cx="41058" cy="68954"/>
            </a:xfrm>
            <a:custGeom>
              <a:avLst/>
              <a:gdLst>
                <a:gd name="connsiteX0" fmla="*/ 1340 w 41058"/>
                <a:gd name="connsiteY0" fmla="*/ 61104 h 68954"/>
                <a:gd name="connsiteX1" fmla="*/ 16581 w 41058"/>
                <a:gd name="connsiteY1" fmla="*/ 61104 h 68954"/>
                <a:gd name="connsiteX2" fmla="*/ 16581 w 41058"/>
                <a:gd name="connsiteY2" fmla="*/ 8498 h 68954"/>
                <a:gd name="connsiteX3" fmla="*/ 0 w 41058"/>
                <a:gd name="connsiteY3" fmla="*/ 11824 h 68954"/>
                <a:gd name="connsiteX4" fmla="*/ 0 w 41058"/>
                <a:gd name="connsiteY4" fmla="*/ 3326 h 68954"/>
                <a:gd name="connsiteX5" fmla="*/ 16489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4 h 68954"/>
                <a:gd name="connsiteX8" fmla="*/ 41058 w 41058"/>
                <a:gd name="connsiteY8" fmla="*/ 61104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4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4"/>
                  </a:moveTo>
                  <a:lnTo>
                    <a:pt x="16581" y="61104"/>
                  </a:lnTo>
                  <a:lnTo>
                    <a:pt x="16581" y="8498"/>
                  </a:lnTo>
                  <a:lnTo>
                    <a:pt x="0" y="11824"/>
                  </a:lnTo>
                  <a:lnTo>
                    <a:pt x="0" y="3326"/>
                  </a:lnTo>
                  <a:lnTo>
                    <a:pt x="16489" y="0"/>
                  </a:lnTo>
                  <a:lnTo>
                    <a:pt x="25817" y="0"/>
                  </a:lnTo>
                  <a:lnTo>
                    <a:pt x="25817" y="61104"/>
                  </a:lnTo>
                  <a:lnTo>
                    <a:pt x="41058" y="61104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4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05872B5-94BA-0ABA-DE47-0BFC7932FCFD}"/>
                </a:ext>
              </a:extLst>
            </p:cNvPr>
            <p:cNvSpPr/>
            <p:nvPr/>
          </p:nvSpPr>
          <p:spPr>
            <a:xfrm>
              <a:off x="3355129" y="2200786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BF55056C-BDC9-5B4B-67BC-6AE93C404EBE}"/>
                </a:ext>
              </a:extLst>
            </p:cNvPr>
            <p:cNvSpPr/>
            <p:nvPr/>
          </p:nvSpPr>
          <p:spPr>
            <a:xfrm>
              <a:off x="3381317" y="2142315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3DA419A3-BBFF-99E1-71FE-B623BEA8EE82}"/>
                </a:ext>
              </a:extLst>
            </p:cNvPr>
            <p:cNvSpPr/>
            <p:nvPr/>
          </p:nvSpPr>
          <p:spPr>
            <a:xfrm>
              <a:off x="3441496" y="2142315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1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1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6 h 71540"/>
                <a:gd name="connsiteX13" fmla="*/ 23832 w 47663"/>
                <a:gd name="connsiteY13" fmla="*/ 71541 h 71540"/>
                <a:gd name="connsiteX14" fmla="*/ 6096 w 47663"/>
                <a:gd name="connsiteY14" fmla="*/ 62396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79C6B269-A2AF-2E15-9FAF-5E9ECD79DEA6}"/>
                </a:ext>
              </a:extLst>
            </p:cNvPr>
            <p:cNvSpPr/>
            <p:nvPr/>
          </p:nvSpPr>
          <p:spPr>
            <a:xfrm>
              <a:off x="3297213" y="1937809"/>
              <a:ext cx="41058" cy="68954"/>
            </a:xfrm>
            <a:custGeom>
              <a:avLst/>
              <a:gdLst>
                <a:gd name="connsiteX0" fmla="*/ 1340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BF9757F-34E6-13CA-6A5C-0A00126EAD67}"/>
                </a:ext>
              </a:extLst>
            </p:cNvPr>
            <p:cNvSpPr/>
            <p:nvPr/>
          </p:nvSpPr>
          <p:spPr>
            <a:xfrm>
              <a:off x="3357116" y="199503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1D89242D-6494-FDDB-9CE4-08EF13FAE6D8}"/>
                </a:ext>
              </a:extLst>
            </p:cNvPr>
            <p:cNvSpPr/>
            <p:nvPr/>
          </p:nvSpPr>
          <p:spPr>
            <a:xfrm>
              <a:off x="3383995" y="193656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7 w 43784"/>
                <a:gd name="connsiteY5" fmla="*/ 47617 h 70202"/>
                <a:gd name="connsiteX6" fmla="*/ 26003 w 43784"/>
                <a:gd name="connsiteY6" fmla="*/ 35655 h 70202"/>
                <a:gd name="connsiteX7" fmla="*/ 32238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6 h 70202"/>
                <a:gd name="connsiteX10" fmla="*/ 20137 w 43784"/>
                <a:gd name="connsiteY10" fmla="*/ 7851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61" y="53775"/>
                    <a:pt x="14457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2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5A85B15B-2666-4F1A-D7D0-7B9F22720F5C}"/>
                </a:ext>
              </a:extLst>
            </p:cNvPr>
            <p:cNvSpPr/>
            <p:nvPr/>
          </p:nvSpPr>
          <p:spPr>
            <a:xfrm>
              <a:off x="3444545" y="1937809"/>
              <a:ext cx="44614" cy="70293"/>
            </a:xfrm>
            <a:custGeom>
              <a:avLst/>
              <a:gdLst>
                <a:gd name="connsiteX0" fmla="*/ 2910 w 44614"/>
                <a:gd name="connsiteY0" fmla="*/ 0 h 70293"/>
                <a:gd name="connsiteX1" fmla="*/ 39534 w 44614"/>
                <a:gd name="connsiteY1" fmla="*/ 0 h 70293"/>
                <a:gd name="connsiteX2" fmla="*/ 39534 w 44614"/>
                <a:gd name="connsiteY2" fmla="*/ 7851 h 70293"/>
                <a:gd name="connsiteX3" fmla="*/ 11454 w 44614"/>
                <a:gd name="connsiteY3" fmla="*/ 7851 h 70293"/>
                <a:gd name="connsiteX4" fmla="*/ 11454 w 44614"/>
                <a:gd name="connsiteY4" fmla="*/ 24754 h 70293"/>
                <a:gd name="connsiteX5" fmla="*/ 15518 w 44614"/>
                <a:gd name="connsiteY5" fmla="*/ 23739 h 70293"/>
                <a:gd name="connsiteX6" fmla="*/ 19582 w 44614"/>
                <a:gd name="connsiteY6" fmla="*/ 23369 h 70293"/>
                <a:gd name="connsiteX7" fmla="*/ 37872 w 44614"/>
                <a:gd name="connsiteY7" fmla="*/ 29697 h 70293"/>
                <a:gd name="connsiteX8" fmla="*/ 44614 w 44614"/>
                <a:gd name="connsiteY8" fmla="*/ 46832 h 70293"/>
                <a:gd name="connsiteX9" fmla="*/ 37687 w 44614"/>
                <a:gd name="connsiteY9" fmla="*/ 64151 h 70293"/>
                <a:gd name="connsiteX10" fmla="*/ 18151 w 44614"/>
                <a:gd name="connsiteY10" fmla="*/ 70293 h 70293"/>
                <a:gd name="connsiteX11" fmla="*/ 9283 w 44614"/>
                <a:gd name="connsiteY11" fmla="*/ 69555 h 70293"/>
                <a:gd name="connsiteX12" fmla="*/ 0 w 44614"/>
                <a:gd name="connsiteY12" fmla="*/ 67338 h 70293"/>
                <a:gd name="connsiteX13" fmla="*/ 0 w 44614"/>
                <a:gd name="connsiteY13" fmla="*/ 57962 h 70293"/>
                <a:gd name="connsiteX14" fmla="*/ 8590 w 44614"/>
                <a:gd name="connsiteY14" fmla="*/ 61334 h 70293"/>
                <a:gd name="connsiteX15" fmla="*/ 17966 w 44614"/>
                <a:gd name="connsiteY15" fmla="*/ 62442 h 70293"/>
                <a:gd name="connsiteX16" fmla="*/ 30620 w 44614"/>
                <a:gd name="connsiteY16" fmla="*/ 58240 h 70293"/>
                <a:gd name="connsiteX17" fmla="*/ 35285 w 44614"/>
                <a:gd name="connsiteY17" fmla="*/ 46832 h 70293"/>
                <a:gd name="connsiteX18" fmla="*/ 30620 w 44614"/>
                <a:gd name="connsiteY18" fmla="*/ 35424 h 70293"/>
                <a:gd name="connsiteX19" fmla="*/ 17966 w 44614"/>
                <a:gd name="connsiteY19" fmla="*/ 31221 h 70293"/>
                <a:gd name="connsiteX20" fmla="*/ 10483 w 44614"/>
                <a:gd name="connsiteY20" fmla="*/ 32052 h 70293"/>
                <a:gd name="connsiteX21" fmla="*/ 2910 w 44614"/>
                <a:gd name="connsiteY21" fmla="*/ 34638 h 70293"/>
                <a:gd name="connsiteX22" fmla="*/ 2910 w 44614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3">
                  <a:moveTo>
                    <a:pt x="2910" y="0"/>
                  </a:moveTo>
                  <a:lnTo>
                    <a:pt x="39534" y="0"/>
                  </a:lnTo>
                  <a:lnTo>
                    <a:pt x="39534" y="7851"/>
                  </a:lnTo>
                  <a:lnTo>
                    <a:pt x="11454" y="7851"/>
                  </a:lnTo>
                  <a:lnTo>
                    <a:pt x="11454" y="24754"/>
                  </a:lnTo>
                  <a:cubicBezTo>
                    <a:pt x="12808" y="24293"/>
                    <a:pt x="14163" y="23954"/>
                    <a:pt x="15518" y="23739"/>
                  </a:cubicBezTo>
                  <a:cubicBezTo>
                    <a:pt x="16873" y="23492"/>
                    <a:pt x="18227" y="23369"/>
                    <a:pt x="19582" y="23369"/>
                  </a:cubicBezTo>
                  <a:cubicBezTo>
                    <a:pt x="27280" y="23369"/>
                    <a:pt x="33376" y="25478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2"/>
                    <a:pt x="42306" y="60025"/>
                    <a:pt x="37687" y="64151"/>
                  </a:cubicBezTo>
                  <a:cubicBezTo>
                    <a:pt x="33068" y="68246"/>
                    <a:pt x="26557" y="70293"/>
                    <a:pt x="18151" y="70293"/>
                  </a:cubicBezTo>
                  <a:cubicBezTo>
                    <a:pt x="15256" y="70293"/>
                    <a:pt x="12301" y="70047"/>
                    <a:pt x="9283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0" y="59470"/>
                    <a:pt x="5633" y="60594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7"/>
                    <a:pt x="35285" y="51635"/>
                    <a:pt x="35285" y="46832"/>
                  </a:cubicBezTo>
                  <a:cubicBezTo>
                    <a:pt x="35285" y="42028"/>
                    <a:pt x="33730" y="38225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B748C968-55DE-95F5-23CD-2608B7255F33}"/>
                </a:ext>
              </a:extLst>
            </p:cNvPr>
            <p:cNvSpPr/>
            <p:nvPr/>
          </p:nvSpPr>
          <p:spPr>
            <a:xfrm>
              <a:off x="3093753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CAD16546-632E-9906-57E0-3CC32D23B81E}"/>
                </a:ext>
              </a:extLst>
            </p:cNvPr>
            <p:cNvSpPr/>
            <p:nvPr/>
          </p:nvSpPr>
          <p:spPr>
            <a:xfrm>
              <a:off x="3968264" y="317007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056B9778-2126-EC28-8A5F-412C53DEE5B9}"/>
                </a:ext>
              </a:extLst>
            </p:cNvPr>
            <p:cNvSpPr/>
            <p:nvPr/>
          </p:nvSpPr>
          <p:spPr>
            <a:xfrm>
              <a:off x="4098861" y="26129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C56022B4-5064-16EA-122F-CD9F3463E07A}"/>
                </a:ext>
              </a:extLst>
            </p:cNvPr>
            <p:cNvSpPr/>
            <p:nvPr/>
          </p:nvSpPr>
          <p:spPr>
            <a:xfrm>
              <a:off x="4229463" y="250615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B0389C5B-B104-7D27-331A-96502273F57C}"/>
                </a:ext>
              </a:extLst>
            </p:cNvPr>
            <p:cNvSpPr/>
            <p:nvPr/>
          </p:nvSpPr>
          <p:spPr>
            <a:xfrm>
              <a:off x="4360053" y="20998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7D2ED341-D3B0-236E-0AFF-704380F27B04}"/>
                </a:ext>
              </a:extLst>
            </p:cNvPr>
            <p:cNvSpPr/>
            <p:nvPr/>
          </p:nvSpPr>
          <p:spPr>
            <a:xfrm>
              <a:off x="4490655" y="202037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FB7FFDD9-182B-24F7-6EEA-C10EA1F9E692}"/>
                </a:ext>
              </a:extLst>
            </p:cNvPr>
            <p:cNvSpPr/>
            <p:nvPr/>
          </p:nvSpPr>
          <p:spPr>
            <a:xfrm>
              <a:off x="4621245" y="220213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F60E56B6-A50E-5807-ED41-09DB8C51BC3D}"/>
                </a:ext>
              </a:extLst>
            </p:cNvPr>
            <p:cNvSpPr/>
            <p:nvPr/>
          </p:nvSpPr>
          <p:spPr>
            <a:xfrm>
              <a:off x="4751846" y="21464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B00E11E3-BC61-B2D2-844D-91243A9765C5}"/>
                </a:ext>
              </a:extLst>
            </p:cNvPr>
            <p:cNvSpPr/>
            <p:nvPr/>
          </p:nvSpPr>
          <p:spPr>
            <a:xfrm>
              <a:off x="4882448" y="230859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3A04939D-13C8-A444-A74C-9A4405B79885}"/>
                </a:ext>
              </a:extLst>
            </p:cNvPr>
            <p:cNvSpPr/>
            <p:nvPr/>
          </p:nvSpPr>
          <p:spPr>
            <a:xfrm>
              <a:off x="5013038" y="26097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E2DCAF39-9EBF-62EA-E803-1EB7EB26FD64}"/>
                </a:ext>
              </a:extLst>
            </p:cNvPr>
            <p:cNvSpPr/>
            <p:nvPr/>
          </p:nvSpPr>
          <p:spPr>
            <a:xfrm>
              <a:off x="5143639" y="260750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3FAA45C4-3CFD-FB63-49CA-6E33719381B9}"/>
                </a:ext>
              </a:extLst>
            </p:cNvPr>
            <p:cNvSpPr/>
            <p:nvPr/>
          </p:nvSpPr>
          <p:spPr>
            <a:xfrm>
              <a:off x="5274241" y="288621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1FC3618-0B7B-E831-AF91-1D784AFB6A6E}"/>
              </a:ext>
            </a:extLst>
          </p:cNvPr>
          <p:cNvGrpSpPr/>
          <p:nvPr/>
        </p:nvGrpSpPr>
        <p:grpSpPr>
          <a:xfrm>
            <a:off x="3592890" y="2003439"/>
            <a:ext cx="2089550" cy="1276517"/>
            <a:chOff x="3592890" y="2003439"/>
            <a:chExt cx="2089550" cy="1276517"/>
          </a:xfrm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9507D614-A762-3FFB-D9DE-A03E42CF6F46}"/>
                </a:ext>
              </a:extLst>
            </p:cNvPr>
            <p:cNvSpPr/>
            <p:nvPr/>
          </p:nvSpPr>
          <p:spPr>
            <a:xfrm>
              <a:off x="3592890" y="2003439"/>
              <a:ext cx="2089550" cy="1276517"/>
            </a:xfrm>
            <a:custGeom>
              <a:avLst/>
              <a:gdLst>
                <a:gd name="connsiteX0" fmla="*/ 0 w 2089550"/>
                <a:gd name="connsiteY0" fmla="*/ 1112385 h 1276517"/>
                <a:gd name="connsiteX1" fmla="*/ 21107 w 2089550"/>
                <a:gd name="connsiteY1" fmla="*/ 1119864 h 1276517"/>
                <a:gd name="connsiteX2" fmla="*/ 42213 w 2089550"/>
                <a:gd name="connsiteY2" fmla="*/ 1128472 h 1276517"/>
                <a:gd name="connsiteX3" fmla="*/ 63320 w 2089550"/>
                <a:gd name="connsiteY3" fmla="*/ 1138209 h 1276517"/>
                <a:gd name="connsiteX4" fmla="*/ 84428 w 2089550"/>
                <a:gd name="connsiteY4" fmla="*/ 1149006 h 1276517"/>
                <a:gd name="connsiteX5" fmla="*/ 105534 w 2089550"/>
                <a:gd name="connsiteY5" fmla="*/ 1160726 h 1276517"/>
                <a:gd name="connsiteX6" fmla="*/ 126641 w 2089550"/>
                <a:gd name="connsiteY6" fmla="*/ 1173142 h 1276517"/>
                <a:gd name="connsiteX7" fmla="*/ 147747 w 2089550"/>
                <a:gd name="connsiteY7" fmla="*/ 1185911 h 1276517"/>
                <a:gd name="connsiteX8" fmla="*/ 168854 w 2089550"/>
                <a:gd name="connsiteY8" fmla="*/ 1198601 h 1276517"/>
                <a:gd name="connsiteX9" fmla="*/ 189960 w 2089550"/>
                <a:gd name="connsiteY9" fmla="*/ 1210641 h 1276517"/>
                <a:gd name="connsiteX10" fmla="*/ 211067 w 2089550"/>
                <a:gd name="connsiteY10" fmla="*/ 1221392 h 1276517"/>
                <a:gd name="connsiteX11" fmla="*/ 232173 w 2089550"/>
                <a:gd name="connsiteY11" fmla="*/ 1230114 h 1276517"/>
                <a:gd name="connsiteX12" fmla="*/ 253280 w 2089550"/>
                <a:gd name="connsiteY12" fmla="*/ 1236032 h 1276517"/>
                <a:gd name="connsiteX13" fmla="*/ 274386 w 2089550"/>
                <a:gd name="connsiteY13" fmla="*/ 1238346 h 1276517"/>
                <a:gd name="connsiteX14" fmla="*/ 295493 w 2089550"/>
                <a:gd name="connsiteY14" fmla="*/ 1236317 h 1276517"/>
                <a:gd name="connsiteX15" fmla="*/ 316600 w 2089550"/>
                <a:gd name="connsiteY15" fmla="*/ 1229248 h 1276517"/>
                <a:gd name="connsiteX16" fmla="*/ 337707 w 2089550"/>
                <a:gd name="connsiteY16" fmla="*/ 1216604 h 1276517"/>
                <a:gd name="connsiteX17" fmla="*/ 358813 w 2089550"/>
                <a:gd name="connsiteY17" fmla="*/ 1197997 h 1276517"/>
                <a:gd name="connsiteX18" fmla="*/ 379920 w 2089550"/>
                <a:gd name="connsiteY18" fmla="*/ 1173245 h 1276517"/>
                <a:gd name="connsiteX19" fmla="*/ 401026 w 2089550"/>
                <a:gd name="connsiteY19" fmla="*/ 1142393 h 1276517"/>
                <a:gd name="connsiteX20" fmla="*/ 422133 w 2089550"/>
                <a:gd name="connsiteY20" fmla="*/ 1105715 h 1276517"/>
                <a:gd name="connsiteX21" fmla="*/ 443239 w 2089550"/>
                <a:gd name="connsiteY21" fmla="*/ 1063724 h 1276517"/>
                <a:gd name="connsiteX22" fmla="*/ 464346 w 2089550"/>
                <a:gd name="connsiteY22" fmla="*/ 1017104 h 1276517"/>
                <a:gd name="connsiteX23" fmla="*/ 485452 w 2089550"/>
                <a:gd name="connsiteY23" fmla="*/ 966677 h 1276517"/>
                <a:gd name="connsiteX24" fmla="*/ 506559 w 2089550"/>
                <a:gd name="connsiteY24" fmla="*/ 913353 h 1276517"/>
                <a:gd name="connsiteX25" fmla="*/ 527665 w 2089550"/>
                <a:gd name="connsiteY25" fmla="*/ 858050 h 1276517"/>
                <a:gd name="connsiteX26" fmla="*/ 548773 w 2089550"/>
                <a:gd name="connsiteY26" fmla="*/ 801639 h 1276517"/>
                <a:gd name="connsiteX27" fmla="*/ 569879 w 2089550"/>
                <a:gd name="connsiteY27" fmla="*/ 744924 h 1276517"/>
                <a:gd name="connsiteX28" fmla="*/ 590986 w 2089550"/>
                <a:gd name="connsiteY28" fmla="*/ 688632 h 1276517"/>
                <a:gd name="connsiteX29" fmla="*/ 612094 w 2089550"/>
                <a:gd name="connsiteY29" fmla="*/ 633413 h 1276517"/>
                <a:gd name="connsiteX30" fmla="*/ 633198 w 2089550"/>
                <a:gd name="connsiteY30" fmla="*/ 579860 h 1276517"/>
                <a:gd name="connsiteX31" fmla="*/ 654302 w 2089550"/>
                <a:gd name="connsiteY31" fmla="*/ 528520 h 1276517"/>
                <a:gd name="connsiteX32" fmla="*/ 675417 w 2089550"/>
                <a:gd name="connsiteY32" fmla="*/ 479894 h 1276517"/>
                <a:gd name="connsiteX33" fmla="*/ 696520 w 2089550"/>
                <a:gd name="connsiteY33" fmla="*/ 434442 h 1276517"/>
                <a:gd name="connsiteX34" fmla="*/ 717624 w 2089550"/>
                <a:gd name="connsiteY34" fmla="*/ 392573 h 1276517"/>
                <a:gd name="connsiteX35" fmla="*/ 738728 w 2089550"/>
                <a:gd name="connsiteY35" fmla="*/ 354628 h 1276517"/>
                <a:gd name="connsiteX36" fmla="*/ 759843 w 2089550"/>
                <a:gd name="connsiteY36" fmla="*/ 320866 h 1276517"/>
                <a:gd name="connsiteX37" fmla="*/ 780947 w 2089550"/>
                <a:gd name="connsiteY37" fmla="*/ 291430 h 1276517"/>
                <a:gd name="connsiteX38" fmla="*/ 802051 w 2089550"/>
                <a:gd name="connsiteY38" fmla="*/ 266348 h 1276517"/>
                <a:gd name="connsiteX39" fmla="*/ 823154 w 2089550"/>
                <a:gd name="connsiteY39" fmla="*/ 245526 h 1276517"/>
                <a:gd name="connsiteX40" fmla="*/ 844270 w 2089550"/>
                <a:gd name="connsiteY40" fmla="*/ 228769 h 1276517"/>
                <a:gd name="connsiteX41" fmla="*/ 865373 w 2089550"/>
                <a:gd name="connsiteY41" fmla="*/ 215809 h 1276517"/>
                <a:gd name="connsiteX42" fmla="*/ 886477 w 2089550"/>
                <a:gd name="connsiteY42" fmla="*/ 206355 h 1276517"/>
                <a:gd name="connsiteX43" fmla="*/ 907581 w 2089550"/>
                <a:gd name="connsiteY43" fmla="*/ 200123 h 1276517"/>
                <a:gd name="connsiteX44" fmla="*/ 928696 w 2089550"/>
                <a:gd name="connsiteY44" fmla="*/ 196867 h 1276517"/>
                <a:gd name="connsiteX45" fmla="*/ 949800 w 2089550"/>
                <a:gd name="connsiteY45" fmla="*/ 196391 h 1276517"/>
                <a:gd name="connsiteX46" fmla="*/ 970903 w 2089550"/>
                <a:gd name="connsiteY46" fmla="*/ 198560 h 1276517"/>
                <a:gd name="connsiteX47" fmla="*/ 992007 w 2089550"/>
                <a:gd name="connsiteY47" fmla="*/ 203274 h 1276517"/>
                <a:gd name="connsiteX48" fmla="*/ 1013122 w 2089550"/>
                <a:gd name="connsiteY48" fmla="*/ 210451 h 1276517"/>
                <a:gd name="connsiteX49" fmla="*/ 1034226 w 2089550"/>
                <a:gd name="connsiteY49" fmla="*/ 220000 h 1276517"/>
                <a:gd name="connsiteX50" fmla="*/ 1055330 w 2089550"/>
                <a:gd name="connsiteY50" fmla="*/ 231787 h 1276517"/>
                <a:gd name="connsiteX51" fmla="*/ 1076434 w 2089550"/>
                <a:gd name="connsiteY51" fmla="*/ 245627 h 1276517"/>
                <a:gd name="connsiteX52" fmla="*/ 1097549 w 2089550"/>
                <a:gd name="connsiteY52" fmla="*/ 261287 h 1276517"/>
                <a:gd name="connsiteX53" fmla="*/ 1118652 w 2089550"/>
                <a:gd name="connsiteY53" fmla="*/ 278500 h 1276517"/>
                <a:gd name="connsiteX54" fmla="*/ 1139756 w 2089550"/>
                <a:gd name="connsiteY54" fmla="*/ 296997 h 1276517"/>
                <a:gd name="connsiteX55" fmla="*/ 1160860 w 2089550"/>
                <a:gd name="connsiteY55" fmla="*/ 316544 h 1276517"/>
                <a:gd name="connsiteX56" fmla="*/ 1181975 w 2089550"/>
                <a:gd name="connsiteY56" fmla="*/ 336956 h 1276517"/>
                <a:gd name="connsiteX57" fmla="*/ 1203079 w 2089550"/>
                <a:gd name="connsiteY57" fmla="*/ 358124 h 1276517"/>
                <a:gd name="connsiteX58" fmla="*/ 1224183 w 2089550"/>
                <a:gd name="connsiteY58" fmla="*/ 380009 h 1276517"/>
                <a:gd name="connsiteX59" fmla="*/ 1245286 w 2089550"/>
                <a:gd name="connsiteY59" fmla="*/ 402626 h 1276517"/>
                <a:gd name="connsiteX60" fmla="*/ 1266401 w 2089550"/>
                <a:gd name="connsiteY60" fmla="*/ 426024 h 1276517"/>
                <a:gd name="connsiteX61" fmla="*/ 1287505 w 2089550"/>
                <a:gd name="connsiteY61" fmla="*/ 450250 h 1276517"/>
                <a:gd name="connsiteX62" fmla="*/ 1308609 w 2089550"/>
                <a:gd name="connsiteY62" fmla="*/ 475313 h 1276517"/>
                <a:gd name="connsiteX63" fmla="*/ 1329713 w 2089550"/>
                <a:gd name="connsiteY63" fmla="*/ 501170 h 1276517"/>
                <a:gd name="connsiteX64" fmla="*/ 1350828 w 2089550"/>
                <a:gd name="connsiteY64" fmla="*/ 527709 h 1276517"/>
                <a:gd name="connsiteX65" fmla="*/ 1371932 w 2089550"/>
                <a:gd name="connsiteY65" fmla="*/ 554770 h 1276517"/>
                <a:gd name="connsiteX66" fmla="*/ 1393035 w 2089550"/>
                <a:gd name="connsiteY66" fmla="*/ 582166 h 1276517"/>
                <a:gd name="connsiteX67" fmla="*/ 1414139 w 2089550"/>
                <a:gd name="connsiteY67" fmla="*/ 609711 h 1276517"/>
                <a:gd name="connsiteX68" fmla="*/ 1435254 w 2089550"/>
                <a:gd name="connsiteY68" fmla="*/ 637257 h 1276517"/>
                <a:gd name="connsiteX69" fmla="*/ 1456358 w 2089550"/>
                <a:gd name="connsiteY69" fmla="*/ 664700 h 1276517"/>
                <a:gd name="connsiteX70" fmla="*/ 1477462 w 2089550"/>
                <a:gd name="connsiteY70" fmla="*/ 691996 h 1276517"/>
                <a:gd name="connsiteX71" fmla="*/ 1498565 w 2089550"/>
                <a:gd name="connsiteY71" fmla="*/ 719142 h 1276517"/>
                <a:gd name="connsiteX72" fmla="*/ 1519681 w 2089550"/>
                <a:gd name="connsiteY72" fmla="*/ 746163 h 1276517"/>
                <a:gd name="connsiteX73" fmla="*/ 1540784 w 2089550"/>
                <a:gd name="connsiteY73" fmla="*/ 773085 h 1276517"/>
                <a:gd name="connsiteX74" fmla="*/ 1561888 w 2089550"/>
                <a:gd name="connsiteY74" fmla="*/ 799911 h 1276517"/>
                <a:gd name="connsiteX75" fmla="*/ 1582992 w 2089550"/>
                <a:gd name="connsiteY75" fmla="*/ 826603 h 1276517"/>
                <a:gd name="connsiteX76" fmla="*/ 1604107 w 2089550"/>
                <a:gd name="connsiteY76" fmla="*/ 853084 h 1276517"/>
                <a:gd name="connsiteX77" fmla="*/ 1625211 w 2089550"/>
                <a:gd name="connsiteY77" fmla="*/ 879255 h 1276517"/>
                <a:gd name="connsiteX78" fmla="*/ 1646314 w 2089550"/>
                <a:gd name="connsiteY78" fmla="*/ 905030 h 1276517"/>
                <a:gd name="connsiteX79" fmla="*/ 1667418 w 2089550"/>
                <a:gd name="connsiteY79" fmla="*/ 930375 h 1276517"/>
                <a:gd name="connsiteX80" fmla="*/ 1688533 w 2089550"/>
                <a:gd name="connsiteY80" fmla="*/ 955298 h 1276517"/>
                <a:gd name="connsiteX81" fmla="*/ 1709637 w 2089550"/>
                <a:gd name="connsiteY81" fmla="*/ 979902 h 1276517"/>
                <a:gd name="connsiteX82" fmla="*/ 1730741 w 2089550"/>
                <a:gd name="connsiteY82" fmla="*/ 1004312 h 1276517"/>
                <a:gd name="connsiteX83" fmla="*/ 1751845 w 2089550"/>
                <a:gd name="connsiteY83" fmla="*/ 1028631 h 1276517"/>
                <a:gd name="connsiteX84" fmla="*/ 1772960 w 2089550"/>
                <a:gd name="connsiteY84" fmla="*/ 1052916 h 1276517"/>
                <a:gd name="connsiteX85" fmla="*/ 1794063 w 2089550"/>
                <a:gd name="connsiteY85" fmla="*/ 1077098 h 1276517"/>
                <a:gd name="connsiteX86" fmla="*/ 1815167 w 2089550"/>
                <a:gd name="connsiteY86" fmla="*/ 1100995 h 1276517"/>
                <a:gd name="connsiteX87" fmla="*/ 1836271 w 2089550"/>
                <a:gd name="connsiteY87" fmla="*/ 1124310 h 1276517"/>
                <a:gd name="connsiteX88" fmla="*/ 1857386 w 2089550"/>
                <a:gd name="connsiteY88" fmla="*/ 1146691 h 1276517"/>
                <a:gd name="connsiteX89" fmla="*/ 1878490 w 2089550"/>
                <a:gd name="connsiteY89" fmla="*/ 1167772 h 1276517"/>
                <a:gd name="connsiteX90" fmla="*/ 1899594 w 2089550"/>
                <a:gd name="connsiteY90" fmla="*/ 1187223 h 1276517"/>
                <a:gd name="connsiteX91" fmla="*/ 1920697 w 2089550"/>
                <a:gd name="connsiteY91" fmla="*/ 1204781 h 1276517"/>
                <a:gd name="connsiteX92" fmla="*/ 1941812 w 2089550"/>
                <a:gd name="connsiteY92" fmla="*/ 1220275 h 1276517"/>
                <a:gd name="connsiteX93" fmla="*/ 1962916 w 2089550"/>
                <a:gd name="connsiteY93" fmla="*/ 1233637 h 1276517"/>
                <a:gd name="connsiteX94" fmla="*/ 1984020 w 2089550"/>
                <a:gd name="connsiteY94" fmla="*/ 1244902 h 1276517"/>
                <a:gd name="connsiteX95" fmla="*/ 2005124 w 2089550"/>
                <a:gd name="connsiteY95" fmla="*/ 1254239 h 1276517"/>
                <a:gd name="connsiteX96" fmla="*/ 2026239 w 2089550"/>
                <a:gd name="connsiteY96" fmla="*/ 1261821 h 1276517"/>
                <a:gd name="connsiteX97" fmla="*/ 2047343 w 2089550"/>
                <a:gd name="connsiteY97" fmla="*/ 1267909 h 1276517"/>
                <a:gd name="connsiteX98" fmla="*/ 2068446 w 2089550"/>
                <a:gd name="connsiteY98" fmla="*/ 1272732 h 1276517"/>
                <a:gd name="connsiteX99" fmla="*/ 2089550 w 2089550"/>
                <a:gd name="connsiteY99" fmla="*/ 1276517 h 1276517"/>
                <a:gd name="connsiteX100" fmla="*/ 2089550 w 2089550"/>
                <a:gd name="connsiteY100" fmla="*/ 789829 h 1276517"/>
                <a:gd name="connsiteX101" fmla="*/ 2068446 w 2089550"/>
                <a:gd name="connsiteY101" fmla="*/ 794515 h 1276517"/>
                <a:gd name="connsiteX102" fmla="*/ 2047343 w 2089550"/>
                <a:gd name="connsiteY102" fmla="*/ 798833 h 1276517"/>
                <a:gd name="connsiteX103" fmla="*/ 2026239 w 2089550"/>
                <a:gd name="connsiteY103" fmla="*/ 802764 h 1276517"/>
                <a:gd name="connsiteX104" fmla="*/ 2005124 w 2089550"/>
                <a:gd name="connsiteY104" fmla="*/ 806332 h 1276517"/>
                <a:gd name="connsiteX105" fmla="*/ 1984020 w 2089550"/>
                <a:gd name="connsiteY105" fmla="*/ 809574 h 1276517"/>
                <a:gd name="connsiteX106" fmla="*/ 1962916 w 2089550"/>
                <a:gd name="connsiteY106" fmla="*/ 812517 h 1276517"/>
                <a:gd name="connsiteX107" fmla="*/ 1941812 w 2089550"/>
                <a:gd name="connsiteY107" fmla="*/ 815144 h 1276517"/>
                <a:gd name="connsiteX108" fmla="*/ 1920697 w 2089550"/>
                <a:gd name="connsiteY108" fmla="*/ 817375 h 1276517"/>
                <a:gd name="connsiteX109" fmla="*/ 1899594 w 2089550"/>
                <a:gd name="connsiteY109" fmla="*/ 819051 h 1276517"/>
                <a:gd name="connsiteX110" fmla="*/ 1878490 w 2089550"/>
                <a:gd name="connsiteY110" fmla="*/ 819932 h 1276517"/>
                <a:gd name="connsiteX111" fmla="*/ 1857386 w 2089550"/>
                <a:gd name="connsiteY111" fmla="*/ 819711 h 1276517"/>
                <a:gd name="connsiteX112" fmla="*/ 1836271 w 2089550"/>
                <a:gd name="connsiteY112" fmla="*/ 818035 h 1276517"/>
                <a:gd name="connsiteX113" fmla="*/ 1815167 w 2089550"/>
                <a:gd name="connsiteY113" fmla="*/ 814539 h 1276517"/>
                <a:gd name="connsiteX114" fmla="*/ 1794063 w 2089550"/>
                <a:gd name="connsiteY114" fmla="*/ 808891 h 1276517"/>
                <a:gd name="connsiteX115" fmla="*/ 1772960 w 2089550"/>
                <a:gd name="connsiteY115" fmla="*/ 800838 h 1276517"/>
                <a:gd name="connsiteX116" fmla="*/ 1751845 w 2089550"/>
                <a:gd name="connsiteY116" fmla="*/ 790250 h 1276517"/>
                <a:gd name="connsiteX117" fmla="*/ 1730741 w 2089550"/>
                <a:gd name="connsiteY117" fmla="*/ 777131 h 1276517"/>
                <a:gd name="connsiteX118" fmla="*/ 1709637 w 2089550"/>
                <a:gd name="connsiteY118" fmla="*/ 761619 h 1276517"/>
                <a:gd name="connsiteX119" fmla="*/ 1688533 w 2089550"/>
                <a:gd name="connsiteY119" fmla="*/ 743943 h 1276517"/>
                <a:gd name="connsiteX120" fmla="*/ 1667418 w 2089550"/>
                <a:gd name="connsiteY120" fmla="*/ 724364 h 1276517"/>
                <a:gd name="connsiteX121" fmla="*/ 1646314 w 2089550"/>
                <a:gd name="connsiteY121" fmla="*/ 703136 h 1276517"/>
                <a:gd name="connsiteX122" fmla="*/ 1625211 w 2089550"/>
                <a:gd name="connsiteY122" fmla="*/ 680467 h 1276517"/>
                <a:gd name="connsiteX123" fmla="*/ 1604107 w 2089550"/>
                <a:gd name="connsiteY123" fmla="*/ 656525 h 1276517"/>
                <a:gd name="connsiteX124" fmla="*/ 1582992 w 2089550"/>
                <a:gd name="connsiteY124" fmla="*/ 631448 h 1276517"/>
                <a:gd name="connsiteX125" fmla="*/ 1561888 w 2089550"/>
                <a:gd name="connsiteY125" fmla="*/ 605377 h 1276517"/>
                <a:gd name="connsiteX126" fmla="*/ 1540784 w 2089550"/>
                <a:gd name="connsiteY126" fmla="*/ 578483 h 1276517"/>
                <a:gd name="connsiteX127" fmla="*/ 1519681 w 2089550"/>
                <a:gd name="connsiteY127" fmla="*/ 550972 h 1276517"/>
                <a:gd name="connsiteX128" fmla="*/ 1498565 w 2089550"/>
                <a:gd name="connsiteY128" fmla="*/ 523081 h 1276517"/>
                <a:gd name="connsiteX129" fmla="*/ 1477462 w 2089550"/>
                <a:gd name="connsiteY129" fmla="*/ 495060 h 1276517"/>
                <a:gd name="connsiteX130" fmla="*/ 1456358 w 2089550"/>
                <a:gd name="connsiteY130" fmla="*/ 467139 h 1276517"/>
                <a:gd name="connsiteX131" fmla="*/ 1435254 w 2089550"/>
                <a:gd name="connsiteY131" fmla="*/ 439503 h 1276517"/>
                <a:gd name="connsiteX132" fmla="*/ 1414139 w 2089550"/>
                <a:gd name="connsiteY132" fmla="*/ 412267 h 1276517"/>
                <a:gd name="connsiteX133" fmla="*/ 1393035 w 2089550"/>
                <a:gd name="connsiteY133" fmla="*/ 385479 h 1276517"/>
                <a:gd name="connsiteX134" fmla="*/ 1371932 w 2089550"/>
                <a:gd name="connsiteY134" fmla="*/ 359120 h 1276517"/>
                <a:gd name="connsiteX135" fmla="*/ 1350828 w 2089550"/>
                <a:gd name="connsiteY135" fmla="*/ 333132 h 1276517"/>
                <a:gd name="connsiteX136" fmla="*/ 1329713 w 2089550"/>
                <a:gd name="connsiteY136" fmla="*/ 307449 h 1276517"/>
                <a:gd name="connsiteX137" fmla="*/ 1308609 w 2089550"/>
                <a:gd name="connsiteY137" fmla="*/ 282026 h 1276517"/>
                <a:gd name="connsiteX138" fmla="*/ 1287505 w 2089550"/>
                <a:gd name="connsiteY138" fmla="*/ 256880 h 1276517"/>
                <a:gd name="connsiteX139" fmla="*/ 1266401 w 2089550"/>
                <a:gd name="connsiteY139" fmla="*/ 232092 h 1276517"/>
                <a:gd name="connsiteX140" fmla="*/ 1245286 w 2089550"/>
                <a:gd name="connsiteY140" fmla="*/ 207814 h 1276517"/>
                <a:gd name="connsiteX141" fmla="*/ 1224183 w 2089550"/>
                <a:gd name="connsiteY141" fmla="*/ 184238 h 1276517"/>
                <a:gd name="connsiteX142" fmla="*/ 1203079 w 2089550"/>
                <a:gd name="connsiteY142" fmla="*/ 161568 h 1276517"/>
                <a:gd name="connsiteX143" fmla="*/ 1181975 w 2089550"/>
                <a:gd name="connsiteY143" fmla="*/ 139996 h 1276517"/>
                <a:gd name="connsiteX144" fmla="*/ 1160860 w 2089550"/>
                <a:gd name="connsiteY144" fmla="*/ 119664 h 1276517"/>
                <a:gd name="connsiteX145" fmla="*/ 1139756 w 2089550"/>
                <a:gd name="connsiteY145" fmla="*/ 100666 h 1276517"/>
                <a:gd name="connsiteX146" fmla="*/ 1118652 w 2089550"/>
                <a:gd name="connsiteY146" fmla="*/ 83051 h 1276517"/>
                <a:gd name="connsiteX147" fmla="*/ 1097549 w 2089550"/>
                <a:gd name="connsiteY147" fmla="*/ 66831 h 1276517"/>
                <a:gd name="connsiteX148" fmla="*/ 1076434 w 2089550"/>
                <a:gd name="connsiteY148" fmla="*/ 52022 h 1276517"/>
                <a:gd name="connsiteX149" fmla="*/ 1055330 w 2089550"/>
                <a:gd name="connsiteY149" fmla="*/ 38670 h 1276517"/>
                <a:gd name="connsiteX150" fmla="*/ 1034226 w 2089550"/>
                <a:gd name="connsiteY150" fmla="*/ 26881 h 1276517"/>
                <a:gd name="connsiteX151" fmla="*/ 1013122 w 2089550"/>
                <a:gd name="connsiteY151" fmla="*/ 16840 h 1276517"/>
                <a:gd name="connsiteX152" fmla="*/ 992007 w 2089550"/>
                <a:gd name="connsiteY152" fmla="*/ 8810 h 1276517"/>
                <a:gd name="connsiteX153" fmla="*/ 970903 w 2089550"/>
                <a:gd name="connsiteY153" fmla="*/ 3103 h 1276517"/>
                <a:gd name="connsiteX154" fmla="*/ 949800 w 2089550"/>
                <a:gd name="connsiteY154" fmla="*/ 60 h 1276517"/>
                <a:gd name="connsiteX155" fmla="*/ 928696 w 2089550"/>
                <a:gd name="connsiteY155" fmla="*/ 0 h 1276517"/>
                <a:gd name="connsiteX156" fmla="*/ 907581 w 2089550"/>
                <a:gd name="connsiteY156" fmla="*/ 3197 h 1276517"/>
                <a:gd name="connsiteX157" fmla="*/ 886477 w 2089550"/>
                <a:gd name="connsiteY157" fmla="*/ 9861 h 1276517"/>
                <a:gd name="connsiteX158" fmla="*/ 865373 w 2089550"/>
                <a:gd name="connsiteY158" fmla="*/ 20129 h 1276517"/>
                <a:gd name="connsiteX159" fmla="*/ 844270 w 2089550"/>
                <a:gd name="connsiteY159" fmla="*/ 34075 h 1276517"/>
                <a:gd name="connsiteX160" fmla="*/ 823154 w 2089550"/>
                <a:gd name="connsiteY160" fmla="*/ 51732 h 1276517"/>
                <a:gd name="connsiteX161" fmla="*/ 802051 w 2089550"/>
                <a:gd name="connsiteY161" fmla="*/ 73120 h 1276517"/>
                <a:gd name="connsiteX162" fmla="*/ 780947 w 2089550"/>
                <a:gd name="connsiteY162" fmla="*/ 98268 h 1276517"/>
                <a:gd name="connsiteX163" fmla="*/ 759843 w 2089550"/>
                <a:gd name="connsiteY163" fmla="*/ 127234 h 1276517"/>
                <a:gd name="connsiteX164" fmla="*/ 738728 w 2089550"/>
                <a:gd name="connsiteY164" fmla="*/ 160097 h 1276517"/>
                <a:gd name="connsiteX165" fmla="*/ 717624 w 2089550"/>
                <a:gd name="connsiteY165" fmla="*/ 196931 h 1276517"/>
                <a:gd name="connsiteX166" fmla="*/ 696520 w 2089550"/>
                <a:gd name="connsiteY166" fmla="*/ 237760 h 1276517"/>
                <a:gd name="connsiteX167" fmla="*/ 675417 w 2089550"/>
                <a:gd name="connsiteY167" fmla="*/ 282513 h 1276517"/>
                <a:gd name="connsiteX168" fmla="*/ 654302 w 2089550"/>
                <a:gd name="connsiteY168" fmla="*/ 330975 h 1276517"/>
                <a:gd name="connsiteX169" fmla="*/ 633198 w 2089550"/>
                <a:gd name="connsiteY169" fmla="*/ 382752 h 1276517"/>
                <a:gd name="connsiteX170" fmla="*/ 612094 w 2089550"/>
                <a:gd name="connsiteY170" fmla="*/ 437259 h 1276517"/>
                <a:gd name="connsiteX171" fmla="*/ 590986 w 2089550"/>
                <a:gd name="connsiteY171" fmla="*/ 493729 h 1276517"/>
                <a:gd name="connsiteX172" fmla="*/ 569879 w 2089550"/>
                <a:gd name="connsiteY172" fmla="*/ 551237 h 1276517"/>
                <a:gd name="connsiteX173" fmla="*/ 548773 w 2089550"/>
                <a:gd name="connsiteY173" fmla="*/ 608757 h 1276517"/>
                <a:gd name="connsiteX174" fmla="*/ 527665 w 2089550"/>
                <a:gd name="connsiteY174" fmla="*/ 665223 h 1276517"/>
                <a:gd name="connsiteX175" fmla="*/ 506559 w 2089550"/>
                <a:gd name="connsiteY175" fmla="*/ 719609 h 1276517"/>
                <a:gd name="connsiteX176" fmla="*/ 485452 w 2089550"/>
                <a:gd name="connsiteY176" fmla="*/ 770992 h 1276517"/>
                <a:gd name="connsiteX177" fmla="*/ 464346 w 2089550"/>
                <a:gd name="connsiteY177" fmla="*/ 818602 h 1276517"/>
                <a:gd name="connsiteX178" fmla="*/ 443239 w 2089550"/>
                <a:gd name="connsiteY178" fmla="*/ 861839 h 1276517"/>
                <a:gd name="connsiteX179" fmla="*/ 422133 w 2089550"/>
                <a:gd name="connsiteY179" fmla="*/ 900276 h 1276517"/>
                <a:gd name="connsiteX180" fmla="*/ 401026 w 2089550"/>
                <a:gd name="connsiteY180" fmla="*/ 933670 h 1276517"/>
                <a:gd name="connsiteX181" fmla="*/ 379920 w 2089550"/>
                <a:gd name="connsiteY181" fmla="*/ 961888 h 1276517"/>
                <a:gd name="connsiteX182" fmla="*/ 358813 w 2089550"/>
                <a:gd name="connsiteY182" fmla="*/ 984976 h 1276517"/>
                <a:gd name="connsiteX183" fmla="*/ 337707 w 2089550"/>
                <a:gd name="connsiteY183" fmla="*/ 1003081 h 1276517"/>
                <a:gd name="connsiteX184" fmla="*/ 316600 w 2089550"/>
                <a:gd name="connsiteY184" fmla="*/ 1016454 h 1276517"/>
                <a:gd name="connsiteX185" fmla="*/ 295493 w 2089550"/>
                <a:gd name="connsiteY185" fmla="*/ 1025427 h 1276517"/>
                <a:gd name="connsiteX186" fmla="*/ 274386 w 2089550"/>
                <a:gd name="connsiteY186" fmla="*/ 1030444 h 1276517"/>
                <a:gd name="connsiteX187" fmla="*/ 253280 w 2089550"/>
                <a:gd name="connsiteY187" fmla="*/ 1031949 h 1276517"/>
                <a:gd name="connsiteX188" fmla="*/ 232173 w 2089550"/>
                <a:gd name="connsiteY188" fmla="*/ 1030444 h 1276517"/>
                <a:gd name="connsiteX189" fmla="*/ 211067 w 2089550"/>
                <a:gd name="connsiteY189" fmla="*/ 1026453 h 1276517"/>
                <a:gd name="connsiteX190" fmla="*/ 189960 w 2089550"/>
                <a:gd name="connsiteY190" fmla="*/ 1020491 h 1276517"/>
                <a:gd name="connsiteX191" fmla="*/ 168854 w 2089550"/>
                <a:gd name="connsiteY191" fmla="*/ 1013046 h 1276517"/>
                <a:gd name="connsiteX192" fmla="*/ 147747 w 2089550"/>
                <a:gd name="connsiteY192" fmla="*/ 1004586 h 1276517"/>
                <a:gd name="connsiteX193" fmla="*/ 126641 w 2089550"/>
                <a:gd name="connsiteY193" fmla="*/ 995545 h 1276517"/>
                <a:gd name="connsiteX194" fmla="*/ 105534 w 2089550"/>
                <a:gd name="connsiteY194" fmla="*/ 986298 h 1276517"/>
                <a:gd name="connsiteX195" fmla="*/ 84428 w 2089550"/>
                <a:gd name="connsiteY195" fmla="*/ 977166 h 1276517"/>
                <a:gd name="connsiteX196" fmla="*/ 63320 w 2089550"/>
                <a:gd name="connsiteY196" fmla="*/ 968421 h 1276517"/>
                <a:gd name="connsiteX197" fmla="*/ 42213 w 2089550"/>
                <a:gd name="connsiteY197" fmla="*/ 960246 h 1276517"/>
                <a:gd name="connsiteX198" fmla="*/ 21107 w 2089550"/>
                <a:gd name="connsiteY198" fmla="*/ 952790 h 1276517"/>
                <a:gd name="connsiteX199" fmla="*/ 0 w 2089550"/>
                <a:gd name="connsiteY199" fmla="*/ 946143 h 12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276517">
                  <a:moveTo>
                    <a:pt x="0" y="1112385"/>
                  </a:moveTo>
                  <a:lnTo>
                    <a:pt x="21107" y="1119864"/>
                  </a:lnTo>
                  <a:lnTo>
                    <a:pt x="42213" y="1128472"/>
                  </a:lnTo>
                  <a:lnTo>
                    <a:pt x="63320" y="1138209"/>
                  </a:lnTo>
                  <a:lnTo>
                    <a:pt x="84428" y="1149006"/>
                  </a:lnTo>
                  <a:lnTo>
                    <a:pt x="105534" y="1160726"/>
                  </a:lnTo>
                  <a:lnTo>
                    <a:pt x="126641" y="1173142"/>
                  </a:lnTo>
                  <a:lnTo>
                    <a:pt x="147747" y="1185911"/>
                  </a:lnTo>
                  <a:lnTo>
                    <a:pt x="168854" y="1198601"/>
                  </a:lnTo>
                  <a:lnTo>
                    <a:pt x="189960" y="1210641"/>
                  </a:lnTo>
                  <a:lnTo>
                    <a:pt x="211067" y="1221392"/>
                  </a:lnTo>
                  <a:lnTo>
                    <a:pt x="232173" y="1230114"/>
                  </a:lnTo>
                  <a:lnTo>
                    <a:pt x="253280" y="1236032"/>
                  </a:lnTo>
                  <a:lnTo>
                    <a:pt x="274386" y="1238346"/>
                  </a:lnTo>
                  <a:lnTo>
                    <a:pt x="295493" y="1236317"/>
                  </a:lnTo>
                  <a:lnTo>
                    <a:pt x="316600" y="1229248"/>
                  </a:lnTo>
                  <a:lnTo>
                    <a:pt x="337707" y="1216604"/>
                  </a:lnTo>
                  <a:lnTo>
                    <a:pt x="358813" y="1197997"/>
                  </a:lnTo>
                  <a:lnTo>
                    <a:pt x="379920" y="1173245"/>
                  </a:lnTo>
                  <a:lnTo>
                    <a:pt x="401026" y="1142393"/>
                  </a:lnTo>
                  <a:lnTo>
                    <a:pt x="422133" y="1105715"/>
                  </a:lnTo>
                  <a:lnTo>
                    <a:pt x="443239" y="1063724"/>
                  </a:lnTo>
                  <a:lnTo>
                    <a:pt x="464346" y="1017104"/>
                  </a:lnTo>
                  <a:lnTo>
                    <a:pt x="485452" y="966677"/>
                  </a:lnTo>
                  <a:lnTo>
                    <a:pt x="506559" y="913353"/>
                  </a:lnTo>
                  <a:lnTo>
                    <a:pt x="527665" y="858050"/>
                  </a:lnTo>
                  <a:lnTo>
                    <a:pt x="548773" y="801639"/>
                  </a:lnTo>
                  <a:lnTo>
                    <a:pt x="569879" y="744924"/>
                  </a:lnTo>
                  <a:lnTo>
                    <a:pt x="590986" y="688632"/>
                  </a:lnTo>
                  <a:lnTo>
                    <a:pt x="612094" y="633413"/>
                  </a:lnTo>
                  <a:lnTo>
                    <a:pt x="633198" y="579860"/>
                  </a:lnTo>
                  <a:lnTo>
                    <a:pt x="654302" y="528520"/>
                  </a:lnTo>
                  <a:lnTo>
                    <a:pt x="675417" y="479894"/>
                  </a:lnTo>
                  <a:lnTo>
                    <a:pt x="696520" y="434442"/>
                  </a:lnTo>
                  <a:lnTo>
                    <a:pt x="717624" y="392573"/>
                  </a:lnTo>
                  <a:lnTo>
                    <a:pt x="738728" y="354628"/>
                  </a:lnTo>
                  <a:lnTo>
                    <a:pt x="759843" y="320866"/>
                  </a:lnTo>
                  <a:lnTo>
                    <a:pt x="780947" y="291430"/>
                  </a:lnTo>
                  <a:lnTo>
                    <a:pt x="802051" y="266348"/>
                  </a:lnTo>
                  <a:lnTo>
                    <a:pt x="823154" y="245526"/>
                  </a:lnTo>
                  <a:lnTo>
                    <a:pt x="844270" y="228769"/>
                  </a:lnTo>
                  <a:lnTo>
                    <a:pt x="865373" y="215809"/>
                  </a:lnTo>
                  <a:lnTo>
                    <a:pt x="886477" y="206355"/>
                  </a:lnTo>
                  <a:lnTo>
                    <a:pt x="907581" y="200123"/>
                  </a:lnTo>
                  <a:lnTo>
                    <a:pt x="928696" y="196867"/>
                  </a:lnTo>
                  <a:lnTo>
                    <a:pt x="949800" y="196391"/>
                  </a:lnTo>
                  <a:lnTo>
                    <a:pt x="970903" y="198560"/>
                  </a:lnTo>
                  <a:lnTo>
                    <a:pt x="992007" y="203274"/>
                  </a:lnTo>
                  <a:lnTo>
                    <a:pt x="1013122" y="210451"/>
                  </a:lnTo>
                  <a:lnTo>
                    <a:pt x="1034226" y="220000"/>
                  </a:lnTo>
                  <a:lnTo>
                    <a:pt x="1055330" y="231787"/>
                  </a:lnTo>
                  <a:lnTo>
                    <a:pt x="1076434" y="245627"/>
                  </a:lnTo>
                  <a:lnTo>
                    <a:pt x="1097549" y="261287"/>
                  </a:lnTo>
                  <a:lnTo>
                    <a:pt x="1118652" y="278500"/>
                  </a:lnTo>
                  <a:lnTo>
                    <a:pt x="1139756" y="296997"/>
                  </a:lnTo>
                  <a:lnTo>
                    <a:pt x="1160860" y="316544"/>
                  </a:lnTo>
                  <a:lnTo>
                    <a:pt x="1181975" y="336956"/>
                  </a:lnTo>
                  <a:lnTo>
                    <a:pt x="1203079" y="358124"/>
                  </a:lnTo>
                  <a:lnTo>
                    <a:pt x="1224183" y="380009"/>
                  </a:lnTo>
                  <a:lnTo>
                    <a:pt x="1245286" y="402626"/>
                  </a:lnTo>
                  <a:lnTo>
                    <a:pt x="1266401" y="426024"/>
                  </a:lnTo>
                  <a:lnTo>
                    <a:pt x="1287505" y="450250"/>
                  </a:lnTo>
                  <a:lnTo>
                    <a:pt x="1308609" y="475313"/>
                  </a:lnTo>
                  <a:lnTo>
                    <a:pt x="1329713" y="501170"/>
                  </a:lnTo>
                  <a:lnTo>
                    <a:pt x="1350828" y="527709"/>
                  </a:lnTo>
                  <a:lnTo>
                    <a:pt x="1371932" y="554770"/>
                  </a:lnTo>
                  <a:lnTo>
                    <a:pt x="1393035" y="582166"/>
                  </a:lnTo>
                  <a:lnTo>
                    <a:pt x="1414139" y="609711"/>
                  </a:lnTo>
                  <a:lnTo>
                    <a:pt x="1435254" y="637257"/>
                  </a:lnTo>
                  <a:lnTo>
                    <a:pt x="1456358" y="664700"/>
                  </a:lnTo>
                  <a:lnTo>
                    <a:pt x="1477462" y="691996"/>
                  </a:lnTo>
                  <a:lnTo>
                    <a:pt x="1498565" y="719142"/>
                  </a:lnTo>
                  <a:lnTo>
                    <a:pt x="1519681" y="746163"/>
                  </a:lnTo>
                  <a:lnTo>
                    <a:pt x="1540784" y="773085"/>
                  </a:lnTo>
                  <a:lnTo>
                    <a:pt x="1561888" y="799911"/>
                  </a:lnTo>
                  <a:lnTo>
                    <a:pt x="1582992" y="826603"/>
                  </a:lnTo>
                  <a:lnTo>
                    <a:pt x="1604107" y="853084"/>
                  </a:lnTo>
                  <a:lnTo>
                    <a:pt x="1625211" y="879255"/>
                  </a:lnTo>
                  <a:lnTo>
                    <a:pt x="1646314" y="905030"/>
                  </a:lnTo>
                  <a:lnTo>
                    <a:pt x="1667418" y="930375"/>
                  </a:lnTo>
                  <a:lnTo>
                    <a:pt x="1688533" y="955298"/>
                  </a:lnTo>
                  <a:lnTo>
                    <a:pt x="1709637" y="979902"/>
                  </a:lnTo>
                  <a:lnTo>
                    <a:pt x="1730741" y="1004312"/>
                  </a:lnTo>
                  <a:lnTo>
                    <a:pt x="1751845" y="1028631"/>
                  </a:lnTo>
                  <a:lnTo>
                    <a:pt x="1772960" y="1052916"/>
                  </a:lnTo>
                  <a:lnTo>
                    <a:pt x="1794063" y="1077098"/>
                  </a:lnTo>
                  <a:lnTo>
                    <a:pt x="1815167" y="1100995"/>
                  </a:lnTo>
                  <a:lnTo>
                    <a:pt x="1836271" y="1124310"/>
                  </a:lnTo>
                  <a:lnTo>
                    <a:pt x="1857386" y="1146691"/>
                  </a:lnTo>
                  <a:lnTo>
                    <a:pt x="1878490" y="1167772"/>
                  </a:lnTo>
                  <a:lnTo>
                    <a:pt x="1899594" y="1187223"/>
                  </a:lnTo>
                  <a:lnTo>
                    <a:pt x="1920697" y="1204781"/>
                  </a:lnTo>
                  <a:lnTo>
                    <a:pt x="1941812" y="1220275"/>
                  </a:lnTo>
                  <a:lnTo>
                    <a:pt x="1962916" y="1233637"/>
                  </a:lnTo>
                  <a:lnTo>
                    <a:pt x="1984020" y="1244902"/>
                  </a:lnTo>
                  <a:lnTo>
                    <a:pt x="2005124" y="1254239"/>
                  </a:lnTo>
                  <a:lnTo>
                    <a:pt x="2026239" y="1261821"/>
                  </a:lnTo>
                  <a:lnTo>
                    <a:pt x="2047343" y="1267909"/>
                  </a:lnTo>
                  <a:lnTo>
                    <a:pt x="2068446" y="1272732"/>
                  </a:lnTo>
                  <a:lnTo>
                    <a:pt x="2089550" y="1276517"/>
                  </a:lnTo>
                  <a:lnTo>
                    <a:pt x="2089550" y="789829"/>
                  </a:lnTo>
                  <a:lnTo>
                    <a:pt x="2068446" y="794515"/>
                  </a:lnTo>
                  <a:lnTo>
                    <a:pt x="2047343" y="798833"/>
                  </a:lnTo>
                  <a:lnTo>
                    <a:pt x="2026239" y="802764"/>
                  </a:lnTo>
                  <a:lnTo>
                    <a:pt x="2005124" y="806332"/>
                  </a:lnTo>
                  <a:lnTo>
                    <a:pt x="1984020" y="809574"/>
                  </a:lnTo>
                  <a:lnTo>
                    <a:pt x="1962916" y="812517"/>
                  </a:lnTo>
                  <a:lnTo>
                    <a:pt x="1941812" y="815144"/>
                  </a:lnTo>
                  <a:lnTo>
                    <a:pt x="1920697" y="817375"/>
                  </a:lnTo>
                  <a:lnTo>
                    <a:pt x="1899594" y="819051"/>
                  </a:lnTo>
                  <a:lnTo>
                    <a:pt x="1878490" y="819932"/>
                  </a:lnTo>
                  <a:lnTo>
                    <a:pt x="1857386" y="819711"/>
                  </a:lnTo>
                  <a:lnTo>
                    <a:pt x="1836271" y="818035"/>
                  </a:lnTo>
                  <a:lnTo>
                    <a:pt x="1815167" y="814539"/>
                  </a:lnTo>
                  <a:lnTo>
                    <a:pt x="1794063" y="808891"/>
                  </a:lnTo>
                  <a:lnTo>
                    <a:pt x="1772960" y="800838"/>
                  </a:lnTo>
                  <a:lnTo>
                    <a:pt x="1751845" y="790250"/>
                  </a:lnTo>
                  <a:lnTo>
                    <a:pt x="1730741" y="777131"/>
                  </a:lnTo>
                  <a:lnTo>
                    <a:pt x="1709637" y="761619"/>
                  </a:lnTo>
                  <a:lnTo>
                    <a:pt x="1688533" y="743943"/>
                  </a:lnTo>
                  <a:lnTo>
                    <a:pt x="1667418" y="724364"/>
                  </a:lnTo>
                  <a:lnTo>
                    <a:pt x="1646314" y="703136"/>
                  </a:lnTo>
                  <a:lnTo>
                    <a:pt x="1625211" y="680467"/>
                  </a:lnTo>
                  <a:lnTo>
                    <a:pt x="1604107" y="656525"/>
                  </a:lnTo>
                  <a:lnTo>
                    <a:pt x="1582992" y="631448"/>
                  </a:lnTo>
                  <a:lnTo>
                    <a:pt x="1561888" y="605377"/>
                  </a:lnTo>
                  <a:lnTo>
                    <a:pt x="1540784" y="578483"/>
                  </a:lnTo>
                  <a:lnTo>
                    <a:pt x="1519681" y="550972"/>
                  </a:lnTo>
                  <a:lnTo>
                    <a:pt x="1498565" y="523081"/>
                  </a:lnTo>
                  <a:lnTo>
                    <a:pt x="1477462" y="495060"/>
                  </a:lnTo>
                  <a:lnTo>
                    <a:pt x="1456358" y="467139"/>
                  </a:lnTo>
                  <a:lnTo>
                    <a:pt x="1435254" y="439503"/>
                  </a:lnTo>
                  <a:lnTo>
                    <a:pt x="1414139" y="412267"/>
                  </a:lnTo>
                  <a:lnTo>
                    <a:pt x="1393035" y="385479"/>
                  </a:lnTo>
                  <a:lnTo>
                    <a:pt x="1371932" y="359120"/>
                  </a:lnTo>
                  <a:lnTo>
                    <a:pt x="1350828" y="333132"/>
                  </a:lnTo>
                  <a:lnTo>
                    <a:pt x="1329713" y="307449"/>
                  </a:lnTo>
                  <a:lnTo>
                    <a:pt x="1308609" y="282026"/>
                  </a:lnTo>
                  <a:lnTo>
                    <a:pt x="1287505" y="256880"/>
                  </a:lnTo>
                  <a:lnTo>
                    <a:pt x="1266401" y="232092"/>
                  </a:lnTo>
                  <a:lnTo>
                    <a:pt x="1245286" y="207814"/>
                  </a:lnTo>
                  <a:lnTo>
                    <a:pt x="1224183" y="184238"/>
                  </a:lnTo>
                  <a:lnTo>
                    <a:pt x="1203079" y="161568"/>
                  </a:lnTo>
                  <a:lnTo>
                    <a:pt x="1181975" y="139996"/>
                  </a:lnTo>
                  <a:lnTo>
                    <a:pt x="1160860" y="119664"/>
                  </a:lnTo>
                  <a:lnTo>
                    <a:pt x="1139756" y="100666"/>
                  </a:lnTo>
                  <a:lnTo>
                    <a:pt x="1118652" y="83051"/>
                  </a:lnTo>
                  <a:lnTo>
                    <a:pt x="1097549" y="66831"/>
                  </a:lnTo>
                  <a:lnTo>
                    <a:pt x="1076434" y="52022"/>
                  </a:lnTo>
                  <a:lnTo>
                    <a:pt x="1055330" y="38670"/>
                  </a:lnTo>
                  <a:lnTo>
                    <a:pt x="1034226" y="26881"/>
                  </a:lnTo>
                  <a:lnTo>
                    <a:pt x="1013122" y="16840"/>
                  </a:lnTo>
                  <a:lnTo>
                    <a:pt x="992007" y="8810"/>
                  </a:lnTo>
                  <a:lnTo>
                    <a:pt x="970903" y="3103"/>
                  </a:lnTo>
                  <a:lnTo>
                    <a:pt x="949800" y="60"/>
                  </a:lnTo>
                  <a:lnTo>
                    <a:pt x="928696" y="0"/>
                  </a:lnTo>
                  <a:lnTo>
                    <a:pt x="907581" y="3197"/>
                  </a:lnTo>
                  <a:lnTo>
                    <a:pt x="886477" y="9861"/>
                  </a:lnTo>
                  <a:lnTo>
                    <a:pt x="865373" y="20129"/>
                  </a:lnTo>
                  <a:lnTo>
                    <a:pt x="844270" y="34075"/>
                  </a:lnTo>
                  <a:lnTo>
                    <a:pt x="823154" y="51732"/>
                  </a:lnTo>
                  <a:lnTo>
                    <a:pt x="802051" y="73120"/>
                  </a:lnTo>
                  <a:lnTo>
                    <a:pt x="780947" y="98268"/>
                  </a:lnTo>
                  <a:lnTo>
                    <a:pt x="759843" y="127234"/>
                  </a:lnTo>
                  <a:lnTo>
                    <a:pt x="738728" y="160097"/>
                  </a:lnTo>
                  <a:lnTo>
                    <a:pt x="717624" y="196931"/>
                  </a:lnTo>
                  <a:lnTo>
                    <a:pt x="696520" y="237760"/>
                  </a:lnTo>
                  <a:lnTo>
                    <a:pt x="675417" y="282513"/>
                  </a:lnTo>
                  <a:lnTo>
                    <a:pt x="654302" y="330975"/>
                  </a:lnTo>
                  <a:lnTo>
                    <a:pt x="633198" y="382752"/>
                  </a:lnTo>
                  <a:lnTo>
                    <a:pt x="612094" y="437259"/>
                  </a:lnTo>
                  <a:lnTo>
                    <a:pt x="590986" y="493729"/>
                  </a:lnTo>
                  <a:lnTo>
                    <a:pt x="569879" y="551237"/>
                  </a:lnTo>
                  <a:lnTo>
                    <a:pt x="548773" y="608757"/>
                  </a:lnTo>
                  <a:lnTo>
                    <a:pt x="527665" y="665223"/>
                  </a:lnTo>
                  <a:lnTo>
                    <a:pt x="506559" y="719609"/>
                  </a:lnTo>
                  <a:lnTo>
                    <a:pt x="485452" y="770992"/>
                  </a:lnTo>
                  <a:lnTo>
                    <a:pt x="464346" y="818602"/>
                  </a:lnTo>
                  <a:lnTo>
                    <a:pt x="443239" y="861839"/>
                  </a:lnTo>
                  <a:lnTo>
                    <a:pt x="422133" y="900276"/>
                  </a:lnTo>
                  <a:lnTo>
                    <a:pt x="401026" y="933670"/>
                  </a:lnTo>
                  <a:lnTo>
                    <a:pt x="379920" y="961888"/>
                  </a:lnTo>
                  <a:lnTo>
                    <a:pt x="358813" y="984976"/>
                  </a:lnTo>
                  <a:lnTo>
                    <a:pt x="337707" y="1003081"/>
                  </a:lnTo>
                  <a:lnTo>
                    <a:pt x="316600" y="1016454"/>
                  </a:lnTo>
                  <a:lnTo>
                    <a:pt x="295493" y="1025427"/>
                  </a:lnTo>
                  <a:lnTo>
                    <a:pt x="274386" y="1030444"/>
                  </a:lnTo>
                  <a:lnTo>
                    <a:pt x="253280" y="1031949"/>
                  </a:lnTo>
                  <a:lnTo>
                    <a:pt x="232173" y="1030444"/>
                  </a:lnTo>
                  <a:lnTo>
                    <a:pt x="211067" y="1026453"/>
                  </a:lnTo>
                  <a:lnTo>
                    <a:pt x="189960" y="1020491"/>
                  </a:lnTo>
                  <a:lnTo>
                    <a:pt x="168854" y="1013046"/>
                  </a:lnTo>
                  <a:lnTo>
                    <a:pt x="147747" y="1004586"/>
                  </a:lnTo>
                  <a:lnTo>
                    <a:pt x="126641" y="995545"/>
                  </a:lnTo>
                  <a:lnTo>
                    <a:pt x="105534" y="986298"/>
                  </a:lnTo>
                  <a:lnTo>
                    <a:pt x="84428" y="977166"/>
                  </a:lnTo>
                  <a:lnTo>
                    <a:pt x="63320" y="968421"/>
                  </a:lnTo>
                  <a:lnTo>
                    <a:pt x="42213" y="960246"/>
                  </a:lnTo>
                  <a:lnTo>
                    <a:pt x="21107" y="952790"/>
                  </a:lnTo>
                  <a:lnTo>
                    <a:pt x="0" y="946143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6355DA22-9094-2071-1E64-EA5D0FE59E26}"/>
                </a:ext>
              </a:extLst>
            </p:cNvPr>
            <p:cNvSpPr/>
            <p:nvPr/>
          </p:nvSpPr>
          <p:spPr>
            <a:xfrm>
              <a:off x="3592890" y="2101665"/>
              <a:ext cx="2089550" cy="1036174"/>
            </a:xfrm>
            <a:custGeom>
              <a:avLst/>
              <a:gdLst>
                <a:gd name="connsiteX0" fmla="*/ 0 w 2089550"/>
                <a:gd name="connsiteY0" fmla="*/ 931043 h 1036174"/>
                <a:gd name="connsiteX1" fmla="*/ 21107 w 2089550"/>
                <a:gd name="connsiteY1" fmla="*/ 938100 h 1036174"/>
                <a:gd name="connsiteX2" fmla="*/ 42213 w 2089550"/>
                <a:gd name="connsiteY2" fmla="*/ 946138 h 1036174"/>
                <a:gd name="connsiteX3" fmla="*/ 63320 w 2089550"/>
                <a:gd name="connsiteY3" fmla="*/ 955088 h 1036174"/>
                <a:gd name="connsiteX4" fmla="*/ 84428 w 2089550"/>
                <a:gd name="connsiteY4" fmla="*/ 964859 h 1036174"/>
                <a:gd name="connsiteX5" fmla="*/ 105534 w 2089550"/>
                <a:gd name="connsiteY5" fmla="*/ 975280 h 1036174"/>
                <a:gd name="connsiteX6" fmla="*/ 126641 w 2089550"/>
                <a:gd name="connsiteY6" fmla="*/ 986111 h 1036174"/>
                <a:gd name="connsiteX7" fmla="*/ 147747 w 2089550"/>
                <a:gd name="connsiteY7" fmla="*/ 997022 h 1036174"/>
                <a:gd name="connsiteX8" fmla="*/ 168854 w 2089550"/>
                <a:gd name="connsiteY8" fmla="*/ 1007591 h 1036174"/>
                <a:gd name="connsiteX9" fmla="*/ 189960 w 2089550"/>
                <a:gd name="connsiteY9" fmla="*/ 1017339 h 1036174"/>
                <a:gd name="connsiteX10" fmla="*/ 211067 w 2089550"/>
                <a:gd name="connsiteY10" fmla="*/ 1025696 h 1036174"/>
                <a:gd name="connsiteX11" fmla="*/ 232173 w 2089550"/>
                <a:gd name="connsiteY11" fmla="*/ 1032058 h 1036174"/>
                <a:gd name="connsiteX12" fmla="*/ 253280 w 2089550"/>
                <a:gd name="connsiteY12" fmla="*/ 1035764 h 1036174"/>
                <a:gd name="connsiteX13" fmla="*/ 274386 w 2089550"/>
                <a:gd name="connsiteY13" fmla="*/ 1036174 h 1036174"/>
                <a:gd name="connsiteX14" fmla="*/ 295493 w 2089550"/>
                <a:gd name="connsiteY14" fmla="*/ 1032651 h 1036174"/>
                <a:gd name="connsiteX15" fmla="*/ 316600 w 2089550"/>
                <a:gd name="connsiteY15" fmla="*/ 1024625 h 1036174"/>
                <a:gd name="connsiteX16" fmla="*/ 337707 w 2089550"/>
                <a:gd name="connsiteY16" fmla="*/ 1011616 h 1036174"/>
                <a:gd name="connsiteX17" fmla="*/ 358813 w 2089550"/>
                <a:gd name="connsiteY17" fmla="*/ 993260 h 1036174"/>
                <a:gd name="connsiteX18" fmla="*/ 379920 w 2089550"/>
                <a:gd name="connsiteY18" fmla="*/ 969340 h 1036174"/>
                <a:gd name="connsiteX19" fmla="*/ 401026 w 2089550"/>
                <a:gd name="connsiteY19" fmla="*/ 939799 h 1036174"/>
                <a:gd name="connsiteX20" fmla="*/ 422133 w 2089550"/>
                <a:gd name="connsiteY20" fmla="*/ 904775 h 1036174"/>
                <a:gd name="connsiteX21" fmla="*/ 443239 w 2089550"/>
                <a:gd name="connsiteY21" fmla="*/ 864551 h 1036174"/>
                <a:gd name="connsiteX22" fmla="*/ 464346 w 2089550"/>
                <a:gd name="connsiteY22" fmla="*/ 819630 h 1036174"/>
                <a:gd name="connsiteX23" fmla="*/ 485452 w 2089550"/>
                <a:gd name="connsiteY23" fmla="*/ 770609 h 1036174"/>
                <a:gd name="connsiteX24" fmla="*/ 506559 w 2089550"/>
                <a:gd name="connsiteY24" fmla="*/ 718256 h 1036174"/>
                <a:gd name="connsiteX25" fmla="*/ 527665 w 2089550"/>
                <a:gd name="connsiteY25" fmla="*/ 663410 h 1036174"/>
                <a:gd name="connsiteX26" fmla="*/ 548773 w 2089550"/>
                <a:gd name="connsiteY26" fmla="*/ 606971 h 1036174"/>
                <a:gd name="connsiteX27" fmla="*/ 569879 w 2089550"/>
                <a:gd name="connsiteY27" fmla="*/ 549854 h 1036174"/>
                <a:gd name="connsiteX28" fmla="*/ 590986 w 2089550"/>
                <a:gd name="connsiteY28" fmla="*/ 492954 h 1036174"/>
                <a:gd name="connsiteX29" fmla="*/ 612094 w 2089550"/>
                <a:gd name="connsiteY29" fmla="*/ 437110 h 1036174"/>
                <a:gd name="connsiteX30" fmla="*/ 633198 w 2089550"/>
                <a:gd name="connsiteY30" fmla="*/ 383080 h 1036174"/>
                <a:gd name="connsiteX31" fmla="*/ 654302 w 2089550"/>
                <a:gd name="connsiteY31" fmla="*/ 331521 h 1036174"/>
                <a:gd name="connsiteX32" fmla="*/ 675417 w 2089550"/>
                <a:gd name="connsiteY32" fmla="*/ 282977 h 1036174"/>
                <a:gd name="connsiteX33" fmla="*/ 696520 w 2089550"/>
                <a:gd name="connsiteY33" fmla="*/ 237875 h 1036174"/>
                <a:gd name="connsiteX34" fmla="*/ 717624 w 2089550"/>
                <a:gd name="connsiteY34" fmla="*/ 196525 h 1036174"/>
                <a:gd name="connsiteX35" fmla="*/ 738728 w 2089550"/>
                <a:gd name="connsiteY35" fmla="*/ 159137 h 1036174"/>
                <a:gd name="connsiteX36" fmla="*/ 759843 w 2089550"/>
                <a:gd name="connsiteY36" fmla="*/ 125823 h 1036174"/>
                <a:gd name="connsiteX37" fmla="*/ 780947 w 2089550"/>
                <a:gd name="connsiteY37" fmla="*/ 96622 h 1036174"/>
                <a:gd name="connsiteX38" fmla="*/ 802051 w 2089550"/>
                <a:gd name="connsiteY38" fmla="*/ 71508 h 1036174"/>
                <a:gd name="connsiteX39" fmla="*/ 823154 w 2089550"/>
                <a:gd name="connsiteY39" fmla="*/ 50403 h 1036174"/>
                <a:gd name="connsiteX40" fmla="*/ 844270 w 2089550"/>
                <a:gd name="connsiteY40" fmla="*/ 33195 h 1036174"/>
                <a:gd name="connsiteX41" fmla="*/ 865373 w 2089550"/>
                <a:gd name="connsiteY41" fmla="*/ 19742 h 1036174"/>
                <a:gd name="connsiteX42" fmla="*/ 886477 w 2089550"/>
                <a:gd name="connsiteY42" fmla="*/ 9881 h 1036174"/>
                <a:gd name="connsiteX43" fmla="*/ 907581 w 2089550"/>
                <a:gd name="connsiteY43" fmla="*/ 3434 h 1036174"/>
                <a:gd name="connsiteX44" fmla="*/ 928696 w 2089550"/>
                <a:gd name="connsiteY44" fmla="*/ 206 h 1036174"/>
                <a:gd name="connsiteX45" fmla="*/ 949800 w 2089550"/>
                <a:gd name="connsiteY45" fmla="*/ 0 h 1036174"/>
                <a:gd name="connsiteX46" fmla="*/ 970903 w 2089550"/>
                <a:gd name="connsiteY46" fmla="*/ 2605 h 1036174"/>
                <a:gd name="connsiteX47" fmla="*/ 992007 w 2089550"/>
                <a:gd name="connsiteY47" fmla="*/ 7816 h 1036174"/>
                <a:gd name="connsiteX48" fmla="*/ 1013122 w 2089550"/>
                <a:gd name="connsiteY48" fmla="*/ 15419 h 1036174"/>
                <a:gd name="connsiteX49" fmla="*/ 1034226 w 2089550"/>
                <a:gd name="connsiteY49" fmla="*/ 25214 h 1036174"/>
                <a:gd name="connsiteX50" fmla="*/ 1055330 w 2089550"/>
                <a:gd name="connsiteY50" fmla="*/ 37002 h 1036174"/>
                <a:gd name="connsiteX51" fmla="*/ 1076434 w 2089550"/>
                <a:gd name="connsiteY51" fmla="*/ 50598 h 1036174"/>
                <a:gd name="connsiteX52" fmla="*/ 1097549 w 2089550"/>
                <a:gd name="connsiteY52" fmla="*/ 65832 h 1036174"/>
                <a:gd name="connsiteX53" fmla="*/ 1118652 w 2089550"/>
                <a:gd name="connsiteY53" fmla="*/ 82549 h 1036174"/>
                <a:gd name="connsiteX54" fmla="*/ 1139756 w 2089550"/>
                <a:gd name="connsiteY54" fmla="*/ 100606 h 1036174"/>
                <a:gd name="connsiteX55" fmla="*/ 1160860 w 2089550"/>
                <a:gd name="connsiteY55" fmla="*/ 119877 h 1036174"/>
                <a:gd name="connsiteX56" fmla="*/ 1181975 w 2089550"/>
                <a:gd name="connsiteY56" fmla="*/ 140249 h 1036174"/>
                <a:gd name="connsiteX57" fmla="*/ 1203079 w 2089550"/>
                <a:gd name="connsiteY57" fmla="*/ 161620 h 1036174"/>
                <a:gd name="connsiteX58" fmla="*/ 1224183 w 2089550"/>
                <a:gd name="connsiteY58" fmla="*/ 183897 h 1036174"/>
                <a:gd name="connsiteX59" fmla="*/ 1245286 w 2089550"/>
                <a:gd name="connsiteY59" fmla="*/ 206993 h 1036174"/>
                <a:gd name="connsiteX60" fmla="*/ 1266401 w 2089550"/>
                <a:gd name="connsiteY60" fmla="*/ 230832 h 1036174"/>
                <a:gd name="connsiteX61" fmla="*/ 1287505 w 2089550"/>
                <a:gd name="connsiteY61" fmla="*/ 255338 h 1036174"/>
                <a:gd name="connsiteX62" fmla="*/ 1308609 w 2089550"/>
                <a:gd name="connsiteY62" fmla="*/ 280444 h 1036174"/>
                <a:gd name="connsiteX63" fmla="*/ 1329713 w 2089550"/>
                <a:gd name="connsiteY63" fmla="*/ 306083 h 1036174"/>
                <a:gd name="connsiteX64" fmla="*/ 1350828 w 2089550"/>
                <a:gd name="connsiteY64" fmla="*/ 332194 h 1036174"/>
                <a:gd name="connsiteX65" fmla="*/ 1371932 w 2089550"/>
                <a:gd name="connsiteY65" fmla="*/ 358719 h 1036174"/>
                <a:gd name="connsiteX66" fmla="*/ 1393035 w 2089550"/>
                <a:gd name="connsiteY66" fmla="*/ 385595 h 1036174"/>
                <a:gd name="connsiteX67" fmla="*/ 1414139 w 2089550"/>
                <a:gd name="connsiteY67" fmla="*/ 412762 h 1036174"/>
                <a:gd name="connsiteX68" fmla="*/ 1435254 w 2089550"/>
                <a:gd name="connsiteY68" fmla="*/ 440154 h 1036174"/>
                <a:gd name="connsiteX69" fmla="*/ 1456358 w 2089550"/>
                <a:gd name="connsiteY69" fmla="*/ 467693 h 1036174"/>
                <a:gd name="connsiteX70" fmla="*/ 1477462 w 2089550"/>
                <a:gd name="connsiteY70" fmla="*/ 495302 h 1036174"/>
                <a:gd name="connsiteX71" fmla="*/ 1498565 w 2089550"/>
                <a:gd name="connsiteY71" fmla="*/ 522885 h 1036174"/>
                <a:gd name="connsiteX72" fmla="*/ 1519681 w 2089550"/>
                <a:gd name="connsiteY72" fmla="*/ 550341 h 1036174"/>
                <a:gd name="connsiteX73" fmla="*/ 1540784 w 2089550"/>
                <a:gd name="connsiteY73" fmla="*/ 577557 h 1036174"/>
                <a:gd name="connsiteX74" fmla="*/ 1561888 w 2089550"/>
                <a:gd name="connsiteY74" fmla="*/ 604417 h 1036174"/>
                <a:gd name="connsiteX75" fmla="*/ 1582992 w 2089550"/>
                <a:gd name="connsiteY75" fmla="*/ 630799 h 1036174"/>
                <a:gd name="connsiteX76" fmla="*/ 1604107 w 2089550"/>
                <a:gd name="connsiteY76" fmla="*/ 656577 h 1036174"/>
                <a:gd name="connsiteX77" fmla="*/ 1625211 w 2089550"/>
                <a:gd name="connsiteY77" fmla="*/ 681635 h 1036174"/>
                <a:gd name="connsiteX78" fmla="*/ 1646314 w 2089550"/>
                <a:gd name="connsiteY78" fmla="*/ 705858 h 1036174"/>
                <a:gd name="connsiteX79" fmla="*/ 1667418 w 2089550"/>
                <a:gd name="connsiteY79" fmla="*/ 729142 h 1036174"/>
                <a:gd name="connsiteX80" fmla="*/ 1688533 w 2089550"/>
                <a:gd name="connsiteY80" fmla="*/ 751395 h 1036174"/>
                <a:gd name="connsiteX81" fmla="*/ 1709637 w 2089550"/>
                <a:gd name="connsiteY81" fmla="*/ 772535 h 1036174"/>
                <a:gd name="connsiteX82" fmla="*/ 1730741 w 2089550"/>
                <a:gd name="connsiteY82" fmla="*/ 792494 h 1036174"/>
                <a:gd name="connsiteX83" fmla="*/ 1751845 w 2089550"/>
                <a:gd name="connsiteY83" fmla="*/ 811216 h 1036174"/>
                <a:gd name="connsiteX84" fmla="*/ 1772960 w 2089550"/>
                <a:gd name="connsiteY84" fmla="*/ 828648 h 1036174"/>
                <a:gd name="connsiteX85" fmla="*/ 1794063 w 2089550"/>
                <a:gd name="connsiteY85" fmla="*/ 844770 h 1036174"/>
                <a:gd name="connsiteX86" fmla="*/ 1815167 w 2089550"/>
                <a:gd name="connsiteY86" fmla="*/ 859546 h 1036174"/>
                <a:gd name="connsiteX87" fmla="*/ 1836271 w 2089550"/>
                <a:gd name="connsiteY87" fmla="*/ 872942 h 1036174"/>
                <a:gd name="connsiteX88" fmla="*/ 1857386 w 2089550"/>
                <a:gd name="connsiteY88" fmla="*/ 884971 h 1036174"/>
                <a:gd name="connsiteX89" fmla="*/ 1878490 w 2089550"/>
                <a:gd name="connsiteY89" fmla="*/ 895631 h 1036174"/>
                <a:gd name="connsiteX90" fmla="*/ 1899594 w 2089550"/>
                <a:gd name="connsiteY90" fmla="*/ 904911 h 1036174"/>
                <a:gd name="connsiteX91" fmla="*/ 1920697 w 2089550"/>
                <a:gd name="connsiteY91" fmla="*/ 912847 h 1036174"/>
                <a:gd name="connsiteX92" fmla="*/ 1941812 w 2089550"/>
                <a:gd name="connsiteY92" fmla="*/ 919482 h 1036174"/>
                <a:gd name="connsiteX93" fmla="*/ 1962916 w 2089550"/>
                <a:gd name="connsiteY93" fmla="*/ 924852 h 1036174"/>
                <a:gd name="connsiteX94" fmla="*/ 1984020 w 2089550"/>
                <a:gd name="connsiteY94" fmla="*/ 929014 h 1036174"/>
                <a:gd name="connsiteX95" fmla="*/ 2005124 w 2089550"/>
                <a:gd name="connsiteY95" fmla="*/ 932058 h 1036174"/>
                <a:gd name="connsiteX96" fmla="*/ 2026239 w 2089550"/>
                <a:gd name="connsiteY96" fmla="*/ 934064 h 1036174"/>
                <a:gd name="connsiteX97" fmla="*/ 2047343 w 2089550"/>
                <a:gd name="connsiteY97" fmla="*/ 935148 h 1036174"/>
                <a:gd name="connsiteX98" fmla="*/ 2068446 w 2089550"/>
                <a:gd name="connsiteY98" fmla="*/ 935398 h 1036174"/>
                <a:gd name="connsiteX99" fmla="*/ 2089550 w 2089550"/>
                <a:gd name="connsiteY99" fmla="*/ 934942 h 103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36174">
                  <a:moveTo>
                    <a:pt x="0" y="931043"/>
                  </a:moveTo>
                  <a:lnTo>
                    <a:pt x="21107" y="938100"/>
                  </a:lnTo>
                  <a:lnTo>
                    <a:pt x="42213" y="946138"/>
                  </a:lnTo>
                  <a:lnTo>
                    <a:pt x="63320" y="955088"/>
                  </a:lnTo>
                  <a:lnTo>
                    <a:pt x="84428" y="964859"/>
                  </a:lnTo>
                  <a:lnTo>
                    <a:pt x="105534" y="975280"/>
                  </a:lnTo>
                  <a:lnTo>
                    <a:pt x="126641" y="986111"/>
                  </a:lnTo>
                  <a:lnTo>
                    <a:pt x="147747" y="997022"/>
                  </a:lnTo>
                  <a:lnTo>
                    <a:pt x="168854" y="1007591"/>
                  </a:lnTo>
                  <a:lnTo>
                    <a:pt x="189960" y="1017339"/>
                  </a:lnTo>
                  <a:lnTo>
                    <a:pt x="211067" y="1025696"/>
                  </a:lnTo>
                  <a:lnTo>
                    <a:pt x="232173" y="1032058"/>
                  </a:lnTo>
                  <a:lnTo>
                    <a:pt x="253280" y="1035764"/>
                  </a:lnTo>
                  <a:lnTo>
                    <a:pt x="274386" y="1036174"/>
                  </a:lnTo>
                  <a:lnTo>
                    <a:pt x="295493" y="1032651"/>
                  </a:lnTo>
                  <a:lnTo>
                    <a:pt x="316600" y="1024625"/>
                  </a:lnTo>
                  <a:lnTo>
                    <a:pt x="337707" y="1011616"/>
                  </a:lnTo>
                  <a:lnTo>
                    <a:pt x="358813" y="993260"/>
                  </a:lnTo>
                  <a:lnTo>
                    <a:pt x="379920" y="969340"/>
                  </a:lnTo>
                  <a:lnTo>
                    <a:pt x="401026" y="939799"/>
                  </a:lnTo>
                  <a:lnTo>
                    <a:pt x="422133" y="904775"/>
                  </a:lnTo>
                  <a:lnTo>
                    <a:pt x="443239" y="864551"/>
                  </a:lnTo>
                  <a:lnTo>
                    <a:pt x="464346" y="819630"/>
                  </a:lnTo>
                  <a:lnTo>
                    <a:pt x="485452" y="770609"/>
                  </a:lnTo>
                  <a:lnTo>
                    <a:pt x="506559" y="718256"/>
                  </a:lnTo>
                  <a:lnTo>
                    <a:pt x="527665" y="663410"/>
                  </a:lnTo>
                  <a:lnTo>
                    <a:pt x="548773" y="606971"/>
                  </a:lnTo>
                  <a:lnTo>
                    <a:pt x="569879" y="549854"/>
                  </a:lnTo>
                  <a:lnTo>
                    <a:pt x="590986" y="492954"/>
                  </a:lnTo>
                  <a:lnTo>
                    <a:pt x="612094" y="437110"/>
                  </a:lnTo>
                  <a:lnTo>
                    <a:pt x="633198" y="383080"/>
                  </a:lnTo>
                  <a:lnTo>
                    <a:pt x="654302" y="331521"/>
                  </a:lnTo>
                  <a:lnTo>
                    <a:pt x="675417" y="282977"/>
                  </a:lnTo>
                  <a:lnTo>
                    <a:pt x="696520" y="237875"/>
                  </a:lnTo>
                  <a:lnTo>
                    <a:pt x="717624" y="196525"/>
                  </a:lnTo>
                  <a:lnTo>
                    <a:pt x="738728" y="159137"/>
                  </a:lnTo>
                  <a:lnTo>
                    <a:pt x="759843" y="125823"/>
                  </a:lnTo>
                  <a:lnTo>
                    <a:pt x="780947" y="96622"/>
                  </a:lnTo>
                  <a:lnTo>
                    <a:pt x="802051" y="71508"/>
                  </a:lnTo>
                  <a:lnTo>
                    <a:pt x="823154" y="50403"/>
                  </a:lnTo>
                  <a:lnTo>
                    <a:pt x="844270" y="33195"/>
                  </a:lnTo>
                  <a:lnTo>
                    <a:pt x="865373" y="19742"/>
                  </a:lnTo>
                  <a:lnTo>
                    <a:pt x="886477" y="9881"/>
                  </a:lnTo>
                  <a:lnTo>
                    <a:pt x="907581" y="3434"/>
                  </a:lnTo>
                  <a:lnTo>
                    <a:pt x="928696" y="206"/>
                  </a:lnTo>
                  <a:lnTo>
                    <a:pt x="949800" y="0"/>
                  </a:lnTo>
                  <a:lnTo>
                    <a:pt x="970903" y="2605"/>
                  </a:lnTo>
                  <a:lnTo>
                    <a:pt x="992007" y="7816"/>
                  </a:lnTo>
                  <a:lnTo>
                    <a:pt x="1013122" y="15419"/>
                  </a:lnTo>
                  <a:lnTo>
                    <a:pt x="1034226" y="25214"/>
                  </a:lnTo>
                  <a:lnTo>
                    <a:pt x="1055330" y="37002"/>
                  </a:lnTo>
                  <a:lnTo>
                    <a:pt x="1076434" y="50598"/>
                  </a:lnTo>
                  <a:lnTo>
                    <a:pt x="1097549" y="65832"/>
                  </a:lnTo>
                  <a:lnTo>
                    <a:pt x="1118652" y="82549"/>
                  </a:lnTo>
                  <a:lnTo>
                    <a:pt x="1139756" y="100606"/>
                  </a:lnTo>
                  <a:lnTo>
                    <a:pt x="1160860" y="119877"/>
                  </a:lnTo>
                  <a:lnTo>
                    <a:pt x="1181975" y="140249"/>
                  </a:lnTo>
                  <a:lnTo>
                    <a:pt x="1203079" y="161620"/>
                  </a:lnTo>
                  <a:lnTo>
                    <a:pt x="1224183" y="183897"/>
                  </a:lnTo>
                  <a:lnTo>
                    <a:pt x="1245286" y="206993"/>
                  </a:lnTo>
                  <a:lnTo>
                    <a:pt x="1266401" y="230832"/>
                  </a:lnTo>
                  <a:lnTo>
                    <a:pt x="1287505" y="255338"/>
                  </a:lnTo>
                  <a:lnTo>
                    <a:pt x="1308609" y="280444"/>
                  </a:lnTo>
                  <a:lnTo>
                    <a:pt x="1329713" y="306083"/>
                  </a:lnTo>
                  <a:lnTo>
                    <a:pt x="1350828" y="332194"/>
                  </a:lnTo>
                  <a:lnTo>
                    <a:pt x="1371932" y="358719"/>
                  </a:lnTo>
                  <a:lnTo>
                    <a:pt x="1393035" y="385595"/>
                  </a:lnTo>
                  <a:lnTo>
                    <a:pt x="1414139" y="412762"/>
                  </a:lnTo>
                  <a:lnTo>
                    <a:pt x="1435254" y="440154"/>
                  </a:lnTo>
                  <a:lnTo>
                    <a:pt x="1456358" y="467693"/>
                  </a:lnTo>
                  <a:lnTo>
                    <a:pt x="1477462" y="495302"/>
                  </a:lnTo>
                  <a:lnTo>
                    <a:pt x="1498565" y="522885"/>
                  </a:lnTo>
                  <a:lnTo>
                    <a:pt x="1519681" y="550341"/>
                  </a:lnTo>
                  <a:lnTo>
                    <a:pt x="1540784" y="577557"/>
                  </a:lnTo>
                  <a:lnTo>
                    <a:pt x="1561888" y="604417"/>
                  </a:lnTo>
                  <a:lnTo>
                    <a:pt x="1582992" y="630799"/>
                  </a:lnTo>
                  <a:lnTo>
                    <a:pt x="1604107" y="656577"/>
                  </a:lnTo>
                  <a:lnTo>
                    <a:pt x="1625211" y="681635"/>
                  </a:lnTo>
                  <a:lnTo>
                    <a:pt x="1646314" y="705858"/>
                  </a:lnTo>
                  <a:lnTo>
                    <a:pt x="1667418" y="729142"/>
                  </a:lnTo>
                  <a:lnTo>
                    <a:pt x="1688533" y="751395"/>
                  </a:lnTo>
                  <a:lnTo>
                    <a:pt x="1709637" y="772535"/>
                  </a:lnTo>
                  <a:lnTo>
                    <a:pt x="1730741" y="792494"/>
                  </a:lnTo>
                  <a:lnTo>
                    <a:pt x="1751845" y="811216"/>
                  </a:lnTo>
                  <a:lnTo>
                    <a:pt x="1772960" y="828648"/>
                  </a:lnTo>
                  <a:lnTo>
                    <a:pt x="1794063" y="844770"/>
                  </a:lnTo>
                  <a:lnTo>
                    <a:pt x="1815167" y="859546"/>
                  </a:lnTo>
                  <a:lnTo>
                    <a:pt x="1836271" y="872942"/>
                  </a:lnTo>
                  <a:lnTo>
                    <a:pt x="1857386" y="884971"/>
                  </a:lnTo>
                  <a:lnTo>
                    <a:pt x="1878490" y="895631"/>
                  </a:lnTo>
                  <a:lnTo>
                    <a:pt x="1899594" y="904911"/>
                  </a:lnTo>
                  <a:lnTo>
                    <a:pt x="1920697" y="912847"/>
                  </a:lnTo>
                  <a:lnTo>
                    <a:pt x="1941812" y="919482"/>
                  </a:lnTo>
                  <a:lnTo>
                    <a:pt x="1962916" y="924852"/>
                  </a:lnTo>
                  <a:lnTo>
                    <a:pt x="1984020" y="929014"/>
                  </a:lnTo>
                  <a:lnTo>
                    <a:pt x="2005124" y="932058"/>
                  </a:lnTo>
                  <a:lnTo>
                    <a:pt x="2026239" y="934064"/>
                  </a:lnTo>
                  <a:lnTo>
                    <a:pt x="2047343" y="935148"/>
                  </a:lnTo>
                  <a:lnTo>
                    <a:pt x="2068446" y="935398"/>
                  </a:lnTo>
                  <a:lnTo>
                    <a:pt x="2089550" y="934942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D9C8F72-4388-2641-0C26-AA16CABC0EF8}"/>
              </a:ext>
            </a:extLst>
          </p:cNvPr>
          <p:cNvGrpSpPr/>
          <p:nvPr/>
        </p:nvGrpSpPr>
        <p:grpSpPr>
          <a:xfrm>
            <a:off x="3592890" y="1859246"/>
            <a:ext cx="2089550" cy="1428828"/>
            <a:chOff x="3592890" y="1859246"/>
            <a:chExt cx="2089550" cy="1428828"/>
          </a:xfrm>
        </p:grpSpPr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728E3533-DB58-2A9A-AEC6-0333D36703D8}"/>
                </a:ext>
              </a:extLst>
            </p:cNvPr>
            <p:cNvSpPr/>
            <p:nvPr/>
          </p:nvSpPr>
          <p:spPr>
            <a:xfrm>
              <a:off x="3592890" y="1859246"/>
              <a:ext cx="2089550" cy="1428828"/>
            </a:xfrm>
            <a:custGeom>
              <a:avLst/>
              <a:gdLst>
                <a:gd name="connsiteX0" fmla="*/ 0 w 2089550"/>
                <a:gd name="connsiteY0" fmla="*/ 1222648 h 1428828"/>
                <a:gd name="connsiteX1" fmla="*/ 21107 w 2089550"/>
                <a:gd name="connsiteY1" fmla="*/ 1222203 h 1428828"/>
                <a:gd name="connsiteX2" fmla="*/ 42213 w 2089550"/>
                <a:gd name="connsiteY2" fmla="*/ 1221633 h 1428828"/>
                <a:gd name="connsiteX3" fmla="*/ 63320 w 2089550"/>
                <a:gd name="connsiteY3" fmla="*/ 1220892 h 1428828"/>
                <a:gd name="connsiteX4" fmla="*/ 84428 w 2089550"/>
                <a:gd name="connsiteY4" fmla="*/ 1219934 h 1428828"/>
                <a:gd name="connsiteX5" fmla="*/ 105534 w 2089550"/>
                <a:gd name="connsiteY5" fmla="*/ 1218646 h 1428828"/>
                <a:gd name="connsiteX6" fmla="*/ 126641 w 2089550"/>
                <a:gd name="connsiteY6" fmla="*/ 1216913 h 1428828"/>
                <a:gd name="connsiteX7" fmla="*/ 147747 w 2089550"/>
                <a:gd name="connsiteY7" fmla="*/ 1214553 h 1428828"/>
                <a:gd name="connsiteX8" fmla="*/ 168854 w 2089550"/>
                <a:gd name="connsiteY8" fmla="*/ 1211349 h 1428828"/>
                <a:gd name="connsiteX9" fmla="*/ 189960 w 2089550"/>
                <a:gd name="connsiteY9" fmla="*/ 1206994 h 1428828"/>
                <a:gd name="connsiteX10" fmla="*/ 211067 w 2089550"/>
                <a:gd name="connsiteY10" fmla="*/ 1201156 h 1428828"/>
                <a:gd name="connsiteX11" fmla="*/ 232173 w 2089550"/>
                <a:gd name="connsiteY11" fmla="*/ 1193472 h 1428828"/>
                <a:gd name="connsiteX12" fmla="*/ 253280 w 2089550"/>
                <a:gd name="connsiteY12" fmla="*/ 1183530 h 1428828"/>
                <a:gd name="connsiteX13" fmla="*/ 274386 w 2089550"/>
                <a:gd name="connsiteY13" fmla="*/ 1170920 h 1428828"/>
                <a:gd name="connsiteX14" fmla="*/ 295493 w 2089550"/>
                <a:gd name="connsiteY14" fmla="*/ 1155255 h 1428828"/>
                <a:gd name="connsiteX15" fmla="*/ 316600 w 2089550"/>
                <a:gd name="connsiteY15" fmla="*/ 1136215 h 1428828"/>
                <a:gd name="connsiteX16" fmla="*/ 337707 w 2089550"/>
                <a:gd name="connsiteY16" fmla="*/ 1113503 h 1428828"/>
                <a:gd name="connsiteX17" fmla="*/ 358813 w 2089550"/>
                <a:gd name="connsiteY17" fmla="*/ 1086973 h 1428828"/>
                <a:gd name="connsiteX18" fmla="*/ 379920 w 2089550"/>
                <a:gd name="connsiteY18" fmla="*/ 1056554 h 1428828"/>
                <a:gd name="connsiteX19" fmla="*/ 401026 w 2089550"/>
                <a:gd name="connsiteY19" fmla="*/ 1022313 h 1428828"/>
                <a:gd name="connsiteX20" fmla="*/ 422133 w 2089550"/>
                <a:gd name="connsiteY20" fmla="*/ 984461 h 1428828"/>
                <a:gd name="connsiteX21" fmla="*/ 443239 w 2089550"/>
                <a:gd name="connsiteY21" fmla="*/ 943325 h 1428828"/>
                <a:gd name="connsiteX22" fmla="*/ 464346 w 2089550"/>
                <a:gd name="connsiteY22" fmla="*/ 899355 h 1428828"/>
                <a:gd name="connsiteX23" fmla="*/ 485452 w 2089550"/>
                <a:gd name="connsiteY23" fmla="*/ 853096 h 1428828"/>
                <a:gd name="connsiteX24" fmla="*/ 506559 w 2089550"/>
                <a:gd name="connsiteY24" fmla="*/ 805168 h 1428828"/>
                <a:gd name="connsiteX25" fmla="*/ 527665 w 2089550"/>
                <a:gd name="connsiteY25" fmla="*/ 756227 h 1428828"/>
                <a:gd name="connsiteX26" fmla="*/ 548773 w 2089550"/>
                <a:gd name="connsiteY26" fmla="*/ 706942 h 1428828"/>
                <a:gd name="connsiteX27" fmla="*/ 569879 w 2089550"/>
                <a:gd name="connsiteY27" fmla="*/ 657968 h 1428828"/>
                <a:gd name="connsiteX28" fmla="*/ 590986 w 2089550"/>
                <a:gd name="connsiteY28" fmla="*/ 609919 h 1428828"/>
                <a:gd name="connsiteX29" fmla="*/ 612094 w 2089550"/>
                <a:gd name="connsiteY29" fmla="*/ 563356 h 1428828"/>
                <a:gd name="connsiteX30" fmla="*/ 633198 w 2089550"/>
                <a:gd name="connsiteY30" fmla="*/ 518782 h 1428828"/>
                <a:gd name="connsiteX31" fmla="*/ 654302 w 2089550"/>
                <a:gd name="connsiteY31" fmla="*/ 476636 h 1428828"/>
                <a:gd name="connsiteX32" fmla="*/ 675417 w 2089550"/>
                <a:gd name="connsiteY32" fmla="*/ 437299 h 1428828"/>
                <a:gd name="connsiteX33" fmla="*/ 696520 w 2089550"/>
                <a:gd name="connsiteY33" fmla="*/ 401093 h 1428828"/>
                <a:gd name="connsiteX34" fmla="*/ 717624 w 2089550"/>
                <a:gd name="connsiteY34" fmla="*/ 368285 h 1428828"/>
                <a:gd name="connsiteX35" fmla="*/ 738728 w 2089550"/>
                <a:gd name="connsiteY35" fmla="*/ 339090 h 1428828"/>
                <a:gd name="connsiteX36" fmla="*/ 759843 w 2089550"/>
                <a:gd name="connsiteY36" fmla="*/ 313668 h 1428828"/>
                <a:gd name="connsiteX37" fmla="*/ 780947 w 2089550"/>
                <a:gd name="connsiteY37" fmla="*/ 292128 h 1428828"/>
                <a:gd name="connsiteX38" fmla="*/ 802051 w 2089550"/>
                <a:gd name="connsiteY38" fmla="*/ 274524 h 1428828"/>
                <a:gd name="connsiteX39" fmla="*/ 823154 w 2089550"/>
                <a:gd name="connsiteY39" fmla="*/ 260861 h 1428828"/>
                <a:gd name="connsiteX40" fmla="*/ 844270 w 2089550"/>
                <a:gd name="connsiteY40" fmla="*/ 251091 h 1428828"/>
                <a:gd name="connsiteX41" fmla="*/ 865373 w 2089550"/>
                <a:gd name="connsiteY41" fmla="*/ 245129 h 1428828"/>
                <a:gd name="connsiteX42" fmla="*/ 886477 w 2089550"/>
                <a:gd name="connsiteY42" fmla="*/ 242851 h 1428828"/>
                <a:gd name="connsiteX43" fmla="*/ 907581 w 2089550"/>
                <a:gd name="connsiteY43" fmla="*/ 244105 h 1428828"/>
                <a:gd name="connsiteX44" fmla="*/ 928696 w 2089550"/>
                <a:gd name="connsiteY44" fmla="*/ 248717 h 1428828"/>
                <a:gd name="connsiteX45" fmla="*/ 949800 w 2089550"/>
                <a:gd name="connsiteY45" fmla="*/ 256490 h 1428828"/>
                <a:gd name="connsiteX46" fmla="*/ 970903 w 2089550"/>
                <a:gd name="connsiteY46" fmla="*/ 267213 h 1428828"/>
                <a:gd name="connsiteX47" fmla="*/ 992007 w 2089550"/>
                <a:gd name="connsiteY47" fmla="*/ 280658 h 1428828"/>
                <a:gd name="connsiteX48" fmla="*/ 1013122 w 2089550"/>
                <a:gd name="connsiteY48" fmla="*/ 296578 h 1428828"/>
                <a:gd name="connsiteX49" fmla="*/ 1034226 w 2089550"/>
                <a:gd name="connsiteY49" fmla="*/ 314709 h 1428828"/>
                <a:gd name="connsiteX50" fmla="*/ 1055330 w 2089550"/>
                <a:gd name="connsiteY50" fmla="*/ 334772 h 1428828"/>
                <a:gd name="connsiteX51" fmla="*/ 1076434 w 2089550"/>
                <a:gd name="connsiteY51" fmla="*/ 356478 h 1428828"/>
                <a:gd name="connsiteX52" fmla="*/ 1097549 w 2089550"/>
                <a:gd name="connsiteY52" fmla="*/ 379537 h 1428828"/>
                <a:gd name="connsiteX53" fmla="*/ 1118652 w 2089550"/>
                <a:gd name="connsiteY53" fmla="*/ 403670 h 1428828"/>
                <a:gd name="connsiteX54" fmla="*/ 1139756 w 2089550"/>
                <a:gd name="connsiteY54" fmla="*/ 428618 h 1428828"/>
                <a:gd name="connsiteX55" fmla="*/ 1160860 w 2089550"/>
                <a:gd name="connsiteY55" fmla="*/ 454158 h 1428828"/>
                <a:gd name="connsiteX56" fmla="*/ 1181975 w 2089550"/>
                <a:gd name="connsiteY56" fmla="*/ 480112 h 1428828"/>
                <a:gd name="connsiteX57" fmla="*/ 1203079 w 2089550"/>
                <a:gd name="connsiteY57" fmla="*/ 506345 h 1428828"/>
                <a:gd name="connsiteX58" fmla="*/ 1224183 w 2089550"/>
                <a:gd name="connsiteY58" fmla="*/ 532773 h 1428828"/>
                <a:gd name="connsiteX59" fmla="*/ 1245286 w 2089550"/>
                <a:gd name="connsiteY59" fmla="*/ 559354 h 1428828"/>
                <a:gd name="connsiteX60" fmla="*/ 1266401 w 2089550"/>
                <a:gd name="connsiteY60" fmla="*/ 586076 h 1428828"/>
                <a:gd name="connsiteX61" fmla="*/ 1287505 w 2089550"/>
                <a:gd name="connsiteY61" fmla="*/ 612952 h 1428828"/>
                <a:gd name="connsiteX62" fmla="*/ 1308609 w 2089550"/>
                <a:gd name="connsiteY62" fmla="*/ 639996 h 1428828"/>
                <a:gd name="connsiteX63" fmla="*/ 1329713 w 2089550"/>
                <a:gd name="connsiteY63" fmla="*/ 667233 h 1428828"/>
                <a:gd name="connsiteX64" fmla="*/ 1350828 w 2089550"/>
                <a:gd name="connsiteY64" fmla="*/ 694670 h 1428828"/>
                <a:gd name="connsiteX65" fmla="*/ 1371932 w 2089550"/>
                <a:gd name="connsiteY65" fmla="*/ 722310 h 1428828"/>
                <a:gd name="connsiteX66" fmla="*/ 1393035 w 2089550"/>
                <a:gd name="connsiteY66" fmla="*/ 750145 h 1428828"/>
                <a:gd name="connsiteX67" fmla="*/ 1414139 w 2089550"/>
                <a:gd name="connsiteY67" fmla="*/ 778160 h 1428828"/>
                <a:gd name="connsiteX68" fmla="*/ 1435254 w 2089550"/>
                <a:gd name="connsiteY68" fmla="*/ 806336 h 1428828"/>
                <a:gd name="connsiteX69" fmla="*/ 1456358 w 2089550"/>
                <a:gd name="connsiteY69" fmla="*/ 834655 h 1428828"/>
                <a:gd name="connsiteX70" fmla="*/ 1477462 w 2089550"/>
                <a:gd name="connsiteY70" fmla="*/ 863094 h 1428828"/>
                <a:gd name="connsiteX71" fmla="*/ 1498565 w 2089550"/>
                <a:gd name="connsiteY71" fmla="*/ 891629 h 1428828"/>
                <a:gd name="connsiteX72" fmla="*/ 1519681 w 2089550"/>
                <a:gd name="connsiteY72" fmla="*/ 920233 h 1428828"/>
                <a:gd name="connsiteX73" fmla="*/ 1540784 w 2089550"/>
                <a:gd name="connsiteY73" fmla="*/ 948864 h 1428828"/>
                <a:gd name="connsiteX74" fmla="*/ 1561888 w 2089550"/>
                <a:gd name="connsiteY74" fmla="*/ 977473 h 1428828"/>
                <a:gd name="connsiteX75" fmla="*/ 1582992 w 2089550"/>
                <a:gd name="connsiteY75" fmla="*/ 1005999 h 1428828"/>
                <a:gd name="connsiteX76" fmla="*/ 1604107 w 2089550"/>
                <a:gd name="connsiteY76" fmla="*/ 1034374 h 1428828"/>
                <a:gd name="connsiteX77" fmla="*/ 1625211 w 2089550"/>
                <a:gd name="connsiteY77" fmla="*/ 1062528 h 1428828"/>
                <a:gd name="connsiteX78" fmla="*/ 1646314 w 2089550"/>
                <a:gd name="connsiteY78" fmla="*/ 1090382 h 1428828"/>
                <a:gd name="connsiteX79" fmla="*/ 1667418 w 2089550"/>
                <a:gd name="connsiteY79" fmla="*/ 1117881 h 1428828"/>
                <a:gd name="connsiteX80" fmla="*/ 1688533 w 2089550"/>
                <a:gd name="connsiteY80" fmla="*/ 1144971 h 1428828"/>
                <a:gd name="connsiteX81" fmla="*/ 1709637 w 2089550"/>
                <a:gd name="connsiteY81" fmla="*/ 1171559 h 1428828"/>
                <a:gd name="connsiteX82" fmla="*/ 1730741 w 2089550"/>
                <a:gd name="connsiteY82" fmla="*/ 1197599 h 1428828"/>
                <a:gd name="connsiteX83" fmla="*/ 1751845 w 2089550"/>
                <a:gd name="connsiteY83" fmla="*/ 1222956 h 1428828"/>
                <a:gd name="connsiteX84" fmla="*/ 1772960 w 2089550"/>
                <a:gd name="connsiteY84" fmla="*/ 1247514 h 1428828"/>
                <a:gd name="connsiteX85" fmla="*/ 1794063 w 2089550"/>
                <a:gd name="connsiteY85" fmla="*/ 1271103 h 1428828"/>
                <a:gd name="connsiteX86" fmla="*/ 1815167 w 2089550"/>
                <a:gd name="connsiteY86" fmla="*/ 1293495 h 1428828"/>
                <a:gd name="connsiteX87" fmla="*/ 1836271 w 2089550"/>
                <a:gd name="connsiteY87" fmla="*/ 1314496 h 1428828"/>
                <a:gd name="connsiteX88" fmla="*/ 1857386 w 2089550"/>
                <a:gd name="connsiteY88" fmla="*/ 1333867 h 1428828"/>
                <a:gd name="connsiteX89" fmla="*/ 1878490 w 2089550"/>
                <a:gd name="connsiteY89" fmla="*/ 1351425 h 1428828"/>
                <a:gd name="connsiteX90" fmla="*/ 1899594 w 2089550"/>
                <a:gd name="connsiteY90" fmla="*/ 1367022 h 1428828"/>
                <a:gd name="connsiteX91" fmla="*/ 1920697 w 2089550"/>
                <a:gd name="connsiteY91" fmla="*/ 1380555 h 1428828"/>
                <a:gd name="connsiteX92" fmla="*/ 1941812 w 2089550"/>
                <a:gd name="connsiteY92" fmla="*/ 1392048 h 1428828"/>
                <a:gd name="connsiteX93" fmla="*/ 1962916 w 2089550"/>
                <a:gd name="connsiteY93" fmla="*/ 1401568 h 1428828"/>
                <a:gd name="connsiteX94" fmla="*/ 1984020 w 2089550"/>
                <a:gd name="connsiteY94" fmla="*/ 1409275 h 1428828"/>
                <a:gd name="connsiteX95" fmla="*/ 2005124 w 2089550"/>
                <a:gd name="connsiteY95" fmla="*/ 1415398 h 1428828"/>
                <a:gd name="connsiteX96" fmla="*/ 2026239 w 2089550"/>
                <a:gd name="connsiteY96" fmla="*/ 1420163 h 1428828"/>
                <a:gd name="connsiteX97" fmla="*/ 2047343 w 2089550"/>
                <a:gd name="connsiteY97" fmla="*/ 1423857 h 1428828"/>
                <a:gd name="connsiteX98" fmla="*/ 2068446 w 2089550"/>
                <a:gd name="connsiteY98" fmla="*/ 1426685 h 1428828"/>
                <a:gd name="connsiteX99" fmla="*/ 2089550 w 2089550"/>
                <a:gd name="connsiteY99" fmla="*/ 1428828 h 1428828"/>
                <a:gd name="connsiteX100" fmla="*/ 2089550 w 2089550"/>
                <a:gd name="connsiteY100" fmla="*/ 939501 h 1428828"/>
                <a:gd name="connsiteX101" fmla="*/ 2068446 w 2089550"/>
                <a:gd name="connsiteY101" fmla="*/ 944097 h 1428828"/>
                <a:gd name="connsiteX102" fmla="*/ 2047343 w 2089550"/>
                <a:gd name="connsiteY102" fmla="*/ 947951 h 1428828"/>
                <a:gd name="connsiteX103" fmla="*/ 2026239 w 2089550"/>
                <a:gd name="connsiteY103" fmla="*/ 950983 h 1428828"/>
                <a:gd name="connsiteX104" fmla="*/ 2005124 w 2089550"/>
                <a:gd name="connsiteY104" fmla="*/ 953173 h 1428828"/>
                <a:gd name="connsiteX105" fmla="*/ 1984020 w 2089550"/>
                <a:gd name="connsiteY105" fmla="*/ 954553 h 1428828"/>
                <a:gd name="connsiteX106" fmla="*/ 1962916 w 2089550"/>
                <a:gd name="connsiteY106" fmla="*/ 955171 h 1428828"/>
                <a:gd name="connsiteX107" fmla="*/ 1941812 w 2089550"/>
                <a:gd name="connsiteY107" fmla="*/ 955072 h 1428828"/>
                <a:gd name="connsiteX108" fmla="*/ 1920697 w 2089550"/>
                <a:gd name="connsiteY108" fmla="*/ 954267 h 1428828"/>
                <a:gd name="connsiteX109" fmla="*/ 1899594 w 2089550"/>
                <a:gd name="connsiteY109" fmla="*/ 952723 h 1428828"/>
                <a:gd name="connsiteX110" fmla="*/ 1878490 w 2089550"/>
                <a:gd name="connsiteY110" fmla="*/ 950352 h 1428828"/>
                <a:gd name="connsiteX111" fmla="*/ 1857386 w 2089550"/>
                <a:gd name="connsiteY111" fmla="*/ 947015 h 1428828"/>
                <a:gd name="connsiteX112" fmla="*/ 1836271 w 2089550"/>
                <a:gd name="connsiteY112" fmla="*/ 942535 h 1428828"/>
                <a:gd name="connsiteX113" fmla="*/ 1815167 w 2089550"/>
                <a:gd name="connsiteY113" fmla="*/ 936707 h 1428828"/>
                <a:gd name="connsiteX114" fmla="*/ 1794063 w 2089550"/>
                <a:gd name="connsiteY114" fmla="*/ 929331 h 1428828"/>
                <a:gd name="connsiteX115" fmla="*/ 1772960 w 2089550"/>
                <a:gd name="connsiteY115" fmla="*/ 920219 h 1428828"/>
                <a:gd name="connsiteX116" fmla="*/ 1751845 w 2089550"/>
                <a:gd name="connsiteY116" fmla="*/ 909226 h 1428828"/>
                <a:gd name="connsiteX117" fmla="*/ 1730741 w 2089550"/>
                <a:gd name="connsiteY117" fmla="*/ 896264 h 1428828"/>
                <a:gd name="connsiteX118" fmla="*/ 1709637 w 2089550"/>
                <a:gd name="connsiteY118" fmla="*/ 881300 h 1428828"/>
                <a:gd name="connsiteX119" fmla="*/ 1688533 w 2089550"/>
                <a:gd name="connsiteY119" fmla="*/ 864368 h 1428828"/>
                <a:gd name="connsiteX120" fmla="*/ 1667418 w 2089550"/>
                <a:gd name="connsiteY120" fmla="*/ 845553 h 1428828"/>
                <a:gd name="connsiteX121" fmla="*/ 1646314 w 2089550"/>
                <a:gd name="connsiteY121" fmla="*/ 824989 h 1428828"/>
                <a:gd name="connsiteX122" fmla="*/ 1625211 w 2089550"/>
                <a:gd name="connsiteY122" fmla="*/ 802835 h 1428828"/>
                <a:gd name="connsiteX123" fmla="*/ 1604107 w 2089550"/>
                <a:gd name="connsiteY123" fmla="*/ 779278 h 1428828"/>
                <a:gd name="connsiteX124" fmla="*/ 1582992 w 2089550"/>
                <a:gd name="connsiteY124" fmla="*/ 754513 h 1428828"/>
                <a:gd name="connsiteX125" fmla="*/ 1561888 w 2089550"/>
                <a:gd name="connsiteY125" fmla="*/ 728748 h 1428828"/>
                <a:gd name="connsiteX126" fmla="*/ 1540784 w 2089550"/>
                <a:gd name="connsiteY126" fmla="*/ 702193 h 1428828"/>
                <a:gd name="connsiteX127" fmla="*/ 1519681 w 2089550"/>
                <a:gd name="connsiteY127" fmla="*/ 675052 h 1428828"/>
                <a:gd name="connsiteX128" fmla="*/ 1498565 w 2089550"/>
                <a:gd name="connsiteY128" fmla="*/ 647524 h 1428828"/>
                <a:gd name="connsiteX129" fmla="*/ 1477462 w 2089550"/>
                <a:gd name="connsiteY129" fmla="*/ 619781 h 1428828"/>
                <a:gd name="connsiteX130" fmla="*/ 1456358 w 2089550"/>
                <a:gd name="connsiteY130" fmla="*/ 591974 h 1428828"/>
                <a:gd name="connsiteX131" fmla="*/ 1435254 w 2089550"/>
                <a:gd name="connsiteY131" fmla="*/ 564215 h 1428828"/>
                <a:gd name="connsiteX132" fmla="*/ 1414139 w 2089550"/>
                <a:gd name="connsiteY132" fmla="*/ 536572 h 1428828"/>
                <a:gd name="connsiteX133" fmla="*/ 1393035 w 2089550"/>
                <a:gd name="connsiteY133" fmla="*/ 509080 h 1428828"/>
                <a:gd name="connsiteX134" fmla="*/ 1371932 w 2089550"/>
                <a:gd name="connsiteY134" fmla="*/ 481737 h 1428828"/>
                <a:gd name="connsiteX135" fmla="*/ 1350828 w 2089550"/>
                <a:gd name="connsiteY135" fmla="*/ 454517 h 1428828"/>
                <a:gd name="connsiteX136" fmla="*/ 1329713 w 2089550"/>
                <a:gd name="connsiteY136" fmla="*/ 427385 h 1428828"/>
                <a:gd name="connsiteX137" fmla="*/ 1308609 w 2089550"/>
                <a:gd name="connsiteY137" fmla="*/ 400305 h 1428828"/>
                <a:gd name="connsiteX138" fmla="*/ 1287505 w 2089550"/>
                <a:gd name="connsiteY138" fmla="*/ 373258 h 1428828"/>
                <a:gd name="connsiteX139" fmla="*/ 1266401 w 2089550"/>
                <a:gd name="connsiteY139" fmla="*/ 346244 h 1428828"/>
                <a:gd name="connsiteX140" fmla="*/ 1245286 w 2089550"/>
                <a:gd name="connsiteY140" fmla="*/ 319289 h 1428828"/>
                <a:gd name="connsiteX141" fmla="*/ 1224183 w 2089550"/>
                <a:gd name="connsiteY141" fmla="*/ 292447 h 1428828"/>
                <a:gd name="connsiteX142" fmla="*/ 1203079 w 2089550"/>
                <a:gd name="connsiteY142" fmla="*/ 265791 h 1428828"/>
                <a:gd name="connsiteX143" fmla="*/ 1181975 w 2089550"/>
                <a:gd name="connsiteY143" fmla="*/ 239414 h 1428828"/>
                <a:gd name="connsiteX144" fmla="*/ 1160860 w 2089550"/>
                <a:gd name="connsiteY144" fmla="*/ 213427 h 1428828"/>
                <a:gd name="connsiteX145" fmla="*/ 1139756 w 2089550"/>
                <a:gd name="connsiteY145" fmla="*/ 187956 h 1428828"/>
                <a:gd name="connsiteX146" fmla="*/ 1118652 w 2089550"/>
                <a:gd name="connsiteY146" fmla="*/ 163144 h 1428828"/>
                <a:gd name="connsiteX147" fmla="*/ 1097549 w 2089550"/>
                <a:gd name="connsiteY147" fmla="*/ 139161 h 1428828"/>
                <a:gd name="connsiteX148" fmla="*/ 1076434 w 2089550"/>
                <a:gd name="connsiteY148" fmla="*/ 116198 h 1428828"/>
                <a:gd name="connsiteX149" fmla="*/ 1055330 w 2089550"/>
                <a:gd name="connsiteY149" fmla="*/ 94485 h 1428828"/>
                <a:gd name="connsiteX150" fmla="*/ 1034226 w 2089550"/>
                <a:gd name="connsiteY150" fmla="*/ 74279 h 1428828"/>
                <a:gd name="connsiteX151" fmla="*/ 1013122 w 2089550"/>
                <a:gd name="connsiteY151" fmla="*/ 55870 h 1428828"/>
                <a:gd name="connsiteX152" fmla="*/ 992007 w 2089550"/>
                <a:gd name="connsiteY152" fmla="*/ 39567 h 1428828"/>
                <a:gd name="connsiteX153" fmla="*/ 970903 w 2089550"/>
                <a:gd name="connsiteY153" fmla="*/ 25684 h 1428828"/>
                <a:gd name="connsiteX154" fmla="*/ 949800 w 2089550"/>
                <a:gd name="connsiteY154" fmla="*/ 14526 h 1428828"/>
                <a:gd name="connsiteX155" fmla="*/ 928696 w 2089550"/>
                <a:gd name="connsiteY155" fmla="*/ 6373 h 1428828"/>
                <a:gd name="connsiteX156" fmla="*/ 907581 w 2089550"/>
                <a:gd name="connsiteY156" fmla="*/ 1467 h 1428828"/>
                <a:gd name="connsiteX157" fmla="*/ 886477 w 2089550"/>
                <a:gd name="connsiteY157" fmla="*/ 0 h 1428828"/>
                <a:gd name="connsiteX158" fmla="*/ 865373 w 2089550"/>
                <a:gd name="connsiteY158" fmla="*/ 2117 h 1428828"/>
                <a:gd name="connsiteX159" fmla="*/ 844270 w 2089550"/>
                <a:gd name="connsiteY159" fmla="*/ 7914 h 1428828"/>
                <a:gd name="connsiteX160" fmla="*/ 823154 w 2089550"/>
                <a:gd name="connsiteY160" fmla="*/ 17449 h 1428828"/>
                <a:gd name="connsiteX161" fmla="*/ 802051 w 2089550"/>
                <a:gd name="connsiteY161" fmla="*/ 30747 h 1428828"/>
                <a:gd name="connsiteX162" fmla="*/ 780947 w 2089550"/>
                <a:gd name="connsiteY162" fmla="*/ 47814 h 1428828"/>
                <a:gd name="connsiteX163" fmla="*/ 759843 w 2089550"/>
                <a:gd name="connsiteY163" fmla="*/ 68630 h 1428828"/>
                <a:gd name="connsiteX164" fmla="*/ 738728 w 2089550"/>
                <a:gd name="connsiteY164" fmla="*/ 93159 h 1428828"/>
                <a:gd name="connsiteX165" fmla="*/ 717624 w 2089550"/>
                <a:gd name="connsiteY165" fmla="*/ 121330 h 1428828"/>
                <a:gd name="connsiteX166" fmla="*/ 696520 w 2089550"/>
                <a:gd name="connsiteY166" fmla="*/ 153035 h 1428828"/>
                <a:gd name="connsiteX167" fmla="*/ 675417 w 2089550"/>
                <a:gd name="connsiteY167" fmla="*/ 188104 h 1428828"/>
                <a:gd name="connsiteX168" fmla="*/ 654302 w 2089550"/>
                <a:gd name="connsiteY168" fmla="*/ 226299 h 1428828"/>
                <a:gd name="connsiteX169" fmla="*/ 633198 w 2089550"/>
                <a:gd name="connsiteY169" fmla="*/ 267304 h 1428828"/>
                <a:gd name="connsiteX170" fmla="*/ 612094 w 2089550"/>
                <a:gd name="connsiteY170" fmla="*/ 310719 h 1428828"/>
                <a:gd name="connsiteX171" fmla="*/ 590986 w 2089550"/>
                <a:gd name="connsiteY171" fmla="*/ 356075 h 1428828"/>
                <a:gd name="connsiteX172" fmla="*/ 569879 w 2089550"/>
                <a:gd name="connsiteY172" fmla="*/ 402841 h 1428828"/>
                <a:gd name="connsiteX173" fmla="*/ 548773 w 2089550"/>
                <a:gd name="connsiteY173" fmla="*/ 450452 h 1428828"/>
                <a:gd name="connsiteX174" fmla="*/ 527665 w 2089550"/>
                <a:gd name="connsiteY174" fmla="*/ 498328 h 1428828"/>
                <a:gd name="connsiteX175" fmla="*/ 506559 w 2089550"/>
                <a:gd name="connsiteY175" fmla="*/ 545902 h 1428828"/>
                <a:gd name="connsiteX176" fmla="*/ 485452 w 2089550"/>
                <a:gd name="connsiteY176" fmla="*/ 592645 h 1428828"/>
                <a:gd name="connsiteX177" fmla="*/ 464346 w 2089550"/>
                <a:gd name="connsiteY177" fmla="*/ 638076 h 1428828"/>
                <a:gd name="connsiteX178" fmla="*/ 443239 w 2089550"/>
                <a:gd name="connsiteY178" fmla="*/ 681782 h 1428828"/>
                <a:gd name="connsiteX179" fmla="*/ 422133 w 2089550"/>
                <a:gd name="connsiteY179" fmla="*/ 723415 h 1428828"/>
                <a:gd name="connsiteX180" fmla="*/ 401026 w 2089550"/>
                <a:gd name="connsiteY180" fmla="*/ 762701 h 1428828"/>
                <a:gd name="connsiteX181" fmla="*/ 379920 w 2089550"/>
                <a:gd name="connsiteY181" fmla="*/ 799437 h 1428828"/>
                <a:gd name="connsiteX182" fmla="*/ 358813 w 2089550"/>
                <a:gd name="connsiteY182" fmla="*/ 833483 h 1428828"/>
                <a:gd name="connsiteX183" fmla="*/ 337707 w 2089550"/>
                <a:gd name="connsiteY183" fmla="*/ 864757 h 1428828"/>
                <a:gd name="connsiteX184" fmla="*/ 316600 w 2089550"/>
                <a:gd name="connsiteY184" fmla="*/ 893231 h 1428828"/>
                <a:gd name="connsiteX185" fmla="*/ 295493 w 2089550"/>
                <a:gd name="connsiteY185" fmla="*/ 918918 h 1428828"/>
                <a:gd name="connsiteX186" fmla="*/ 274386 w 2089550"/>
                <a:gd name="connsiteY186" fmla="*/ 941870 h 1428828"/>
                <a:gd name="connsiteX187" fmla="*/ 253280 w 2089550"/>
                <a:gd name="connsiteY187" fmla="*/ 962171 h 1428828"/>
                <a:gd name="connsiteX188" fmla="*/ 232173 w 2089550"/>
                <a:gd name="connsiteY188" fmla="*/ 979928 h 1428828"/>
                <a:gd name="connsiteX189" fmla="*/ 211067 w 2089550"/>
                <a:gd name="connsiteY189" fmla="*/ 995273 h 1428828"/>
                <a:gd name="connsiteX190" fmla="*/ 189960 w 2089550"/>
                <a:gd name="connsiteY190" fmla="*/ 1008358 h 1428828"/>
                <a:gd name="connsiteX191" fmla="*/ 168854 w 2089550"/>
                <a:gd name="connsiteY191" fmla="*/ 1019352 h 1428828"/>
                <a:gd name="connsiteX192" fmla="*/ 147747 w 2089550"/>
                <a:gd name="connsiteY192" fmla="*/ 1028445 h 1428828"/>
                <a:gd name="connsiteX193" fmla="*/ 126641 w 2089550"/>
                <a:gd name="connsiteY193" fmla="*/ 1035838 h 1428828"/>
                <a:gd name="connsiteX194" fmla="*/ 105534 w 2089550"/>
                <a:gd name="connsiteY194" fmla="*/ 1041742 h 1428828"/>
                <a:gd name="connsiteX195" fmla="*/ 84428 w 2089550"/>
                <a:gd name="connsiteY195" fmla="*/ 1046373 h 1428828"/>
                <a:gd name="connsiteX196" fmla="*/ 63320 w 2089550"/>
                <a:gd name="connsiteY196" fmla="*/ 1049930 h 1428828"/>
                <a:gd name="connsiteX197" fmla="*/ 42213 w 2089550"/>
                <a:gd name="connsiteY197" fmla="*/ 1052632 h 1428828"/>
                <a:gd name="connsiteX198" fmla="*/ 21107 w 2089550"/>
                <a:gd name="connsiteY198" fmla="*/ 1054627 h 1428828"/>
                <a:gd name="connsiteX199" fmla="*/ 0 w 2089550"/>
                <a:gd name="connsiteY199" fmla="*/ 1056087 h 142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428828">
                  <a:moveTo>
                    <a:pt x="0" y="1222648"/>
                  </a:moveTo>
                  <a:lnTo>
                    <a:pt x="21107" y="1222203"/>
                  </a:lnTo>
                  <a:lnTo>
                    <a:pt x="42213" y="1221633"/>
                  </a:lnTo>
                  <a:lnTo>
                    <a:pt x="63320" y="1220892"/>
                  </a:lnTo>
                  <a:lnTo>
                    <a:pt x="84428" y="1219934"/>
                  </a:lnTo>
                  <a:lnTo>
                    <a:pt x="105534" y="1218646"/>
                  </a:lnTo>
                  <a:lnTo>
                    <a:pt x="126641" y="1216913"/>
                  </a:lnTo>
                  <a:lnTo>
                    <a:pt x="147747" y="1214553"/>
                  </a:lnTo>
                  <a:lnTo>
                    <a:pt x="168854" y="1211349"/>
                  </a:lnTo>
                  <a:lnTo>
                    <a:pt x="189960" y="1206994"/>
                  </a:lnTo>
                  <a:lnTo>
                    <a:pt x="211067" y="1201156"/>
                  </a:lnTo>
                  <a:lnTo>
                    <a:pt x="232173" y="1193472"/>
                  </a:lnTo>
                  <a:lnTo>
                    <a:pt x="253280" y="1183530"/>
                  </a:lnTo>
                  <a:lnTo>
                    <a:pt x="274386" y="1170920"/>
                  </a:lnTo>
                  <a:lnTo>
                    <a:pt x="295493" y="1155255"/>
                  </a:lnTo>
                  <a:lnTo>
                    <a:pt x="316600" y="1136215"/>
                  </a:lnTo>
                  <a:lnTo>
                    <a:pt x="337707" y="1113503"/>
                  </a:lnTo>
                  <a:lnTo>
                    <a:pt x="358813" y="1086973"/>
                  </a:lnTo>
                  <a:lnTo>
                    <a:pt x="379920" y="1056554"/>
                  </a:lnTo>
                  <a:lnTo>
                    <a:pt x="401026" y="1022313"/>
                  </a:lnTo>
                  <a:lnTo>
                    <a:pt x="422133" y="984461"/>
                  </a:lnTo>
                  <a:lnTo>
                    <a:pt x="443239" y="943325"/>
                  </a:lnTo>
                  <a:lnTo>
                    <a:pt x="464346" y="899355"/>
                  </a:lnTo>
                  <a:lnTo>
                    <a:pt x="485452" y="853096"/>
                  </a:lnTo>
                  <a:lnTo>
                    <a:pt x="506559" y="805168"/>
                  </a:lnTo>
                  <a:lnTo>
                    <a:pt x="527665" y="756227"/>
                  </a:lnTo>
                  <a:lnTo>
                    <a:pt x="548773" y="706942"/>
                  </a:lnTo>
                  <a:lnTo>
                    <a:pt x="569879" y="657968"/>
                  </a:lnTo>
                  <a:lnTo>
                    <a:pt x="590986" y="609919"/>
                  </a:lnTo>
                  <a:lnTo>
                    <a:pt x="612094" y="563356"/>
                  </a:lnTo>
                  <a:lnTo>
                    <a:pt x="633198" y="518782"/>
                  </a:lnTo>
                  <a:lnTo>
                    <a:pt x="654302" y="476636"/>
                  </a:lnTo>
                  <a:lnTo>
                    <a:pt x="675417" y="437299"/>
                  </a:lnTo>
                  <a:lnTo>
                    <a:pt x="696520" y="401093"/>
                  </a:lnTo>
                  <a:lnTo>
                    <a:pt x="717624" y="368285"/>
                  </a:lnTo>
                  <a:lnTo>
                    <a:pt x="738728" y="339090"/>
                  </a:lnTo>
                  <a:lnTo>
                    <a:pt x="759843" y="313668"/>
                  </a:lnTo>
                  <a:lnTo>
                    <a:pt x="780947" y="292128"/>
                  </a:lnTo>
                  <a:lnTo>
                    <a:pt x="802051" y="274524"/>
                  </a:lnTo>
                  <a:lnTo>
                    <a:pt x="823154" y="260861"/>
                  </a:lnTo>
                  <a:lnTo>
                    <a:pt x="844270" y="251091"/>
                  </a:lnTo>
                  <a:lnTo>
                    <a:pt x="865373" y="245129"/>
                  </a:lnTo>
                  <a:lnTo>
                    <a:pt x="886477" y="242851"/>
                  </a:lnTo>
                  <a:lnTo>
                    <a:pt x="907581" y="244105"/>
                  </a:lnTo>
                  <a:lnTo>
                    <a:pt x="928696" y="248717"/>
                  </a:lnTo>
                  <a:lnTo>
                    <a:pt x="949800" y="256490"/>
                  </a:lnTo>
                  <a:lnTo>
                    <a:pt x="970903" y="267213"/>
                  </a:lnTo>
                  <a:lnTo>
                    <a:pt x="992007" y="280658"/>
                  </a:lnTo>
                  <a:lnTo>
                    <a:pt x="1013122" y="296578"/>
                  </a:lnTo>
                  <a:lnTo>
                    <a:pt x="1034226" y="314709"/>
                  </a:lnTo>
                  <a:lnTo>
                    <a:pt x="1055330" y="334772"/>
                  </a:lnTo>
                  <a:lnTo>
                    <a:pt x="1076434" y="356478"/>
                  </a:lnTo>
                  <a:lnTo>
                    <a:pt x="1097549" y="379537"/>
                  </a:lnTo>
                  <a:lnTo>
                    <a:pt x="1118652" y="403670"/>
                  </a:lnTo>
                  <a:lnTo>
                    <a:pt x="1139756" y="428618"/>
                  </a:lnTo>
                  <a:lnTo>
                    <a:pt x="1160860" y="454158"/>
                  </a:lnTo>
                  <a:lnTo>
                    <a:pt x="1181975" y="480112"/>
                  </a:lnTo>
                  <a:lnTo>
                    <a:pt x="1203079" y="506345"/>
                  </a:lnTo>
                  <a:lnTo>
                    <a:pt x="1224183" y="532773"/>
                  </a:lnTo>
                  <a:lnTo>
                    <a:pt x="1245286" y="559354"/>
                  </a:lnTo>
                  <a:lnTo>
                    <a:pt x="1266401" y="586076"/>
                  </a:lnTo>
                  <a:lnTo>
                    <a:pt x="1287505" y="612952"/>
                  </a:lnTo>
                  <a:lnTo>
                    <a:pt x="1308609" y="639996"/>
                  </a:lnTo>
                  <a:lnTo>
                    <a:pt x="1329713" y="667233"/>
                  </a:lnTo>
                  <a:lnTo>
                    <a:pt x="1350828" y="694670"/>
                  </a:lnTo>
                  <a:lnTo>
                    <a:pt x="1371932" y="722310"/>
                  </a:lnTo>
                  <a:lnTo>
                    <a:pt x="1393035" y="750145"/>
                  </a:lnTo>
                  <a:lnTo>
                    <a:pt x="1414139" y="778160"/>
                  </a:lnTo>
                  <a:lnTo>
                    <a:pt x="1435254" y="806336"/>
                  </a:lnTo>
                  <a:lnTo>
                    <a:pt x="1456358" y="834655"/>
                  </a:lnTo>
                  <a:lnTo>
                    <a:pt x="1477462" y="863094"/>
                  </a:lnTo>
                  <a:lnTo>
                    <a:pt x="1498565" y="891629"/>
                  </a:lnTo>
                  <a:lnTo>
                    <a:pt x="1519681" y="920233"/>
                  </a:lnTo>
                  <a:lnTo>
                    <a:pt x="1540784" y="948864"/>
                  </a:lnTo>
                  <a:lnTo>
                    <a:pt x="1561888" y="977473"/>
                  </a:lnTo>
                  <a:lnTo>
                    <a:pt x="1582992" y="1005999"/>
                  </a:lnTo>
                  <a:lnTo>
                    <a:pt x="1604107" y="1034374"/>
                  </a:lnTo>
                  <a:lnTo>
                    <a:pt x="1625211" y="1062528"/>
                  </a:lnTo>
                  <a:lnTo>
                    <a:pt x="1646314" y="1090382"/>
                  </a:lnTo>
                  <a:lnTo>
                    <a:pt x="1667418" y="1117881"/>
                  </a:lnTo>
                  <a:lnTo>
                    <a:pt x="1688533" y="1144971"/>
                  </a:lnTo>
                  <a:lnTo>
                    <a:pt x="1709637" y="1171559"/>
                  </a:lnTo>
                  <a:lnTo>
                    <a:pt x="1730741" y="1197599"/>
                  </a:lnTo>
                  <a:lnTo>
                    <a:pt x="1751845" y="1222956"/>
                  </a:lnTo>
                  <a:lnTo>
                    <a:pt x="1772960" y="1247514"/>
                  </a:lnTo>
                  <a:lnTo>
                    <a:pt x="1794063" y="1271103"/>
                  </a:lnTo>
                  <a:lnTo>
                    <a:pt x="1815167" y="1293495"/>
                  </a:lnTo>
                  <a:lnTo>
                    <a:pt x="1836271" y="1314496"/>
                  </a:lnTo>
                  <a:lnTo>
                    <a:pt x="1857386" y="1333867"/>
                  </a:lnTo>
                  <a:lnTo>
                    <a:pt x="1878490" y="1351425"/>
                  </a:lnTo>
                  <a:lnTo>
                    <a:pt x="1899594" y="1367022"/>
                  </a:lnTo>
                  <a:lnTo>
                    <a:pt x="1920697" y="1380555"/>
                  </a:lnTo>
                  <a:lnTo>
                    <a:pt x="1941812" y="1392048"/>
                  </a:lnTo>
                  <a:lnTo>
                    <a:pt x="1962916" y="1401568"/>
                  </a:lnTo>
                  <a:lnTo>
                    <a:pt x="1984020" y="1409275"/>
                  </a:lnTo>
                  <a:lnTo>
                    <a:pt x="2005124" y="1415398"/>
                  </a:lnTo>
                  <a:lnTo>
                    <a:pt x="2026239" y="1420163"/>
                  </a:lnTo>
                  <a:lnTo>
                    <a:pt x="2047343" y="1423857"/>
                  </a:lnTo>
                  <a:lnTo>
                    <a:pt x="2068446" y="1426685"/>
                  </a:lnTo>
                  <a:lnTo>
                    <a:pt x="2089550" y="1428828"/>
                  </a:lnTo>
                  <a:lnTo>
                    <a:pt x="2089550" y="939501"/>
                  </a:lnTo>
                  <a:lnTo>
                    <a:pt x="2068446" y="944097"/>
                  </a:lnTo>
                  <a:lnTo>
                    <a:pt x="2047343" y="947951"/>
                  </a:lnTo>
                  <a:lnTo>
                    <a:pt x="2026239" y="950983"/>
                  </a:lnTo>
                  <a:lnTo>
                    <a:pt x="2005124" y="953173"/>
                  </a:lnTo>
                  <a:lnTo>
                    <a:pt x="1984020" y="954553"/>
                  </a:lnTo>
                  <a:lnTo>
                    <a:pt x="1962916" y="955171"/>
                  </a:lnTo>
                  <a:lnTo>
                    <a:pt x="1941812" y="955072"/>
                  </a:lnTo>
                  <a:lnTo>
                    <a:pt x="1920697" y="954267"/>
                  </a:lnTo>
                  <a:lnTo>
                    <a:pt x="1899594" y="952723"/>
                  </a:lnTo>
                  <a:lnTo>
                    <a:pt x="1878490" y="950352"/>
                  </a:lnTo>
                  <a:lnTo>
                    <a:pt x="1857386" y="947015"/>
                  </a:lnTo>
                  <a:lnTo>
                    <a:pt x="1836271" y="942535"/>
                  </a:lnTo>
                  <a:lnTo>
                    <a:pt x="1815167" y="936707"/>
                  </a:lnTo>
                  <a:lnTo>
                    <a:pt x="1794063" y="929331"/>
                  </a:lnTo>
                  <a:lnTo>
                    <a:pt x="1772960" y="920219"/>
                  </a:lnTo>
                  <a:lnTo>
                    <a:pt x="1751845" y="909226"/>
                  </a:lnTo>
                  <a:lnTo>
                    <a:pt x="1730741" y="896264"/>
                  </a:lnTo>
                  <a:lnTo>
                    <a:pt x="1709637" y="881300"/>
                  </a:lnTo>
                  <a:lnTo>
                    <a:pt x="1688533" y="864368"/>
                  </a:lnTo>
                  <a:lnTo>
                    <a:pt x="1667418" y="845553"/>
                  </a:lnTo>
                  <a:lnTo>
                    <a:pt x="1646314" y="824989"/>
                  </a:lnTo>
                  <a:lnTo>
                    <a:pt x="1625211" y="802835"/>
                  </a:lnTo>
                  <a:lnTo>
                    <a:pt x="1604107" y="779278"/>
                  </a:lnTo>
                  <a:lnTo>
                    <a:pt x="1582992" y="754513"/>
                  </a:lnTo>
                  <a:lnTo>
                    <a:pt x="1561888" y="728748"/>
                  </a:lnTo>
                  <a:lnTo>
                    <a:pt x="1540784" y="702193"/>
                  </a:lnTo>
                  <a:lnTo>
                    <a:pt x="1519681" y="675052"/>
                  </a:lnTo>
                  <a:lnTo>
                    <a:pt x="1498565" y="647524"/>
                  </a:lnTo>
                  <a:lnTo>
                    <a:pt x="1477462" y="619781"/>
                  </a:lnTo>
                  <a:lnTo>
                    <a:pt x="1456358" y="591974"/>
                  </a:lnTo>
                  <a:lnTo>
                    <a:pt x="1435254" y="564215"/>
                  </a:lnTo>
                  <a:lnTo>
                    <a:pt x="1414139" y="536572"/>
                  </a:lnTo>
                  <a:lnTo>
                    <a:pt x="1393035" y="509080"/>
                  </a:lnTo>
                  <a:lnTo>
                    <a:pt x="1371932" y="481737"/>
                  </a:lnTo>
                  <a:lnTo>
                    <a:pt x="1350828" y="454517"/>
                  </a:lnTo>
                  <a:lnTo>
                    <a:pt x="1329713" y="427385"/>
                  </a:lnTo>
                  <a:lnTo>
                    <a:pt x="1308609" y="400305"/>
                  </a:lnTo>
                  <a:lnTo>
                    <a:pt x="1287505" y="373258"/>
                  </a:lnTo>
                  <a:lnTo>
                    <a:pt x="1266401" y="346244"/>
                  </a:lnTo>
                  <a:lnTo>
                    <a:pt x="1245286" y="319289"/>
                  </a:lnTo>
                  <a:lnTo>
                    <a:pt x="1224183" y="292447"/>
                  </a:lnTo>
                  <a:lnTo>
                    <a:pt x="1203079" y="265791"/>
                  </a:lnTo>
                  <a:lnTo>
                    <a:pt x="1181975" y="239414"/>
                  </a:lnTo>
                  <a:lnTo>
                    <a:pt x="1160860" y="213427"/>
                  </a:lnTo>
                  <a:lnTo>
                    <a:pt x="1139756" y="187956"/>
                  </a:lnTo>
                  <a:lnTo>
                    <a:pt x="1118652" y="163144"/>
                  </a:lnTo>
                  <a:lnTo>
                    <a:pt x="1097549" y="139161"/>
                  </a:lnTo>
                  <a:lnTo>
                    <a:pt x="1076434" y="116198"/>
                  </a:lnTo>
                  <a:lnTo>
                    <a:pt x="1055330" y="94485"/>
                  </a:lnTo>
                  <a:lnTo>
                    <a:pt x="1034226" y="74279"/>
                  </a:lnTo>
                  <a:lnTo>
                    <a:pt x="1013122" y="55870"/>
                  </a:lnTo>
                  <a:lnTo>
                    <a:pt x="992007" y="39567"/>
                  </a:lnTo>
                  <a:lnTo>
                    <a:pt x="970903" y="25684"/>
                  </a:lnTo>
                  <a:lnTo>
                    <a:pt x="949800" y="14526"/>
                  </a:lnTo>
                  <a:lnTo>
                    <a:pt x="928696" y="6373"/>
                  </a:lnTo>
                  <a:lnTo>
                    <a:pt x="907581" y="1467"/>
                  </a:lnTo>
                  <a:lnTo>
                    <a:pt x="886477" y="0"/>
                  </a:lnTo>
                  <a:lnTo>
                    <a:pt x="865373" y="2117"/>
                  </a:lnTo>
                  <a:lnTo>
                    <a:pt x="844270" y="7914"/>
                  </a:lnTo>
                  <a:lnTo>
                    <a:pt x="823154" y="17449"/>
                  </a:lnTo>
                  <a:lnTo>
                    <a:pt x="802051" y="30747"/>
                  </a:lnTo>
                  <a:lnTo>
                    <a:pt x="780947" y="47814"/>
                  </a:lnTo>
                  <a:lnTo>
                    <a:pt x="759843" y="68630"/>
                  </a:lnTo>
                  <a:lnTo>
                    <a:pt x="738728" y="93159"/>
                  </a:lnTo>
                  <a:lnTo>
                    <a:pt x="717624" y="121330"/>
                  </a:lnTo>
                  <a:lnTo>
                    <a:pt x="696520" y="153035"/>
                  </a:lnTo>
                  <a:lnTo>
                    <a:pt x="675417" y="188104"/>
                  </a:lnTo>
                  <a:lnTo>
                    <a:pt x="654302" y="226299"/>
                  </a:lnTo>
                  <a:lnTo>
                    <a:pt x="633198" y="267304"/>
                  </a:lnTo>
                  <a:lnTo>
                    <a:pt x="612094" y="310719"/>
                  </a:lnTo>
                  <a:lnTo>
                    <a:pt x="590986" y="356075"/>
                  </a:lnTo>
                  <a:lnTo>
                    <a:pt x="569879" y="402841"/>
                  </a:lnTo>
                  <a:lnTo>
                    <a:pt x="548773" y="450452"/>
                  </a:lnTo>
                  <a:lnTo>
                    <a:pt x="527665" y="498328"/>
                  </a:lnTo>
                  <a:lnTo>
                    <a:pt x="506559" y="545902"/>
                  </a:lnTo>
                  <a:lnTo>
                    <a:pt x="485452" y="592645"/>
                  </a:lnTo>
                  <a:lnTo>
                    <a:pt x="464346" y="638076"/>
                  </a:lnTo>
                  <a:lnTo>
                    <a:pt x="443239" y="681782"/>
                  </a:lnTo>
                  <a:lnTo>
                    <a:pt x="422133" y="723415"/>
                  </a:lnTo>
                  <a:lnTo>
                    <a:pt x="401026" y="762701"/>
                  </a:lnTo>
                  <a:lnTo>
                    <a:pt x="379920" y="799437"/>
                  </a:lnTo>
                  <a:lnTo>
                    <a:pt x="358813" y="833483"/>
                  </a:lnTo>
                  <a:lnTo>
                    <a:pt x="337707" y="864757"/>
                  </a:lnTo>
                  <a:lnTo>
                    <a:pt x="316600" y="893231"/>
                  </a:lnTo>
                  <a:lnTo>
                    <a:pt x="295493" y="918918"/>
                  </a:lnTo>
                  <a:lnTo>
                    <a:pt x="274386" y="941870"/>
                  </a:lnTo>
                  <a:lnTo>
                    <a:pt x="253280" y="962171"/>
                  </a:lnTo>
                  <a:lnTo>
                    <a:pt x="232173" y="979928"/>
                  </a:lnTo>
                  <a:lnTo>
                    <a:pt x="211067" y="995273"/>
                  </a:lnTo>
                  <a:lnTo>
                    <a:pt x="189960" y="1008358"/>
                  </a:lnTo>
                  <a:lnTo>
                    <a:pt x="168854" y="1019352"/>
                  </a:lnTo>
                  <a:lnTo>
                    <a:pt x="147747" y="1028445"/>
                  </a:lnTo>
                  <a:lnTo>
                    <a:pt x="126641" y="1035838"/>
                  </a:lnTo>
                  <a:lnTo>
                    <a:pt x="105534" y="1041742"/>
                  </a:lnTo>
                  <a:lnTo>
                    <a:pt x="84428" y="1046373"/>
                  </a:lnTo>
                  <a:lnTo>
                    <a:pt x="63320" y="1049930"/>
                  </a:lnTo>
                  <a:lnTo>
                    <a:pt x="42213" y="1052632"/>
                  </a:lnTo>
                  <a:lnTo>
                    <a:pt x="21107" y="1054627"/>
                  </a:lnTo>
                  <a:lnTo>
                    <a:pt x="0" y="105608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6A551BE4-E40C-1E1F-D32F-CD8C6B63CEBA}"/>
                </a:ext>
              </a:extLst>
            </p:cNvPr>
            <p:cNvSpPr/>
            <p:nvPr/>
          </p:nvSpPr>
          <p:spPr>
            <a:xfrm>
              <a:off x="3592890" y="1980672"/>
              <a:ext cx="2089550" cy="1064475"/>
            </a:xfrm>
            <a:custGeom>
              <a:avLst/>
              <a:gdLst>
                <a:gd name="connsiteX0" fmla="*/ 0 w 2089550"/>
                <a:gd name="connsiteY0" fmla="*/ 1017947 h 1064475"/>
                <a:gd name="connsiteX1" fmla="*/ 21107 w 2089550"/>
                <a:gd name="connsiteY1" fmla="*/ 1016989 h 1064475"/>
                <a:gd name="connsiteX2" fmla="*/ 42213 w 2089550"/>
                <a:gd name="connsiteY2" fmla="*/ 1015701 h 1064475"/>
                <a:gd name="connsiteX3" fmla="*/ 63320 w 2089550"/>
                <a:gd name="connsiteY3" fmla="*/ 1013991 h 1064475"/>
                <a:gd name="connsiteX4" fmla="*/ 84428 w 2089550"/>
                <a:gd name="connsiteY4" fmla="*/ 1011722 h 1064475"/>
                <a:gd name="connsiteX5" fmla="*/ 105534 w 2089550"/>
                <a:gd name="connsiteY5" fmla="*/ 1008769 h 1064475"/>
                <a:gd name="connsiteX6" fmla="*/ 126641 w 2089550"/>
                <a:gd name="connsiteY6" fmla="*/ 1004950 h 1064475"/>
                <a:gd name="connsiteX7" fmla="*/ 147747 w 2089550"/>
                <a:gd name="connsiteY7" fmla="*/ 1000070 h 1064475"/>
                <a:gd name="connsiteX8" fmla="*/ 168854 w 2089550"/>
                <a:gd name="connsiteY8" fmla="*/ 993924 h 1064475"/>
                <a:gd name="connsiteX9" fmla="*/ 189960 w 2089550"/>
                <a:gd name="connsiteY9" fmla="*/ 986251 h 1064475"/>
                <a:gd name="connsiteX10" fmla="*/ 211067 w 2089550"/>
                <a:gd name="connsiteY10" fmla="*/ 976788 h 1064475"/>
                <a:gd name="connsiteX11" fmla="*/ 232173 w 2089550"/>
                <a:gd name="connsiteY11" fmla="*/ 965273 h 1064475"/>
                <a:gd name="connsiteX12" fmla="*/ 253280 w 2089550"/>
                <a:gd name="connsiteY12" fmla="*/ 951421 h 1064475"/>
                <a:gd name="connsiteX13" fmla="*/ 274386 w 2089550"/>
                <a:gd name="connsiteY13" fmla="*/ 934969 h 1064475"/>
                <a:gd name="connsiteX14" fmla="*/ 295493 w 2089550"/>
                <a:gd name="connsiteY14" fmla="*/ 915663 h 1064475"/>
                <a:gd name="connsiteX15" fmla="*/ 316600 w 2089550"/>
                <a:gd name="connsiteY15" fmla="*/ 893295 h 1064475"/>
                <a:gd name="connsiteX16" fmla="*/ 337707 w 2089550"/>
                <a:gd name="connsiteY16" fmla="*/ 867705 h 1064475"/>
                <a:gd name="connsiteX17" fmla="*/ 358813 w 2089550"/>
                <a:gd name="connsiteY17" fmla="*/ 838800 h 1064475"/>
                <a:gd name="connsiteX18" fmla="*/ 379920 w 2089550"/>
                <a:gd name="connsiteY18" fmla="*/ 806568 h 1064475"/>
                <a:gd name="connsiteX19" fmla="*/ 401026 w 2089550"/>
                <a:gd name="connsiteY19" fmla="*/ 771081 h 1064475"/>
                <a:gd name="connsiteX20" fmla="*/ 422133 w 2089550"/>
                <a:gd name="connsiteY20" fmla="*/ 732512 h 1064475"/>
                <a:gd name="connsiteX21" fmla="*/ 443239 w 2089550"/>
                <a:gd name="connsiteY21" fmla="*/ 691127 h 1064475"/>
                <a:gd name="connsiteX22" fmla="*/ 464346 w 2089550"/>
                <a:gd name="connsiteY22" fmla="*/ 647290 h 1064475"/>
                <a:gd name="connsiteX23" fmla="*/ 485452 w 2089550"/>
                <a:gd name="connsiteY23" fmla="*/ 601445 h 1064475"/>
                <a:gd name="connsiteX24" fmla="*/ 506559 w 2089550"/>
                <a:gd name="connsiteY24" fmla="*/ 554108 h 1064475"/>
                <a:gd name="connsiteX25" fmla="*/ 527665 w 2089550"/>
                <a:gd name="connsiteY25" fmla="*/ 505851 h 1064475"/>
                <a:gd name="connsiteX26" fmla="*/ 548773 w 2089550"/>
                <a:gd name="connsiteY26" fmla="*/ 457272 h 1064475"/>
                <a:gd name="connsiteX27" fmla="*/ 569879 w 2089550"/>
                <a:gd name="connsiteY27" fmla="*/ 408979 h 1064475"/>
                <a:gd name="connsiteX28" fmla="*/ 590986 w 2089550"/>
                <a:gd name="connsiteY28" fmla="*/ 361572 h 1064475"/>
                <a:gd name="connsiteX29" fmla="*/ 612094 w 2089550"/>
                <a:gd name="connsiteY29" fmla="*/ 315612 h 1064475"/>
                <a:gd name="connsiteX30" fmla="*/ 633198 w 2089550"/>
                <a:gd name="connsiteY30" fmla="*/ 271617 h 1064475"/>
                <a:gd name="connsiteX31" fmla="*/ 654302 w 2089550"/>
                <a:gd name="connsiteY31" fmla="*/ 230042 h 1064475"/>
                <a:gd name="connsiteX32" fmla="*/ 675417 w 2089550"/>
                <a:gd name="connsiteY32" fmla="*/ 191276 h 1064475"/>
                <a:gd name="connsiteX33" fmla="*/ 696520 w 2089550"/>
                <a:gd name="connsiteY33" fmla="*/ 155637 h 1064475"/>
                <a:gd name="connsiteX34" fmla="*/ 717624 w 2089550"/>
                <a:gd name="connsiteY34" fmla="*/ 123382 h 1064475"/>
                <a:gd name="connsiteX35" fmla="*/ 738728 w 2089550"/>
                <a:gd name="connsiteY35" fmla="*/ 94698 h 1064475"/>
                <a:gd name="connsiteX36" fmla="*/ 759843 w 2089550"/>
                <a:gd name="connsiteY36" fmla="*/ 69723 h 1064475"/>
                <a:gd name="connsiteX37" fmla="*/ 780947 w 2089550"/>
                <a:gd name="connsiteY37" fmla="*/ 48545 h 1064475"/>
                <a:gd name="connsiteX38" fmla="*/ 802051 w 2089550"/>
                <a:gd name="connsiteY38" fmla="*/ 31210 h 1064475"/>
                <a:gd name="connsiteX39" fmla="*/ 823154 w 2089550"/>
                <a:gd name="connsiteY39" fmla="*/ 17729 h 1064475"/>
                <a:gd name="connsiteX40" fmla="*/ 844270 w 2089550"/>
                <a:gd name="connsiteY40" fmla="*/ 8077 h 1064475"/>
                <a:gd name="connsiteX41" fmla="*/ 865373 w 2089550"/>
                <a:gd name="connsiteY41" fmla="*/ 2197 h 1064475"/>
                <a:gd name="connsiteX42" fmla="*/ 886477 w 2089550"/>
                <a:gd name="connsiteY42" fmla="*/ 0 h 1064475"/>
                <a:gd name="connsiteX43" fmla="*/ 907581 w 2089550"/>
                <a:gd name="connsiteY43" fmla="*/ 1360 h 1064475"/>
                <a:gd name="connsiteX44" fmla="*/ 928696 w 2089550"/>
                <a:gd name="connsiteY44" fmla="*/ 6119 h 1064475"/>
                <a:gd name="connsiteX45" fmla="*/ 949800 w 2089550"/>
                <a:gd name="connsiteY45" fmla="*/ 14082 h 1064475"/>
                <a:gd name="connsiteX46" fmla="*/ 970903 w 2089550"/>
                <a:gd name="connsiteY46" fmla="*/ 25022 h 1064475"/>
                <a:gd name="connsiteX47" fmla="*/ 992007 w 2089550"/>
                <a:gd name="connsiteY47" fmla="*/ 38687 h 1064475"/>
                <a:gd name="connsiteX48" fmla="*/ 1013122 w 2089550"/>
                <a:gd name="connsiteY48" fmla="*/ 54798 h 1064475"/>
                <a:gd name="connsiteX49" fmla="*/ 1034226 w 2089550"/>
                <a:gd name="connsiteY49" fmla="*/ 73068 h 1064475"/>
                <a:gd name="connsiteX50" fmla="*/ 1055330 w 2089550"/>
                <a:gd name="connsiteY50" fmla="*/ 93202 h 1064475"/>
                <a:gd name="connsiteX51" fmla="*/ 1076434 w 2089550"/>
                <a:gd name="connsiteY51" fmla="*/ 114912 h 1064475"/>
                <a:gd name="connsiteX52" fmla="*/ 1097549 w 2089550"/>
                <a:gd name="connsiteY52" fmla="*/ 137922 h 1064475"/>
                <a:gd name="connsiteX53" fmla="*/ 1118652 w 2089550"/>
                <a:gd name="connsiteY53" fmla="*/ 161981 h 1064475"/>
                <a:gd name="connsiteX54" fmla="*/ 1139756 w 2089550"/>
                <a:gd name="connsiteY54" fmla="*/ 186861 h 1064475"/>
                <a:gd name="connsiteX55" fmla="*/ 1160860 w 2089550"/>
                <a:gd name="connsiteY55" fmla="*/ 212367 h 1064475"/>
                <a:gd name="connsiteX56" fmla="*/ 1181975 w 2089550"/>
                <a:gd name="connsiteY56" fmla="*/ 238337 h 1064475"/>
                <a:gd name="connsiteX57" fmla="*/ 1203079 w 2089550"/>
                <a:gd name="connsiteY57" fmla="*/ 264642 h 1064475"/>
                <a:gd name="connsiteX58" fmla="*/ 1224183 w 2089550"/>
                <a:gd name="connsiteY58" fmla="*/ 291184 h 1064475"/>
                <a:gd name="connsiteX59" fmla="*/ 1245286 w 2089550"/>
                <a:gd name="connsiteY59" fmla="*/ 317896 h 1064475"/>
                <a:gd name="connsiteX60" fmla="*/ 1266401 w 2089550"/>
                <a:gd name="connsiteY60" fmla="*/ 344734 h 1064475"/>
                <a:gd name="connsiteX61" fmla="*/ 1287505 w 2089550"/>
                <a:gd name="connsiteY61" fmla="*/ 371679 h 1064475"/>
                <a:gd name="connsiteX62" fmla="*/ 1308609 w 2089550"/>
                <a:gd name="connsiteY62" fmla="*/ 398725 h 1064475"/>
                <a:gd name="connsiteX63" fmla="*/ 1329713 w 2089550"/>
                <a:gd name="connsiteY63" fmla="*/ 425883 h 1064475"/>
                <a:gd name="connsiteX64" fmla="*/ 1350828 w 2089550"/>
                <a:gd name="connsiteY64" fmla="*/ 453168 h 1064475"/>
                <a:gd name="connsiteX65" fmla="*/ 1371932 w 2089550"/>
                <a:gd name="connsiteY65" fmla="*/ 480597 h 1064475"/>
                <a:gd name="connsiteX66" fmla="*/ 1393035 w 2089550"/>
                <a:gd name="connsiteY66" fmla="*/ 508186 h 1064475"/>
                <a:gd name="connsiteX67" fmla="*/ 1414139 w 2089550"/>
                <a:gd name="connsiteY67" fmla="*/ 535940 h 1064475"/>
                <a:gd name="connsiteX68" fmla="*/ 1435254 w 2089550"/>
                <a:gd name="connsiteY68" fmla="*/ 563849 h 1064475"/>
                <a:gd name="connsiteX69" fmla="*/ 1456358 w 2089550"/>
                <a:gd name="connsiteY69" fmla="*/ 591889 h 1064475"/>
                <a:gd name="connsiteX70" fmla="*/ 1477462 w 2089550"/>
                <a:gd name="connsiteY70" fmla="*/ 620012 h 1064475"/>
                <a:gd name="connsiteX71" fmla="*/ 1498565 w 2089550"/>
                <a:gd name="connsiteY71" fmla="*/ 648150 h 1064475"/>
                <a:gd name="connsiteX72" fmla="*/ 1519681 w 2089550"/>
                <a:gd name="connsiteY72" fmla="*/ 676216 h 1064475"/>
                <a:gd name="connsiteX73" fmla="*/ 1540784 w 2089550"/>
                <a:gd name="connsiteY73" fmla="*/ 704102 h 1064475"/>
                <a:gd name="connsiteX74" fmla="*/ 1561888 w 2089550"/>
                <a:gd name="connsiteY74" fmla="*/ 731684 h 1064475"/>
                <a:gd name="connsiteX75" fmla="*/ 1582992 w 2089550"/>
                <a:gd name="connsiteY75" fmla="*/ 758829 h 1064475"/>
                <a:gd name="connsiteX76" fmla="*/ 1604107 w 2089550"/>
                <a:gd name="connsiteY76" fmla="*/ 785400 h 1064475"/>
                <a:gd name="connsiteX77" fmla="*/ 1625211 w 2089550"/>
                <a:gd name="connsiteY77" fmla="*/ 811255 h 1064475"/>
                <a:gd name="connsiteX78" fmla="*/ 1646314 w 2089550"/>
                <a:gd name="connsiteY78" fmla="*/ 836260 h 1064475"/>
                <a:gd name="connsiteX79" fmla="*/ 1667418 w 2089550"/>
                <a:gd name="connsiteY79" fmla="*/ 860294 h 1064475"/>
                <a:gd name="connsiteX80" fmla="*/ 1688533 w 2089550"/>
                <a:gd name="connsiteY80" fmla="*/ 883241 h 1064475"/>
                <a:gd name="connsiteX81" fmla="*/ 1709637 w 2089550"/>
                <a:gd name="connsiteY81" fmla="*/ 905005 h 1064475"/>
                <a:gd name="connsiteX82" fmla="*/ 1730741 w 2089550"/>
                <a:gd name="connsiteY82" fmla="*/ 925505 h 1064475"/>
                <a:gd name="connsiteX83" fmla="*/ 1751845 w 2089550"/>
                <a:gd name="connsiteY83" fmla="*/ 944671 h 1064475"/>
                <a:gd name="connsiteX84" fmla="*/ 1772960 w 2089550"/>
                <a:gd name="connsiteY84" fmla="*/ 962446 h 1064475"/>
                <a:gd name="connsiteX85" fmla="*/ 1794063 w 2089550"/>
                <a:gd name="connsiteY85" fmla="*/ 978795 h 1064475"/>
                <a:gd name="connsiteX86" fmla="*/ 1815167 w 2089550"/>
                <a:gd name="connsiteY86" fmla="*/ 993674 h 1064475"/>
                <a:gd name="connsiteX87" fmla="*/ 1836271 w 2089550"/>
                <a:gd name="connsiteY87" fmla="*/ 1007093 h 1064475"/>
                <a:gd name="connsiteX88" fmla="*/ 1857386 w 2089550"/>
                <a:gd name="connsiteY88" fmla="*/ 1019019 h 1064475"/>
                <a:gd name="connsiteX89" fmla="*/ 1878490 w 2089550"/>
                <a:gd name="connsiteY89" fmla="*/ 1029462 h 1064475"/>
                <a:gd name="connsiteX90" fmla="*/ 1899594 w 2089550"/>
                <a:gd name="connsiteY90" fmla="*/ 1038446 h 1064475"/>
                <a:gd name="connsiteX91" fmla="*/ 1920697 w 2089550"/>
                <a:gd name="connsiteY91" fmla="*/ 1045983 h 1064475"/>
                <a:gd name="connsiteX92" fmla="*/ 1941812 w 2089550"/>
                <a:gd name="connsiteY92" fmla="*/ 1052139 h 1064475"/>
                <a:gd name="connsiteX93" fmla="*/ 1962916 w 2089550"/>
                <a:gd name="connsiteY93" fmla="*/ 1056951 h 1064475"/>
                <a:gd name="connsiteX94" fmla="*/ 1984020 w 2089550"/>
                <a:gd name="connsiteY94" fmla="*/ 1060485 h 1064475"/>
                <a:gd name="connsiteX95" fmla="*/ 2005124 w 2089550"/>
                <a:gd name="connsiteY95" fmla="*/ 1062856 h 1064475"/>
                <a:gd name="connsiteX96" fmla="*/ 2026239 w 2089550"/>
                <a:gd name="connsiteY96" fmla="*/ 1064145 h 1064475"/>
                <a:gd name="connsiteX97" fmla="*/ 2047343 w 2089550"/>
                <a:gd name="connsiteY97" fmla="*/ 1064476 h 1064475"/>
                <a:gd name="connsiteX98" fmla="*/ 2068446 w 2089550"/>
                <a:gd name="connsiteY98" fmla="*/ 1063963 h 1064475"/>
                <a:gd name="connsiteX99" fmla="*/ 2089550 w 2089550"/>
                <a:gd name="connsiteY99" fmla="*/ 1062742 h 10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64475">
                  <a:moveTo>
                    <a:pt x="0" y="1017947"/>
                  </a:moveTo>
                  <a:lnTo>
                    <a:pt x="21107" y="1016989"/>
                  </a:lnTo>
                  <a:lnTo>
                    <a:pt x="42213" y="1015701"/>
                  </a:lnTo>
                  <a:lnTo>
                    <a:pt x="63320" y="1013991"/>
                  </a:lnTo>
                  <a:lnTo>
                    <a:pt x="84428" y="1011722"/>
                  </a:lnTo>
                  <a:lnTo>
                    <a:pt x="105534" y="1008769"/>
                  </a:lnTo>
                  <a:lnTo>
                    <a:pt x="126641" y="1004950"/>
                  </a:lnTo>
                  <a:lnTo>
                    <a:pt x="147747" y="1000070"/>
                  </a:lnTo>
                  <a:lnTo>
                    <a:pt x="168854" y="993924"/>
                  </a:lnTo>
                  <a:lnTo>
                    <a:pt x="189960" y="986251"/>
                  </a:lnTo>
                  <a:lnTo>
                    <a:pt x="211067" y="976788"/>
                  </a:lnTo>
                  <a:lnTo>
                    <a:pt x="232173" y="965273"/>
                  </a:lnTo>
                  <a:lnTo>
                    <a:pt x="253280" y="951421"/>
                  </a:lnTo>
                  <a:lnTo>
                    <a:pt x="274386" y="934969"/>
                  </a:lnTo>
                  <a:lnTo>
                    <a:pt x="295493" y="915663"/>
                  </a:lnTo>
                  <a:lnTo>
                    <a:pt x="316600" y="893295"/>
                  </a:lnTo>
                  <a:lnTo>
                    <a:pt x="337707" y="867705"/>
                  </a:lnTo>
                  <a:lnTo>
                    <a:pt x="358813" y="838800"/>
                  </a:lnTo>
                  <a:lnTo>
                    <a:pt x="379920" y="806568"/>
                  </a:lnTo>
                  <a:lnTo>
                    <a:pt x="401026" y="771081"/>
                  </a:lnTo>
                  <a:lnTo>
                    <a:pt x="422133" y="732512"/>
                  </a:lnTo>
                  <a:lnTo>
                    <a:pt x="443239" y="691127"/>
                  </a:lnTo>
                  <a:lnTo>
                    <a:pt x="464346" y="647290"/>
                  </a:lnTo>
                  <a:lnTo>
                    <a:pt x="485452" y="601445"/>
                  </a:lnTo>
                  <a:lnTo>
                    <a:pt x="506559" y="554108"/>
                  </a:lnTo>
                  <a:lnTo>
                    <a:pt x="527665" y="505851"/>
                  </a:lnTo>
                  <a:lnTo>
                    <a:pt x="548773" y="457272"/>
                  </a:lnTo>
                  <a:lnTo>
                    <a:pt x="569879" y="408979"/>
                  </a:lnTo>
                  <a:lnTo>
                    <a:pt x="590986" y="361572"/>
                  </a:lnTo>
                  <a:lnTo>
                    <a:pt x="612094" y="315612"/>
                  </a:lnTo>
                  <a:lnTo>
                    <a:pt x="633198" y="271617"/>
                  </a:lnTo>
                  <a:lnTo>
                    <a:pt x="654302" y="230042"/>
                  </a:lnTo>
                  <a:lnTo>
                    <a:pt x="675417" y="191276"/>
                  </a:lnTo>
                  <a:lnTo>
                    <a:pt x="696520" y="155637"/>
                  </a:lnTo>
                  <a:lnTo>
                    <a:pt x="717624" y="123382"/>
                  </a:lnTo>
                  <a:lnTo>
                    <a:pt x="738728" y="94698"/>
                  </a:lnTo>
                  <a:lnTo>
                    <a:pt x="759843" y="69723"/>
                  </a:lnTo>
                  <a:lnTo>
                    <a:pt x="780947" y="48545"/>
                  </a:lnTo>
                  <a:lnTo>
                    <a:pt x="802051" y="31210"/>
                  </a:lnTo>
                  <a:lnTo>
                    <a:pt x="823154" y="17729"/>
                  </a:lnTo>
                  <a:lnTo>
                    <a:pt x="844270" y="8077"/>
                  </a:lnTo>
                  <a:lnTo>
                    <a:pt x="865373" y="2197"/>
                  </a:lnTo>
                  <a:lnTo>
                    <a:pt x="886477" y="0"/>
                  </a:lnTo>
                  <a:lnTo>
                    <a:pt x="907581" y="1360"/>
                  </a:lnTo>
                  <a:lnTo>
                    <a:pt x="928696" y="6119"/>
                  </a:lnTo>
                  <a:lnTo>
                    <a:pt x="949800" y="14082"/>
                  </a:lnTo>
                  <a:lnTo>
                    <a:pt x="970903" y="25022"/>
                  </a:lnTo>
                  <a:lnTo>
                    <a:pt x="992007" y="38687"/>
                  </a:lnTo>
                  <a:lnTo>
                    <a:pt x="1013122" y="54798"/>
                  </a:lnTo>
                  <a:lnTo>
                    <a:pt x="1034226" y="73068"/>
                  </a:lnTo>
                  <a:lnTo>
                    <a:pt x="1055330" y="93202"/>
                  </a:lnTo>
                  <a:lnTo>
                    <a:pt x="1076434" y="114912"/>
                  </a:lnTo>
                  <a:lnTo>
                    <a:pt x="1097549" y="137922"/>
                  </a:lnTo>
                  <a:lnTo>
                    <a:pt x="1118652" y="161981"/>
                  </a:lnTo>
                  <a:lnTo>
                    <a:pt x="1139756" y="186861"/>
                  </a:lnTo>
                  <a:lnTo>
                    <a:pt x="1160860" y="212367"/>
                  </a:lnTo>
                  <a:lnTo>
                    <a:pt x="1181975" y="238337"/>
                  </a:lnTo>
                  <a:lnTo>
                    <a:pt x="1203079" y="264642"/>
                  </a:lnTo>
                  <a:lnTo>
                    <a:pt x="1224183" y="291184"/>
                  </a:lnTo>
                  <a:lnTo>
                    <a:pt x="1245286" y="317896"/>
                  </a:lnTo>
                  <a:lnTo>
                    <a:pt x="1266401" y="344734"/>
                  </a:lnTo>
                  <a:lnTo>
                    <a:pt x="1287505" y="371679"/>
                  </a:lnTo>
                  <a:lnTo>
                    <a:pt x="1308609" y="398725"/>
                  </a:lnTo>
                  <a:lnTo>
                    <a:pt x="1329713" y="425883"/>
                  </a:lnTo>
                  <a:lnTo>
                    <a:pt x="1350828" y="453168"/>
                  </a:lnTo>
                  <a:lnTo>
                    <a:pt x="1371932" y="480597"/>
                  </a:lnTo>
                  <a:lnTo>
                    <a:pt x="1393035" y="508186"/>
                  </a:lnTo>
                  <a:lnTo>
                    <a:pt x="1414139" y="535940"/>
                  </a:lnTo>
                  <a:lnTo>
                    <a:pt x="1435254" y="563849"/>
                  </a:lnTo>
                  <a:lnTo>
                    <a:pt x="1456358" y="591889"/>
                  </a:lnTo>
                  <a:lnTo>
                    <a:pt x="1477462" y="620012"/>
                  </a:lnTo>
                  <a:lnTo>
                    <a:pt x="1498565" y="648150"/>
                  </a:lnTo>
                  <a:lnTo>
                    <a:pt x="1519681" y="676216"/>
                  </a:lnTo>
                  <a:lnTo>
                    <a:pt x="1540784" y="704102"/>
                  </a:lnTo>
                  <a:lnTo>
                    <a:pt x="1561888" y="731684"/>
                  </a:lnTo>
                  <a:lnTo>
                    <a:pt x="1582992" y="758829"/>
                  </a:lnTo>
                  <a:lnTo>
                    <a:pt x="1604107" y="785400"/>
                  </a:lnTo>
                  <a:lnTo>
                    <a:pt x="1625211" y="811255"/>
                  </a:lnTo>
                  <a:lnTo>
                    <a:pt x="1646314" y="836260"/>
                  </a:lnTo>
                  <a:lnTo>
                    <a:pt x="1667418" y="860294"/>
                  </a:lnTo>
                  <a:lnTo>
                    <a:pt x="1688533" y="883241"/>
                  </a:lnTo>
                  <a:lnTo>
                    <a:pt x="1709637" y="905005"/>
                  </a:lnTo>
                  <a:lnTo>
                    <a:pt x="1730741" y="925505"/>
                  </a:lnTo>
                  <a:lnTo>
                    <a:pt x="1751845" y="944671"/>
                  </a:lnTo>
                  <a:lnTo>
                    <a:pt x="1772960" y="962446"/>
                  </a:lnTo>
                  <a:lnTo>
                    <a:pt x="1794063" y="978795"/>
                  </a:lnTo>
                  <a:lnTo>
                    <a:pt x="1815167" y="993674"/>
                  </a:lnTo>
                  <a:lnTo>
                    <a:pt x="1836271" y="1007093"/>
                  </a:lnTo>
                  <a:lnTo>
                    <a:pt x="1857386" y="1019019"/>
                  </a:lnTo>
                  <a:lnTo>
                    <a:pt x="1878490" y="1029462"/>
                  </a:lnTo>
                  <a:lnTo>
                    <a:pt x="1899594" y="1038446"/>
                  </a:lnTo>
                  <a:lnTo>
                    <a:pt x="1920697" y="1045983"/>
                  </a:lnTo>
                  <a:lnTo>
                    <a:pt x="1941812" y="1052139"/>
                  </a:lnTo>
                  <a:lnTo>
                    <a:pt x="1962916" y="1056951"/>
                  </a:lnTo>
                  <a:lnTo>
                    <a:pt x="1984020" y="1060485"/>
                  </a:lnTo>
                  <a:lnTo>
                    <a:pt x="2005124" y="1062856"/>
                  </a:lnTo>
                  <a:lnTo>
                    <a:pt x="2026239" y="1064145"/>
                  </a:lnTo>
                  <a:lnTo>
                    <a:pt x="2047343" y="1064476"/>
                  </a:lnTo>
                  <a:lnTo>
                    <a:pt x="2068446" y="1063963"/>
                  </a:lnTo>
                  <a:lnTo>
                    <a:pt x="2089550" y="106274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7A087C1A-FFD6-0FEC-1CDB-BF53910524C9}"/>
              </a:ext>
            </a:extLst>
          </p:cNvPr>
          <p:cNvGrpSpPr/>
          <p:nvPr/>
        </p:nvGrpSpPr>
        <p:grpSpPr>
          <a:xfrm>
            <a:off x="6012160" y="1762517"/>
            <a:ext cx="2736304" cy="1824202"/>
            <a:chOff x="6012160" y="1762517"/>
            <a:chExt cx="2736304" cy="182420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7783142B-DA05-2DC5-5AF7-C5BF8E1C5E7A}"/>
                </a:ext>
              </a:extLst>
            </p:cNvPr>
            <p:cNvSpPr/>
            <p:nvPr/>
          </p:nvSpPr>
          <p:spPr>
            <a:xfrm>
              <a:off x="6012160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CC7ED98D-9C06-F909-C602-89AA298F507C}"/>
                </a:ext>
              </a:extLst>
            </p:cNvPr>
            <p:cNvSpPr/>
            <p:nvPr/>
          </p:nvSpPr>
          <p:spPr>
            <a:xfrm>
              <a:off x="6346335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3432FE7-FC81-2C6A-8122-613887F69EB8}"/>
                </a:ext>
              </a:extLst>
            </p:cNvPr>
            <p:cNvSpPr/>
            <p:nvPr/>
          </p:nvSpPr>
          <p:spPr>
            <a:xfrm>
              <a:off x="655125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EEAD8296-1959-D524-4DFB-0F75B5CC1099}"/>
                </a:ext>
              </a:extLst>
            </p:cNvPr>
            <p:cNvSpPr/>
            <p:nvPr/>
          </p:nvSpPr>
          <p:spPr>
            <a:xfrm>
              <a:off x="68281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EE5BABB8-5BCA-83AA-329C-78FCAD9AA71F}"/>
                </a:ext>
              </a:extLst>
            </p:cNvPr>
            <p:cNvSpPr/>
            <p:nvPr/>
          </p:nvSpPr>
          <p:spPr>
            <a:xfrm>
              <a:off x="710509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5DC78875-7B32-84B6-D6D1-724D0AC398BB}"/>
                </a:ext>
              </a:extLst>
            </p:cNvPr>
            <p:cNvSpPr/>
            <p:nvPr/>
          </p:nvSpPr>
          <p:spPr>
            <a:xfrm>
              <a:off x="73820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B6785C7F-8846-5ED6-36D2-24FE7E902A41}"/>
                </a:ext>
              </a:extLst>
            </p:cNvPr>
            <p:cNvSpPr/>
            <p:nvPr/>
          </p:nvSpPr>
          <p:spPr>
            <a:xfrm>
              <a:off x="76589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2D340F18-DBEE-D480-F26B-215C29FA8CB3}"/>
                </a:ext>
              </a:extLst>
            </p:cNvPr>
            <p:cNvSpPr/>
            <p:nvPr/>
          </p:nvSpPr>
          <p:spPr>
            <a:xfrm>
              <a:off x="7935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A0F0F659-14CE-F3FF-CCB2-FFAD4C3902DC}"/>
                </a:ext>
              </a:extLst>
            </p:cNvPr>
            <p:cNvSpPr/>
            <p:nvPr/>
          </p:nvSpPr>
          <p:spPr>
            <a:xfrm>
              <a:off x="82127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D1844EED-5FD7-9F40-EE8F-1D79B9EDC551}"/>
                </a:ext>
              </a:extLst>
            </p:cNvPr>
            <p:cNvSpPr/>
            <p:nvPr/>
          </p:nvSpPr>
          <p:spPr>
            <a:xfrm>
              <a:off x="848967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2C6E83AD-311B-F5B1-07D3-C7A4BD460AB9}"/>
                </a:ext>
              </a:extLst>
            </p:cNvPr>
            <p:cNvSpPr/>
            <p:nvPr/>
          </p:nvSpPr>
          <p:spPr>
            <a:xfrm>
              <a:off x="6346335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6D27890A-5189-D3AD-960E-BD25B8FF1457}"/>
                </a:ext>
              </a:extLst>
            </p:cNvPr>
            <p:cNvSpPr/>
            <p:nvPr/>
          </p:nvSpPr>
          <p:spPr>
            <a:xfrm>
              <a:off x="6551255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BA2B38A6-FB42-3C84-1340-064ACCCB81BB}"/>
                </a:ext>
              </a:extLst>
            </p:cNvPr>
            <p:cNvSpPr/>
            <p:nvPr/>
          </p:nvSpPr>
          <p:spPr>
            <a:xfrm>
              <a:off x="68281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C4438C17-9056-9B1F-2E1B-30D87C6B161A}"/>
                </a:ext>
              </a:extLst>
            </p:cNvPr>
            <p:cNvSpPr/>
            <p:nvPr/>
          </p:nvSpPr>
          <p:spPr>
            <a:xfrm>
              <a:off x="710509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D0FB89A6-3675-6A46-7B6F-A3DB3B8A2450}"/>
                </a:ext>
              </a:extLst>
            </p:cNvPr>
            <p:cNvSpPr/>
            <p:nvPr/>
          </p:nvSpPr>
          <p:spPr>
            <a:xfrm>
              <a:off x="73820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FF4FB2CA-577B-9A89-DB53-7473EBD43133}"/>
                </a:ext>
              </a:extLst>
            </p:cNvPr>
            <p:cNvSpPr/>
            <p:nvPr/>
          </p:nvSpPr>
          <p:spPr>
            <a:xfrm>
              <a:off x="76589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9051EA81-2F21-1A6E-D4ED-66E5DEA48A65}"/>
                </a:ext>
              </a:extLst>
            </p:cNvPr>
            <p:cNvSpPr/>
            <p:nvPr/>
          </p:nvSpPr>
          <p:spPr>
            <a:xfrm>
              <a:off x="7935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2438178F-7925-EE91-794D-093F91AACA26}"/>
                </a:ext>
              </a:extLst>
            </p:cNvPr>
            <p:cNvSpPr/>
            <p:nvPr/>
          </p:nvSpPr>
          <p:spPr>
            <a:xfrm>
              <a:off x="82127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47DE5FCD-2CC4-4EA8-0450-BDAEE3255F29}"/>
                </a:ext>
              </a:extLst>
            </p:cNvPr>
            <p:cNvSpPr/>
            <p:nvPr/>
          </p:nvSpPr>
          <p:spPr>
            <a:xfrm>
              <a:off x="848967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9FE1E260-9896-A833-B916-1582A73FE6A3}"/>
                </a:ext>
              </a:extLst>
            </p:cNvPr>
            <p:cNvSpPr/>
            <p:nvPr/>
          </p:nvSpPr>
          <p:spPr>
            <a:xfrm>
              <a:off x="6446159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23219200-0962-741E-A4C5-A849EB421755}"/>
                </a:ext>
              </a:extLst>
            </p:cNvPr>
            <p:cNvSpPr/>
            <p:nvPr/>
          </p:nvSpPr>
          <p:spPr>
            <a:xfrm>
              <a:off x="6521626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6E4C9F31-FCA4-D8A0-29E7-66B3D707BF55}"/>
                </a:ext>
              </a:extLst>
            </p:cNvPr>
            <p:cNvSpPr/>
            <p:nvPr/>
          </p:nvSpPr>
          <p:spPr>
            <a:xfrm>
              <a:off x="6585685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F070A0E3-225D-EE98-9954-9885A63CB54A}"/>
                </a:ext>
              </a:extLst>
            </p:cNvPr>
            <p:cNvSpPr/>
            <p:nvPr/>
          </p:nvSpPr>
          <p:spPr>
            <a:xfrm>
              <a:off x="6612565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A4048020-CEFC-72F0-1641-DFB79ABA73A3}"/>
                </a:ext>
              </a:extLst>
            </p:cNvPr>
            <p:cNvSpPr/>
            <p:nvPr/>
          </p:nvSpPr>
          <p:spPr>
            <a:xfrm>
              <a:off x="6759217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76A9BD1-6D5C-1EB4-EB16-7CACFFFB7B52}"/>
                </a:ext>
              </a:extLst>
            </p:cNvPr>
            <p:cNvSpPr/>
            <p:nvPr/>
          </p:nvSpPr>
          <p:spPr>
            <a:xfrm>
              <a:off x="6823276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957A3026-3979-EB3A-5C02-1BEB70269B03}"/>
                </a:ext>
              </a:extLst>
            </p:cNvPr>
            <p:cNvSpPr/>
            <p:nvPr/>
          </p:nvSpPr>
          <p:spPr>
            <a:xfrm>
              <a:off x="684946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17DB7734-6AD6-21AB-EE2E-0036FC5845C5}"/>
                </a:ext>
              </a:extLst>
            </p:cNvPr>
            <p:cNvSpPr/>
            <p:nvPr/>
          </p:nvSpPr>
          <p:spPr>
            <a:xfrm>
              <a:off x="7037728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EDDE5D6-144A-3776-E319-7C85ECC7060F}"/>
                </a:ext>
              </a:extLst>
            </p:cNvPr>
            <p:cNvSpPr/>
            <p:nvPr/>
          </p:nvSpPr>
          <p:spPr>
            <a:xfrm>
              <a:off x="7101788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DC15399E-725B-04D4-3C0C-77DE333445F9}"/>
                </a:ext>
              </a:extLst>
            </p:cNvPr>
            <p:cNvSpPr/>
            <p:nvPr/>
          </p:nvSpPr>
          <p:spPr>
            <a:xfrm>
              <a:off x="7128667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A4C82485-DA3D-FF0B-3A2D-CF72D8388BF9}"/>
                </a:ext>
              </a:extLst>
            </p:cNvPr>
            <p:cNvSpPr/>
            <p:nvPr/>
          </p:nvSpPr>
          <p:spPr>
            <a:xfrm>
              <a:off x="7312565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82241CA0-34FE-0DE1-4157-D03EA3CCE9F4}"/>
                </a:ext>
              </a:extLst>
            </p:cNvPr>
            <p:cNvSpPr/>
            <p:nvPr/>
          </p:nvSpPr>
          <p:spPr>
            <a:xfrm>
              <a:off x="7376629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60C1ABE1-E617-B063-4C78-A09752E067DC}"/>
                </a:ext>
              </a:extLst>
            </p:cNvPr>
            <p:cNvSpPr/>
            <p:nvPr/>
          </p:nvSpPr>
          <p:spPr>
            <a:xfrm>
              <a:off x="7401199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334B9C0A-2F6D-7C94-1ABF-DCA75132B35F}"/>
                </a:ext>
              </a:extLst>
            </p:cNvPr>
            <p:cNvSpPr/>
            <p:nvPr/>
          </p:nvSpPr>
          <p:spPr>
            <a:xfrm>
              <a:off x="7589810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21B37A53-4469-F8F8-3DAD-946495E4EEC7}"/>
                </a:ext>
              </a:extLst>
            </p:cNvPr>
            <p:cNvSpPr/>
            <p:nvPr/>
          </p:nvSpPr>
          <p:spPr>
            <a:xfrm>
              <a:off x="765387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A329E6D0-E142-C903-F195-C1248F4010B0}"/>
                </a:ext>
              </a:extLst>
            </p:cNvPr>
            <p:cNvSpPr/>
            <p:nvPr/>
          </p:nvSpPr>
          <p:spPr>
            <a:xfrm>
              <a:off x="768042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7565B961-B833-D248-DAAC-B131B5185EE1}"/>
                </a:ext>
              </a:extLst>
            </p:cNvPr>
            <p:cNvSpPr/>
            <p:nvPr/>
          </p:nvSpPr>
          <p:spPr>
            <a:xfrm>
              <a:off x="7866986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7FF3FB24-8F3C-0176-A031-CB2EE2CE5508}"/>
                </a:ext>
              </a:extLst>
            </p:cNvPr>
            <p:cNvSpPr/>
            <p:nvPr/>
          </p:nvSpPr>
          <p:spPr>
            <a:xfrm>
              <a:off x="7931038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06562A04-57A2-63FE-1D8C-35AC9083378E}"/>
                </a:ext>
              </a:extLst>
            </p:cNvPr>
            <p:cNvSpPr/>
            <p:nvPr/>
          </p:nvSpPr>
          <p:spPr>
            <a:xfrm>
              <a:off x="7957409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644568F8-E27A-D4E2-D6E9-BE4C149193EB}"/>
                </a:ext>
              </a:extLst>
            </p:cNvPr>
            <p:cNvSpPr/>
            <p:nvPr/>
          </p:nvSpPr>
          <p:spPr>
            <a:xfrm>
              <a:off x="8145884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4573928-238D-A8C3-2636-EA950444FD56}"/>
                </a:ext>
              </a:extLst>
            </p:cNvPr>
            <p:cNvSpPr/>
            <p:nvPr/>
          </p:nvSpPr>
          <p:spPr>
            <a:xfrm>
              <a:off x="8205786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9E7CF10-74DA-CA5A-0043-966BDCF1B298}"/>
                </a:ext>
              </a:extLst>
            </p:cNvPr>
            <p:cNvSpPr/>
            <p:nvPr/>
          </p:nvSpPr>
          <p:spPr>
            <a:xfrm>
              <a:off x="8231975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77430057-3AFD-6FCB-8EC9-8D7423D3E6FF}"/>
                </a:ext>
              </a:extLst>
            </p:cNvPr>
            <p:cNvSpPr/>
            <p:nvPr/>
          </p:nvSpPr>
          <p:spPr>
            <a:xfrm>
              <a:off x="8424394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91F42896-5030-17F6-FC7B-FF8255EA986C}"/>
                </a:ext>
              </a:extLst>
            </p:cNvPr>
            <p:cNvSpPr/>
            <p:nvPr/>
          </p:nvSpPr>
          <p:spPr>
            <a:xfrm>
              <a:off x="848429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351A9733-2566-960A-A6EE-D87BDE75F08C}"/>
                </a:ext>
              </a:extLst>
            </p:cNvPr>
            <p:cNvSpPr/>
            <p:nvPr/>
          </p:nvSpPr>
          <p:spPr>
            <a:xfrm>
              <a:off x="8511180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2B2440A6-6412-FEC9-D014-8C15927EC81D}"/>
                </a:ext>
              </a:extLst>
            </p:cNvPr>
            <p:cNvSpPr/>
            <p:nvPr/>
          </p:nvSpPr>
          <p:spPr>
            <a:xfrm>
              <a:off x="7489501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91D9F237-3C7A-8294-5DF7-A8D33349B089}"/>
                </a:ext>
              </a:extLst>
            </p:cNvPr>
            <p:cNvSpPr/>
            <p:nvPr/>
          </p:nvSpPr>
          <p:spPr>
            <a:xfrm>
              <a:off x="6346335" y="3068098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CE00DC0A-7B63-BCE2-A12B-40D6DB63D3BE}"/>
                </a:ext>
              </a:extLst>
            </p:cNvPr>
            <p:cNvSpPr/>
            <p:nvPr/>
          </p:nvSpPr>
          <p:spPr>
            <a:xfrm>
              <a:off x="6346335" y="277518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7BDC666F-5A08-A03C-0AEB-5B5FE61D97C0}"/>
                </a:ext>
              </a:extLst>
            </p:cNvPr>
            <p:cNvSpPr/>
            <p:nvPr/>
          </p:nvSpPr>
          <p:spPr>
            <a:xfrm>
              <a:off x="6346335" y="248226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903161C8-9D2C-5189-C749-E12BDDBE2607}"/>
                </a:ext>
              </a:extLst>
            </p:cNvPr>
            <p:cNvSpPr/>
            <p:nvPr/>
          </p:nvSpPr>
          <p:spPr>
            <a:xfrm>
              <a:off x="6346335" y="2189357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0979D060-7049-7F50-4658-E7BE4FBCA2BF}"/>
                </a:ext>
              </a:extLst>
            </p:cNvPr>
            <p:cNvSpPr/>
            <p:nvPr/>
          </p:nvSpPr>
          <p:spPr>
            <a:xfrm>
              <a:off x="6346335" y="189644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D37B2D35-7B3F-9B54-0C97-3FC33FFA64FE}"/>
                </a:ext>
              </a:extLst>
            </p:cNvPr>
            <p:cNvSpPr/>
            <p:nvPr/>
          </p:nvSpPr>
          <p:spPr>
            <a:xfrm>
              <a:off x="634633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D5AA2B3C-714D-BAFE-6F57-21057CFB6AC1}"/>
                </a:ext>
              </a:extLst>
            </p:cNvPr>
            <p:cNvSpPr/>
            <p:nvPr/>
          </p:nvSpPr>
          <p:spPr>
            <a:xfrm>
              <a:off x="6346335" y="3068098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6026882E-6D97-F2E8-A390-F39C51F75AB8}"/>
                </a:ext>
              </a:extLst>
            </p:cNvPr>
            <p:cNvSpPr/>
            <p:nvPr/>
          </p:nvSpPr>
          <p:spPr>
            <a:xfrm>
              <a:off x="6346335" y="277518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8952560F-B48B-ABBA-0EB3-2BBE444C74EA}"/>
                </a:ext>
              </a:extLst>
            </p:cNvPr>
            <p:cNvSpPr/>
            <p:nvPr/>
          </p:nvSpPr>
          <p:spPr>
            <a:xfrm>
              <a:off x="6346335" y="248226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B6C19509-FED4-0A87-8DE4-0317283793C2}"/>
                </a:ext>
              </a:extLst>
            </p:cNvPr>
            <p:cNvSpPr/>
            <p:nvPr/>
          </p:nvSpPr>
          <p:spPr>
            <a:xfrm>
              <a:off x="6346335" y="2189357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8097896A-9864-CD0A-C1F8-8EE414D7F326}"/>
                </a:ext>
              </a:extLst>
            </p:cNvPr>
            <p:cNvSpPr/>
            <p:nvPr/>
          </p:nvSpPr>
          <p:spPr>
            <a:xfrm>
              <a:off x="6346335" y="189644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07EC08F9-A10D-0451-AE41-7FA06411F5E5}"/>
                </a:ext>
              </a:extLst>
            </p:cNvPr>
            <p:cNvSpPr/>
            <p:nvPr/>
          </p:nvSpPr>
          <p:spPr>
            <a:xfrm>
              <a:off x="6167381" y="3032366"/>
              <a:ext cx="47663" cy="71542"/>
            </a:xfrm>
            <a:custGeom>
              <a:avLst/>
              <a:gdLst>
                <a:gd name="connsiteX0" fmla="*/ 23831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88 h 71542"/>
                <a:gd name="connsiteX9" fmla="*/ 23831 w 47663"/>
                <a:gd name="connsiteY9" fmla="*/ 0 h 71542"/>
                <a:gd name="connsiteX10" fmla="*/ 41520 w 47663"/>
                <a:gd name="connsiteY10" fmla="*/ 9189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1464777C-1CD3-0810-BBCC-2CFB62D4F185}"/>
                </a:ext>
              </a:extLst>
            </p:cNvPr>
            <p:cNvSpPr/>
            <p:nvPr/>
          </p:nvSpPr>
          <p:spPr>
            <a:xfrm>
              <a:off x="6231440" y="309084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2A832346-C774-C806-BF66-A77F094DF3B2}"/>
                </a:ext>
              </a:extLst>
            </p:cNvPr>
            <p:cNvSpPr/>
            <p:nvPr/>
          </p:nvSpPr>
          <p:spPr>
            <a:xfrm>
              <a:off x="6257626" y="3032366"/>
              <a:ext cx="47664" cy="71542"/>
            </a:xfrm>
            <a:custGeom>
              <a:avLst/>
              <a:gdLst>
                <a:gd name="connsiteX0" fmla="*/ 23832 w 47664"/>
                <a:gd name="connsiteY0" fmla="*/ 7388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88 h 71542"/>
                <a:gd name="connsiteX9" fmla="*/ 23832 w 47664"/>
                <a:gd name="connsiteY9" fmla="*/ 0 h 71542"/>
                <a:gd name="connsiteX10" fmla="*/ 41521 w 47664"/>
                <a:gd name="connsiteY10" fmla="*/ 9189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189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88"/>
                  </a:moveTo>
                  <a:cubicBezTo>
                    <a:pt x="19029" y="7388"/>
                    <a:pt x="15411" y="9759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43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6" y="15289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289"/>
                    <a:pt x="6097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0C393DF3-C6AC-C2B2-9265-280CAFFFAA1F}"/>
                </a:ext>
              </a:extLst>
            </p:cNvPr>
            <p:cNvSpPr/>
            <p:nvPr/>
          </p:nvSpPr>
          <p:spPr>
            <a:xfrm>
              <a:off x="6168674" y="2739456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094BFCCB-31BD-9BD7-B7C1-0F6E5C469590}"/>
                </a:ext>
              </a:extLst>
            </p:cNvPr>
            <p:cNvSpPr/>
            <p:nvPr/>
          </p:nvSpPr>
          <p:spPr>
            <a:xfrm>
              <a:off x="6232733" y="279792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EF401BD3-3615-139E-7B49-BFAF44F24C75}"/>
                </a:ext>
              </a:extLst>
            </p:cNvPr>
            <p:cNvSpPr/>
            <p:nvPr/>
          </p:nvSpPr>
          <p:spPr>
            <a:xfrm>
              <a:off x="6259890" y="2739456"/>
              <a:ext cx="45400" cy="71541"/>
            </a:xfrm>
            <a:custGeom>
              <a:avLst/>
              <a:gdLst>
                <a:gd name="connsiteX0" fmla="*/ 31176 w 45400"/>
                <a:gd name="connsiteY0" fmla="*/ 33023 h 71541"/>
                <a:gd name="connsiteX1" fmla="*/ 41613 w 45400"/>
                <a:gd name="connsiteY1" fmla="*/ 38981 h 71541"/>
                <a:gd name="connsiteX2" fmla="*/ 45401 w 45400"/>
                <a:gd name="connsiteY2" fmla="*/ 50158 h 71541"/>
                <a:gd name="connsiteX3" fmla="*/ 38380 w 45400"/>
                <a:gd name="connsiteY3" fmla="*/ 65953 h 71541"/>
                <a:gd name="connsiteX4" fmla="*/ 18428 w 45400"/>
                <a:gd name="connsiteY4" fmla="*/ 71542 h 71541"/>
                <a:gd name="connsiteX5" fmla="*/ 9469 w 45400"/>
                <a:gd name="connsiteY5" fmla="*/ 70664 h 71541"/>
                <a:gd name="connsiteX6" fmla="*/ 0 w 45400"/>
                <a:gd name="connsiteY6" fmla="*/ 68124 h 71541"/>
                <a:gd name="connsiteX7" fmla="*/ 0 w 45400"/>
                <a:gd name="connsiteY7" fmla="*/ 59118 h 71541"/>
                <a:gd name="connsiteX8" fmla="*/ 8498 w 45400"/>
                <a:gd name="connsiteY8" fmla="*/ 62536 h 71541"/>
                <a:gd name="connsiteX9" fmla="*/ 18151 w 45400"/>
                <a:gd name="connsiteY9" fmla="*/ 63690 h 71541"/>
                <a:gd name="connsiteX10" fmla="*/ 31498 w 45400"/>
                <a:gd name="connsiteY10" fmla="*/ 60226 h 71541"/>
                <a:gd name="connsiteX11" fmla="*/ 36117 w 45400"/>
                <a:gd name="connsiteY11" fmla="*/ 50158 h 71541"/>
                <a:gd name="connsiteX12" fmla="*/ 31822 w 45400"/>
                <a:gd name="connsiteY12" fmla="*/ 40643 h 71541"/>
                <a:gd name="connsiteX13" fmla="*/ 19952 w 45400"/>
                <a:gd name="connsiteY13" fmla="*/ 37180 h 71541"/>
                <a:gd name="connsiteX14" fmla="*/ 11917 w 45400"/>
                <a:gd name="connsiteY14" fmla="*/ 37180 h 71541"/>
                <a:gd name="connsiteX15" fmla="*/ 11917 w 45400"/>
                <a:gd name="connsiteY15" fmla="*/ 29513 h 71541"/>
                <a:gd name="connsiteX16" fmla="*/ 20322 w 45400"/>
                <a:gd name="connsiteY16" fmla="*/ 29513 h 71541"/>
                <a:gd name="connsiteX17" fmla="*/ 30852 w 45400"/>
                <a:gd name="connsiteY17" fmla="*/ 26788 h 71541"/>
                <a:gd name="connsiteX18" fmla="*/ 34501 w 45400"/>
                <a:gd name="connsiteY18" fmla="*/ 18844 h 71541"/>
                <a:gd name="connsiteX19" fmla="*/ 30714 w 45400"/>
                <a:gd name="connsiteY19" fmla="*/ 10715 h 71541"/>
                <a:gd name="connsiteX20" fmla="*/ 19952 w 45400"/>
                <a:gd name="connsiteY20" fmla="*/ 7852 h 71541"/>
                <a:gd name="connsiteX21" fmla="*/ 11732 w 45400"/>
                <a:gd name="connsiteY21" fmla="*/ 8683 h 71541"/>
                <a:gd name="connsiteX22" fmla="*/ 2078 w 45400"/>
                <a:gd name="connsiteY22" fmla="*/ 11270 h 71541"/>
                <a:gd name="connsiteX23" fmla="*/ 2078 w 45400"/>
                <a:gd name="connsiteY23" fmla="*/ 2956 h 71541"/>
                <a:gd name="connsiteX24" fmla="*/ 12009 w 45400"/>
                <a:gd name="connsiteY24" fmla="*/ 739 h 71541"/>
                <a:gd name="connsiteX25" fmla="*/ 20783 w 45400"/>
                <a:gd name="connsiteY25" fmla="*/ 0 h 71541"/>
                <a:gd name="connsiteX26" fmla="*/ 37596 w 45400"/>
                <a:gd name="connsiteY26" fmla="*/ 4850 h 71541"/>
                <a:gd name="connsiteX27" fmla="*/ 43784 w 45400"/>
                <a:gd name="connsiteY27" fmla="*/ 17874 h 71541"/>
                <a:gd name="connsiteX28" fmla="*/ 40505 w 45400"/>
                <a:gd name="connsiteY28" fmla="*/ 27573 h 71541"/>
                <a:gd name="connsiteX29" fmla="*/ 31176 w 45400"/>
                <a:gd name="connsiteY29" fmla="*/ 33023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1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1"/>
                  </a:cubicBezTo>
                  <a:cubicBezTo>
                    <a:pt x="44139" y="41999"/>
                    <a:pt x="45401" y="45724"/>
                    <a:pt x="45401" y="50158"/>
                  </a:cubicBezTo>
                  <a:cubicBezTo>
                    <a:pt x="45401" y="56963"/>
                    <a:pt x="43060" y="62228"/>
                    <a:pt x="38380" y="65953"/>
                  </a:cubicBezTo>
                  <a:cubicBezTo>
                    <a:pt x="33700" y="69679"/>
                    <a:pt x="27049" y="71542"/>
                    <a:pt x="18428" y="71542"/>
                  </a:cubicBezTo>
                  <a:cubicBezTo>
                    <a:pt x="15534" y="71542"/>
                    <a:pt x="12548" y="71249"/>
                    <a:pt x="9469" y="70664"/>
                  </a:cubicBezTo>
                  <a:cubicBezTo>
                    <a:pt x="6420" y="70110"/>
                    <a:pt x="3264" y="69263"/>
                    <a:pt x="0" y="68124"/>
                  </a:cubicBezTo>
                  <a:lnTo>
                    <a:pt x="0" y="59118"/>
                  </a:lnTo>
                  <a:cubicBezTo>
                    <a:pt x="2587" y="60626"/>
                    <a:pt x="5419" y="61766"/>
                    <a:pt x="8498" y="62536"/>
                  </a:cubicBezTo>
                  <a:cubicBezTo>
                    <a:pt x="11578" y="63306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7"/>
                    <a:pt x="36117" y="54561"/>
                    <a:pt x="36117" y="50158"/>
                  </a:cubicBezTo>
                  <a:cubicBezTo>
                    <a:pt x="36117" y="46093"/>
                    <a:pt x="34685" y="42922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3"/>
                  </a:lnTo>
                  <a:lnTo>
                    <a:pt x="20322" y="29513"/>
                  </a:lnTo>
                  <a:cubicBezTo>
                    <a:pt x="24909" y="29513"/>
                    <a:pt x="28420" y="28605"/>
                    <a:pt x="30852" y="26788"/>
                  </a:cubicBezTo>
                  <a:cubicBezTo>
                    <a:pt x="33285" y="24940"/>
                    <a:pt x="34501" y="22293"/>
                    <a:pt x="34501" y="18844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6"/>
                    <a:pt x="24632" y="7852"/>
                    <a:pt x="19952" y="7852"/>
                  </a:cubicBezTo>
                  <a:cubicBezTo>
                    <a:pt x="17397" y="7852"/>
                    <a:pt x="14656" y="8129"/>
                    <a:pt x="11732" y="8683"/>
                  </a:cubicBezTo>
                  <a:cubicBezTo>
                    <a:pt x="8806" y="9237"/>
                    <a:pt x="5589" y="10099"/>
                    <a:pt x="2078" y="11270"/>
                  </a:cubicBezTo>
                  <a:lnTo>
                    <a:pt x="2078" y="2956"/>
                  </a:lnTo>
                  <a:cubicBezTo>
                    <a:pt x="5620" y="1971"/>
                    <a:pt x="8929" y="1232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50"/>
                  </a:cubicBezTo>
                  <a:cubicBezTo>
                    <a:pt x="41722" y="8053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93C891F6-0075-5DA6-FA04-227ACB9EF648}"/>
                </a:ext>
              </a:extLst>
            </p:cNvPr>
            <p:cNvSpPr/>
            <p:nvPr/>
          </p:nvSpPr>
          <p:spPr>
            <a:xfrm>
              <a:off x="6167057" y="2446545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4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0"/>
                    <a:pt x="37118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1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8BD39AB2-68B8-6904-AA59-348DB4392218}"/>
                </a:ext>
              </a:extLst>
            </p:cNvPr>
            <p:cNvSpPr/>
            <p:nvPr/>
          </p:nvSpPr>
          <p:spPr>
            <a:xfrm>
              <a:off x="6231116" y="2505016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CE491406-84B1-1F3A-90DD-56DB798DF602}"/>
                </a:ext>
              </a:extLst>
            </p:cNvPr>
            <p:cNvSpPr/>
            <p:nvPr/>
          </p:nvSpPr>
          <p:spPr>
            <a:xfrm>
              <a:off x="6257673" y="2446545"/>
              <a:ext cx="47617" cy="71540"/>
            </a:xfrm>
            <a:custGeom>
              <a:avLst/>
              <a:gdLst>
                <a:gd name="connsiteX0" fmla="*/ 24616 w 47617"/>
                <a:gd name="connsiteY0" fmla="*/ 32006 h 71540"/>
                <a:gd name="connsiteX1" fmla="*/ 14640 w 47617"/>
                <a:gd name="connsiteY1" fmla="*/ 36302 h 71540"/>
                <a:gd name="connsiteX2" fmla="*/ 10992 w 47617"/>
                <a:gd name="connsiteY2" fmla="*/ 48078 h 71540"/>
                <a:gd name="connsiteX3" fmla="*/ 14640 w 47617"/>
                <a:gd name="connsiteY3" fmla="*/ 59856 h 71540"/>
                <a:gd name="connsiteX4" fmla="*/ 24616 w 47617"/>
                <a:gd name="connsiteY4" fmla="*/ 64152 h 71540"/>
                <a:gd name="connsiteX5" fmla="*/ 34547 w 47617"/>
                <a:gd name="connsiteY5" fmla="*/ 59856 h 71540"/>
                <a:gd name="connsiteX6" fmla="*/ 38241 w 47617"/>
                <a:gd name="connsiteY6" fmla="*/ 48078 h 71540"/>
                <a:gd name="connsiteX7" fmla="*/ 34547 w 47617"/>
                <a:gd name="connsiteY7" fmla="*/ 36302 h 71540"/>
                <a:gd name="connsiteX8" fmla="*/ 24616 w 47617"/>
                <a:gd name="connsiteY8" fmla="*/ 32006 h 71540"/>
                <a:gd name="connsiteX9" fmla="*/ 43137 w 47617"/>
                <a:gd name="connsiteY9" fmla="*/ 2770 h 71540"/>
                <a:gd name="connsiteX10" fmla="*/ 43137 w 47617"/>
                <a:gd name="connsiteY10" fmla="*/ 11269 h 71540"/>
                <a:gd name="connsiteX11" fmla="*/ 36025 w 47617"/>
                <a:gd name="connsiteY11" fmla="*/ 8729 h 71540"/>
                <a:gd name="connsiteX12" fmla="*/ 28958 w 47617"/>
                <a:gd name="connsiteY12" fmla="*/ 7851 h 71540"/>
                <a:gd name="connsiteX13" fmla="*/ 14825 w 47617"/>
                <a:gd name="connsiteY13" fmla="*/ 14086 h 71540"/>
                <a:gd name="connsiteX14" fmla="*/ 9283 w 47617"/>
                <a:gd name="connsiteY14" fmla="*/ 32929 h 71540"/>
                <a:gd name="connsiteX15" fmla="*/ 16119 w 47617"/>
                <a:gd name="connsiteY15" fmla="*/ 26787 h 71540"/>
                <a:gd name="connsiteX16" fmla="*/ 25171 w 47617"/>
                <a:gd name="connsiteY16" fmla="*/ 24616 h 71540"/>
                <a:gd name="connsiteX17" fmla="*/ 41567 w 47617"/>
                <a:gd name="connsiteY17" fmla="*/ 30944 h 71540"/>
                <a:gd name="connsiteX18" fmla="*/ 47617 w 47617"/>
                <a:gd name="connsiteY18" fmla="*/ 48078 h 71540"/>
                <a:gd name="connsiteX19" fmla="*/ 41335 w 47617"/>
                <a:gd name="connsiteY19" fmla="*/ 65121 h 71540"/>
                <a:gd name="connsiteX20" fmla="*/ 24616 w 47617"/>
                <a:gd name="connsiteY20" fmla="*/ 71541 h 71540"/>
                <a:gd name="connsiteX21" fmla="*/ 6328 w 47617"/>
                <a:gd name="connsiteY21" fmla="*/ 62396 h 71540"/>
                <a:gd name="connsiteX22" fmla="*/ 0 w 47617"/>
                <a:gd name="connsiteY22" fmla="*/ 35793 h 71540"/>
                <a:gd name="connsiteX23" fmla="*/ 7759 w 47617"/>
                <a:gd name="connsiteY23" fmla="*/ 9745 h 71540"/>
                <a:gd name="connsiteX24" fmla="*/ 28589 w 47617"/>
                <a:gd name="connsiteY24" fmla="*/ 0 h 71540"/>
                <a:gd name="connsiteX25" fmla="*/ 35655 w 47617"/>
                <a:gd name="connsiteY25" fmla="*/ 692 h 71540"/>
                <a:gd name="connsiteX26" fmla="*/ 43137 w 47617"/>
                <a:gd name="connsiteY26" fmla="*/ 277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0">
                  <a:moveTo>
                    <a:pt x="24616" y="32006"/>
                  </a:moveTo>
                  <a:cubicBezTo>
                    <a:pt x="20429" y="32006"/>
                    <a:pt x="17104" y="33438"/>
                    <a:pt x="14640" y="36302"/>
                  </a:cubicBezTo>
                  <a:cubicBezTo>
                    <a:pt x="12208" y="39164"/>
                    <a:pt x="10992" y="43090"/>
                    <a:pt x="10992" y="48078"/>
                  </a:cubicBezTo>
                  <a:cubicBezTo>
                    <a:pt x="10992" y="53035"/>
                    <a:pt x="12208" y="56961"/>
                    <a:pt x="14640" y="59856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6"/>
                  </a:cubicBezTo>
                  <a:cubicBezTo>
                    <a:pt x="37010" y="56961"/>
                    <a:pt x="38241" y="53035"/>
                    <a:pt x="38241" y="48078"/>
                  </a:cubicBezTo>
                  <a:cubicBezTo>
                    <a:pt x="38241" y="43090"/>
                    <a:pt x="37010" y="39164"/>
                    <a:pt x="34547" y="36302"/>
                  </a:cubicBezTo>
                  <a:cubicBezTo>
                    <a:pt x="32114" y="33438"/>
                    <a:pt x="28804" y="32006"/>
                    <a:pt x="24616" y="32006"/>
                  </a:cubicBezTo>
                  <a:moveTo>
                    <a:pt x="43137" y="2770"/>
                  </a:moveTo>
                  <a:lnTo>
                    <a:pt x="43137" y="11269"/>
                  </a:lnTo>
                  <a:cubicBezTo>
                    <a:pt x="40797" y="10160"/>
                    <a:pt x="38427" y="9314"/>
                    <a:pt x="36025" y="8729"/>
                  </a:cubicBezTo>
                  <a:cubicBezTo>
                    <a:pt x="33654" y="8144"/>
                    <a:pt x="31299" y="7851"/>
                    <a:pt x="28958" y="7851"/>
                  </a:cubicBezTo>
                  <a:cubicBezTo>
                    <a:pt x="22800" y="7851"/>
                    <a:pt x="18089" y="9929"/>
                    <a:pt x="14825" y="14086"/>
                  </a:cubicBezTo>
                  <a:cubicBezTo>
                    <a:pt x="11593" y="18242"/>
                    <a:pt x="9745" y="24523"/>
                    <a:pt x="9283" y="32929"/>
                  </a:cubicBezTo>
                  <a:cubicBezTo>
                    <a:pt x="11099" y="30251"/>
                    <a:pt x="13378" y="28203"/>
                    <a:pt x="16119" y="26787"/>
                  </a:cubicBezTo>
                  <a:cubicBezTo>
                    <a:pt x="18859" y="25340"/>
                    <a:pt x="21877" y="24616"/>
                    <a:pt x="25171" y="24616"/>
                  </a:cubicBezTo>
                  <a:cubicBezTo>
                    <a:pt x="32099" y="24616"/>
                    <a:pt x="37564" y="26726"/>
                    <a:pt x="41567" y="30944"/>
                  </a:cubicBezTo>
                  <a:cubicBezTo>
                    <a:pt x="45601" y="35132"/>
                    <a:pt x="47617" y="40843"/>
                    <a:pt x="47617" y="48078"/>
                  </a:cubicBezTo>
                  <a:cubicBezTo>
                    <a:pt x="47617" y="55159"/>
                    <a:pt x="45523" y="60841"/>
                    <a:pt x="41335" y="65121"/>
                  </a:cubicBezTo>
                  <a:cubicBezTo>
                    <a:pt x="37148" y="69401"/>
                    <a:pt x="31575" y="71541"/>
                    <a:pt x="24616" y="71541"/>
                  </a:cubicBezTo>
                  <a:cubicBezTo>
                    <a:pt x="16641" y="71541"/>
                    <a:pt x="10545" y="68492"/>
                    <a:pt x="6328" y="62396"/>
                  </a:cubicBezTo>
                  <a:cubicBezTo>
                    <a:pt x="2109" y="56269"/>
                    <a:pt x="0" y="47401"/>
                    <a:pt x="0" y="35793"/>
                  </a:cubicBezTo>
                  <a:cubicBezTo>
                    <a:pt x="0" y="24894"/>
                    <a:pt x="2586" y="16210"/>
                    <a:pt x="7759" y="9745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0"/>
                    <a:pt x="35655" y="692"/>
                  </a:cubicBezTo>
                  <a:cubicBezTo>
                    <a:pt x="38057" y="1154"/>
                    <a:pt x="40551" y="1847"/>
                    <a:pt x="43137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3442C161-4056-5860-C985-6F2D11EA026F}"/>
                </a:ext>
              </a:extLst>
            </p:cNvPr>
            <p:cNvSpPr/>
            <p:nvPr/>
          </p:nvSpPr>
          <p:spPr>
            <a:xfrm>
              <a:off x="6167750" y="2153633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61"/>
                    <a:pt x="12978" y="14502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2"/>
                  </a:cubicBezTo>
                  <a:cubicBezTo>
                    <a:pt x="32283" y="9761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2ABE30D0-9CA5-05ED-A83C-F349DB4A01D4}"/>
                </a:ext>
              </a:extLst>
            </p:cNvPr>
            <p:cNvSpPr/>
            <p:nvPr/>
          </p:nvSpPr>
          <p:spPr>
            <a:xfrm>
              <a:off x="6231809" y="2212104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5935BEAF-DB48-F7D4-6178-FCA963C50A63}"/>
                </a:ext>
              </a:extLst>
            </p:cNvPr>
            <p:cNvSpPr/>
            <p:nvPr/>
          </p:nvSpPr>
          <p:spPr>
            <a:xfrm>
              <a:off x="6257719" y="2153633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4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6258B71B-F181-E459-CE67-1A690DBA703D}"/>
                </a:ext>
              </a:extLst>
            </p:cNvPr>
            <p:cNvSpPr/>
            <p:nvPr/>
          </p:nvSpPr>
          <p:spPr>
            <a:xfrm>
              <a:off x="6174724" y="1861968"/>
              <a:ext cx="41058" cy="68955"/>
            </a:xfrm>
            <a:custGeom>
              <a:avLst/>
              <a:gdLst>
                <a:gd name="connsiteX0" fmla="*/ 1339 w 41058"/>
                <a:gd name="connsiteY0" fmla="*/ 61103 h 68955"/>
                <a:gd name="connsiteX1" fmla="*/ 16580 w 41058"/>
                <a:gd name="connsiteY1" fmla="*/ 61103 h 68955"/>
                <a:gd name="connsiteX2" fmla="*/ 16580 w 41058"/>
                <a:gd name="connsiteY2" fmla="*/ 8498 h 68955"/>
                <a:gd name="connsiteX3" fmla="*/ 0 w 41058"/>
                <a:gd name="connsiteY3" fmla="*/ 11823 h 68955"/>
                <a:gd name="connsiteX4" fmla="*/ 0 w 41058"/>
                <a:gd name="connsiteY4" fmla="*/ 3325 h 68955"/>
                <a:gd name="connsiteX5" fmla="*/ 16487 w 41058"/>
                <a:gd name="connsiteY5" fmla="*/ 0 h 68955"/>
                <a:gd name="connsiteX6" fmla="*/ 25817 w 41058"/>
                <a:gd name="connsiteY6" fmla="*/ 0 h 68955"/>
                <a:gd name="connsiteX7" fmla="*/ 25817 w 41058"/>
                <a:gd name="connsiteY7" fmla="*/ 61103 h 68955"/>
                <a:gd name="connsiteX8" fmla="*/ 41058 w 41058"/>
                <a:gd name="connsiteY8" fmla="*/ 61103 h 68955"/>
                <a:gd name="connsiteX9" fmla="*/ 41058 w 41058"/>
                <a:gd name="connsiteY9" fmla="*/ 68955 h 68955"/>
                <a:gd name="connsiteX10" fmla="*/ 1339 w 41058"/>
                <a:gd name="connsiteY10" fmla="*/ 68955 h 68955"/>
                <a:gd name="connsiteX11" fmla="*/ 1339 w 41058"/>
                <a:gd name="connsiteY11" fmla="*/ 61103 h 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5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8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ACD1A66A-940D-5AF8-D67F-52E85D6AC3DD}"/>
                </a:ext>
              </a:extLst>
            </p:cNvPr>
            <p:cNvSpPr/>
            <p:nvPr/>
          </p:nvSpPr>
          <p:spPr>
            <a:xfrm>
              <a:off x="6234627" y="191919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19BB7D43-AB86-42FF-C009-971EDAC989B6}"/>
                </a:ext>
              </a:extLst>
            </p:cNvPr>
            <p:cNvSpPr/>
            <p:nvPr/>
          </p:nvSpPr>
          <p:spPr>
            <a:xfrm>
              <a:off x="6261506" y="186072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5 h 70202"/>
                <a:gd name="connsiteX10" fmla="*/ 20137 w 43784"/>
                <a:gd name="connsiteY10" fmla="*/ 7851 h 70202"/>
                <a:gd name="connsiteX11" fmla="*/ 10854 w 43784"/>
                <a:gd name="connsiteY11" fmla="*/ 9376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6"/>
                    <a:pt x="32237" y="27157"/>
                  </a:cubicBezTo>
                  <a:cubicBezTo>
                    <a:pt x="33438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2" y="7851"/>
                    <a:pt x="14118" y="8360"/>
                    <a:pt x="10854" y="9376"/>
                  </a:cubicBezTo>
                  <a:cubicBezTo>
                    <a:pt x="7621" y="10392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4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6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1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8A2DF24B-883D-15C0-DBF1-FAC1FD3FB8B4}"/>
                </a:ext>
              </a:extLst>
            </p:cNvPr>
            <p:cNvSpPr/>
            <p:nvPr/>
          </p:nvSpPr>
          <p:spPr>
            <a:xfrm>
              <a:off x="6043221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9A6FFFBA-B866-98EC-0994-A1104F1F257C}"/>
                </a:ext>
              </a:extLst>
            </p:cNvPr>
            <p:cNvSpPr/>
            <p:nvPr/>
          </p:nvSpPr>
          <p:spPr>
            <a:xfrm>
              <a:off x="6811754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5999406C-BB64-ED34-E5E6-4380BF96D13D}"/>
                </a:ext>
              </a:extLst>
            </p:cNvPr>
            <p:cNvSpPr/>
            <p:nvPr/>
          </p:nvSpPr>
          <p:spPr>
            <a:xfrm>
              <a:off x="6950214" y="261071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02984DD2-B261-E674-9466-BF66B0327748}"/>
                </a:ext>
              </a:extLst>
            </p:cNvPr>
            <p:cNvSpPr/>
            <p:nvPr/>
          </p:nvSpPr>
          <p:spPr>
            <a:xfrm>
              <a:off x="7088673" y="248403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06502840-9CAB-93BD-A57F-67B9D1A5F248}"/>
                </a:ext>
              </a:extLst>
            </p:cNvPr>
            <p:cNvSpPr/>
            <p:nvPr/>
          </p:nvSpPr>
          <p:spPr>
            <a:xfrm>
              <a:off x="7227135" y="200200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5AC195E6-8BE4-8191-4717-DD1D946C82CD}"/>
                </a:ext>
              </a:extLst>
            </p:cNvPr>
            <p:cNvSpPr/>
            <p:nvPr/>
          </p:nvSpPr>
          <p:spPr>
            <a:xfrm>
              <a:off x="7365592" y="190773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C7B7C682-05A0-17C7-9970-A9A710ECC4B8}"/>
                </a:ext>
              </a:extLst>
            </p:cNvPr>
            <p:cNvSpPr/>
            <p:nvPr/>
          </p:nvSpPr>
          <p:spPr>
            <a:xfrm>
              <a:off x="7504049" y="2123365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C6998EF2-2D9B-4084-0E80-121E8F525743}"/>
                </a:ext>
              </a:extLst>
            </p:cNvPr>
            <p:cNvSpPr/>
            <p:nvPr/>
          </p:nvSpPr>
          <p:spPr>
            <a:xfrm>
              <a:off x="7642506" y="205732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8EC38DDA-950C-9952-FCDE-A8A450B142B3}"/>
                </a:ext>
              </a:extLst>
            </p:cNvPr>
            <p:cNvSpPr/>
            <p:nvPr/>
          </p:nvSpPr>
          <p:spPr>
            <a:xfrm>
              <a:off x="7780963" y="224965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0159DAB5-226B-DFCA-0EE3-F68A2BE84B45}"/>
                </a:ext>
              </a:extLst>
            </p:cNvPr>
            <p:cNvSpPr/>
            <p:nvPr/>
          </p:nvSpPr>
          <p:spPr>
            <a:xfrm>
              <a:off x="7919432" y="260695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4136361-C0DF-BA47-97C6-C7A6B5CF6C53}"/>
                </a:ext>
              </a:extLst>
            </p:cNvPr>
            <p:cNvSpPr/>
            <p:nvPr/>
          </p:nvSpPr>
          <p:spPr>
            <a:xfrm>
              <a:off x="8057889" y="260426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C144BC62-879F-316B-12FB-96A35B5D61D4}"/>
                </a:ext>
              </a:extLst>
            </p:cNvPr>
            <p:cNvSpPr/>
            <p:nvPr/>
          </p:nvSpPr>
          <p:spPr>
            <a:xfrm>
              <a:off x="8196346" y="293492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6E265CC-19E7-0479-AA8F-644A31B413FA}"/>
              </a:ext>
            </a:extLst>
          </p:cNvPr>
          <p:cNvGrpSpPr/>
          <p:nvPr/>
        </p:nvGrpSpPr>
        <p:grpSpPr>
          <a:xfrm>
            <a:off x="6412795" y="1962909"/>
            <a:ext cx="2215339" cy="1310480"/>
            <a:chOff x="6412795" y="1962909"/>
            <a:chExt cx="2215339" cy="1310480"/>
          </a:xfrm>
        </p:grpSpPr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1708469C-E09D-2B34-9015-817A89D55F27}"/>
                </a:ext>
              </a:extLst>
            </p:cNvPr>
            <p:cNvSpPr/>
            <p:nvPr/>
          </p:nvSpPr>
          <p:spPr>
            <a:xfrm>
              <a:off x="6412795" y="1962909"/>
              <a:ext cx="2215339" cy="1310480"/>
            </a:xfrm>
            <a:custGeom>
              <a:avLst/>
              <a:gdLst>
                <a:gd name="connsiteX0" fmla="*/ 0 w 2215339"/>
                <a:gd name="connsiteY0" fmla="*/ 1310481 h 1310480"/>
                <a:gd name="connsiteX1" fmla="*/ 22377 w 2215339"/>
                <a:gd name="connsiteY1" fmla="*/ 1308018 h 1310480"/>
                <a:gd name="connsiteX2" fmla="*/ 44755 w 2215339"/>
                <a:gd name="connsiteY2" fmla="*/ 1304484 h 1310480"/>
                <a:gd name="connsiteX3" fmla="*/ 67132 w 2215339"/>
                <a:gd name="connsiteY3" fmla="*/ 1299809 h 1310480"/>
                <a:gd name="connsiteX4" fmla="*/ 89509 w 2215339"/>
                <a:gd name="connsiteY4" fmla="*/ 1293903 h 1310480"/>
                <a:gd name="connsiteX5" fmla="*/ 111886 w 2215339"/>
                <a:gd name="connsiteY5" fmla="*/ 1286686 h 1310480"/>
                <a:gd name="connsiteX6" fmla="*/ 134262 w 2215339"/>
                <a:gd name="connsiteY6" fmla="*/ 1278090 h 1310480"/>
                <a:gd name="connsiteX7" fmla="*/ 156640 w 2215339"/>
                <a:gd name="connsiteY7" fmla="*/ 1268056 h 1310480"/>
                <a:gd name="connsiteX8" fmla="*/ 179017 w 2215339"/>
                <a:gd name="connsiteY8" fmla="*/ 1256507 h 1310480"/>
                <a:gd name="connsiteX9" fmla="*/ 201394 w 2215339"/>
                <a:gd name="connsiteY9" fmla="*/ 1243407 h 1310480"/>
                <a:gd name="connsiteX10" fmla="*/ 223772 w 2215339"/>
                <a:gd name="connsiteY10" fmla="*/ 1228699 h 1310480"/>
                <a:gd name="connsiteX11" fmla="*/ 246149 w 2215339"/>
                <a:gd name="connsiteY11" fmla="*/ 1212373 h 1310480"/>
                <a:gd name="connsiteX12" fmla="*/ 268526 w 2215339"/>
                <a:gd name="connsiteY12" fmla="*/ 1194370 h 1310480"/>
                <a:gd name="connsiteX13" fmla="*/ 290903 w 2215339"/>
                <a:gd name="connsiteY13" fmla="*/ 1174714 h 1310480"/>
                <a:gd name="connsiteX14" fmla="*/ 313281 w 2215339"/>
                <a:gd name="connsiteY14" fmla="*/ 1153394 h 1310480"/>
                <a:gd name="connsiteX15" fmla="*/ 335658 w 2215339"/>
                <a:gd name="connsiteY15" fmla="*/ 1130420 h 1310480"/>
                <a:gd name="connsiteX16" fmla="*/ 358035 w 2215339"/>
                <a:gd name="connsiteY16" fmla="*/ 1105839 h 1310480"/>
                <a:gd name="connsiteX17" fmla="*/ 380412 w 2215339"/>
                <a:gd name="connsiteY17" fmla="*/ 1079673 h 1310480"/>
                <a:gd name="connsiteX18" fmla="*/ 402790 w 2215339"/>
                <a:gd name="connsiteY18" fmla="*/ 1051980 h 1310480"/>
                <a:gd name="connsiteX19" fmla="*/ 425167 w 2215339"/>
                <a:gd name="connsiteY19" fmla="*/ 1022850 h 1310480"/>
                <a:gd name="connsiteX20" fmla="*/ 447544 w 2215339"/>
                <a:gd name="connsiteY20" fmla="*/ 992351 h 1310480"/>
                <a:gd name="connsiteX21" fmla="*/ 469921 w 2215339"/>
                <a:gd name="connsiteY21" fmla="*/ 960599 h 1310480"/>
                <a:gd name="connsiteX22" fmla="*/ 492299 w 2215339"/>
                <a:gd name="connsiteY22" fmla="*/ 927698 h 1310480"/>
                <a:gd name="connsiteX23" fmla="*/ 514676 w 2215339"/>
                <a:gd name="connsiteY23" fmla="*/ 893777 h 1310480"/>
                <a:gd name="connsiteX24" fmla="*/ 537053 w 2215339"/>
                <a:gd name="connsiteY24" fmla="*/ 858978 h 1310480"/>
                <a:gd name="connsiteX25" fmla="*/ 559431 w 2215339"/>
                <a:gd name="connsiteY25" fmla="*/ 823452 h 1310480"/>
                <a:gd name="connsiteX26" fmla="*/ 581807 w 2215339"/>
                <a:gd name="connsiteY26" fmla="*/ 787359 h 1310480"/>
                <a:gd name="connsiteX27" fmla="*/ 604184 w 2215339"/>
                <a:gd name="connsiteY27" fmla="*/ 750871 h 1310480"/>
                <a:gd name="connsiteX28" fmla="*/ 626561 w 2215339"/>
                <a:gd name="connsiteY28" fmla="*/ 714168 h 1310480"/>
                <a:gd name="connsiteX29" fmla="*/ 648939 w 2215339"/>
                <a:gd name="connsiteY29" fmla="*/ 677436 h 1310480"/>
                <a:gd name="connsiteX30" fmla="*/ 671316 w 2215339"/>
                <a:gd name="connsiteY30" fmla="*/ 640864 h 1310480"/>
                <a:gd name="connsiteX31" fmla="*/ 693693 w 2215339"/>
                <a:gd name="connsiteY31" fmla="*/ 604648 h 1310480"/>
                <a:gd name="connsiteX32" fmla="*/ 716070 w 2215339"/>
                <a:gd name="connsiteY32" fmla="*/ 568983 h 1310480"/>
                <a:gd name="connsiteX33" fmla="*/ 738448 w 2215339"/>
                <a:gd name="connsiteY33" fmla="*/ 534068 h 1310480"/>
                <a:gd name="connsiteX34" fmla="*/ 760823 w 2215339"/>
                <a:gd name="connsiteY34" fmla="*/ 500096 h 1310480"/>
                <a:gd name="connsiteX35" fmla="*/ 783203 w 2215339"/>
                <a:gd name="connsiteY35" fmla="*/ 467259 h 1310480"/>
                <a:gd name="connsiteX36" fmla="*/ 805584 w 2215339"/>
                <a:gd name="connsiteY36" fmla="*/ 435747 h 1310480"/>
                <a:gd name="connsiteX37" fmla="*/ 827953 w 2215339"/>
                <a:gd name="connsiteY37" fmla="*/ 405741 h 1310480"/>
                <a:gd name="connsiteX38" fmla="*/ 850334 w 2215339"/>
                <a:gd name="connsiteY38" fmla="*/ 377415 h 1310480"/>
                <a:gd name="connsiteX39" fmla="*/ 872715 w 2215339"/>
                <a:gd name="connsiteY39" fmla="*/ 350933 h 1310480"/>
                <a:gd name="connsiteX40" fmla="*/ 895084 w 2215339"/>
                <a:gd name="connsiteY40" fmla="*/ 326452 h 1310480"/>
                <a:gd name="connsiteX41" fmla="*/ 917464 w 2215339"/>
                <a:gd name="connsiteY41" fmla="*/ 304115 h 1310480"/>
                <a:gd name="connsiteX42" fmla="*/ 939845 w 2215339"/>
                <a:gd name="connsiteY42" fmla="*/ 284052 h 1310480"/>
                <a:gd name="connsiteX43" fmla="*/ 962214 w 2215339"/>
                <a:gd name="connsiteY43" fmla="*/ 266379 h 1310480"/>
                <a:gd name="connsiteX44" fmla="*/ 984595 w 2215339"/>
                <a:gd name="connsiteY44" fmla="*/ 251201 h 1310480"/>
                <a:gd name="connsiteX45" fmla="*/ 1006976 w 2215339"/>
                <a:gd name="connsiteY45" fmla="*/ 238601 h 1310480"/>
                <a:gd name="connsiteX46" fmla="*/ 1029357 w 2215339"/>
                <a:gd name="connsiteY46" fmla="*/ 228651 h 1310480"/>
                <a:gd name="connsiteX47" fmla="*/ 1051726 w 2215339"/>
                <a:gd name="connsiteY47" fmla="*/ 221405 h 1310480"/>
                <a:gd name="connsiteX48" fmla="*/ 1074107 w 2215339"/>
                <a:gd name="connsiteY48" fmla="*/ 216899 h 1310480"/>
                <a:gd name="connsiteX49" fmla="*/ 1096487 w 2215339"/>
                <a:gd name="connsiteY49" fmla="*/ 215151 h 1310480"/>
                <a:gd name="connsiteX50" fmla="*/ 1118857 w 2215339"/>
                <a:gd name="connsiteY50" fmla="*/ 216165 h 1310480"/>
                <a:gd name="connsiteX51" fmla="*/ 1141237 w 2215339"/>
                <a:gd name="connsiteY51" fmla="*/ 219921 h 1310480"/>
                <a:gd name="connsiteX52" fmla="*/ 1163618 w 2215339"/>
                <a:gd name="connsiteY52" fmla="*/ 226390 h 1310480"/>
                <a:gd name="connsiteX53" fmla="*/ 1185987 w 2215339"/>
                <a:gd name="connsiteY53" fmla="*/ 235520 h 1310480"/>
                <a:gd name="connsiteX54" fmla="*/ 1208368 w 2215339"/>
                <a:gd name="connsiteY54" fmla="*/ 247246 h 1310480"/>
                <a:gd name="connsiteX55" fmla="*/ 1230749 w 2215339"/>
                <a:gd name="connsiteY55" fmla="*/ 261485 h 1310480"/>
                <a:gd name="connsiteX56" fmla="*/ 1253118 w 2215339"/>
                <a:gd name="connsiteY56" fmla="*/ 278139 h 1310480"/>
                <a:gd name="connsiteX57" fmla="*/ 1275499 w 2215339"/>
                <a:gd name="connsiteY57" fmla="*/ 297100 h 1310480"/>
                <a:gd name="connsiteX58" fmla="*/ 1297879 w 2215339"/>
                <a:gd name="connsiteY58" fmla="*/ 318242 h 1310480"/>
                <a:gd name="connsiteX59" fmla="*/ 1320260 w 2215339"/>
                <a:gd name="connsiteY59" fmla="*/ 341430 h 1310480"/>
                <a:gd name="connsiteX60" fmla="*/ 1342629 w 2215339"/>
                <a:gd name="connsiteY60" fmla="*/ 366519 h 1310480"/>
                <a:gd name="connsiteX61" fmla="*/ 1365010 w 2215339"/>
                <a:gd name="connsiteY61" fmla="*/ 393352 h 1310480"/>
                <a:gd name="connsiteX62" fmla="*/ 1387391 w 2215339"/>
                <a:gd name="connsiteY62" fmla="*/ 421765 h 1310480"/>
                <a:gd name="connsiteX63" fmla="*/ 1409760 w 2215339"/>
                <a:gd name="connsiteY63" fmla="*/ 451588 h 1310480"/>
                <a:gd name="connsiteX64" fmla="*/ 1432141 w 2215339"/>
                <a:gd name="connsiteY64" fmla="*/ 482643 h 1310480"/>
                <a:gd name="connsiteX65" fmla="*/ 1454521 w 2215339"/>
                <a:gd name="connsiteY65" fmla="*/ 514752 h 1310480"/>
                <a:gd name="connsiteX66" fmla="*/ 1476891 w 2215339"/>
                <a:gd name="connsiteY66" fmla="*/ 547732 h 1310480"/>
                <a:gd name="connsiteX67" fmla="*/ 1499271 w 2215339"/>
                <a:gd name="connsiteY67" fmla="*/ 581396 h 1310480"/>
                <a:gd name="connsiteX68" fmla="*/ 1521652 w 2215339"/>
                <a:gd name="connsiteY68" fmla="*/ 615563 h 1310480"/>
                <a:gd name="connsiteX69" fmla="*/ 1544033 w 2215339"/>
                <a:gd name="connsiteY69" fmla="*/ 650051 h 1310480"/>
                <a:gd name="connsiteX70" fmla="*/ 1566402 w 2215339"/>
                <a:gd name="connsiteY70" fmla="*/ 684680 h 1310480"/>
                <a:gd name="connsiteX71" fmla="*/ 1588783 w 2215339"/>
                <a:gd name="connsiteY71" fmla="*/ 719274 h 1310480"/>
                <a:gd name="connsiteX72" fmla="*/ 1611163 w 2215339"/>
                <a:gd name="connsiteY72" fmla="*/ 753666 h 1310480"/>
                <a:gd name="connsiteX73" fmla="*/ 1633533 w 2215339"/>
                <a:gd name="connsiteY73" fmla="*/ 787692 h 1310480"/>
                <a:gd name="connsiteX74" fmla="*/ 1655913 w 2215339"/>
                <a:gd name="connsiteY74" fmla="*/ 821199 h 1310480"/>
                <a:gd name="connsiteX75" fmla="*/ 1678294 w 2215339"/>
                <a:gd name="connsiteY75" fmla="*/ 854040 h 1310480"/>
                <a:gd name="connsiteX76" fmla="*/ 1700663 w 2215339"/>
                <a:gd name="connsiteY76" fmla="*/ 886081 h 1310480"/>
                <a:gd name="connsiteX77" fmla="*/ 1723044 w 2215339"/>
                <a:gd name="connsiteY77" fmla="*/ 917197 h 1310480"/>
                <a:gd name="connsiteX78" fmla="*/ 1745425 w 2215339"/>
                <a:gd name="connsiteY78" fmla="*/ 947282 h 1310480"/>
                <a:gd name="connsiteX79" fmla="*/ 1767794 w 2215339"/>
                <a:gd name="connsiteY79" fmla="*/ 976218 h 1310480"/>
                <a:gd name="connsiteX80" fmla="*/ 1790175 w 2215339"/>
                <a:gd name="connsiteY80" fmla="*/ 1003935 h 1310480"/>
                <a:gd name="connsiteX81" fmla="*/ 1812555 w 2215339"/>
                <a:gd name="connsiteY81" fmla="*/ 1030340 h 1310480"/>
                <a:gd name="connsiteX82" fmla="*/ 1834936 w 2215339"/>
                <a:gd name="connsiteY82" fmla="*/ 1055389 h 1310480"/>
                <a:gd name="connsiteX83" fmla="*/ 1857305 w 2215339"/>
                <a:gd name="connsiteY83" fmla="*/ 1079024 h 1310480"/>
                <a:gd name="connsiteX84" fmla="*/ 1879686 w 2215339"/>
                <a:gd name="connsiteY84" fmla="*/ 1101199 h 1310480"/>
                <a:gd name="connsiteX85" fmla="*/ 1902066 w 2215339"/>
                <a:gd name="connsiteY85" fmla="*/ 1121904 h 1310480"/>
                <a:gd name="connsiteX86" fmla="*/ 1924436 w 2215339"/>
                <a:gd name="connsiteY86" fmla="*/ 1141126 h 1310480"/>
                <a:gd name="connsiteX87" fmla="*/ 1946816 w 2215339"/>
                <a:gd name="connsiteY87" fmla="*/ 1158844 h 1310480"/>
                <a:gd name="connsiteX88" fmla="*/ 1969197 w 2215339"/>
                <a:gd name="connsiteY88" fmla="*/ 1175091 h 1310480"/>
                <a:gd name="connsiteX89" fmla="*/ 1991566 w 2215339"/>
                <a:gd name="connsiteY89" fmla="*/ 1189867 h 1310480"/>
                <a:gd name="connsiteX90" fmla="*/ 2013947 w 2215339"/>
                <a:gd name="connsiteY90" fmla="*/ 1203217 h 1310480"/>
                <a:gd name="connsiteX91" fmla="*/ 2036328 w 2215339"/>
                <a:gd name="connsiteY91" fmla="*/ 1215166 h 1310480"/>
                <a:gd name="connsiteX92" fmla="*/ 2058709 w 2215339"/>
                <a:gd name="connsiteY92" fmla="*/ 1225769 h 1310480"/>
                <a:gd name="connsiteX93" fmla="*/ 2081078 w 2215339"/>
                <a:gd name="connsiteY93" fmla="*/ 1235084 h 1310480"/>
                <a:gd name="connsiteX94" fmla="*/ 2103459 w 2215339"/>
                <a:gd name="connsiteY94" fmla="*/ 1243145 h 1310480"/>
                <a:gd name="connsiteX95" fmla="*/ 2125839 w 2215339"/>
                <a:gd name="connsiteY95" fmla="*/ 1250043 h 1310480"/>
                <a:gd name="connsiteX96" fmla="*/ 2148209 w 2215339"/>
                <a:gd name="connsiteY96" fmla="*/ 1255823 h 1310480"/>
                <a:gd name="connsiteX97" fmla="*/ 2170589 w 2215339"/>
                <a:gd name="connsiteY97" fmla="*/ 1260577 h 1310480"/>
                <a:gd name="connsiteX98" fmla="*/ 2192970 w 2215339"/>
                <a:gd name="connsiteY98" fmla="*/ 1264351 h 1310480"/>
                <a:gd name="connsiteX99" fmla="*/ 2215339 w 2215339"/>
                <a:gd name="connsiteY99" fmla="*/ 1267236 h 1310480"/>
                <a:gd name="connsiteX100" fmla="*/ 2215339 w 2215339"/>
                <a:gd name="connsiteY100" fmla="*/ 1048502 h 1310480"/>
                <a:gd name="connsiteX101" fmla="*/ 2192970 w 2215339"/>
                <a:gd name="connsiteY101" fmla="*/ 1044284 h 1310480"/>
                <a:gd name="connsiteX102" fmla="*/ 2170589 w 2215339"/>
                <a:gd name="connsiteY102" fmla="*/ 1039222 h 1310480"/>
                <a:gd name="connsiteX103" fmla="*/ 2148209 w 2215339"/>
                <a:gd name="connsiteY103" fmla="*/ 1033247 h 1310480"/>
                <a:gd name="connsiteX104" fmla="*/ 2125839 w 2215339"/>
                <a:gd name="connsiteY104" fmla="*/ 1026315 h 1310480"/>
                <a:gd name="connsiteX105" fmla="*/ 2103459 w 2215339"/>
                <a:gd name="connsiteY105" fmla="*/ 1018380 h 1310480"/>
                <a:gd name="connsiteX106" fmla="*/ 2081078 w 2215339"/>
                <a:gd name="connsiteY106" fmla="*/ 1009362 h 1310480"/>
                <a:gd name="connsiteX107" fmla="*/ 2058709 w 2215339"/>
                <a:gd name="connsiteY107" fmla="*/ 999215 h 1310480"/>
                <a:gd name="connsiteX108" fmla="*/ 2036328 w 2215339"/>
                <a:gd name="connsiteY108" fmla="*/ 987916 h 1310480"/>
                <a:gd name="connsiteX109" fmla="*/ 2013947 w 2215339"/>
                <a:gd name="connsiteY109" fmla="*/ 975386 h 1310480"/>
                <a:gd name="connsiteX110" fmla="*/ 1991566 w 2215339"/>
                <a:gd name="connsiteY110" fmla="*/ 961613 h 1310480"/>
                <a:gd name="connsiteX111" fmla="*/ 1969197 w 2215339"/>
                <a:gd name="connsiteY111" fmla="*/ 946552 h 1310480"/>
                <a:gd name="connsiteX112" fmla="*/ 1946816 w 2215339"/>
                <a:gd name="connsiteY112" fmla="*/ 930178 h 1310480"/>
                <a:gd name="connsiteX113" fmla="*/ 1924436 w 2215339"/>
                <a:gd name="connsiteY113" fmla="*/ 912470 h 1310480"/>
                <a:gd name="connsiteX114" fmla="*/ 1902066 w 2215339"/>
                <a:gd name="connsiteY114" fmla="*/ 893419 h 1310480"/>
                <a:gd name="connsiteX115" fmla="*/ 1879686 w 2215339"/>
                <a:gd name="connsiteY115" fmla="*/ 873019 h 1310480"/>
                <a:gd name="connsiteX116" fmla="*/ 1857305 w 2215339"/>
                <a:gd name="connsiteY116" fmla="*/ 851274 h 1310480"/>
                <a:gd name="connsiteX117" fmla="*/ 1834936 w 2215339"/>
                <a:gd name="connsiteY117" fmla="*/ 828201 h 1310480"/>
                <a:gd name="connsiteX118" fmla="*/ 1812555 w 2215339"/>
                <a:gd name="connsiteY118" fmla="*/ 803827 h 1310480"/>
                <a:gd name="connsiteX119" fmla="*/ 1790175 w 2215339"/>
                <a:gd name="connsiteY119" fmla="*/ 778183 h 1310480"/>
                <a:gd name="connsiteX120" fmla="*/ 1767794 w 2215339"/>
                <a:gd name="connsiteY120" fmla="*/ 751320 h 1310480"/>
                <a:gd name="connsiteX121" fmla="*/ 1745425 w 2215339"/>
                <a:gd name="connsiteY121" fmla="*/ 723295 h 1310480"/>
                <a:gd name="connsiteX122" fmla="*/ 1723044 w 2215339"/>
                <a:gd name="connsiteY122" fmla="*/ 694177 h 1310480"/>
                <a:gd name="connsiteX123" fmla="*/ 1700663 w 2215339"/>
                <a:gd name="connsiteY123" fmla="*/ 664052 h 1310480"/>
                <a:gd name="connsiteX124" fmla="*/ 1678294 w 2215339"/>
                <a:gd name="connsiteY124" fmla="*/ 633010 h 1310480"/>
                <a:gd name="connsiteX125" fmla="*/ 1655913 w 2215339"/>
                <a:gd name="connsiteY125" fmla="*/ 601157 h 1310480"/>
                <a:gd name="connsiteX126" fmla="*/ 1633533 w 2215339"/>
                <a:gd name="connsiteY126" fmla="*/ 568613 h 1310480"/>
                <a:gd name="connsiteX127" fmla="*/ 1611163 w 2215339"/>
                <a:gd name="connsiteY127" fmla="*/ 535504 h 1310480"/>
                <a:gd name="connsiteX128" fmla="*/ 1588783 w 2215339"/>
                <a:gd name="connsiteY128" fmla="*/ 501969 h 1310480"/>
                <a:gd name="connsiteX129" fmla="*/ 1566402 w 2215339"/>
                <a:gd name="connsiteY129" fmla="*/ 468160 h 1310480"/>
                <a:gd name="connsiteX130" fmla="*/ 1544033 w 2215339"/>
                <a:gd name="connsiteY130" fmla="*/ 434233 h 1310480"/>
                <a:gd name="connsiteX131" fmla="*/ 1521652 w 2215339"/>
                <a:gd name="connsiteY131" fmla="*/ 400355 h 1310480"/>
                <a:gd name="connsiteX132" fmla="*/ 1499271 w 2215339"/>
                <a:gd name="connsiteY132" fmla="*/ 366702 h 1310480"/>
                <a:gd name="connsiteX133" fmla="*/ 1476891 w 2215339"/>
                <a:gd name="connsiteY133" fmla="*/ 333452 h 1310480"/>
                <a:gd name="connsiteX134" fmla="*/ 1454521 w 2215339"/>
                <a:gd name="connsiteY134" fmla="*/ 300788 h 1310480"/>
                <a:gd name="connsiteX135" fmla="*/ 1432141 w 2215339"/>
                <a:gd name="connsiteY135" fmla="*/ 268900 h 1310480"/>
                <a:gd name="connsiteX136" fmla="*/ 1409760 w 2215339"/>
                <a:gd name="connsiteY136" fmla="*/ 237974 h 1310480"/>
                <a:gd name="connsiteX137" fmla="*/ 1387391 w 2215339"/>
                <a:gd name="connsiteY137" fmla="*/ 208201 h 1310480"/>
                <a:gd name="connsiteX138" fmla="*/ 1365010 w 2215339"/>
                <a:gd name="connsiteY138" fmla="*/ 179765 h 1310480"/>
                <a:gd name="connsiteX139" fmla="*/ 1342629 w 2215339"/>
                <a:gd name="connsiteY139" fmla="*/ 152849 h 1310480"/>
                <a:gd name="connsiteX140" fmla="*/ 1320260 w 2215339"/>
                <a:gd name="connsiteY140" fmla="*/ 127628 h 1310480"/>
                <a:gd name="connsiteX141" fmla="*/ 1297879 w 2215339"/>
                <a:gd name="connsiteY141" fmla="*/ 104273 h 1310480"/>
                <a:gd name="connsiteX142" fmla="*/ 1275499 w 2215339"/>
                <a:gd name="connsiteY142" fmla="*/ 82941 h 1310480"/>
                <a:gd name="connsiteX143" fmla="*/ 1253118 w 2215339"/>
                <a:gd name="connsiteY143" fmla="*/ 63781 h 1310480"/>
                <a:gd name="connsiteX144" fmla="*/ 1230749 w 2215339"/>
                <a:gd name="connsiteY144" fmla="*/ 46931 h 1310480"/>
                <a:gd name="connsiteX145" fmla="*/ 1208368 w 2215339"/>
                <a:gd name="connsiteY145" fmla="*/ 32511 h 1310480"/>
                <a:gd name="connsiteX146" fmla="*/ 1185987 w 2215339"/>
                <a:gd name="connsiteY146" fmla="*/ 20628 h 1310480"/>
                <a:gd name="connsiteX147" fmla="*/ 1163618 w 2215339"/>
                <a:gd name="connsiteY147" fmla="*/ 11372 h 1310480"/>
                <a:gd name="connsiteX148" fmla="*/ 1141237 w 2215339"/>
                <a:gd name="connsiteY148" fmla="*/ 4816 h 1310480"/>
                <a:gd name="connsiteX149" fmla="*/ 1118857 w 2215339"/>
                <a:gd name="connsiteY149" fmla="*/ 1014 h 1310480"/>
                <a:gd name="connsiteX150" fmla="*/ 1096487 w 2215339"/>
                <a:gd name="connsiteY150" fmla="*/ 0 h 1310480"/>
                <a:gd name="connsiteX151" fmla="*/ 1074107 w 2215339"/>
                <a:gd name="connsiteY151" fmla="*/ 1792 h 1310480"/>
                <a:gd name="connsiteX152" fmla="*/ 1051726 w 2215339"/>
                <a:gd name="connsiteY152" fmla="*/ 6387 h 1310480"/>
                <a:gd name="connsiteX153" fmla="*/ 1029357 w 2215339"/>
                <a:gd name="connsiteY153" fmla="*/ 13758 h 1310480"/>
                <a:gd name="connsiteX154" fmla="*/ 1006976 w 2215339"/>
                <a:gd name="connsiteY154" fmla="*/ 23866 h 1310480"/>
                <a:gd name="connsiteX155" fmla="*/ 984595 w 2215339"/>
                <a:gd name="connsiteY155" fmla="*/ 36647 h 1310480"/>
                <a:gd name="connsiteX156" fmla="*/ 962214 w 2215339"/>
                <a:gd name="connsiteY156" fmla="*/ 52022 h 1310480"/>
                <a:gd name="connsiteX157" fmla="*/ 939845 w 2215339"/>
                <a:gd name="connsiteY157" fmla="*/ 69893 h 1310480"/>
                <a:gd name="connsiteX158" fmla="*/ 917464 w 2215339"/>
                <a:gd name="connsiteY158" fmla="*/ 90145 h 1310480"/>
                <a:gd name="connsiteX159" fmla="*/ 895084 w 2215339"/>
                <a:gd name="connsiteY159" fmla="*/ 112650 h 1310480"/>
                <a:gd name="connsiteX160" fmla="*/ 872715 w 2215339"/>
                <a:gd name="connsiteY160" fmla="*/ 137263 h 1310480"/>
                <a:gd name="connsiteX161" fmla="*/ 850334 w 2215339"/>
                <a:gd name="connsiteY161" fmla="*/ 163827 h 1310480"/>
                <a:gd name="connsiteX162" fmla="*/ 827953 w 2215339"/>
                <a:gd name="connsiteY162" fmla="*/ 192177 h 1310480"/>
                <a:gd name="connsiteX163" fmla="*/ 805584 w 2215339"/>
                <a:gd name="connsiteY163" fmla="*/ 222134 h 1310480"/>
                <a:gd name="connsiteX164" fmla="*/ 783203 w 2215339"/>
                <a:gd name="connsiteY164" fmla="*/ 253516 h 1310480"/>
                <a:gd name="connsiteX165" fmla="*/ 760823 w 2215339"/>
                <a:gd name="connsiteY165" fmla="*/ 286132 h 1310480"/>
                <a:gd name="connsiteX166" fmla="*/ 738448 w 2215339"/>
                <a:gd name="connsiteY166" fmla="*/ 319788 h 1310480"/>
                <a:gd name="connsiteX167" fmla="*/ 716070 w 2215339"/>
                <a:gd name="connsiteY167" fmla="*/ 354290 h 1310480"/>
                <a:gd name="connsiteX168" fmla="*/ 693693 w 2215339"/>
                <a:gd name="connsiteY168" fmla="*/ 389440 h 1310480"/>
                <a:gd name="connsiteX169" fmla="*/ 671316 w 2215339"/>
                <a:gd name="connsiteY169" fmla="*/ 425046 h 1310480"/>
                <a:gd name="connsiteX170" fmla="*/ 648939 w 2215339"/>
                <a:gd name="connsiteY170" fmla="*/ 460915 h 1310480"/>
                <a:gd name="connsiteX171" fmla="*/ 626561 w 2215339"/>
                <a:gd name="connsiteY171" fmla="*/ 496864 h 1310480"/>
                <a:gd name="connsiteX172" fmla="*/ 604184 w 2215339"/>
                <a:gd name="connsiteY172" fmla="*/ 532709 h 1310480"/>
                <a:gd name="connsiteX173" fmla="*/ 581807 w 2215339"/>
                <a:gd name="connsiteY173" fmla="*/ 568279 h 1310480"/>
                <a:gd name="connsiteX174" fmla="*/ 559431 w 2215339"/>
                <a:gd name="connsiteY174" fmla="*/ 603410 h 1310480"/>
                <a:gd name="connsiteX175" fmla="*/ 537053 w 2215339"/>
                <a:gd name="connsiteY175" fmla="*/ 637947 h 1310480"/>
                <a:gd name="connsiteX176" fmla="*/ 514676 w 2215339"/>
                <a:gd name="connsiteY176" fmla="*/ 671748 h 1310480"/>
                <a:gd name="connsiteX177" fmla="*/ 492299 w 2215339"/>
                <a:gd name="connsiteY177" fmla="*/ 704678 h 1310480"/>
                <a:gd name="connsiteX178" fmla="*/ 469921 w 2215339"/>
                <a:gd name="connsiteY178" fmla="*/ 736616 h 1310480"/>
                <a:gd name="connsiteX179" fmla="*/ 447544 w 2215339"/>
                <a:gd name="connsiteY179" fmla="*/ 767456 h 1310480"/>
                <a:gd name="connsiteX180" fmla="*/ 425167 w 2215339"/>
                <a:gd name="connsiteY180" fmla="*/ 797099 h 1310480"/>
                <a:gd name="connsiteX181" fmla="*/ 402790 w 2215339"/>
                <a:gd name="connsiteY181" fmla="*/ 825464 h 1310480"/>
                <a:gd name="connsiteX182" fmla="*/ 380412 w 2215339"/>
                <a:gd name="connsiteY182" fmla="*/ 852478 h 1310480"/>
                <a:gd name="connsiteX183" fmla="*/ 358035 w 2215339"/>
                <a:gd name="connsiteY183" fmla="*/ 878087 h 1310480"/>
                <a:gd name="connsiteX184" fmla="*/ 335658 w 2215339"/>
                <a:gd name="connsiteY184" fmla="*/ 902240 h 1310480"/>
                <a:gd name="connsiteX185" fmla="*/ 313281 w 2215339"/>
                <a:gd name="connsiteY185" fmla="*/ 924908 h 1310480"/>
                <a:gd name="connsiteX186" fmla="*/ 290903 w 2215339"/>
                <a:gd name="connsiteY186" fmla="*/ 946073 h 1310480"/>
                <a:gd name="connsiteX187" fmla="*/ 268526 w 2215339"/>
                <a:gd name="connsiteY187" fmla="*/ 965706 h 1310480"/>
                <a:gd name="connsiteX188" fmla="*/ 246149 w 2215339"/>
                <a:gd name="connsiteY188" fmla="*/ 983834 h 1310480"/>
                <a:gd name="connsiteX189" fmla="*/ 223772 w 2215339"/>
                <a:gd name="connsiteY189" fmla="*/ 1000446 h 1310480"/>
                <a:gd name="connsiteX190" fmla="*/ 201394 w 2215339"/>
                <a:gd name="connsiteY190" fmla="*/ 1015575 h 1310480"/>
                <a:gd name="connsiteX191" fmla="*/ 179017 w 2215339"/>
                <a:gd name="connsiteY191" fmla="*/ 1029246 h 1310480"/>
                <a:gd name="connsiteX192" fmla="*/ 156640 w 2215339"/>
                <a:gd name="connsiteY192" fmla="*/ 1041502 h 1310480"/>
                <a:gd name="connsiteX193" fmla="*/ 134262 w 2215339"/>
                <a:gd name="connsiteY193" fmla="*/ 1052367 h 1310480"/>
                <a:gd name="connsiteX194" fmla="*/ 111886 w 2215339"/>
                <a:gd name="connsiteY194" fmla="*/ 1061910 h 1310480"/>
                <a:gd name="connsiteX195" fmla="*/ 89509 w 2215339"/>
                <a:gd name="connsiteY195" fmla="*/ 1070176 h 1310480"/>
                <a:gd name="connsiteX196" fmla="*/ 67132 w 2215339"/>
                <a:gd name="connsiteY196" fmla="*/ 1077222 h 1310480"/>
                <a:gd name="connsiteX197" fmla="*/ 44755 w 2215339"/>
                <a:gd name="connsiteY197" fmla="*/ 1083128 h 1310480"/>
                <a:gd name="connsiteX198" fmla="*/ 22377 w 2215339"/>
                <a:gd name="connsiteY198" fmla="*/ 1087939 h 1310480"/>
                <a:gd name="connsiteX199" fmla="*/ 0 w 2215339"/>
                <a:gd name="connsiteY199" fmla="*/ 1091747 h 131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10480">
                  <a:moveTo>
                    <a:pt x="0" y="1310481"/>
                  </a:moveTo>
                  <a:lnTo>
                    <a:pt x="22377" y="1308018"/>
                  </a:lnTo>
                  <a:lnTo>
                    <a:pt x="44755" y="1304484"/>
                  </a:lnTo>
                  <a:lnTo>
                    <a:pt x="67132" y="1299809"/>
                  </a:lnTo>
                  <a:lnTo>
                    <a:pt x="89509" y="1293903"/>
                  </a:lnTo>
                  <a:lnTo>
                    <a:pt x="111886" y="1286686"/>
                  </a:lnTo>
                  <a:lnTo>
                    <a:pt x="134262" y="1278090"/>
                  </a:lnTo>
                  <a:lnTo>
                    <a:pt x="156640" y="1268056"/>
                  </a:lnTo>
                  <a:lnTo>
                    <a:pt x="179017" y="1256507"/>
                  </a:lnTo>
                  <a:lnTo>
                    <a:pt x="201394" y="1243407"/>
                  </a:lnTo>
                  <a:lnTo>
                    <a:pt x="223772" y="1228699"/>
                  </a:lnTo>
                  <a:lnTo>
                    <a:pt x="246149" y="1212373"/>
                  </a:lnTo>
                  <a:lnTo>
                    <a:pt x="268526" y="1194370"/>
                  </a:lnTo>
                  <a:lnTo>
                    <a:pt x="290903" y="1174714"/>
                  </a:lnTo>
                  <a:lnTo>
                    <a:pt x="313281" y="1153394"/>
                  </a:lnTo>
                  <a:lnTo>
                    <a:pt x="335658" y="1130420"/>
                  </a:lnTo>
                  <a:lnTo>
                    <a:pt x="358035" y="1105839"/>
                  </a:lnTo>
                  <a:lnTo>
                    <a:pt x="380412" y="1079673"/>
                  </a:lnTo>
                  <a:lnTo>
                    <a:pt x="402790" y="1051980"/>
                  </a:lnTo>
                  <a:lnTo>
                    <a:pt x="425167" y="1022850"/>
                  </a:lnTo>
                  <a:lnTo>
                    <a:pt x="447544" y="992351"/>
                  </a:lnTo>
                  <a:lnTo>
                    <a:pt x="469921" y="960599"/>
                  </a:lnTo>
                  <a:lnTo>
                    <a:pt x="492299" y="927698"/>
                  </a:lnTo>
                  <a:lnTo>
                    <a:pt x="514676" y="893777"/>
                  </a:lnTo>
                  <a:lnTo>
                    <a:pt x="537053" y="858978"/>
                  </a:lnTo>
                  <a:lnTo>
                    <a:pt x="559431" y="823452"/>
                  </a:lnTo>
                  <a:lnTo>
                    <a:pt x="581807" y="787359"/>
                  </a:lnTo>
                  <a:lnTo>
                    <a:pt x="604184" y="750871"/>
                  </a:lnTo>
                  <a:lnTo>
                    <a:pt x="626561" y="714168"/>
                  </a:lnTo>
                  <a:lnTo>
                    <a:pt x="648939" y="677436"/>
                  </a:lnTo>
                  <a:lnTo>
                    <a:pt x="671316" y="640864"/>
                  </a:lnTo>
                  <a:lnTo>
                    <a:pt x="693693" y="604648"/>
                  </a:lnTo>
                  <a:lnTo>
                    <a:pt x="716070" y="568983"/>
                  </a:lnTo>
                  <a:lnTo>
                    <a:pt x="738448" y="534068"/>
                  </a:lnTo>
                  <a:lnTo>
                    <a:pt x="760823" y="500096"/>
                  </a:lnTo>
                  <a:lnTo>
                    <a:pt x="783203" y="467259"/>
                  </a:lnTo>
                  <a:lnTo>
                    <a:pt x="805584" y="435747"/>
                  </a:lnTo>
                  <a:lnTo>
                    <a:pt x="827953" y="405741"/>
                  </a:lnTo>
                  <a:lnTo>
                    <a:pt x="850334" y="377415"/>
                  </a:lnTo>
                  <a:lnTo>
                    <a:pt x="872715" y="350933"/>
                  </a:lnTo>
                  <a:lnTo>
                    <a:pt x="895084" y="326452"/>
                  </a:lnTo>
                  <a:lnTo>
                    <a:pt x="917464" y="304115"/>
                  </a:lnTo>
                  <a:lnTo>
                    <a:pt x="939845" y="284052"/>
                  </a:lnTo>
                  <a:lnTo>
                    <a:pt x="962214" y="266379"/>
                  </a:lnTo>
                  <a:lnTo>
                    <a:pt x="984595" y="251201"/>
                  </a:lnTo>
                  <a:lnTo>
                    <a:pt x="1006976" y="238601"/>
                  </a:lnTo>
                  <a:lnTo>
                    <a:pt x="1029357" y="228651"/>
                  </a:lnTo>
                  <a:lnTo>
                    <a:pt x="1051726" y="221405"/>
                  </a:lnTo>
                  <a:lnTo>
                    <a:pt x="1074107" y="216899"/>
                  </a:lnTo>
                  <a:lnTo>
                    <a:pt x="1096487" y="215151"/>
                  </a:lnTo>
                  <a:lnTo>
                    <a:pt x="1118857" y="216165"/>
                  </a:lnTo>
                  <a:lnTo>
                    <a:pt x="1141237" y="219921"/>
                  </a:lnTo>
                  <a:lnTo>
                    <a:pt x="1163618" y="226390"/>
                  </a:lnTo>
                  <a:lnTo>
                    <a:pt x="1185987" y="235520"/>
                  </a:lnTo>
                  <a:lnTo>
                    <a:pt x="1208368" y="247246"/>
                  </a:lnTo>
                  <a:lnTo>
                    <a:pt x="1230749" y="261485"/>
                  </a:lnTo>
                  <a:lnTo>
                    <a:pt x="1253118" y="278139"/>
                  </a:lnTo>
                  <a:lnTo>
                    <a:pt x="1275499" y="297100"/>
                  </a:lnTo>
                  <a:lnTo>
                    <a:pt x="1297879" y="318242"/>
                  </a:lnTo>
                  <a:lnTo>
                    <a:pt x="1320260" y="341430"/>
                  </a:lnTo>
                  <a:lnTo>
                    <a:pt x="1342629" y="366519"/>
                  </a:lnTo>
                  <a:lnTo>
                    <a:pt x="1365010" y="393352"/>
                  </a:lnTo>
                  <a:lnTo>
                    <a:pt x="1387391" y="421765"/>
                  </a:lnTo>
                  <a:lnTo>
                    <a:pt x="1409760" y="451588"/>
                  </a:lnTo>
                  <a:lnTo>
                    <a:pt x="1432141" y="482643"/>
                  </a:lnTo>
                  <a:lnTo>
                    <a:pt x="1454521" y="514752"/>
                  </a:lnTo>
                  <a:lnTo>
                    <a:pt x="1476891" y="547732"/>
                  </a:lnTo>
                  <a:lnTo>
                    <a:pt x="1499271" y="581396"/>
                  </a:lnTo>
                  <a:lnTo>
                    <a:pt x="1521652" y="615563"/>
                  </a:lnTo>
                  <a:lnTo>
                    <a:pt x="1544033" y="650051"/>
                  </a:lnTo>
                  <a:lnTo>
                    <a:pt x="1566402" y="684680"/>
                  </a:lnTo>
                  <a:lnTo>
                    <a:pt x="1588783" y="719274"/>
                  </a:lnTo>
                  <a:lnTo>
                    <a:pt x="1611163" y="753666"/>
                  </a:lnTo>
                  <a:lnTo>
                    <a:pt x="1633533" y="787692"/>
                  </a:lnTo>
                  <a:lnTo>
                    <a:pt x="1655913" y="821199"/>
                  </a:lnTo>
                  <a:lnTo>
                    <a:pt x="1678294" y="854040"/>
                  </a:lnTo>
                  <a:lnTo>
                    <a:pt x="1700663" y="886081"/>
                  </a:lnTo>
                  <a:lnTo>
                    <a:pt x="1723044" y="917197"/>
                  </a:lnTo>
                  <a:lnTo>
                    <a:pt x="1745425" y="947282"/>
                  </a:lnTo>
                  <a:lnTo>
                    <a:pt x="1767794" y="976218"/>
                  </a:lnTo>
                  <a:lnTo>
                    <a:pt x="1790175" y="1003935"/>
                  </a:lnTo>
                  <a:lnTo>
                    <a:pt x="1812555" y="1030340"/>
                  </a:lnTo>
                  <a:lnTo>
                    <a:pt x="1834936" y="1055389"/>
                  </a:lnTo>
                  <a:lnTo>
                    <a:pt x="1857305" y="1079024"/>
                  </a:lnTo>
                  <a:lnTo>
                    <a:pt x="1879686" y="1101199"/>
                  </a:lnTo>
                  <a:lnTo>
                    <a:pt x="1902066" y="1121904"/>
                  </a:lnTo>
                  <a:lnTo>
                    <a:pt x="1924436" y="1141126"/>
                  </a:lnTo>
                  <a:lnTo>
                    <a:pt x="1946816" y="1158844"/>
                  </a:lnTo>
                  <a:lnTo>
                    <a:pt x="1969197" y="1175091"/>
                  </a:lnTo>
                  <a:lnTo>
                    <a:pt x="1991566" y="1189867"/>
                  </a:lnTo>
                  <a:lnTo>
                    <a:pt x="2013947" y="1203217"/>
                  </a:lnTo>
                  <a:lnTo>
                    <a:pt x="2036328" y="1215166"/>
                  </a:lnTo>
                  <a:lnTo>
                    <a:pt x="2058709" y="1225769"/>
                  </a:lnTo>
                  <a:lnTo>
                    <a:pt x="2081078" y="1235084"/>
                  </a:lnTo>
                  <a:lnTo>
                    <a:pt x="2103459" y="1243145"/>
                  </a:lnTo>
                  <a:lnTo>
                    <a:pt x="2125839" y="1250043"/>
                  </a:lnTo>
                  <a:lnTo>
                    <a:pt x="2148209" y="1255823"/>
                  </a:lnTo>
                  <a:lnTo>
                    <a:pt x="2170589" y="1260577"/>
                  </a:lnTo>
                  <a:lnTo>
                    <a:pt x="2192970" y="1264351"/>
                  </a:lnTo>
                  <a:lnTo>
                    <a:pt x="2215339" y="1267236"/>
                  </a:lnTo>
                  <a:lnTo>
                    <a:pt x="2215339" y="1048502"/>
                  </a:lnTo>
                  <a:lnTo>
                    <a:pt x="2192970" y="1044284"/>
                  </a:lnTo>
                  <a:lnTo>
                    <a:pt x="2170589" y="1039222"/>
                  </a:lnTo>
                  <a:lnTo>
                    <a:pt x="2148209" y="1033247"/>
                  </a:lnTo>
                  <a:lnTo>
                    <a:pt x="2125839" y="1026315"/>
                  </a:lnTo>
                  <a:lnTo>
                    <a:pt x="2103459" y="1018380"/>
                  </a:lnTo>
                  <a:lnTo>
                    <a:pt x="2081078" y="1009362"/>
                  </a:lnTo>
                  <a:lnTo>
                    <a:pt x="2058709" y="999215"/>
                  </a:lnTo>
                  <a:lnTo>
                    <a:pt x="2036328" y="987916"/>
                  </a:lnTo>
                  <a:lnTo>
                    <a:pt x="2013947" y="975386"/>
                  </a:lnTo>
                  <a:lnTo>
                    <a:pt x="1991566" y="961613"/>
                  </a:lnTo>
                  <a:lnTo>
                    <a:pt x="1969197" y="946552"/>
                  </a:lnTo>
                  <a:lnTo>
                    <a:pt x="1946816" y="930178"/>
                  </a:lnTo>
                  <a:lnTo>
                    <a:pt x="1924436" y="912470"/>
                  </a:lnTo>
                  <a:lnTo>
                    <a:pt x="1902066" y="893419"/>
                  </a:lnTo>
                  <a:lnTo>
                    <a:pt x="1879686" y="873019"/>
                  </a:lnTo>
                  <a:lnTo>
                    <a:pt x="1857305" y="851274"/>
                  </a:lnTo>
                  <a:lnTo>
                    <a:pt x="1834936" y="828201"/>
                  </a:lnTo>
                  <a:lnTo>
                    <a:pt x="1812555" y="803827"/>
                  </a:lnTo>
                  <a:lnTo>
                    <a:pt x="1790175" y="778183"/>
                  </a:lnTo>
                  <a:lnTo>
                    <a:pt x="1767794" y="751320"/>
                  </a:lnTo>
                  <a:lnTo>
                    <a:pt x="1745425" y="723295"/>
                  </a:lnTo>
                  <a:lnTo>
                    <a:pt x="1723044" y="694177"/>
                  </a:lnTo>
                  <a:lnTo>
                    <a:pt x="1700663" y="664052"/>
                  </a:lnTo>
                  <a:lnTo>
                    <a:pt x="1678294" y="633010"/>
                  </a:lnTo>
                  <a:lnTo>
                    <a:pt x="1655913" y="601157"/>
                  </a:lnTo>
                  <a:lnTo>
                    <a:pt x="1633533" y="568613"/>
                  </a:lnTo>
                  <a:lnTo>
                    <a:pt x="1611163" y="535504"/>
                  </a:lnTo>
                  <a:lnTo>
                    <a:pt x="1588783" y="501969"/>
                  </a:lnTo>
                  <a:lnTo>
                    <a:pt x="1566402" y="468160"/>
                  </a:lnTo>
                  <a:lnTo>
                    <a:pt x="1544033" y="434233"/>
                  </a:lnTo>
                  <a:lnTo>
                    <a:pt x="1521652" y="400355"/>
                  </a:lnTo>
                  <a:lnTo>
                    <a:pt x="1499271" y="366702"/>
                  </a:lnTo>
                  <a:lnTo>
                    <a:pt x="1476891" y="333452"/>
                  </a:lnTo>
                  <a:lnTo>
                    <a:pt x="1454521" y="300788"/>
                  </a:lnTo>
                  <a:lnTo>
                    <a:pt x="1432141" y="268900"/>
                  </a:lnTo>
                  <a:lnTo>
                    <a:pt x="1409760" y="237974"/>
                  </a:lnTo>
                  <a:lnTo>
                    <a:pt x="1387391" y="208201"/>
                  </a:lnTo>
                  <a:lnTo>
                    <a:pt x="1365010" y="179765"/>
                  </a:lnTo>
                  <a:lnTo>
                    <a:pt x="1342629" y="152849"/>
                  </a:lnTo>
                  <a:lnTo>
                    <a:pt x="1320260" y="127628"/>
                  </a:lnTo>
                  <a:lnTo>
                    <a:pt x="1297879" y="104273"/>
                  </a:lnTo>
                  <a:lnTo>
                    <a:pt x="1275499" y="82941"/>
                  </a:lnTo>
                  <a:lnTo>
                    <a:pt x="1253118" y="63781"/>
                  </a:lnTo>
                  <a:lnTo>
                    <a:pt x="1230749" y="46931"/>
                  </a:lnTo>
                  <a:lnTo>
                    <a:pt x="1208368" y="32511"/>
                  </a:lnTo>
                  <a:lnTo>
                    <a:pt x="1185987" y="20628"/>
                  </a:lnTo>
                  <a:lnTo>
                    <a:pt x="1163618" y="11372"/>
                  </a:lnTo>
                  <a:lnTo>
                    <a:pt x="1141237" y="4816"/>
                  </a:lnTo>
                  <a:lnTo>
                    <a:pt x="1118857" y="1014"/>
                  </a:lnTo>
                  <a:lnTo>
                    <a:pt x="1096487" y="0"/>
                  </a:lnTo>
                  <a:lnTo>
                    <a:pt x="1074107" y="1792"/>
                  </a:lnTo>
                  <a:lnTo>
                    <a:pt x="1051726" y="6387"/>
                  </a:lnTo>
                  <a:lnTo>
                    <a:pt x="1029357" y="13758"/>
                  </a:lnTo>
                  <a:lnTo>
                    <a:pt x="1006976" y="23866"/>
                  </a:lnTo>
                  <a:lnTo>
                    <a:pt x="984595" y="36647"/>
                  </a:lnTo>
                  <a:lnTo>
                    <a:pt x="962214" y="52022"/>
                  </a:lnTo>
                  <a:lnTo>
                    <a:pt x="939845" y="69893"/>
                  </a:lnTo>
                  <a:lnTo>
                    <a:pt x="917464" y="90145"/>
                  </a:lnTo>
                  <a:lnTo>
                    <a:pt x="895084" y="112650"/>
                  </a:lnTo>
                  <a:lnTo>
                    <a:pt x="872715" y="137263"/>
                  </a:lnTo>
                  <a:lnTo>
                    <a:pt x="850334" y="163827"/>
                  </a:lnTo>
                  <a:lnTo>
                    <a:pt x="827953" y="192177"/>
                  </a:lnTo>
                  <a:lnTo>
                    <a:pt x="805584" y="222134"/>
                  </a:lnTo>
                  <a:lnTo>
                    <a:pt x="783203" y="253516"/>
                  </a:lnTo>
                  <a:lnTo>
                    <a:pt x="760823" y="286132"/>
                  </a:lnTo>
                  <a:lnTo>
                    <a:pt x="738448" y="319788"/>
                  </a:lnTo>
                  <a:lnTo>
                    <a:pt x="716070" y="354290"/>
                  </a:lnTo>
                  <a:lnTo>
                    <a:pt x="693693" y="389440"/>
                  </a:lnTo>
                  <a:lnTo>
                    <a:pt x="671316" y="425046"/>
                  </a:lnTo>
                  <a:lnTo>
                    <a:pt x="648939" y="460915"/>
                  </a:lnTo>
                  <a:lnTo>
                    <a:pt x="626561" y="496864"/>
                  </a:lnTo>
                  <a:lnTo>
                    <a:pt x="604184" y="532709"/>
                  </a:lnTo>
                  <a:lnTo>
                    <a:pt x="581807" y="568279"/>
                  </a:lnTo>
                  <a:lnTo>
                    <a:pt x="559431" y="603410"/>
                  </a:lnTo>
                  <a:lnTo>
                    <a:pt x="537053" y="637947"/>
                  </a:lnTo>
                  <a:lnTo>
                    <a:pt x="514676" y="671748"/>
                  </a:lnTo>
                  <a:lnTo>
                    <a:pt x="492299" y="704678"/>
                  </a:lnTo>
                  <a:lnTo>
                    <a:pt x="469921" y="736616"/>
                  </a:lnTo>
                  <a:lnTo>
                    <a:pt x="447544" y="767456"/>
                  </a:lnTo>
                  <a:lnTo>
                    <a:pt x="425167" y="797099"/>
                  </a:lnTo>
                  <a:lnTo>
                    <a:pt x="402790" y="825464"/>
                  </a:lnTo>
                  <a:lnTo>
                    <a:pt x="380412" y="852478"/>
                  </a:lnTo>
                  <a:lnTo>
                    <a:pt x="358035" y="878087"/>
                  </a:lnTo>
                  <a:lnTo>
                    <a:pt x="335658" y="902240"/>
                  </a:lnTo>
                  <a:lnTo>
                    <a:pt x="313281" y="924908"/>
                  </a:lnTo>
                  <a:lnTo>
                    <a:pt x="290903" y="946073"/>
                  </a:lnTo>
                  <a:lnTo>
                    <a:pt x="268526" y="965706"/>
                  </a:lnTo>
                  <a:lnTo>
                    <a:pt x="246149" y="983834"/>
                  </a:lnTo>
                  <a:lnTo>
                    <a:pt x="223772" y="1000446"/>
                  </a:lnTo>
                  <a:lnTo>
                    <a:pt x="201394" y="1015575"/>
                  </a:lnTo>
                  <a:lnTo>
                    <a:pt x="179017" y="1029246"/>
                  </a:lnTo>
                  <a:lnTo>
                    <a:pt x="156640" y="1041502"/>
                  </a:lnTo>
                  <a:lnTo>
                    <a:pt x="134262" y="1052367"/>
                  </a:lnTo>
                  <a:lnTo>
                    <a:pt x="111886" y="1061910"/>
                  </a:lnTo>
                  <a:lnTo>
                    <a:pt x="89509" y="1070176"/>
                  </a:lnTo>
                  <a:lnTo>
                    <a:pt x="67132" y="1077222"/>
                  </a:lnTo>
                  <a:lnTo>
                    <a:pt x="44755" y="1083128"/>
                  </a:lnTo>
                  <a:lnTo>
                    <a:pt x="22377" y="1087939"/>
                  </a:lnTo>
                  <a:lnTo>
                    <a:pt x="0" y="109174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540CBF0-15FE-C3CA-43F0-56EE54B640E6}"/>
                </a:ext>
              </a:extLst>
            </p:cNvPr>
            <p:cNvSpPr/>
            <p:nvPr/>
          </p:nvSpPr>
          <p:spPr>
            <a:xfrm>
              <a:off x="6412795" y="2070484"/>
              <a:ext cx="2215339" cy="1093532"/>
            </a:xfrm>
            <a:custGeom>
              <a:avLst/>
              <a:gdLst>
                <a:gd name="connsiteX0" fmla="*/ 0 w 2215339"/>
                <a:gd name="connsiteY0" fmla="*/ 1093533 h 1093532"/>
                <a:gd name="connsiteX1" fmla="*/ 22377 w 2215339"/>
                <a:gd name="connsiteY1" fmla="*/ 1090409 h 1093532"/>
                <a:gd name="connsiteX2" fmla="*/ 44755 w 2215339"/>
                <a:gd name="connsiteY2" fmla="*/ 1086236 h 1093532"/>
                <a:gd name="connsiteX3" fmla="*/ 67132 w 2215339"/>
                <a:gd name="connsiteY3" fmla="*/ 1080946 h 1093532"/>
                <a:gd name="connsiteX4" fmla="*/ 89509 w 2215339"/>
                <a:gd name="connsiteY4" fmla="*/ 1074458 h 1093532"/>
                <a:gd name="connsiteX5" fmla="*/ 111886 w 2215339"/>
                <a:gd name="connsiteY5" fmla="*/ 1066717 h 1093532"/>
                <a:gd name="connsiteX6" fmla="*/ 134262 w 2215339"/>
                <a:gd name="connsiteY6" fmla="*/ 1057653 h 1093532"/>
                <a:gd name="connsiteX7" fmla="*/ 156640 w 2215339"/>
                <a:gd name="connsiteY7" fmla="*/ 1047198 h 1093532"/>
                <a:gd name="connsiteX8" fmla="*/ 179017 w 2215339"/>
                <a:gd name="connsiteY8" fmla="*/ 1035307 h 1093532"/>
                <a:gd name="connsiteX9" fmla="*/ 201394 w 2215339"/>
                <a:gd name="connsiteY9" fmla="*/ 1021921 h 1093532"/>
                <a:gd name="connsiteX10" fmla="*/ 223772 w 2215339"/>
                <a:gd name="connsiteY10" fmla="*/ 1006997 h 1093532"/>
                <a:gd name="connsiteX11" fmla="*/ 246149 w 2215339"/>
                <a:gd name="connsiteY11" fmla="*/ 990522 h 1093532"/>
                <a:gd name="connsiteX12" fmla="*/ 268526 w 2215339"/>
                <a:gd name="connsiteY12" fmla="*/ 972463 h 1093532"/>
                <a:gd name="connsiteX13" fmla="*/ 290903 w 2215339"/>
                <a:gd name="connsiteY13" fmla="*/ 952818 h 1093532"/>
                <a:gd name="connsiteX14" fmla="*/ 313281 w 2215339"/>
                <a:gd name="connsiteY14" fmla="*/ 931578 h 1093532"/>
                <a:gd name="connsiteX15" fmla="*/ 335658 w 2215339"/>
                <a:gd name="connsiteY15" fmla="*/ 908753 h 1093532"/>
                <a:gd name="connsiteX16" fmla="*/ 358035 w 2215339"/>
                <a:gd name="connsiteY16" fmla="*/ 884388 h 1093532"/>
                <a:gd name="connsiteX17" fmla="*/ 380412 w 2215339"/>
                <a:gd name="connsiteY17" fmla="*/ 858496 h 1093532"/>
                <a:gd name="connsiteX18" fmla="*/ 402790 w 2215339"/>
                <a:gd name="connsiteY18" fmla="*/ 831147 h 1093532"/>
                <a:gd name="connsiteX19" fmla="*/ 425167 w 2215339"/>
                <a:gd name="connsiteY19" fmla="*/ 802398 h 1093532"/>
                <a:gd name="connsiteX20" fmla="*/ 447544 w 2215339"/>
                <a:gd name="connsiteY20" fmla="*/ 772330 h 1093532"/>
                <a:gd name="connsiteX21" fmla="*/ 469921 w 2215339"/>
                <a:gd name="connsiteY21" fmla="*/ 741032 h 1093532"/>
                <a:gd name="connsiteX22" fmla="*/ 492299 w 2215339"/>
                <a:gd name="connsiteY22" fmla="*/ 708612 h 1093532"/>
                <a:gd name="connsiteX23" fmla="*/ 514676 w 2215339"/>
                <a:gd name="connsiteY23" fmla="*/ 675187 h 1093532"/>
                <a:gd name="connsiteX24" fmla="*/ 537053 w 2215339"/>
                <a:gd name="connsiteY24" fmla="*/ 640888 h 1093532"/>
                <a:gd name="connsiteX25" fmla="*/ 559431 w 2215339"/>
                <a:gd name="connsiteY25" fmla="*/ 605855 h 1093532"/>
                <a:gd name="connsiteX26" fmla="*/ 581807 w 2215339"/>
                <a:gd name="connsiteY26" fmla="*/ 570243 h 1093532"/>
                <a:gd name="connsiteX27" fmla="*/ 604184 w 2215339"/>
                <a:gd name="connsiteY27" fmla="*/ 534214 h 1093532"/>
                <a:gd name="connsiteX28" fmla="*/ 626561 w 2215339"/>
                <a:gd name="connsiteY28" fmla="*/ 497940 h 1093532"/>
                <a:gd name="connsiteX29" fmla="*/ 648939 w 2215339"/>
                <a:gd name="connsiteY29" fmla="*/ 461601 h 1093532"/>
                <a:gd name="connsiteX30" fmla="*/ 671316 w 2215339"/>
                <a:gd name="connsiteY30" fmla="*/ 425380 h 1093532"/>
                <a:gd name="connsiteX31" fmla="*/ 693693 w 2215339"/>
                <a:gd name="connsiteY31" fmla="*/ 389468 h 1093532"/>
                <a:gd name="connsiteX32" fmla="*/ 716070 w 2215339"/>
                <a:gd name="connsiteY32" fmla="*/ 354061 h 1093532"/>
                <a:gd name="connsiteX33" fmla="*/ 738448 w 2215339"/>
                <a:gd name="connsiteY33" fmla="*/ 319353 h 1093532"/>
                <a:gd name="connsiteX34" fmla="*/ 760823 w 2215339"/>
                <a:gd name="connsiteY34" fmla="*/ 285538 h 1093532"/>
                <a:gd name="connsiteX35" fmla="*/ 783203 w 2215339"/>
                <a:gd name="connsiteY35" fmla="*/ 252813 h 1093532"/>
                <a:gd name="connsiteX36" fmla="*/ 805584 w 2215339"/>
                <a:gd name="connsiteY36" fmla="*/ 221366 h 1093532"/>
                <a:gd name="connsiteX37" fmla="*/ 827953 w 2215339"/>
                <a:gd name="connsiteY37" fmla="*/ 191384 h 1093532"/>
                <a:gd name="connsiteX38" fmla="*/ 850334 w 2215339"/>
                <a:gd name="connsiteY38" fmla="*/ 163046 h 1093532"/>
                <a:gd name="connsiteX39" fmla="*/ 872715 w 2215339"/>
                <a:gd name="connsiteY39" fmla="*/ 136522 h 1093532"/>
                <a:gd name="connsiteX40" fmla="*/ 895084 w 2215339"/>
                <a:gd name="connsiteY40" fmla="*/ 111975 h 1093532"/>
                <a:gd name="connsiteX41" fmla="*/ 917464 w 2215339"/>
                <a:gd name="connsiteY41" fmla="*/ 89555 h 1093532"/>
                <a:gd name="connsiteX42" fmla="*/ 939845 w 2215339"/>
                <a:gd name="connsiteY42" fmla="*/ 69397 h 1093532"/>
                <a:gd name="connsiteX43" fmla="*/ 962214 w 2215339"/>
                <a:gd name="connsiteY43" fmla="*/ 51625 h 1093532"/>
                <a:gd name="connsiteX44" fmla="*/ 984595 w 2215339"/>
                <a:gd name="connsiteY44" fmla="*/ 36348 h 1093532"/>
                <a:gd name="connsiteX45" fmla="*/ 1006976 w 2215339"/>
                <a:gd name="connsiteY45" fmla="*/ 23658 h 1093532"/>
                <a:gd name="connsiteX46" fmla="*/ 1029357 w 2215339"/>
                <a:gd name="connsiteY46" fmla="*/ 13629 h 1093532"/>
                <a:gd name="connsiteX47" fmla="*/ 1051726 w 2215339"/>
                <a:gd name="connsiteY47" fmla="*/ 6320 h 1093532"/>
                <a:gd name="connsiteX48" fmla="*/ 1074107 w 2215339"/>
                <a:gd name="connsiteY48" fmla="*/ 1771 h 1093532"/>
                <a:gd name="connsiteX49" fmla="*/ 1096487 w 2215339"/>
                <a:gd name="connsiteY49" fmla="*/ 0 h 1093532"/>
                <a:gd name="connsiteX50" fmla="*/ 1118857 w 2215339"/>
                <a:gd name="connsiteY50" fmla="*/ 1014 h 1093532"/>
                <a:gd name="connsiteX51" fmla="*/ 1141237 w 2215339"/>
                <a:gd name="connsiteY51" fmla="*/ 4793 h 1093532"/>
                <a:gd name="connsiteX52" fmla="*/ 1163618 w 2215339"/>
                <a:gd name="connsiteY52" fmla="*/ 11305 h 1093532"/>
                <a:gd name="connsiteX53" fmla="*/ 1185987 w 2215339"/>
                <a:gd name="connsiteY53" fmla="*/ 20498 h 1093532"/>
                <a:gd name="connsiteX54" fmla="*/ 1208368 w 2215339"/>
                <a:gd name="connsiteY54" fmla="*/ 32303 h 1093532"/>
                <a:gd name="connsiteX55" fmla="*/ 1230749 w 2215339"/>
                <a:gd name="connsiteY55" fmla="*/ 46632 h 1093532"/>
                <a:gd name="connsiteX56" fmla="*/ 1253118 w 2215339"/>
                <a:gd name="connsiteY56" fmla="*/ 63384 h 1093532"/>
                <a:gd name="connsiteX57" fmla="*/ 1275499 w 2215339"/>
                <a:gd name="connsiteY57" fmla="*/ 82445 h 1093532"/>
                <a:gd name="connsiteX58" fmla="*/ 1297879 w 2215339"/>
                <a:gd name="connsiteY58" fmla="*/ 103682 h 1093532"/>
                <a:gd name="connsiteX59" fmla="*/ 1320260 w 2215339"/>
                <a:gd name="connsiteY59" fmla="*/ 126954 h 1093532"/>
                <a:gd name="connsiteX60" fmla="*/ 1342629 w 2215339"/>
                <a:gd name="connsiteY60" fmla="*/ 152109 h 1093532"/>
                <a:gd name="connsiteX61" fmla="*/ 1365010 w 2215339"/>
                <a:gd name="connsiteY61" fmla="*/ 178983 h 1093532"/>
                <a:gd name="connsiteX62" fmla="*/ 1387391 w 2215339"/>
                <a:gd name="connsiteY62" fmla="*/ 207407 h 1093532"/>
                <a:gd name="connsiteX63" fmla="*/ 1409760 w 2215339"/>
                <a:gd name="connsiteY63" fmla="*/ 237206 h 1093532"/>
                <a:gd name="connsiteX64" fmla="*/ 1432141 w 2215339"/>
                <a:gd name="connsiteY64" fmla="*/ 268195 h 1093532"/>
                <a:gd name="connsiteX65" fmla="*/ 1454521 w 2215339"/>
                <a:gd name="connsiteY65" fmla="*/ 300194 h 1093532"/>
                <a:gd name="connsiteX66" fmla="*/ 1476891 w 2215339"/>
                <a:gd name="connsiteY66" fmla="*/ 333016 h 1093532"/>
                <a:gd name="connsiteX67" fmla="*/ 1499271 w 2215339"/>
                <a:gd name="connsiteY67" fmla="*/ 366473 h 1093532"/>
                <a:gd name="connsiteX68" fmla="*/ 1521652 w 2215339"/>
                <a:gd name="connsiteY68" fmla="*/ 400384 h 1093532"/>
                <a:gd name="connsiteX69" fmla="*/ 1544033 w 2215339"/>
                <a:gd name="connsiteY69" fmla="*/ 434567 h 1093532"/>
                <a:gd name="connsiteX70" fmla="*/ 1566402 w 2215339"/>
                <a:gd name="connsiteY70" fmla="*/ 468844 h 1093532"/>
                <a:gd name="connsiteX71" fmla="*/ 1588783 w 2215339"/>
                <a:gd name="connsiteY71" fmla="*/ 503046 h 1093532"/>
                <a:gd name="connsiteX72" fmla="*/ 1611163 w 2215339"/>
                <a:gd name="connsiteY72" fmla="*/ 537009 h 1093532"/>
                <a:gd name="connsiteX73" fmla="*/ 1633533 w 2215339"/>
                <a:gd name="connsiteY73" fmla="*/ 570576 h 1093532"/>
                <a:gd name="connsiteX74" fmla="*/ 1655913 w 2215339"/>
                <a:gd name="connsiteY74" fmla="*/ 603602 h 1093532"/>
                <a:gd name="connsiteX75" fmla="*/ 1678294 w 2215339"/>
                <a:gd name="connsiteY75" fmla="*/ 635949 h 1093532"/>
                <a:gd name="connsiteX76" fmla="*/ 1700663 w 2215339"/>
                <a:gd name="connsiteY76" fmla="*/ 667490 h 1093532"/>
                <a:gd name="connsiteX77" fmla="*/ 1723044 w 2215339"/>
                <a:gd name="connsiteY77" fmla="*/ 698112 h 1093532"/>
                <a:gd name="connsiteX78" fmla="*/ 1745425 w 2215339"/>
                <a:gd name="connsiteY78" fmla="*/ 727711 h 1093532"/>
                <a:gd name="connsiteX79" fmla="*/ 1767794 w 2215339"/>
                <a:gd name="connsiteY79" fmla="*/ 756193 h 1093532"/>
                <a:gd name="connsiteX80" fmla="*/ 1790175 w 2215339"/>
                <a:gd name="connsiteY80" fmla="*/ 783482 h 1093532"/>
                <a:gd name="connsiteX81" fmla="*/ 1812555 w 2215339"/>
                <a:gd name="connsiteY81" fmla="*/ 809510 h 1093532"/>
                <a:gd name="connsiteX82" fmla="*/ 1834936 w 2215339"/>
                <a:gd name="connsiteY82" fmla="*/ 834222 h 1093532"/>
                <a:gd name="connsiteX83" fmla="*/ 1857305 w 2215339"/>
                <a:gd name="connsiteY83" fmla="*/ 857572 h 1093532"/>
                <a:gd name="connsiteX84" fmla="*/ 1879686 w 2215339"/>
                <a:gd name="connsiteY84" fmla="*/ 879531 h 1093532"/>
                <a:gd name="connsiteX85" fmla="*/ 1902066 w 2215339"/>
                <a:gd name="connsiteY85" fmla="*/ 900087 h 1093532"/>
                <a:gd name="connsiteX86" fmla="*/ 1924436 w 2215339"/>
                <a:gd name="connsiteY86" fmla="*/ 919219 h 1093532"/>
                <a:gd name="connsiteX87" fmla="*/ 1946816 w 2215339"/>
                <a:gd name="connsiteY87" fmla="*/ 936936 h 1093532"/>
                <a:gd name="connsiteX88" fmla="*/ 1969197 w 2215339"/>
                <a:gd name="connsiteY88" fmla="*/ 953240 h 1093532"/>
                <a:gd name="connsiteX89" fmla="*/ 1991566 w 2215339"/>
                <a:gd name="connsiteY89" fmla="*/ 968164 h 1093532"/>
                <a:gd name="connsiteX90" fmla="*/ 2013947 w 2215339"/>
                <a:gd name="connsiteY90" fmla="*/ 981721 h 1093532"/>
                <a:gd name="connsiteX91" fmla="*/ 2036328 w 2215339"/>
                <a:gd name="connsiteY91" fmla="*/ 993966 h 1093532"/>
                <a:gd name="connsiteX92" fmla="*/ 2058709 w 2215339"/>
                <a:gd name="connsiteY92" fmla="*/ 1004922 h 1093532"/>
                <a:gd name="connsiteX93" fmla="*/ 2081078 w 2215339"/>
                <a:gd name="connsiteY93" fmla="*/ 1014647 h 1093532"/>
                <a:gd name="connsiteX94" fmla="*/ 2103459 w 2215339"/>
                <a:gd name="connsiteY94" fmla="*/ 1023187 h 1093532"/>
                <a:gd name="connsiteX95" fmla="*/ 2125839 w 2215339"/>
                <a:gd name="connsiteY95" fmla="*/ 1030609 h 1093532"/>
                <a:gd name="connsiteX96" fmla="*/ 2148209 w 2215339"/>
                <a:gd name="connsiteY96" fmla="*/ 1036960 h 1093532"/>
                <a:gd name="connsiteX97" fmla="*/ 2170589 w 2215339"/>
                <a:gd name="connsiteY97" fmla="*/ 1042318 h 1093532"/>
                <a:gd name="connsiteX98" fmla="*/ 2192970 w 2215339"/>
                <a:gd name="connsiteY98" fmla="*/ 1046742 h 1093532"/>
                <a:gd name="connsiteX99" fmla="*/ 2215339 w 2215339"/>
                <a:gd name="connsiteY99" fmla="*/ 1050299 h 109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093532">
                  <a:moveTo>
                    <a:pt x="0" y="1093533"/>
                  </a:moveTo>
                  <a:lnTo>
                    <a:pt x="22377" y="1090409"/>
                  </a:lnTo>
                  <a:lnTo>
                    <a:pt x="44755" y="1086236"/>
                  </a:lnTo>
                  <a:lnTo>
                    <a:pt x="67132" y="1080946"/>
                  </a:lnTo>
                  <a:lnTo>
                    <a:pt x="89509" y="1074458"/>
                  </a:lnTo>
                  <a:lnTo>
                    <a:pt x="111886" y="1066717"/>
                  </a:lnTo>
                  <a:lnTo>
                    <a:pt x="134262" y="1057653"/>
                  </a:lnTo>
                  <a:lnTo>
                    <a:pt x="156640" y="1047198"/>
                  </a:lnTo>
                  <a:lnTo>
                    <a:pt x="179017" y="1035307"/>
                  </a:lnTo>
                  <a:lnTo>
                    <a:pt x="201394" y="1021921"/>
                  </a:lnTo>
                  <a:lnTo>
                    <a:pt x="223772" y="1006997"/>
                  </a:lnTo>
                  <a:lnTo>
                    <a:pt x="246149" y="990522"/>
                  </a:lnTo>
                  <a:lnTo>
                    <a:pt x="268526" y="972463"/>
                  </a:lnTo>
                  <a:lnTo>
                    <a:pt x="290903" y="952818"/>
                  </a:lnTo>
                  <a:lnTo>
                    <a:pt x="313281" y="931578"/>
                  </a:lnTo>
                  <a:lnTo>
                    <a:pt x="335658" y="908753"/>
                  </a:lnTo>
                  <a:lnTo>
                    <a:pt x="358035" y="884388"/>
                  </a:lnTo>
                  <a:lnTo>
                    <a:pt x="380412" y="858496"/>
                  </a:lnTo>
                  <a:lnTo>
                    <a:pt x="402790" y="831147"/>
                  </a:lnTo>
                  <a:lnTo>
                    <a:pt x="425167" y="802398"/>
                  </a:lnTo>
                  <a:lnTo>
                    <a:pt x="447544" y="772330"/>
                  </a:lnTo>
                  <a:lnTo>
                    <a:pt x="469921" y="741032"/>
                  </a:lnTo>
                  <a:lnTo>
                    <a:pt x="492299" y="708612"/>
                  </a:lnTo>
                  <a:lnTo>
                    <a:pt x="514676" y="675187"/>
                  </a:lnTo>
                  <a:lnTo>
                    <a:pt x="537053" y="640888"/>
                  </a:lnTo>
                  <a:lnTo>
                    <a:pt x="559431" y="605855"/>
                  </a:lnTo>
                  <a:lnTo>
                    <a:pt x="581807" y="570243"/>
                  </a:lnTo>
                  <a:lnTo>
                    <a:pt x="604184" y="534214"/>
                  </a:lnTo>
                  <a:lnTo>
                    <a:pt x="626561" y="497940"/>
                  </a:lnTo>
                  <a:lnTo>
                    <a:pt x="648939" y="461601"/>
                  </a:lnTo>
                  <a:lnTo>
                    <a:pt x="671316" y="425380"/>
                  </a:lnTo>
                  <a:lnTo>
                    <a:pt x="693693" y="389468"/>
                  </a:lnTo>
                  <a:lnTo>
                    <a:pt x="716070" y="354061"/>
                  </a:lnTo>
                  <a:lnTo>
                    <a:pt x="738448" y="319353"/>
                  </a:lnTo>
                  <a:lnTo>
                    <a:pt x="760823" y="285538"/>
                  </a:lnTo>
                  <a:lnTo>
                    <a:pt x="783203" y="252813"/>
                  </a:lnTo>
                  <a:lnTo>
                    <a:pt x="805584" y="221366"/>
                  </a:lnTo>
                  <a:lnTo>
                    <a:pt x="827953" y="191384"/>
                  </a:lnTo>
                  <a:lnTo>
                    <a:pt x="850334" y="163046"/>
                  </a:lnTo>
                  <a:lnTo>
                    <a:pt x="872715" y="136522"/>
                  </a:lnTo>
                  <a:lnTo>
                    <a:pt x="895084" y="111975"/>
                  </a:lnTo>
                  <a:lnTo>
                    <a:pt x="917464" y="89555"/>
                  </a:lnTo>
                  <a:lnTo>
                    <a:pt x="939845" y="69397"/>
                  </a:lnTo>
                  <a:lnTo>
                    <a:pt x="962214" y="51625"/>
                  </a:lnTo>
                  <a:lnTo>
                    <a:pt x="984595" y="36348"/>
                  </a:lnTo>
                  <a:lnTo>
                    <a:pt x="1006976" y="23658"/>
                  </a:lnTo>
                  <a:lnTo>
                    <a:pt x="1029357" y="13629"/>
                  </a:lnTo>
                  <a:lnTo>
                    <a:pt x="1051726" y="6320"/>
                  </a:lnTo>
                  <a:lnTo>
                    <a:pt x="1074107" y="1771"/>
                  </a:lnTo>
                  <a:lnTo>
                    <a:pt x="1096487" y="0"/>
                  </a:lnTo>
                  <a:lnTo>
                    <a:pt x="1118857" y="1014"/>
                  </a:lnTo>
                  <a:lnTo>
                    <a:pt x="1141237" y="4793"/>
                  </a:lnTo>
                  <a:lnTo>
                    <a:pt x="1163618" y="11305"/>
                  </a:lnTo>
                  <a:lnTo>
                    <a:pt x="1185987" y="20498"/>
                  </a:lnTo>
                  <a:lnTo>
                    <a:pt x="1208368" y="32303"/>
                  </a:lnTo>
                  <a:lnTo>
                    <a:pt x="1230749" y="46632"/>
                  </a:lnTo>
                  <a:lnTo>
                    <a:pt x="1253118" y="63384"/>
                  </a:lnTo>
                  <a:lnTo>
                    <a:pt x="1275499" y="82445"/>
                  </a:lnTo>
                  <a:lnTo>
                    <a:pt x="1297879" y="103682"/>
                  </a:lnTo>
                  <a:lnTo>
                    <a:pt x="1320260" y="126954"/>
                  </a:lnTo>
                  <a:lnTo>
                    <a:pt x="1342629" y="152109"/>
                  </a:lnTo>
                  <a:lnTo>
                    <a:pt x="1365010" y="178983"/>
                  </a:lnTo>
                  <a:lnTo>
                    <a:pt x="1387391" y="207407"/>
                  </a:lnTo>
                  <a:lnTo>
                    <a:pt x="1409760" y="237206"/>
                  </a:lnTo>
                  <a:lnTo>
                    <a:pt x="1432141" y="268195"/>
                  </a:lnTo>
                  <a:lnTo>
                    <a:pt x="1454521" y="300194"/>
                  </a:lnTo>
                  <a:lnTo>
                    <a:pt x="1476891" y="333016"/>
                  </a:lnTo>
                  <a:lnTo>
                    <a:pt x="1499271" y="366473"/>
                  </a:lnTo>
                  <a:lnTo>
                    <a:pt x="1521652" y="400384"/>
                  </a:lnTo>
                  <a:lnTo>
                    <a:pt x="1544033" y="434567"/>
                  </a:lnTo>
                  <a:lnTo>
                    <a:pt x="1566402" y="468844"/>
                  </a:lnTo>
                  <a:lnTo>
                    <a:pt x="1588783" y="503046"/>
                  </a:lnTo>
                  <a:lnTo>
                    <a:pt x="1611163" y="537009"/>
                  </a:lnTo>
                  <a:lnTo>
                    <a:pt x="1633533" y="570576"/>
                  </a:lnTo>
                  <a:lnTo>
                    <a:pt x="1655913" y="603602"/>
                  </a:lnTo>
                  <a:lnTo>
                    <a:pt x="1678294" y="635949"/>
                  </a:lnTo>
                  <a:lnTo>
                    <a:pt x="1700663" y="667490"/>
                  </a:lnTo>
                  <a:lnTo>
                    <a:pt x="1723044" y="698112"/>
                  </a:lnTo>
                  <a:lnTo>
                    <a:pt x="1745425" y="727711"/>
                  </a:lnTo>
                  <a:lnTo>
                    <a:pt x="1767794" y="756193"/>
                  </a:lnTo>
                  <a:lnTo>
                    <a:pt x="1790175" y="783482"/>
                  </a:lnTo>
                  <a:lnTo>
                    <a:pt x="1812555" y="809510"/>
                  </a:lnTo>
                  <a:lnTo>
                    <a:pt x="1834936" y="834222"/>
                  </a:lnTo>
                  <a:lnTo>
                    <a:pt x="1857305" y="857572"/>
                  </a:lnTo>
                  <a:lnTo>
                    <a:pt x="1879686" y="879531"/>
                  </a:lnTo>
                  <a:lnTo>
                    <a:pt x="1902066" y="900087"/>
                  </a:lnTo>
                  <a:lnTo>
                    <a:pt x="1924436" y="919219"/>
                  </a:lnTo>
                  <a:lnTo>
                    <a:pt x="1946816" y="936936"/>
                  </a:lnTo>
                  <a:lnTo>
                    <a:pt x="1969197" y="953240"/>
                  </a:lnTo>
                  <a:lnTo>
                    <a:pt x="1991566" y="968164"/>
                  </a:lnTo>
                  <a:lnTo>
                    <a:pt x="2013947" y="981721"/>
                  </a:lnTo>
                  <a:lnTo>
                    <a:pt x="2036328" y="993966"/>
                  </a:lnTo>
                  <a:lnTo>
                    <a:pt x="2058709" y="1004922"/>
                  </a:lnTo>
                  <a:lnTo>
                    <a:pt x="2081078" y="1014647"/>
                  </a:lnTo>
                  <a:lnTo>
                    <a:pt x="2103459" y="1023187"/>
                  </a:lnTo>
                  <a:lnTo>
                    <a:pt x="2125839" y="1030609"/>
                  </a:lnTo>
                  <a:lnTo>
                    <a:pt x="2148209" y="1036960"/>
                  </a:lnTo>
                  <a:lnTo>
                    <a:pt x="2170589" y="1042318"/>
                  </a:lnTo>
                  <a:lnTo>
                    <a:pt x="2192970" y="1046742"/>
                  </a:lnTo>
                  <a:lnTo>
                    <a:pt x="2215339" y="1050299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0D4D3BDE-B3EE-3831-3A7F-3DD2EB54B469}"/>
              </a:ext>
            </a:extLst>
          </p:cNvPr>
          <p:cNvGrpSpPr/>
          <p:nvPr/>
        </p:nvGrpSpPr>
        <p:grpSpPr>
          <a:xfrm>
            <a:off x="6412795" y="1859246"/>
            <a:ext cx="2215339" cy="1358505"/>
            <a:chOff x="6412795" y="1859246"/>
            <a:chExt cx="2215339" cy="1358505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613002DA-B9FB-E83F-74C1-8EC657080B23}"/>
                </a:ext>
              </a:extLst>
            </p:cNvPr>
            <p:cNvSpPr/>
            <p:nvPr/>
          </p:nvSpPr>
          <p:spPr>
            <a:xfrm>
              <a:off x="6412795" y="1859246"/>
              <a:ext cx="2215339" cy="1358505"/>
            </a:xfrm>
            <a:custGeom>
              <a:avLst/>
              <a:gdLst>
                <a:gd name="connsiteX0" fmla="*/ 0 w 2215339"/>
                <a:gd name="connsiteY0" fmla="*/ 1063691 h 1358505"/>
                <a:gd name="connsiteX1" fmla="*/ 22377 w 2215339"/>
                <a:gd name="connsiteY1" fmla="*/ 1049770 h 1358505"/>
                <a:gd name="connsiteX2" fmla="*/ 44755 w 2215339"/>
                <a:gd name="connsiteY2" fmla="*/ 1035446 h 1358505"/>
                <a:gd name="connsiteX3" fmla="*/ 67132 w 2215339"/>
                <a:gd name="connsiteY3" fmla="*/ 1020734 h 1358505"/>
                <a:gd name="connsiteX4" fmla="*/ 89509 w 2215339"/>
                <a:gd name="connsiteY4" fmla="*/ 1005653 h 1358505"/>
                <a:gd name="connsiteX5" fmla="*/ 111886 w 2215339"/>
                <a:gd name="connsiteY5" fmla="*/ 990230 h 1358505"/>
                <a:gd name="connsiteX6" fmla="*/ 134262 w 2215339"/>
                <a:gd name="connsiteY6" fmla="*/ 974489 h 1358505"/>
                <a:gd name="connsiteX7" fmla="*/ 156640 w 2215339"/>
                <a:gd name="connsiteY7" fmla="*/ 958462 h 1358505"/>
                <a:gd name="connsiteX8" fmla="*/ 179017 w 2215339"/>
                <a:gd name="connsiteY8" fmla="*/ 942186 h 1358505"/>
                <a:gd name="connsiteX9" fmla="*/ 201394 w 2215339"/>
                <a:gd name="connsiteY9" fmla="*/ 925697 h 1358505"/>
                <a:gd name="connsiteX10" fmla="*/ 223772 w 2215339"/>
                <a:gd name="connsiteY10" fmla="*/ 909041 h 1358505"/>
                <a:gd name="connsiteX11" fmla="*/ 246149 w 2215339"/>
                <a:gd name="connsiteY11" fmla="*/ 892262 h 1358505"/>
                <a:gd name="connsiteX12" fmla="*/ 268526 w 2215339"/>
                <a:gd name="connsiteY12" fmla="*/ 875412 h 1358505"/>
                <a:gd name="connsiteX13" fmla="*/ 290903 w 2215339"/>
                <a:gd name="connsiteY13" fmla="*/ 858543 h 1358505"/>
                <a:gd name="connsiteX14" fmla="*/ 313281 w 2215339"/>
                <a:gd name="connsiteY14" fmla="*/ 841713 h 1358505"/>
                <a:gd name="connsiteX15" fmla="*/ 335658 w 2215339"/>
                <a:gd name="connsiteY15" fmla="*/ 824983 h 1358505"/>
                <a:gd name="connsiteX16" fmla="*/ 358035 w 2215339"/>
                <a:gd name="connsiteY16" fmla="*/ 808414 h 1358505"/>
                <a:gd name="connsiteX17" fmla="*/ 380412 w 2215339"/>
                <a:gd name="connsiteY17" fmla="*/ 792071 h 1358505"/>
                <a:gd name="connsiteX18" fmla="*/ 402790 w 2215339"/>
                <a:gd name="connsiteY18" fmla="*/ 776023 h 1358505"/>
                <a:gd name="connsiteX19" fmla="*/ 425167 w 2215339"/>
                <a:gd name="connsiteY19" fmla="*/ 760336 h 1358505"/>
                <a:gd name="connsiteX20" fmla="*/ 447544 w 2215339"/>
                <a:gd name="connsiteY20" fmla="*/ 745082 h 1358505"/>
                <a:gd name="connsiteX21" fmla="*/ 469921 w 2215339"/>
                <a:gd name="connsiteY21" fmla="*/ 730330 h 1358505"/>
                <a:gd name="connsiteX22" fmla="*/ 492299 w 2215339"/>
                <a:gd name="connsiteY22" fmla="*/ 716151 h 1358505"/>
                <a:gd name="connsiteX23" fmla="*/ 514676 w 2215339"/>
                <a:gd name="connsiteY23" fmla="*/ 702618 h 1358505"/>
                <a:gd name="connsiteX24" fmla="*/ 537053 w 2215339"/>
                <a:gd name="connsiteY24" fmla="*/ 689797 h 1358505"/>
                <a:gd name="connsiteX25" fmla="*/ 559431 w 2215339"/>
                <a:gd name="connsiteY25" fmla="*/ 677757 h 1358505"/>
                <a:gd name="connsiteX26" fmla="*/ 581807 w 2215339"/>
                <a:gd name="connsiteY26" fmla="*/ 666567 h 1358505"/>
                <a:gd name="connsiteX27" fmla="*/ 604184 w 2215339"/>
                <a:gd name="connsiteY27" fmla="*/ 656290 h 1358505"/>
                <a:gd name="connsiteX28" fmla="*/ 626561 w 2215339"/>
                <a:gd name="connsiteY28" fmla="*/ 646987 h 1358505"/>
                <a:gd name="connsiteX29" fmla="*/ 648939 w 2215339"/>
                <a:gd name="connsiteY29" fmla="*/ 638716 h 1358505"/>
                <a:gd name="connsiteX30" fmla="*/ 671316 w 2215339"/>
                <a:gd name="connsiteY30" fmla="*/ 631531 h 1358505"/>
                <a:gd name="connsiteX31" fmla="*/ 693693 w 2215339"/>
                <a:gd name="connsiteY31" fmla="*/ 625483 h 1358505"/>
                <a:gd name="connsiteX32" fmla="*/ 716070 w 2215339"/>
                <a:gd name="connsiteY32" fmla="*/ 620615 h 1358505"/>
                <a:gd name="connsiteX33" fmla="*/ 738448 w 2215339"/>
                <a:gd name="connsiteY33" fmla="*/ 616970 h 1358505"/>
                <a:gd name="connsiteX34" fmla="*/ 760823 w 2215339"/>
                <a:gd name="connsiteY34" fmla="*/ 614582 h 1358505"/>
                <a:gd name="connsiteX35" fmla="*/ 783203 w 2215339"/>
                <a:gd name="connsiteY35" fmla="*/ 613478 h 1358505"/>
                <a:gd name="connsiteX36" fmla="*/ 805584 w 2215339"/>
                <a:gd name="connsiteY36" fmla="*/ 613681 h 1358505"/>
                <a:gd name="connsiteX37" fmla="*/ 827953 w 2215339"/>
                <a:gd name="connsiteY37" fmla="*/ 615209 h 1358505"/>
                <a:gd name="connsiteX38" fmla="*/ 850334 w 2215339"/>
                <a:gd name="connsiteY38" fmla="*/ 618070 h 1358505"/>
                <a:gd name="connsiteX39" fmla="*/ 872715 w 2215339"/>
                <a:gd name="connsiteY39" fmla="*/ 622266 h 1358505"/>
                <a:gd name="connsiteX40" fmla="*/ 895084 w 2215339"/>
                <a:gd name="connsiteY40" fmla="*/ 627796 h 1358505"/>
                <a:gd name="connsiteX41" fmla="*/ 917464 w 2215339"/>
                <a:gd name="connsiteY41" fmla="*/ 634646 h 1358505"/>
                <a:gd name="connsiteX42" fmla="*/ 939845 w 2215339"/>
                <a:gd name="connsiteY42" fmla="*/ 642800 h 1358505"/>
                <a:gd name="connsiteX43" fmla="*/ 962214 w 2215339"/>
                <a:gd name="connsiteY43" fmla="*/ 652233 h 1358505"/>
                <a:gd name="connsiteX44" fmla="*/ 984595 w 2215339"/>
                <a:gd name="connsiteY44" fmla="*/ 662914 h 1358505"/>
                <a:gd name="connsiteX45" fmla="*/ 1006976 w 2215339"/>
                <a:gd name="connsiteY45" fmla="*/ 674804 h 1358505"/>
                <a:gd name="connsiteX46" fmla="*/ 1029357 w 2215339"/>
                <a:gd name="connsiteY46" fmla="*/ 687860 h 1358505"/>
                <a:gd name="connsiteX47" fmla="*/ 1051726 w 2215339"/>
                <a:gd name="connsiteY47" fmla="*/ 702031 h 1358505"/>
                <a:gd name="connsiteX48" fmla="*/ 1074107 w 2215339"/>
                <a:gd name="connsiteY48" fmla="*/ 717259 h 1358505"/>
                <a:gd name="connsiteX49" fmla="*/ 1096487 w 2215339"/>
                <a:gd name="connsiteY49" fmla="*/ 733485 h 1358505"/>
                <a:gd name="connsiteX50" fmla="*/ 1118857 w 2215339"/>
                <a:gd name="connsiteY50" fmla="*/ 750640 h 1358505"/>
                <a:gd name="connsiteX51" fmla="*/ 1141237 w 2215339"/>
                <a:gd name="connsiteY51" fmla="*/ 768654 h 1358505"/>
                <a:gd name="connsiteX52" fmla="*/ 1163618 w 2215339"/>
                <a:gd name="connsiteY52" fmla="*/ 787451 h 1358505"/>
                <a:gd name="connsiteX53" fmla="*/ 1185987 w 2215339"/>
                <a:gd name="connsiteY53" fmla="*/ 806952 h 1358505"/>
                <a:gd name="connsiteX54" fmla="*/ 1208368 w 2215339"/>
                <a:gd name="connsiteY54" fmla="*/ 827074 h 1358505"/>
                <a:gd name="connsiteX55" fmla="*/ 1230749 w 2215339"/>
                <a:gd name="connsiteY55" fmla="*/ 847731 h 1358505"/>
                <a:gd name="connsiteX56" fmla="*/ 1253118 w 2215339"/>
                <a:gd name="connsiteY56" fmla="*/ 868838 h 1358505"/>
                <a:gd name="connsiteX57" fmla="*/ 1275499 w 2215339"/>
                <a:gd name="connsiteY57" fmla="*/ 890305 h 1358505"/>
                <a:gd name="connsiteX58" fmla="*/ 1297879 w 2215339"/>
                <a:gd name="connsiteY58" fmla="*/ 912043 h 1358505"/>
                <a:gd name="connsiteX59" fmla="*/ 1320260 w 2215339"/>
                <a:gd name="connsiteY59" fmla="*/ 933963 h 1358505"/>
                <a:gd name="connsiteX60" fmla="*/ 1342629 w 2215339"/>
                <a:gd name="connsiteY60" fmla="*/ 955974 h 1358505"/>
                <a:gd name="connsiteX61" fmla="*/ 1365010 w 2215339"/>
                <a:gd name="connsiteY61" fmla="*/ 977990 h 1358505"/>
                <a:gd name="connsiteX62" fmla="*/ 1387391 w 2215339"/>
                <a:gd name="connsiteY62" fmla="*/ 999922 h 1358505"/>
                <a:gd name="connsiteX63" fmla="*/ 1409760 w 2215339"/>
                <a:gd name="connsiteY63" fmla="*/ 1021686 h 1358505"/>
                <a:gd name="connsiteX64" fmla="*/ 1432141 w 2215339"/>
                <a:gd name="connsiteY64" fmla="*/ 1043199 h 1358505"/>
                <a:gd name="connsiteX65" fmla="*/ 1454521 w 2215339"/>
                <a:gd name="connsiteY65" fmla="*/ 1064387 h 1358505"/>
                <a:gd name="connsiteX66" fmla="*/ 1476891 w 2215339"/>
                <a:gd name="connsiteY66" fmla="*/ 1085160 h 1358505"/>
                <a:gd name="connsiteX67" fmla="*/ 1499271 w 2215339"/>
                <a:gd name="connsiteY67" fmla="*/ 1105465 h 1358505"/>
                <a:gd name="connsiteX68" fmla="*/ 1521652 w 2215339"/>
                <a:gd name="connsiteY68" fmla="*/ 1125213 h 1358505"/>
                <a:gd name="connsiteX69" fmla="*/ 1544033 w 2215339"/>
                <a:gd name="connsiteY69" fmla="*/ 1144367 h 1358505"/>
                <a:gd name="connsiteX70" fmla="*/ 1566402 w 2215339"/>
                <a:gd name="connsiteY70" fmla="*/ 1162848 h 1358505"/>
                <a:gd name="connsiteX71" fmla="*/ 1588783 w 2215339"/>
                <a:gd name="connsiteY71" fmla="*/ 1180623 h 1358505"/>
                <a:gd name="connsiteX72" fmla="*/ 1611163 w 2215339"/>
                <a:gd name="connsiteY72" fmla="*/ 1197633 h 1358505"/>
                <a:gd name="connsiteX73" fmla="*/ 1633533 w 2215339"/>
                <a:gd name="connsiteY73" fmla="*/ 1213835 h 1358505"/>
                <a:gd name="connsiteX74" fmla="*/ 1655913 w 2215339"/>
                <a:gd name="connsiteY74" fmla="*/ 1229203 h 1358505"/>
                <a:gd name="connsiteX75" fmla="*/ 1678294 w 2215339"/>
                <a:gd name="connsiteY75" fmla="*/ 1243706 h 1358505"/>
                <a:gd name="connsiteX76" fmla="*/ 1700663 w 2215339"/>
                <a:gd name="connsiteY76" fmla="*/ 1257319 h 1358505"/>
                <a:gd name="connsiteX77" fmla="*/ 1723044 w 2215339"/>
                <a:gd name="connsiteY77" fmla="*/ 1270031 h 1358505"/>
                <a:gd name="connsiteX78" fmla="*/ 1745425 w 2215339"/>
                <a:gd name="connsiteY78" fmla="*/ 1281832 h 1358505"/>
                <a:gd name="connsiteX79" fmla="*/ 1767794 w 2215339"/>
                <a:gd name="connsiteY79" fmla="*/ 1292720 h 1358505"/>
                <a:gd name="connsiteX80" fmla="*/ 1790175 w 2215339"/>
                <a:gd name="connsiteY80" fmla="*/ 1302685 h 1358505"/>
                <a:gd name="connsiteX81" fmla="*/ 1812555 w 2215339"/>
                <a:gd name="connsiteY81" fmla="*/ 1311737 h 1358505"/>
                <a:gd name="connsiteX82" fmla="*/ 1834936 w 2215339"/>
                <a:gd name="connsiteY82" fmla="*/ 1319901 h 1358505"/>
                <a:gd name="connsiteX83" fmla="*/ 1857305 w 2215339"/>
                <a:gd name="connsiteY83" fmla="*/ 1327186 h 1358505"/>
                <a:gd name="connsiteX84" fmla="*/ 1879686 w 2215339"/>
                <a:gd name="connsiteY84" fmla="*/ 1333616 h 1358505"/>
                <a:gd name="connsiteX85" fmla="*/ 1902066 w 2215339"/>
                <a:gd name="connsiteY85" fmla="*/ 1339214 h 1358505"/>
                <a:gd name="connsiteX86" fmla="*/ 1924436 w 2215339"/>
                <a:gd name="connsiteY86" fmla="*/ 1344014 h 1358505"/>
                <a:gd name="connsiteX87" fmla="*/ 1946816 w 2215339"/>
                <a:gd name="connsiteY87" fmla="*/ 1348050 h 1358505"/>
                <a:gd name="connsiteX88" fmla="*/ 1969197 w 2215339"/>
                <a:gd name="connsiteY88" fmla="*/ 1351357 h 1358505"/>
                <a:gd name="connsiteX89" fmla="*/ 1991566 w 2215339"/>
                <a:gd name="connsiteY89" fmla="*/ 1353979 h 1358505"/>
                <a:gd name="connsiteX90" fmla="*/ 2013947 w 2215339"/>
                <a:gd name="connsiteY90" fmla="*/ 1355963 h 1358505"/>
                <a:gd name="connsiteX91" fmla="*/ 2036328 w 2215339"/>
                <a:gd name="connsiteY91" fmla="*/ 1357342 h 1358505"/>
                <a:gd name="connsiteX92" fmla="*/ 2058709 w 2215339"/>
                <a:gd name="connsiteY92" fmla="*/ 1358175 h 1358505"/>
                <a:gd name="connsiteX93" fmla="*/ 2081078 w 2215339"/>
                <a:gd name="connsiteY93" fmla="*/ 1358505 h 1358505"/>
                <a:gd name="connsiteX94" fmla="*/ 2103459 w 2215339"/>
                <a:gd name="connsiteY94" fmla="*/ 1358368 h 1358505"/>
                <a:gd name="connsiteX95" fmla="*/ 2125839 w 2215339"/>
                <a:gd name="connsiteY95" fmla="*/ 1357833 h 1358505"/>
                <a:gd name="connsiteX96" fmla="*/ 2148209 w 2215339"/>
                <a:gd name="connsiteY96" fmla="*/ 1356932 h 1358505"/>
                <a:gd name="connsiteX97" fmla="*/ 2170589 w 2215339"/>
                <a:gd name="connsiteY97" fmla="*/ 1355723 h 1358505"/>
                <a:gd name="connsiteX98" fmla="*/ 2192970 w 2215339"/>
                <a:gd name="connsiteY98" fmla="*/ 1354241 h 1358505"/>
                <a:gd name="connsiteX99" fmla="*/ 2215339 w 2215339"/>
                <a:gd name="connsiteY99" fmla="*/ 1352542 h 1358505"/>
                <a:gd name="connsiteX100" fmla="*/ 2215339 w 2215339"/>
                <a:gd name="connsiteY100" fmla="*/ 1055859 h 1358505"/>
                <a:gd name="connsiteX101" fmla="*/ 2192970 w 2215339"/>
                <a:gd name="connsiteY101" fmla="*/ 1048562 h 1358505"/>
                <a:gd name="connsiteX102" fmla="*/ 2170589 w 2215339"/>
                <a:gd name="connsiteY102" fmla="*/ 1040694 h 1358505"/>
                <a:gd name="connsiteX103" fmla="*/ 2148209 w 2215339"/>
                <a:gd name="connsiteY103" fmla="*/ 1032249 h 1358505"/>
                <a:gd name="connsiteX104" fmla="*/ 2125839 w 2215339"/>
                <a:gd name="connsiteY104" fmla="*/ 1023211 h 1358505"/>
                <a:gd name="connsiteX105" fmla="*/ 2103459 w 2215339"/>
                <a:gd name="connsiteY105" fmla="*/ 1013569 h 1358505"/>
                <a:gd name="connsiteX106" fmla="*/ 2081078 w 2215339"/>
                <a:gd name="connsiteY106" fmla="*/ 1003310 h 1358505"/>
                <a:gd name="connsiteX107" fmla="*/ 2058709 w 2215339"/>
                <a:gd name="connsiteY107" fmla="*/ 992424 h 1358505"/>
                <a:gd name="connsiteX108" fmla="*/ 2036328 w 2215339"/>
                <a:gd name="connsiteY108" fmla="*/ 980902 h 1358505"/>
                <a:gd name="connsiteX109" fmla="*/ 2013947 w 2215339"/>
                <a:gd name="connsiteY109" fmla="*/ 968736 h 1358505"/>
                <a:gd name="connsiteX110" fmla="*/ 1991566 w 2215339"/>
                <a:gd name="connsiteY110" fmla="*/ 955919 h 1358505"/>
                <a:gd name="connsiteX111" fmla="*/ 1969197 w 2215339"/>
                <a:gd name="connsiteY111" fmla="*/ 942445 h 1358505"/>
                <a:gd name="connsiteX112" fmla="*/ 1946816 w 2215339"/>
                <a:gd name="connsiteY112" fmla="*/ 928309 h 1358505"/>
                <a:gd name="connsiteX113" fmla="*/ 1924436 w 2215339"/>
                <a:gd name="connsiteY113" fmla="*/ 913510 h 1358505"/>
                <a:gd name="connsiteX114" fmla="*/ 1902066 w 2215339"/>
                <a:gd name="connsiteY114" fmla="*/ 898046 h 1358505"/>
                <a:gd name="connsiteX115" fmla="*/ 1879686 w 2215339"/>
                <a:gd name="connsiteY115" fmla="*/ 881918 h 1358505"/>
                <a:gd name="connsiteX116" fmla="*/ 1857305 w 2215339"/>
                <a:gd name="connsiteY116" fmla="*/ 865129 h 1358505"/>
                <a:gd name="connsiteX117" fmla="*/ 1834936 w 2215339"/>
                <a:gd name="connsiteY117" fmla="*/ 847683 h 1358505"/>
                <a:gd name="connsiteX118" fmla="*/ 1812555 w 2215339"/>
                <a:gd name="connsiteY118" fmla="*/ 829588 h 1358505"/>
                <a:gd name="connsiteX119" fmla="*/ 1790175 w 2215339"/>
                <a:gd name="connsiteY119" fmla="*/ 810855 h 1358505"/>
                <a:gd name="connsiteX120" fmla="*/ 1767794 w 2215339"/>
                <a:gd name="connsiteY120" fmla="*/ 791492 h 1358505"/>
                <a:gd name="connsiteX121" fmla="*/ 1745425 w 2215339"/>
                <a:gd name="connsiteY121" fmla="*/ 771518 h 1358505"/>
                <a:gd name="connsiteX122" fmla="*/ 1723044 w 2215339"/>
                <a:gd name="connsiteY122" fmla="*/ 750948 h 1358505"/>
                <a:gd name="connsiteX123" fmla="*/ 1700663 w 2215339"/>
                <a:gd name="connsiteY123" fmla="*/ 729804 h 1358505"/>
                <a:gd name="connsiteX124" fmla="*/ 1678294 w 2215339"/>
                <a:gd name="connsiteY124" fmla="*/ 708109 h 1358505"/>
                <a:gd name="connsiteX125" fmla="*/ 1655913 w 2215339"/>
                <a:gd name="connsiteY125" fmla="*/ 685890 h 1358505"/>
                <a:gd name="connsiteX126" fmla="*/ 1633533 w 2215339"/>
                <a:gd name="connsiteY126" fmla="*/ 663177 h 1358505"/>
                <a:gd name="connsiteX127" fmla="*/ 1611163 w 2215339"/>
                <a:gd name="connsiteY127" fmla="*/ 640004 h 1358505"/>
                <a:gd name="connsiteX128" fmla="*/ 1588783 w 2215339"/>
                <a:gd name="connsiteY128" fmla="*/ 616408 h 1358505"/>
                <a:gd name="connsiteX129" fmla="*/ 1566402 w 2215339"/>
                <a:gd name="connsiteY129" fmla="*/ 592430 h 1358505"/>
                <a:gd name="connsiteX130" fmla="*/ 1544033 w 2215339"/>
                <a:gd name="connsiteY130" fmla="*/ 568114 h 1358505"/>
                <a:gd name="connsiteX131" fmla="*/ 1521652 w 2215339"/>
                <a:gd name="connsiteY131" fmla="*/ 543505 h 1358505"/>
                <a:gd name="connsiteX132" fmla="*/ 1499271 w 2215339"/>
                <a:gd name="connsiteY132" fmla="*/ 518656 h 1358505"/>
                <a:gd name="connsiteX133" fmla="*/ 1476891 w 2215339"/>
                <a:gd name="connsiteY133" fmla="*/ 493621 h 1358505"/>
                <a:gd name="connsiteX134" fmla="*/ 1454521 w 2215339"/>
                <a:gd name="connsiteY134" fmla="*/ 468456 h 1358505"/>
                <a:gd name="connsiteX135" fmla="*/ 1432141 w 2215339"/>
                <a:gd name="connsiteY135" fmla="*/ 443224 h 1358505"/>
                <a:gd name="connsiteX136" fmla="*/ 1409760 w 2215339"/>
                <a:gd name="connsiteY136" fmla="*/ 417989 h 1358505"/>
                <a:gd name="connsiteX137" fmla="*/ 1387391 w 2215339"/>
                <a:gd name="connsiteY137" fmla="*/ 392814 h 1358505"/>
                <a:gd name="connsiteX138" fmla="*/ 1365010 w 2215339"/>
                <a:gd name="connsiteY138" fmla="*/ 367771 h 1358505"/>
                <a:gd name="connsiteX139" fmla="*/ 1342629 w 2215339"/>
                <a:gd name="connsiteY139" fmla="*/ 342931 h 1358505"/>
                <a:gd name="connsiteX140" fmla="*/ 1320260 w 2215339"/>
                <a:gd name="connsiteY140" fmla="*/ 318368 h 1358505"/>
                <a:gd name="connsiteX141" fmla="*/ 1297879 w 2215339"/>
                <a:gd name="connsiteY141" fmla="*/ 294156 h 1358505"/>
                <a:gd name="connsiteX142" fmla="*/ 1275499 w 2215339"/>
                <a:gd name="connsiteY142" fmla="*/ 270375 h 1358505"/>
                <a:gd name="connsiteX143" fmla="*/ 1253118 w 2215339"/>
                <a:gd name="connsiteY143" fmla="*/ 247101 h 1358505"/>
                <a:gd name="connsiteX144" fmla="*/ 1230749 w 2215339"/>
                <a:gd name="connsiteY144" fmla="*/ 224414 h 1358505"/>
                <a:gd name="connsiteX145" fmla="*/ 1208368 w 2215339"/>
                <a:gd name="connsiteY145" fmla="*/ 202393 h 1358505"/>
                <a:gd name="connsiteX146" fmla="*/ 1185987 w 2215339"/>
                <a:gd name="connsiteY146" fmla="*/ 181117 h 1358505"/>
                <a:gd name="connsiteX147" fmla="*/ 1163618 w 2215339"/>
                <a:gd name="connsiteY147" fmla="*/ 160667 h 1358505"/>
                <a:gd name="connsiteX148" fmla="*/ 1141237 w 2215339"/>
                <a:gd name="connsiteY148" fmla="*/ 141119 h 1358505"/>
                <a:gd name="connsiteX149" fmla="*/ 1118857 w 2215339"/>
                <a:gd name="connsiteY149" fmla="*/ 122552 h 1358505"/>
                <a:gd name="connsiteX150" fmla="*/ 1096487 w 2215339"/>
                <a:gd name="connsiteY150" fmla="*/ 105040 h 1358505"/>
                <a:gd name="connsiteX151" fmla="*/ 1074107 w 2215339"/>
                <a:gd name="connsiteY151" fmla="*/ 88655 h 1358505"/>
                <a:gd name="connsiteX152" fmla="*/ 1051726 w 2215339"/>
                <a:gd name="connsiteY152" fmla="*/ 73469 h 1358505"/>
                <a:gd name="connsiteX153" fmla="*/ 1029357 w 2215339"/>
                <a:gd name="connsiteY153" fmla="*/ 59547 h 1358505"/>
                <a:gd name="connsiteX154" fmla="*/ 1006976 w 2215339"/>
                <a:gd name="connsiteY154" fmla="*/ 46952 h 1358505"/>
                <a:gd name="connsiteX155" fmla="*/ 984595 w 2215339"/>
                <a:gd name="connsiteY155" fmla="*/ 35743 h 1358505"/>
                <a:gd name="connsiteX156" fmla="*/ 962214 w 2215339"/>
                <a:gd name="connsiteY156" fmla="*/ 25976 h 1358505"/>
                <a:gd name="connsiteX157" fmla="*/ 939845 w 2215339"/>
                <a:gd name="connsiteY157" fmla="*/ 17700 h 1358505"/>
                <a:gd name="connsiteX158" fmla="*/ 917464 w 2215339"/>
                <a:gd name="connsiteY158" fmla="*/ 10957 h 1358505"/>
                <a:gd name="connsiteX159" fmla="*/ 895084 w 2215339"/>
                <a:gd name="connsiteY159" fmla="*/ 5786 h 1358505"/>
                <a:gd name="connsiteX160" fmla="*/ 872715 w 2215339"/>
                <a:gd name="connsiteY160" fmla="*/ 2221 h 1358505"/>
                <a:gd name="connsiteX161" fmla="*/ 850334 w 2215339"/>
                <a:gd name="connsiteY161" fmla="*/ 286 h 1358505"/>
                <a:gd name="connsiteX162" fmla="*/ 827953 w 2215339"/>
                <a:gd name="connsiteY162" fmla="*/ 0 h 1358505"/>
                <a:gd name="connsiteX163" fmla="*/ 805584 w 2215339"/>
                <a:gd name="connsiteY163" fmla="*/ 1376 h 1358505"/>
                <a:gd name="connsiteX164" fmla="*/ 783203 w 2215339"/>
                <a:gd name="connsiteY164" fmla="*/ 4418 h 1358505"/>
                <a:gd name="connsiteX165" fmla="*/ 760823 w 2215339"/>
                <a:gd name="connsiteY165" fmla="*/ 9125 h 1358505"/>
                <a:gd name="connsiteX166" fmla="*/ 738448 w 2215339"/>
                <a:gd name="connsiteY166" fmla="*/ 15488 h 1358505"/>
                <a:gd name="connsiteX167" fmla="*/ 716070 w 2215339"/>
                <a:gd name="connsiteY167" fmla="*/ 23489 h 1358505"/>
                <a:gd name="connsiteX168" fmla="*/ 693693 w 2215339"/>
                <a:gd name="connsiteY168" fmla="*/ 33105 h 1358505"/>
                <a:gd name="connsiteX169" fmla="*/ 671316 w 2215339"/>
                <a:gd name="connsiteY169" fmla="*/ 44304 h 1358505"/>
                <a:gd name="connsiteX170" fmla="*/ 648939 w 2215339"/>
                <a:gd name="connsiteY170" fmla="*/ 57049 h 1358505"/>
                <a:gd name="connsiteX171" fmla="*/ 626561 w 2215339"/>
                <a:gd name="connsiteY171" fmla="*/ 71295 h 1358505"/>
                <a:gd name="connsiteX172" fmla="*/ 604184 w 2215339"/>
                <a:gd name="connsiteY172" fmla="*/ 86988 h 1358505"/>
                <a:gd name="connsiteX173" fmla="*/ 581807 w 2215339"/>
                <a:gd name="connsiteY173" fmla="*/ 104073 h 1358505"/>
                <a:gd name="connsiteX174" fmla="*/ 559431 w 2215339"/>
                <a:gd name="connsiteY174" fmla="*/ 122485 h 1358505"/>
                <a:gd name="connsiteX175" fmla="*/ 537053 w 2215339"/>
                <a:gd name="connsiteY175" fmla="*/ 142153 h 1358505"/>
                <a:gd name="connsiteX176" fmla="*/ 514676 w 2215339"/>
                <a:gd name="connsiteY176" fmla="*/ 163004 h 1358505"/>
                <a:gd name="connsiteX177" fmla="*/ 492299 w 2215339"/>
                <a:gd name="connsiteY177" fmla="*/ 184957 h 1358505"/>
                <a:gd name="connsiteX178" fmla="*/ 469921 w 2215339"/>
                <a:gd name="connsiteY178" fmla="*/ 207927 h 1358505"/>
                <a:gd name="connsiteX179" fmla="*/ 447544 w 2215339"/>
                <a:gd name="connsiteY179" fmla="*/ 231829 h 1358505"/>
                <a:gd name="connsiteX180" fmla="*/ 425167 w 2215339"/>
                <a:gd name="connsiteY180" fmla="*/ 256570 h 1358505"/>
                <a:gd name="connsiteX181" fmla="*/ 402790 w 2215339"/>
                <a:gd name="connsiteY181" fmla="*/ 282056 h 1358505"/>
                <a:gd name="connsiteX182" fmla="*/ 380412 w 2215339"/>
                <a:gd name="connsiteY182" fmla="*/ 308191 h 1358505"/>
                <a:gd name="connsiteX183" fmla="*/ 358035 w 2215339"/>
                <a:gd name="connsiteY183" fmla="*/ 334880 h 1358505"/>
                <a:gd name="connsiteX184" fmla="*/ 335658 w 2215339"/>
                <a:gd name="connsiteY184" fmla="*/ 362025 h 1358505"/>
                <a:gd name="connsiteX185" fmla="*/ 313281 w 2215339"/>
                <a:gd name="connsiteY185" fmla="*/ 389524 h 1358505"/>
                <a:gd name="connsiteX186" fmla="*/ 290903 w 2215339"/>
                <a:gd name="connsiteY186" fmla="*/ 417283 h 1358505"/>
                <a:gd name="connsiteX187" fmla="*/ 268526 w 2215339"/>
                <a:gd name="connsiteY187" fmla="*/ 445204 h 1358505"/>
                <a:gd name="connsiteX188" fmla="*/ 246149 w 2215339"/>
                <a:gd name="connsiteY188" fmla="*/ 473190 h 1358505"/>
                <a:gd name="connsiteX189" fmla="*/ 223772 w 2215339"/>
                <a:gd name="connsiteY189" fmla="*/ 501150 h 1358505"/>
                <a:gd name="connsiteX190" fmla="*/ 201394 w 2215339"/>
                <a:gd name="connsiteY190" fmla="*/ 528990 h 1358505"/>
                <a:gd name="connsiteX191" fmla="*/ 179017 w 2215339"/>
                <a:gd name="connsiteY191" fmla="*/ 556625 h 1358505"/>
                <a:gd name="connsiteX192" fmla="*/ 156640 w 2215339"/>
                <a:gd name="connsiteY192" fmla="*/ 583968 h 1358505"/>
                <a:gd name="connsiteX193" fmla="*/ 134262 w 2215339"/>
                <a:gd name="connsiteY193" fmla="*/ 610943 h 1358505"/>
                <a:gd name="connsiteX194" fmla="*/ 111886 w 2215339"/>
                <a:gd name="connsiteY194" fmla="*/ 637469 h 1358505"/>
                <a:gd name="connsiteX195" fmla="*/ 89509 w 2215339"/>
                <a:gd name="connsiteY195" fmla="*/ 663479 h 1358505"/>
                <a:gd name="connsiteX196" fmla="*/ 67132 w 2215339"/>
                <a:gd name="connsiteY196" fmla="*/ 688903 h 1358505"/>
                <a:gd name="connsiteX197" fmla="*/ 44755 w 2215339"/>
                <a:gd name="connsiteY197" fmla="*/ 713684 h 1358505"/>
                <a:gd name="connsiteX198" fmla="*/ 22377 w 2215339"/>
                <a:gd name="connsiteY198" fmla="*/ 737765 h 1358505"/>
                <a:gd name="connsiteX199" fmla="*/ 0 w 2215339"/>
                <a:gd name="connsiteY199" fmla="*/ 761097 h 135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58505">
                  <a:moveTo>
                    <a:pt x="0" y="1063691"/>
                  </a:moveTo>
                  <a:lnTo>
                    <a:pt x="22377" y="1049770"/>
                  </a:lnTo>
                  <a:lnTo>
                    <a:pt x="44755" y="1035446"/>
                  </a:lnTo>
                  <a:lnTo>
                    <a:pt x="67132" y="1020734"/>
                  </a:lnTo>
                  <a:lnTo>
                    <a:pt x="89509" y="1005653"/>
                  </a:lnTo>
                  <a:lnTo>
                    <a:pt x="111886" y="990230"/>
                  </a:lnTo>
                  <a:lnTo>
                    <a:pt x="134262" y="974489"/>
                  </a:lnTo>
                  <a:lnTo>
                    <a:pt x="156640" y="958462"/>
                  </a:lnTo>
                  <a:lnTo>
                    <a:pt x="179017" y="942186"/>
                  </a:lnTo>
                  <a:lnTo>
                    <a:pt x="201394" y="925697"/>
                  </a:lnTo>
                  <a:lnTo>
                    <a:pt x="223772" y="909041"/>
                  </a:lnTo>
                  <a:lnTo>
                    <a:pt x="246149" y="892262"/>
                  </a:lnTo>
                  <a:lnTo>
                    <a:pt x="268526" y="875412"/>
                  </a:lnTo>
                  <a:lnTo>
                    <a:pt x="290903" y="858543"/>
                  </a:lnTo>
                  <a:lnTo>
                    <a:pt x="313281" y="841713"/>
                  </a:lnTo>
                  <a:lnTo>
                    <a:pt x="335658" y="824983"/>
                  </a:lnTo>
                  <a:lnTo>
                    <a:pt x="358035" y="808414"/>
                  </a:lnTo>
                  <a:lnTo>
                    <a:pt x="380412" y="792071"/>
                  </a:lnTo>
                  <a:lnTo>
                    <a:pt x="402790" y="776023"/>
                  </a:lnTo>
                  <a:lnTo>
                    <a:pt x="425167" y="760336"/>
                  </a:lnTo>
                  <a:lnTo>
                    <a:pt x="447544" y="745082"/>
                  </a:lnTo>
                  <a:lnTo>
                    <a:pt x="469921" y="730330"/>
                  </a:lnTo>
                  <a:lnTo>
                    <a:pt x="492299" y="716151"/>
                  </a:lnTo>
                  <a:lnTo>
                    <a:pt x="514676" y="702618"/>
                  </a:lnTo>
                  <a:lnTo>
                    <a:pt x="537053" y="689797"/>
                  </a:lnTo>
                  <a:lnTo>
                    <a:pt x="559431" y="677757"/>
                  </a:lnTo>
                  <a:lnTo>
                    <a:pt x="581807" y="666567"/>
                  </a:lnTo>
                  <a:lnTo>
                    <a:pt x="604184" y="656290"/>
                  </a:lnTo>
                  <a:lnTo>
                    <a:pt x="626561" y="646987"/>
                  </a:lnTo>
                  <a:lnTo>
                    <a:pt x="648939" y="638716"/>
                  </a:lnTo>
                  <a:lnTo>
                    <a:pt x="671316" y="631531"/>
                  </a:lnTo>
                  <a:lnTo>
                    <a:pt x="693693" y="625483"/>
                  </a:lnTo>
                  <a:lnTo>
                    <a:pt x="716070" y="620615"/>
                  </a:lnTo>
                  <a:lnTo>
                    <a:pt x="738448" y="616970"/>
                  </a:lnTo>
                  <a:lnTo>
                    <a:pt x="760823" y="614582"/>
                  </a:lnTo>
                  <a:lnTo>
                    <a:pt x="783203" y="613478"/>
                  </a:lnTo>
                  <a:lnTo>
                    <a:pt x="805584" y="613681"/>
                  </a:lnTo>
                  <a:lnTo>
                    <a:pt x="827953" y="615209"/>
                  </a:lnTo>
                  <a:lnTo>
                    <a:pt x="850334" y="618070"/>
                  </a:lnTo>
                  <a:lnTo>
                    <a:pt x="872715" y="622266"/>
                  </a:lnTo>
                  <a:lnTo>
                    <a:pt x="895084" y="627796"/>
                  </a:lnTo>
                  <a:lnTo>
                    <a:pt x="917464" y="634646"/>
                  </a:lnTo>
                  <a:lnTo>
                    <a:pt x="939845" y="642800"/>
                  </a:lnTo>
                  <a:lnTo>
                    <a:pt x="962214" y="652233"/>
                  </a:lnTo>
                  <a:lnTo>
                    <a:pt x="984595" y="662914"/>
                  </a:lnTo>
                  <a:lnTo>
                    <a:pt x="1006976" y="674804"/>
                  </a:lnTo>
                  <a:lnTo>
                    <a:pt x="1029357" y="687860"/>
                  </a:lnTo>
                  <a:lnTo>
                    <a:pt x="1051726" y="702031"/>
                  </a:lnTo>
                  <a:lnTo>
                    <a:pt x="1074107" y="717259"/>
                  </a:lnTo>
                  <a:lnTo>
                    <a:pt x="1096487" y="733485"/>
                  </a:lnTo>
                  <a:lnTo>
                    <a:pt x="1118857" y="750640"/>
                  </a:lnTo>
                  <a:lnTo>
                    <a:pt x="1141237" y="768654"/>
                  </a:lnTo>
                  <a:lnTo>
                    <a:pt x="1163618" y="787451"/>
                  </a:lnTo>
                  <a:lnTo>
                    <a:pt x="1185987" y="806952"/>
                  </a:lnTo>
                  <a:lnTo>
                    <a:pt x="1208368" y="827074"/>
                  </a:lnTo>
                  <a:lnTo>
                    <a:pt x="1230749" y="847731"/>
                  </a:lnTo>
                  <a:lnTo>
                    <a:pt x="1253118" y="868838"/>
                  </a:lnTo>
                  <a:lnTo>
                    <a:pt x="1275499" y="890305"/>
                  </a:lnTo>
                  <a:lnTo>
                    <a:pt x="1297879" y="912043"/>
                  </a:lnTo>
                  <a:lnTo>
                    <a:pt x="1320260" y="933963"/>
                  </a:lnTo>
                  <a:lnTo>
                    <a:pt x="1342629" y="955974"/>
                  </a:lnTo>
                  <a:lnTo>
                    <a:pt x="1365010" y="977990"/>
                  </a:lnTo>
                  <a:lnTo>
                    <a:pt x="1387391" y="999922"/>
                  </a:lnTo>
                  <a:lnTo>
                    <a:pt x="1409760" y="1021686"/>
                  </a:lnTo>
                  <a:lnTo>
                    <a:pt x="1432141" y="1043199"/>
                  </a:lnTo>
                  <a:lnTo>
                    <a:pt x="1454521" y="1064387"/>
                  </a:lnTo>
                  <a:lnTo>
                    <a:pt x="1476891" y="1085160"/>
                  </a:lnTo>
                  <a:lnTo>
                    <a:pt x="1499271" y="1105465"/>
                  </a:lnTo>
                  <a:lnTo>
                    <a:pt x="1521652" y="1125213"/>
                  </a:lnTo>
                  <a:lnTo>
                    <a:pt x="1544033" y="1144367"/>
                  </a:lnTo>
                  <a:lnTo>
                    <a:pt x="1566402" y="1162848"/>
                  </a:lnTo>
                  <a:lnTo>
                    <a:pt x="1588783" y="1180623"/>
                  </a:lnTo>
                  <a:lnTo>
                    <a:pt x="1611163" y="1197633"/>
                  </a:lnTo>
                  <a:lnTo>
                    <a:pt x="1633533" y="1213835"/>
                  </a:lnTo>
                  <a:lnTo>
                    <a:pt x="1655913" y="1229203"/>
                  </a:lnTo>
                  <a:lnTo>
                    <a:pt x="1678294" y="1243706"/>
                  </a:lnTo>
                  <a:lnTo>
                    <a:pt x="1700663" y="1257319"/>
                  </a:lnTo>
                  <a:lnTo>
                    <a:pt x="1723044" y="1270031"/>
                  </a:lnTo>
                  <a:lnTo>
                    <a:pt x="1745425" y="1281832"/>
                  </a:lnTo>
                  <a:lnTo>
                    <a:pt x="1767794" y="1292720"/>
                  </a:lnTo>
                  <a:lnTo>
                    <a:pt x="1790175" y="1302685"/>
                  </a:lnTo>
                  <a:lnTo>
                    <a:pt x="1812555" y="1311737"/>
                  </a:lnTo>
                  <a:lnTo>
                    <a:pt x="1834936" y="1319901"/>
                  </a:lnTo>
                  <a:lnTo>
                    <a:pt x="1857305" y="1327186"/>
                  </a:lnTo>
                  <a:lnTo>
                    <a:pt x="1879686" y="1333616"/>
                  </a:lnTo>
                  <a:lnTo>
                    <a:pt x="1902066" y="1339214"/>
                  </a:lnTo>
                  <a:lnTo>
                    <a:pt x="1924436" y="1344014"/>
                  </a:lnTo>
                  <a:lnTo>
                    <a:pt x="1946816" y="1348050"/>
                  </a:lnTo>
                  <a:lnTo>
                    <a:pt x="1969197" y="1351357"/>
                  </a:lnTo>
                  <a:lnTo>
                    <a:pt x="1991566" y="1353979"/>
                  </a:lnTo>
                  <a:lnTo>
                    <a:pt x="2013947" y="1355963"/>
                  </a:lnTo>
                  <a:lnTo>
                    <a:pt x="2036328" y="1357342"/>
                  </a:lnTo>
                  <a:lnTo>
                    <a:pt x="2058709" y="1358175"/>
                  </a:lnTo>
                  <a:lnTo>
                    <a:pt x="2081078" y="1358505"/>
                  </a:lnTo>
                  <a:lnTo>
                    <a:pt x="2103459" y="1358368"/>
                  </a:lnTo>
                  <a:lnTo>
                    <a:pt x="2125839" y="1357833"/>
                  </a:lnTo>
                  <a:lnTo>
                    <a:pt x="2148209" y="1356932"/>
                  </a:lnTo>
                  <a:lnTo>
                    <a:pt x="2170589" y="1355723"/>
                  </a:lnTo>
                  <a:lnTo>
                    <a:pt x="2192970" y="1354241"/>
                  </a:lnTo>
                  <a:lnTo>
                    <a:pt x="2215339" y="1352542"/>
                  </a:lnTo>
                  <a:lnTo>
                    <a:pt x="2215339" y="1055859"/>
                  </a:lnTo>
                  <a:lnTo>
                    <a:pt x="2192970" y="1048562"/>
                  </a:lnTo>
                  <a:lnTo>
                    <a:pt x="2170589" y="1040694"/>
                  </a:lnTo>
                  <a:lnTo>
                    <a:pt x="2148209" y="1032249"/>
                  </a:lnTo>
                  <a:lnTo>
                    <a:pt x="2125839" y="1023211"/>
                  </a:lnTo>
                  <a:lnTo>
                    <a:pt x="2103459" y="1013569"/>
                  </a:lnTo>
                  <a:lnTo>
                    <a:pt x="2081078" y="1003310"/>
                  </a:lnTo>
                  <a:lnTo>
                    <a:pt x="2058709" y="992424"/>
                  </a:lnTo>
                  <a:lnTo>
                    <a:pt x="2036328" y="980902"/>
                  </a:lnTo>
                  <a:lnTo>
                    <a:pt x="2013947" y="968736"/>
                  </a:lnTo>
                  <a:lnTo>
                    <a:pt x="1991566" y="955919"/>
                  </a:lnTo>
                  <a:lnTo>
                    <a:pt x="1969197" y="942445"/>
                  </a:lnTo>
                  <a:lnTo>
                    <a:pt x="1946816" y="928309"/>
                  </a:lnTo>
                  <a:lnTo>
                    <a:pt x="1924436" y="913510"/>
                  </a:lnTo>
                  <a:lnTo>
                    <a:pt x="1902066" y="898046"/>
                  </a:lnTo>
                  <a:lnTo>
                    <a:pt x="1879686" y="881918"/>
                  </a:lnTo>
                  <a:lnTo>
                    <a:pt x="1857305" y="865129"/>
                  </a:lnTo>
                  <a:lnTo>
                    <a:pt x="1834936" y="847683"/>
                  </a:lnTo>
                  <a:lnTo>
                    <a:pt x="1812555" y="829588"/>
                  </a:lnTo>
                  <a:lnTo>
                    <a:pt x="1790175" y="810855"/>
                  </a:lnTo>
                  <a:lnTo>
                    <a:pt x="1767794" y="791492"/>
                  </a:lnTo>
                  <a:lnTo>
                    <a:pt x="1745425" y="771518"/>
                  </a:lnTo>
                  <a:lnTo>
                    <a:pt x="1723044" y="750948"/>
                  </a:lnTo>
                  <a:lnTo>
                    <a:pt x="1700663" y="729804"/>
                  </a:lnTo>
                  <a:lnTo>
                    <a:pt x="1678294" y="708109"/>
                  </a:lnTo>
                  <a:lnTo>
                    <a:pt x="1655913" y="685890"/>
                  </a:lnTo>
                  <a:lnTo>
                    <a:pt x="1633533" y="663177"/>
                  </a:lnTo>
                  <a:lnTo>
                    <a:pt x="1611163" y="640004"/>
                  </a:lnTo>
                  <a:lnTo>
                    <a:pt x="1588783" y="616408"/>
                  </a:lnTo>
                  <a:lnTo>
                    <a:pt x="1566402" y="592430"/>
                  </a:lnTo>
                  <a:lnTo>
                    <a:pt x="1544033" y="568114"/>
                  </a:lnTo>
                  <a:lnTo>
                    <a:pt x="1521652" y="543505"/>
                  </a:lnTo>
                  <a:lnTo>
                    <a:pt x="1499271" y="518656"/>
                  </a:lnTo>
                  <a:lnTo>
                    <a:pt x="1476891" y="493621"/>
                  </a:lnTo>
                  <a:lnTo>
                    <a:pt x="1454521" y="468456"/>
                  </a:lnTo>
                  <a:lnTo>
                    <a:pt x="1432141" y="443224"/>
                  </a:lnTo>
                  <a:lnTo>
                    <a:pt x="1409760" y="417989"/>
                  </a:lnTo>
                  <a:lnTo>
                    <a:pt x="1387391" y="392814"/>
                  </a:lnTo>
                  <a:lnTo>
                    <a:pt x="1365010" y="367771"/>
                  </a:lnTo>
                  <a:lnTo>
                    <a:pt x="1342629" y="342931"/>
                  </a:lnTo>
                  <a:lnTo>
                    <a:pt x="1320260" y="318368"/>
                  </a:lnTo>
                  <a:lnTo>
                    <a:pt x="1297879" y="294156"/>
                  </a:lnTo>
                  <a:lnTo>
                    <a:pt x="1275499" y="270375"/>
                  </a:lnTo>
                  <a:lnTo>
                    <a:pt x="1253118" y="247101"/>
                  </a:lnTo>
                  <a:lnTo>
                    <a:pt x="1230749" y="224414"/>
                  </a:lnTo>
                  <a:lnTo>
                    <a:pt x="1208368" y="202393"/>
                  </a:lnTo>
                  <a:lnTo>
                    <a:pt x="1185987" y="181117"/>
                  </a:lnTo>
                  <a:lnTo>
                    <a:pt x="1163618" y="160667"/>
                  </a:lnTo>
                  <a:lnTo>
                    <a:pt x="1141237" y="141119"/>
                  </a:lnTo>
                  <a:lnTo>
                    <a:pt x="1118857" y="122552"/>
                  </a:lnTo>
                  <a:lnTo>
                    <a:pt x="1096487" y="105040"/>
                  </a:lnTo>
                  <a:lnTo>
                    <a:pt x="1074107" y="88655"/>
                  </a:lnTo>
                  <a:lnTo>
                    <a:pt x="1051726" y="73469"/>
                  </a:lnTo>
                  <a:lnTo>
                    <a:pt x="1029357" y="59547"/>
                  </a:lnTo>
                  <a:lnTo>
                    <a:pt x="1006976" y="46952"/>
                  </a:lnTo>
                  <a:lnTo>
                    <a:pt x="984595" y="35743"/>
                  </a:lnTo>
                  <a:lnTo>
                    <a:pt x="962214" y="25976"/>
                  </a:lnTo>
                  <a:lnTo>
                    <a:pt x="939845" y="17700"/>
                  </a:lnTo>
                  <a:lnTo>
                    <a:pt x="917464" y="10957"/>
                  </a:lnTo>
                  <a:lnTo>
                    <a:pt x="895084" y="5786"/>
                  </a:lnTo>
                  <a:lnTo>
                    <a:pt x="872715" y="2221"/>
                  </a:lnTo>
                  <a:lnTo>
                    <a:pt x="850334" y="286"/>
                  </a:lnTo>
                  <a:lnTo>
                    <a:pt x="827953" y="0"/>
                  </a:lnTo>
                  <a:lnTo>
                    <a:pt x="805584" y="1376"/>
                  </a:lnTo>
                  <a:lnTo>
                    <a:pt x="783203" y="4418"/>
                  </a:lnTo>
                  <a:lnTo>
                    <a:pt x="760823" y="9125"/>
                  </a:lnTo>
                  <a:lnTo>
                    <a:pt x="738448" y="15488"/>
                  </a:lnTo>
                  <a:lnTo>
                    <a:pt x="716070" y="23489"/>
                  </a:lnTo>
                  <a:lnTo>
                    <a:pt x="693693" y="33105"/>
                  </a:lnTo>
                  <a:lnTo>
                    <a:pt x="671316" y="44304"/>
                  </a:lnTo>
                  <a:lnTo>
                    <a:pt x="648939" y="57049"/>
                  </a:lnTo>
                  <a:lnTo>
                    <a:pt x="626561" y="71295"/>
                  </a:lnTo>
                  <a:lnTo>
                    <a:pt x="604184" y="86988"/>
                  </a:lnTo>
                  <a:lnTo>
                    <a:pt x="581807" y="104073"/>
                  </a:lnTo>
                  <a:lnTo>
                    <a:pt x="559431" y="122485"/>
                  </a:lnTo>
                  <a:lnTo>
                    <a:pt x="537053" y="142153"/>
                  </a:lnTo>
                  <a:lnTo>
                    <a:pt x="514676" y="163004"/>
                  </a:lnTo>
                  <a:lnTo>
                    <a:pt x="492299" y="184957"/>
                  </a:lnTo>
                  <a:lnTo>
                    <a:pt x="469921" y="207927"/>
                  </a:lnTo>
                  <a:lnTo>
                    <a:pt x="447544" y="231829"/>
                  </a:lnTo>
                  <a:lnTo>
                    <a:pt x="425167" y="256570"/>
                  </a:lnTo>
                  <a:lnTo>
                    <a:pt x="402790" y="282056"/>
                  </a:lnTo>
                  <a:lnTo>
                    <a:pt x="380412" y="308191"/>
                  </a:lnTo>
                  <a:lnTo>
                    <a:pt x="358035" y="334880"/>
                  </a:lnTo>
                  <a:lnTo>
                    <a:pt x="335658" y="362025"/>
                  </a:lnTo>
                  <a:lnTo>
                    <a:pt x="313281" y="389524"/>
                  </a:lnTo>
                  <a:lnTo>
                    <a:pt x="290903" y="417283"/>
                  </a:lnTo>
                  <a:lnTo>
                    <a:pt x="268526" y="445204"/>
                  </a:lnTo>
                  <a:lnTo>
                    <a:pt x="246149" y="473190"/>
                  </a:lnTo>
                  <a:lnTo>
                    <a:pt x="223772" y="501150"/>
                  </a:lnTo>
                  <a:lnTo>
                    <a:pt x="201394" y="528990"/>
                  </a:lnTo>
                  <a:lnTo>
                    <a:pt x="179017" y="556625"/>
                  </a:lnTo>
                  <a:lnTo>
                    <a:pt x="156640" y="583968"/>
                  </a:lnTo>
                  <a:lnTo>
                    <a:pt x="134262" y="610943"/>
                  </a:lnTo>
                  <a:lnTo>
                    <a:pt x="111886" y="637469"/>
                  </a:lnTo>
                  <a:lnTo>
                    <a:pt x="89509" y="663479"/>
                  </a:lnTo>
                  <a:lnTo>
                    <a:pt x="67132" y="688903"/>
                  </a:lnTo>
                  <a:lnTo>
                    <a:pt x="44755" y="713684"/>
                  </a:lnTo>
                  <a:lnTo>
                    <a:pt x="22377" y="737765"/>
                  </a:lnTo>
                  <a:lnTo>
                    <a:pt x="0" y="761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51ECA1F5-DF42-506E-FCCA-B5930912783F}"/>
                </a:ext>
              </a:extLst>
            </p:cNvPr>
            <p:cNvSpPr/>
            <p:nvPr/>
          </p:nvSpPr>
          <p:spPr>
            <a:xfrm>
              <a:off x="6412795" y="2166774"/>
              <a:ext cx="2215339" cy="896671"/>
            </a:xfrm>
            <a:custGeom>
              <a:avLst/>
              <a:gdLst>
                <a:gd name="connsiteX0" fmla="*/ 0 w 2215339"/>
                <a:gd name="connsiteY0" fmla="*/ 604864 h 896671"/>
                <a:gd name="connsiteX1" fmla="*/ 22377 w 2215339"/>
                <a:gd name="connsiteY1" fmla="*/ 586238 h 896671"/>
                <a:gd name="connsiteX2" fmla="*/ 44755 w 2215339"/>
                <a:gd name="connsiteY2" fmla="*/ 567036 h 896671"/>
                <a:gd name="connsiteX3" fmla="*/ 67132 w 2215339"/>
                <a:gd name="connsiteY3" fmla="*/ 547290 h 896671"/>
                <a:gd name="connsiteX4" fmla="*/ 89509 w 2215339"/>
                <a:gd name="connsiteY4" fmla="*/ 527037 h 896671"/>
                <a:gd name="connsiteX5" fmla="*/ 111886 w 2215339"/>
                <a:gd name="connsiteY5" fmla="*/ 506321 h 896671"/>
                <a:gd name="connsiteX6" fmla="*/ 134262 w 2215339"/>
                <a:gd name="connsiteY6" fmla="*/ 485186 h 896671"/>
                <a:gd name="connsiteX7" fmla="*/ 156640 w 2215339"/>
                <a:gd name="connsiteY7" fmla="*/ 463687 h 896671"/>
                <a:gd name="connsiteX8" fmla="*/ 179017 w 2215339"/>
                <a:gd name="connsiteY8" fmla="*/ 441876 h 896671"/>
                <a:gd name="connsiteX9" fmla="*/ 201394 w 2215339"/>
                <a:gd name="connsiteY9" fmla="*/ 419815 h 896671"/>
                <a:gd name="connsiteX10" fmla="*/ 223772 w 2215339"/>
                <a:gd name="connsiteY10" fmla="*/ 397567 h 896671"/>
                <a:gd name="connsiteX11" fmla="*/ 246149 w 2215339"/>
                <a:gd name="connsiteY11" fmla="*/ 375197 h 896671"/>
                <a:gd name="connsiteX12" fmla="*/ 268526 w 2215339"/>
                <a:gd name="connsiteY12" fmla="*/ 352779 h 896671"/>
                <a:gd name="connsiteX13" fmla="*/ 290903 w 2215339"/>
                <a:gd name="connsiteY13" fmla="*/ 330385 h 896671"/>
                <a:gd name="connsiteX14" fmla="*/ 313281 w 2215339"/>
                <a:gd name="connsiteY14" fmla="*/ 308091 h 896671"/>
                <a:gd name="connsiteX15" fmla="*/ 335658 w 2215339"/>
                <a:gd name="connsiteY15" fmla="*/ 285974 h 896671"/>
                <a:gd name="connsiteX16" fmla="*/ 358035 w 2215339"/>
                <a:gd name="connsiteY16" fmla="*/ 264118 h 896671"/>
                <a:gd name="connsiteX17" fmla="*/ 380412 w 2215339"/>
                <a:gd name="connsiteY17" fmla="*/ 242603 h 896671"/>
                <a:gd name="connsiteX18" fmla="*/ 402790 w 2215339"/>
                <a:gd name="connsiteY18" fmla="*/ 221511 h 896671"/>
                <a:gd name="connsiteX19" fmla="*/ 425167 w 2215339"/>
                <a:gd name="connsiteY19" fmla="*/ 200923 h 896671"/>
                <a:gd name="connsiteX20" fmla="*/ 447544 w 2215339"/>
                <a:gd name="connsiteY20" fmla="*/ 180927 h 896671"/>
                <a:gd name="connsiteX21" fmla="*/ 469921 w 2215339"/>
                <a:gd name="connsiteY21" fmla="*/ 161600 h 896671"/>
                <a:gd name="connsiteX22" fmla="*/ 492299 w 2215339"/>
                <a:gd name="connsiteY22" fmla="*/ 143025 h 896671"/>
                <a:gd name="connsiteX23" fmla="*/ 514676 w 2215339"/>
                <a:gd name="connsiteY23" fmla="*/ 125282 h 896671"/>
                <a:gd name="connsiteX24" fmla="*/ 537053 w 2215339"/>
                <a:gd name="connsiteY24" fmla="*/ 108447 h 896671"/>
                <a:gd name="connsiteX25" fmla="*/ 559431 w 2215339"/>
                <a:gd name="connsiteY25" fmla="*/ 92593 h 896671"/>
                <a:gd name="connsiteX26" fmla="*/ 581807 w 2215339"/>
                <a:gd name="connsiteY26" fmla="*/ 77792 h 896671"/>
                <a:gd name="connsiteX27" fmla="*/ 604184 w 2215339"/>
                <a:gd name="connsiteY27" fmla="*/ 64110 h 896671"/>
                <a:gd name="connsiteX28" fmla="*/ 626561 w 2215339"/>
                <a:gd name="connsiteY28" fmla="*/ 51611 h 896671"/>
                <a:gd name="connsiteX29" fmla="*/ 648939 w 2215339"/>
                <a:gd name="connsiteY29" fmla="*/ 40354 h 896671"/>
                <a:gd name="connsiteX30" fmla="*/ 671316 w 2215339"/>
                <a:gd name="connsiteY30" fmla="*/ 30389 h 896671"/>
                <a:gd name="connsiteX31" fmla="*/ 693693 w 2215339"/>
                <a:gd name="connsiteY31" fmla="*/ 21765 h 896671"/>
                <a:gd name="connsiteX32" fmla="*/ 716070 w 2215339"/>
                <a:gd name="connsiteY32" fmla="*/ 14523 h 896671"/>
                <a:gd name="connsiteX33" fmla="*/ 738448 w 2215339"/>
                <a:gd name="connsiteY33" fmla="*/ 8700 h 896671"/>
                <a:gd name="connsiteX34" fmla="*/ 760823 w 2215339"/>
                <a:gd name="connsiteY34" fmla="*/ 4324 h 896671"/>
                <a:gd name="connsiteX35" fmla="*/ 783203 w 2215339"/>
                <a:gd name="connsiteY35" fmla="*/ 1419 h 896671"/>
                <a:gd name="connsiteX36" fmla="*/ 805584 w 2215339"/>
                <a:gd name="connsiteY36" fmla="*/ 0 h 896671"/>
                <a:gd name="connsiteX37" fmla="*/ 827953 w 2215339"/>
                <a:gd name="connsiteY37" fmla="*/ 75 h 896671"/>
                <a:gd name="connsiteX38" fmla="*/ 850334 w 2215339"/>
                <a:gd name="connsiteY38" fmla="*/ 1649 h 896671"/>
                <a:gd name="connsiteX39" fmla="*/ 872715 w 2215339"/>
                <a:gd name="connsiteY39" fmla="*/ 4714 h 896671"/>
                <a:gd name="connsiteX40" fmla="*/ 895084 w 2215339"/>
                <a:gd name="connsiteY40" fmla="*/ 9262 h 896671"/>
                <a:gd name="connsiteX41" fmla="*/ 917464 w 2215339"/>
                <a:gd name="connsiteY41" fmla="*/ 15273 h 896671"/>
                <a:gd name="connsiteX42" fmla="*/ 939845 w 2215339"/>
                <a:gd name="connsiteY42" fmla="*/ 22722 h 896671"/>
                <a:gd name="connsiteX43" fmla="*/ 962214 w 2215339"/>
                <a:gd name="connsiteY43" fmla="*/ 31576 h 896671"/>
                <a:gd name="connsiteX44" fmla="*/ 984595 w 2215339"/>
                <a:gd name="connsiteY44" fmla="*/ 41800 h 896671"/>
                <a:gd name="connsiteX45" fmla="*/ 1006976 w 2215339"/>
                <a:gd name="connsiteY45" fmla="*/ 53349 h 896671"/>
                <a:gd name="connsiteX46" fmla="*/ 1029357 w 2215339"/>
                <a:gd name="connsiteY46" fmla="*/ 66174 h 896671"/>
                <a:gd name="connsiteX47" fmla="*/ 1051726 w 2215339"/>
                <a:gd name="connsiteY47" fmla="*/ 80220 h 896671"/>
                <a:gd name="connsiteX48" fmla="*/ 1074107 w 2215339"/>
                <a:gd name="connsiteY48" fmla="*/ 95429 h 896671"/>
                <a:gd name="connsiteX49" fmla="*/ 1096487 w 2215339"/>
                <a:gd name="connsiteY49" fmla="*/ 111734 h 896671"/>
                <a:gd name="connsiteX50" fmla="*/ 1118857 w 2215339"/>
                <a:gd name="connsiteY50" fmla="*/ 129068 h 896671"/>
                <a:gd name="connsiteX51" fmla="*/ 1141237 w 2215339"/>
                <a:gd name="connsiteY51" fmla="*/ 147358 h 896671"/>
                <a:gd name="connsiteX52" fmla="*/ 1163618 w 2215339"/>
                <a:gd name="connsiteY52" fmla="*/ 166530 h 896671"/>
                <a:gd name="connsiteX53" fmla="*/ 1185987 w 2215339"/>
                <a:gd name="connsiteY53" fmla="*/ 186506 h 896671"/>
                <a:gd name="connsiteX54" fmla="*/ 1208368 w 2215339"/>
                <a:gd name="connsiteY54" fmla="*/ 207204 h 896671"/>
                <a:gd name="connsiteX55" fmla="*/ 1230749 w 2215339"/>
                <a:gd name="connsiteY55" fmla="*/ 228544 h 896671"/>
                <a:gd name="connsiteX56" fmla="*/ 1253118 w 2215339"/>
                <a:gd name="connsiteY56" fmla="*/ 250441 h 896671"/>
                <a:gd name="connsiteX57" fmla="*/ 1275499 w 2215339"/>
                <a:gd name="connsiteY57" fmla="*/ 272812 h 896671"/>
                <a:gd name="connsiteX58" fmla="*/ 1297879 w 2215339"/>
                <a:gd name="connsiteY58" fmla="*/ 295571 h 896671"/>
                <a:gd name="connsiteX59" fmla="*/ 1320260 w 2215339"/>
                <a:gd name="connsiteY59" fmla="*/ 318637 h 896671"/>
                <a:gd name="connsiteX60" fmla="*/ 1342629 w 2215339"/>
                <a:gd name="connsiteY60" fmla="*/ 341924 h 896671"/>
                <a:gd name="connsiteX61" fmla="*/ 1365010 w 2215339"/>
                <a:gd name="connsiteY61" fmla="*/ 365352 h 896671"/>
                <a:gd name="connsiteX62" fmla="*/ 1387391 w 2215339"/>
                <a:gd name="connsiteY62" fmla="*/ 388839 h 896671"/>
                <a:gd name="connsiteX63" fmla="*/ 1409760 w 2215339"/>
                <a:gd name="connsiteY63" fmla="*/ 412308 h 896671"/>
                <a:gd name="connsiteX64" fmla="*/ 1432141 w 2215339"/>
                <a:gd name="connsiteY64" fmla="*/ 435683 h 896671"/>
                <a:gd name="connsiteX65" fmla="*/ 1454521 w 2215339"/>
                <a:gd name="connsiteY65" fmla="*/ 458891 h 896671"/>
                <a:gd name="connsiteX66" fmla="*/ 1476891 w 2215339"/>
                <a:gd name="connsiteY66" fmla="*/ 481862 h 896671"/>
                <a:gd name="connsiteX67" fmla="*/ 1499271 w 2215339"/>
                <a:gd name="connsiteY67" fmla="*/ 504529 h 896671"/>
                <a:gd name="connsiteX68" fmla="*/ 1521652 w 2215339"/>
                <a:gd name="connsiteY68" fmla="*/ 526832 h 896671"/>
                <a:gd name="connsiteX69" fmla="*/ 1544033 w 2215339"/>
                <a:gd name="connsiteY69" fmla="*/ 548711 h 896671"/>
                <a:gd name="connsiteX70" fmla="*/ 1566402 w 2215339"/>
                <a:gd name="connsiteY70" fmla="*/ 570112 h 896671"/>
                <a:gd name="connsiteX71" fmla="*/ 1588783 w 2215339"/>
                <a:gd name="connsiteY71" fmla="*/ 590986 h 896671"/>
                <a:gd name="connsiteX72" fmla="*/ 1611163 w 2215339"/>
                <a:gd name="connsiteY72" fmla="*/ 611288 h 896671"/>
                <a:gd name="connsiteX73" fmla="*/ 1633533 w 2215339"/>
                <a:gd name="connsiteY73" fmla="*/ 630977 h 896671"/>
                <a:gd name="connsiteX74" fmla="*/ 1655913 w 2215339"/>
                <a:gd name="connsiteY74" fmla="*/ 650017 h 896671"/>
                <a:gd name="connsiteX75" fmla="*/ 1678294 w 2215339"/>
                <a:gd name="connsiteY75" fmla="*/ 668379 h 896671"/>
                <a:gd name="connsiteX76" fmla="*/ 1700663 w 2215339"/>
                <a:gd name="connsiteY76" fmla="*/ 686033 h 896671"/>
                <a:gd name="connsiteX77" fmla="*/ 1723044 w 2215339"/>
                <a:gd name="connsiteY77" fmla="*/ 702962 h 896671"/>
                <a:gd name="connsiteX78" fmla="*/ 1745425 w 2215339"/>
                <a:gd name="connsiteY78" fmla="*/ 719147 h 896671"/>
                <a:gd name="connsiteX79" fmla="*/ 1767794 w 2215339"/>
                <a:gd name="connsiteY79" fmla="*/ 734575 h 896671"/>
                <a:gd name="connsiteX80" fmla="*/ 1790175 w 2215339"/>
                <a:gd name="connsiteY80" fmla="*/ 749242 h 896671"/>
                <a:gd name="connsiteX81" fmla="*/ 1812555 w 2215339"/>
                <a:gd name="connsiteY81" fmla="*/ 763140 h 896671"/>
                <a:gd name="connsiteX82" fmla="*/ 1834936 w 2215339"/>
                <a:gd name="connsiteY82" fmla="*/ 776263 h 896671"/>
                <a:gd name="connsiteX83" fmla="*/ 1857305 w 2215339"/>
                <a:gd name="connsiteY83" fmla="*/ 788633 h 896671"/>
                <a:gd name="connsiteX84" fmla="*/ 1879686 w 2215339"/>
                <a:gd name="connsiteY84" fmla="*/ 800240 h 896671"/>
                <a:gd name="connsiteX85" fmla="*/ 1902066 w 2215339"/>
                <a:gd name="connsiteY85" fmla="*/ 811105 h 896671"/>
                <a:gd name="connsiteX86" fmla="*/ 1924436 w 2215339"/>
                <a:gd name="connsiteY86" fmla="*/ 821230 h 896671"/>
                <a:gd name="connsiteX87" fmla="*/ 1946816 w 2215339"/>
                <a:gd name="connsiteY87" fmla="*/ 830647 h 896671"/>
                <a:gd name="connsiteX88" fmla="*/ 1969197 w 2215339"/>
                <a:gd name="connsiteY88" fmla="*/ 839369 h 896671"/>
                <a:gd name="connsiteX89" fmla="*/ 1991566 w 2215339"/>
                <a:gd name="connsiteY89" fmla="*/ 847418 h 896671"/>
                <a:gd name="connsiteX90" fmla="*/ 2013947 w 2215339"/>
                <a:gd name="connsiteY90" fmla="*/ 854818 h 896671"/>
                <a:gd name="connsiteX91" fmla="*/ 2036328 w 2215339"/>
                <a:gd name="connsiteY91" fmla="*/ 861590 h 896671"/>
                <a:gd name="connsiteX92" fmla="*/ 2058709 w 2215339"/>
                <a:gd name="connsiteY92" fmla="*/ 867769 h 896671"/>
                <a:gd name="connsiteX93" fmla="*/ 2081078 w 2215339"/>
                <a:gd name="connsiteY93" fmla="*/ 873379 h 896671"/>
                <a:gd name="connsiteX94" fmla="*/ 2103459 w 2215339"/>
                <a:gd name="connsiteY94" fmla="*/ 878441 h 896671"/>
                <a:gd name="connsiteX95" fmla="*/ 2125839 w 2215339"/>
                <a:gd name="connsiteY95" fmla="*/ 882990 h 896671"/>
                <a:gd name="connsiteX96" fmla="*/ 2148209 w 2215339"/>
                <a:gd name="connsiteY96" fmla="*/ 887060 h 896671"/>
                <a:gd name="connsiteX97" fmla="*/ 2170589 w 2215339"/>
                <a:gd name="connsiteY97" fmla="*/ 890686 h 896671"/>
                <a:gd name="connsiteX98" fmla="*/ 2192970 w 2215339"/>
                <a:gd name="connsiteY98" fmla="*/ 893878 h 896671"/>
                <a:gd name="connsiteX99" fmla="*/ 2215339 w 2215339"/>
                <a:gd name="connsiteY99" fmla="*/ 896672 h 89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896671">
                  <a:moveTo>
                    <a:pt x="0" y="604864"/>
                  </a:moveTo>
                  <a:lnTo>
                    <a:pt x="22377" y="586238"/>
                  </a:lnTo>
                  <a:lnTo>
                    <a:pt x="44755" y="567036"/>
                  </a:lnTo>
                  <a:lnTo>
                    <a:pt x="67132" y="547290"/>
                  </a:lnTo>
                  <a:lnTo>
                    <a:pt x="89509" y="527037"/>
                  </a:lnTo>
                  <a:lnTo>
                    <a:pt x="111886" y="506321"/>
                  </a:lnTo>
                  <a:lnTo>
                    <a:pt x="134262" y="485186"/>
                  </a:lnTo>
                  <a:lnTo>
                    <a:pt x="156640" y="463687"/>
                  </a:lnTo>
                  <a:lnTo>
                    <a:pt x="179017" y="441876"/>
                  </a:lnTo>
                  <a:lnTo>
                    <a:pt x="201394" y="419815"/>
                  </a:lnTo>
                  <a:lnTo>
                    <a:pt x="223772" y="397567"/>
                  </a:lnTo>
                  <a:lnTo>
                    <a:pt x="246149" y="375197"/>
                  </a:lnTo>
                  <a:lnTo>
                    <a:pt x="268526" y="352779"/>
                  </a:lnTo>
                  <a:lnTo>
                    <a:pt x="290903" y="330385"/>
                  </a:lnTo>
                  <a:lnTo>
                    <a:pt x="313281" y="308091"/>
                  </a:lnTo>
                  <a:lnTo>
                    <a:pt x="335658" y="285974"/>
                  </a:lnTo>
                  <a:lnTo>
                    <a:pt x="358035" y="264118"/>
                  </a:lnTo>
                  <a:lnTo>
                    <a:pt x="380412" y="242603"/>
                  </a:lnTo>
                  <a:lnTo>
                    <a:pt x="402790" y="221511"/>
                  </a:lnTo>
                  <a:lnTo>
                    <a:pt x="425167" y="200923"/>
                  </a:lnTo>
                  <a:lnTo>
                    <a:pt x="447544" y="180927"/>
                  </a:lnTo>
                  <a:lnTo>
                    <a:pt x="469921" y="161600"/>
                  </a:lnTo>
                  <a:lnTo>
                    <a:pt x="492299" y="143025"/>
                  </a:lnTo>
                  <a:lnTo>
                    <a:pt x="514676" y="125282"/>
                  </a:lnTo>
                  <a:lnTo>
                    <a:pt x="537053" y="108447"/>
                  </a:lnTo>
                  <a:lnTo>
                    <a:pt x="559431" y="92593"/>
                  </a:lnTo>
                  <a:lnTo>
                    <a:pt x="581807" y="77792"/>
                  </a:lnTo>
                  <a:lnTo>
                    <a:pt x="604184" y="64110"/>
                  </a:lnTo>
                  <a:lnTo>
                    <a:pt x="626561" y="51611"/>
                  </a:lnTo>
                  <a:lnTo>
                    <a:pt x="648939" y="40354"/>
                  </a:lnTo>
                  <a:lnTo>
                    <a:pt x="671316" y="30389"/>
                  </a:lnTo>
                  <a:lnTo>
                    <a:pt x="693693" y="21765"/>
                  </a:lnTo>
                  <a:lnTo>
                    <a:pt x="716070" y="14523"/>
                  </a:lnTo>
                  <a:lnTo>
                    <a:pt x="738448" y="8700"/>
                  </a:lnTo>
                  <a:lnTo>
                    <a:pt x="760823" y="4324"/>
                  </a:lnTo>
                  <a:lnTo>
                    <a:pt x="783203" y="1419"/>
                  </a:lnTo>
                  <a:lnTo>
                    <a:pt x="805584" y="0"/>
                  </a:lnTo>
                  <a:lnTo>
                    <a:pt x="827953" y="75"/>
                  </a:lnTo>
                  <a:lnTo>
                    <a:pt x="850334" y="1649"/>
                  </a:lnTo>
                  <a:lnTo>
                    <a:pt x="872715" y="4714"/>
                  </a:lnTo>
                  <a:lnTo>
                    <a:pt x="895084" y="9262"/>
                  </a:lnTo>
                  <a:lnTo>
                    <a:pt x="917464" y="15273"/>
                  </a:lnTo>
                  <a:lnTo>
                    <a:pt x="939845" y="22722"/>
                  </a:lnTo>
                  <a:lnTo>
                    <a:pt x="962214" y="31576"/>
                  </a:lnTo>
                  <a:lnTo>
                    <a:pt x="984595" y="41800"/>
                  </a:lnTo>
                  <a:lnTo>
                    <a:pt x="1006976" y="53349"/>
                  </a:lnTo>
                  <a:lnTo>
                    <a:pt x="1029357" y="66174"/>
                  </a:lnTo>
                  <a:lnTo>
                    <a:pt x="1051726" y="80220"/>
                  </a:lnTo>
                  <a:lnTo>
                    <a:pt x="1074107" y="95429"/>
                  </a:lnTo>
                  <a:lnTo>
                    <a:pt x="1096487" y="111734"/>
                  </a:lnTo>
                  <a:lnTo>
                    <a:pt x="1118857" y="129068"/>
                  </a:lnTo>
                  <a:lnTo>
                    <a:pt x="1141237" y="147358"/>
                  </a:lnTo>
                  <a:lnTo>
                    <a:pt x="1163618" y="166530"/>
                  </a:lnTo>
                  <a:lnTo>
                    <a:pt x="1185987" y="186506"/>
                  </a:lnTo>
                  <a:lnTo>
                    <a:pt x="1208368" y="207204"/>
                  </a:lnTo>
                  <a:lnTo>
                    <a:pt x="1230749" y="228544"/>
                  </a:lnTo>
                  <a:lnTo>
                    <a:pt x="1253118" y="250441"/>
                  </a:lnTo>
                  <a:lnTo>
                    <a:pt x="1275499" y="272812"/>
                  </a:lnTo>
                  <a:lnTo>
                    <a:pt x="1297879" y="295571"/>
                  </a:lnTo>
                  <a:lnTo>
                    <a:pt x="1320260" y="318637"/>
                  </a:lnTo>
                  <a:lnTo>
                    <a:pt x="1342629" y="341924"/>
                  </a:lnTo>
                  <a:lnTo>
                    <a:pt x="1365010" y="365352"/>
                  </a:lnTo>
                  <a:lnTo>
                    <a:pt x="1387391" y="388839"/>
                  </a:lnTo>
                  <a:lnTo>
                    <a:pt x="1409760" y="412308"/>
                  </a:lnTo>
                  <a:lnTo>
                    <a:pt x="1432141" y="435683"/>
                  </a:lnTo>
                  <a:lnTo>
                    <a:pt x="1454521" y="458891"/>
                  </a:lnTo>
                  <a:lnTo>
                    <a:pt x="1476891" y="481862"/>
                  </a:lnTo>
                  <a:lnTo>
                    <a:pt x="1499271" y="504529"/>
                  </a:lnTo>
                  <a:lnTo>
                    <a:pt x="1521652" y="526832"/>
                  </a:lnTo>
                  <a:lnTo>
                    <a:pt x="1544033" y="548711"/>
                  </a:lnTo>
                  <a:lnTo>
                    <a:pt x="1566402" y="570112"/>
                  </a:lnTo>
                  <a:lnTo>
                    <a:pt x="1588783" y="590986"/>
                  </a:lnTo>
                  <a:lnTo>
                    <a:pt x="1611163" y="611288"/>
                  </a:lnTo>
                  <a:lnTo>
                    <a:pt x="1633533" y="630977"/>
                  </a:lnTo>
                  <a:lnTo>
                    <a:pt x="1655913" y="650017"/>
                  </a:lnTo>
                  <a:lnTo>
                    <a:pt x="1678294" y="668379"/>
                  </a:lnTo>
                  <a:lnTo>
                    <a:pt x="1700663" y="686033"/>
                  </a:lnTo>
                  <a:lnTo>
                    <a:pt x="1723044" y="702962"/>
                  </a:lnTo>
                  <a:lnTo>
                    <a:pt x="1745425" y="719147"/>
                  </a:lnTo>
                  <a:lnTo>
                    <a:pt x="1767794" y="734575"/>
                  </a:lnTo>
                  <a:lnTo>
                    <a:pt x="1790175" y="749242"/>
                  </a:lnTo>
                  <a:lnTo>
                    <a:pt x="1812555" y="763140"/>
                  </a:lnTo>
                  <a:lnTo>
                    <a:pt x="1834936" y="776263"/>
                  </a:lnTo>
                  <a:lnTo>
                    <a:pt x="1857305" y="788633"/>
                  </a:lnTo>
                  <a:lnTo>
                    <a:pt x="1879686" y="800240"/>
                  </a:lnTo>
                  <a:lnTo>
                    <a:pt x="1902066" y="811105"/>
                  </a:lnTo>
                  <a:lnTo>
                    <a:pt x="1924436" y="821230"/>
                  </a:lnTo>
                  <a:lnTo>
                    <a:pt x="1946816" y="830647"/>
                  </a:lnTo>
                  <a:lnTo>
                    <a:pt x="1969197" y="839369"/>
                  </a:lnTo>
                  <a:lnTo>
                    <a:pt x="1991566" y="847418"/>
                  </a:lnTo>
                  <a:lnTo>
                    <a:pt x="2013947" y="854818"/>
                  </a:lnTo>
                  <a:lnTo>
                    <a:pt x="2036328" y="861590"/>
                  </a:lnTo>
                  <a:lnTo>
                    <a:pt x="2058709" y="867769"/>
                  </a:lnTo>
                  <a:lnTo>
                    <a:pt x="2081078" y="873379"/>
                  </a:lnTo>
                  <a:lnTo>
                    <a:pt x="2103459" y="878441"/>
                  </a:lnTo>
                  <a:lnTo>
                    <a:pt x="2125839" y="882990"/>
                  </a:lnTo>
                  <a:lnTo>
                    <a:pt x="2148209" y="887060"/>
                  </a:lnTo>
                  <a:lnTo>
                    <a:pt x="2170589" y="890686"/>
                  </a:lnTo>
                  <a:lnTo>
                    <a:pt x="2192970" y="893878"/>
                  </a:lnTo>
                  <a:lnTo>
                    <a:pt x="2215339" y="89667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EDD13500-8A9F-BB93-C02D-682CC1F17E14}"/>
              </a:ext>
            </a:extLst>
          </p:cNvPr>
          <p:cNvSpPr txBox="1"/>
          <p:nvPr/>
        </p:nvSpPr>
        <p:spPr bwMode="gray">
          <a:xfrm>
            <a:off x="683410" y="1372544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Nearly orthogonal features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28AC305-843F-4615-CB5A-B414749B2DE4}"/>
              </a:ext>
            </a:extLst>
          </p:cNvPr>
          <p:cNvSpPr txBox="1"/>
          <p:nvPr/>
        </p:nvSpPr>
        <p:spPr bwMode="gray">
          <a:xfrm>
            <a:off x="3484007" y="1368497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Weakly correlated features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8D3D547-CC8A-8907-4E51-DF4851FF6A50}"/>
              </a:ext>
            </a:extLst>
          </p:cNvPr>
          <p:cNvSpPr txBox="1"/>
          <p:nvPr/>
        </p:nvSpPr>
        <p:spPr bwMode="gray">
          <a:xfrm>
            <a:off x="6283908" y="1376870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Strongly correlated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1492404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302" grpId="0"/>
      <p:bldP spid="3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b="1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269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</p:spPr>
            <p:txBody>
              <a:bodyPr/>
              <a:lstStyle/>
              <a:p>
                <a:r>
                  <a:rPr lang="en-US" b="1" dirty="0"/>
                  <a:t>Message update from factors to variables</a:t>
                </a:r>
                <a:r>
                  <a:rPr lang="en-US" dirty="0"/>
                  <a:t>. For general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sum-product algorithm is not closed under the application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  <a:endParaRPr lang="en-US" sz="1200" b="1" dirty="0"/>
              </a:p>
              <a:p>
                <a:pPr lvl="1"/>
                <a:endParaRPr lang="en-US" sz="1200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F</a:t>
                </a:r>
                <a:r>
                  <a:rPr lang="en-DE" dirty="0"/>
                  <a:t>ind the “best”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for the marginal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  <a:blipFill>
                <a:blip r:embed="rId2"/>
                <a:stretch>
                  <a:fillRect t="-7801" r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C5C5CB-F534-3313-0834-C065333A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Message Passing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2E02D2FF-7B23-4413-E004-CF246F2BEBF1}"/>
              </a:ext>
            </a:extLst>
          </p:cNvPr>
          <p:cNvSpPr/>
          <p:nvPr/>
        </p:nvSpPr>
        <p:spPr>
          <a:xfrm>
            <a:off x="6189140" y="5110564"/>
            <a:ext cx="58775" cy="53474"/>
          </a:xfrm>
          <a:custGeom>
            <a:avLst/>
            <a:gdLst>
              <a:gd name="connsiteX0" fmla="*/ 58776 w 58775"/>
              <a:gd name="connsiteY0" fmla="*/ 7774 h 53474"/>
              <a:gd name="connsiteX1" fmla="*/ 56759 w 58775"/>
              <a:gd name="connsiteY1" fmla="*/ 12843 h 53474"/>
              <a:gd name="connsiteX2" fmla="*/ 52428 w 58775"/>
              <a:gd name="connsiteY2" fmla="*/ 14639 h 53474"/>
              <a:gd name="connsiteX3" fmla="*/ 49095 w 58775"/>
              <a:gd name="connsiteY3" fmla="*/ 13372 h 53474"/>
              <a:gd name="connsiteX4" fmla="*/ 47938 w 58775"/>
              <a:gd name="connsiteY4" fmla="*/ 10481 h 53474"/>
              <a:gd name="connsiteX5" fmla="*/ 49550 w 58775"/>
              <a:gd name="connsiteY5" fmla="*/ 6397 h 53474"/>
              <a:gd name="connsiteX6" fmla="*/ 53585 w 58775"/>
              <a:gd name="connsiteY6" fmla="*/ 4084 h 53474"/>
              <a:gd name="connsiteX7" fmla="*/ 47705 w 58775"/>
              <a:gd name="connsiteY7" fmla="*/ 2596 h 53474"/>
              <a:gd name="connsiteX8" fmla="*/ 43387 w 58775"/>
              <a:gd name="connsiteY8" fmla="*/ 3801 h 53474"/>
              <a:gd name="connsiteX9" fmla="*/ 40213 w 58775"/>
              <a:gd name="connsiteY9" fmla="*/ 6569 h 53474"/>
              <a:gd name="connsiteX10" fmla="*/ 38024 w 58775"/>
              <a:gd name="connsiteY10" fmla="*/ 10370 h 53474"/>
              <a:gd name="connsiteX11" fmla="*/ 36646 w 58775"/>
              <a:gd name="connsiteY11" fmla="*/ 13888 h 53474"/>
              <a:gd name="connsiteX12" fmla="*/ 36006 w 58775"/>
              <a:gd name="connsiteY12" fmla="*/ 16533 h 53474"/>
              <a:gd name="connsiteX13" fmla="*/ 31971 w 58775"/>
              <a:gd name="connsiteY13" fmla="*/ 32672 h 53474"/>
              <a:gd name="connsiteX14" fmla="*/ 30015 w 58775"/>
              <a:gd name="connsiteY14" fmla="*/ 43042 h 53474"/>
              <a:gd name="connsiteX15" fmla="*/ 31627 w 58775"/>
              <a:gd name="connsiteY15" fmla="*/ 48640 h 53474"/>
              <a:gd name="connsiteX16" fmla="*/ 36474 w 58775"/>
              <a:gd name="connsiteY16" fmla="*/ 50829 h 53474"/>
              <a:gd name="connsiteX17" fmla="*/ 39180 w 58775"/>
              <a:gd name="connsiteY17" fmla="*/ 50472 h 53474"/>
              <a:gd name="connsiteX18" fmla="*/ 42464 w 58775"/>
              <a:gd name="connsiteY18" fmla="*/ 49033 h 53474"/>
              <a:gd name="connsiteX19" fmla="*/ 46032 w 58775"/>
              <a:gd name="connsiteY19" fmla="*/ 46327 h 53474"/>
              <a:gd name="connsiteX20" fmla="*/ 49439 w 58775"/>
              <a:gd name="connsiteY20" fmla="*/ 41837 h 53474"/>
              <a:gd name="connsiteX21" fmla="*/ 52207 w 58775"/>
              <a:gd name="connsiteY21" fmla="*/ 35379 h 53474"/>
              <a:gd name="connsiteX22" fmla="*/ 53708 w 58775"/>
              <a:gd name="connsiteY22" fmla="*/ 34112 h 53474"/>
              <a:gd name="connsiteX23" fmla="*/ 55147 w 58775"/>
              <a:gd name="connsiteY23" fmla="*/ 35268 h 53474"/>
              <a:gd name="connsiteX24" fmla="*/ 54335 w 58775"/>
              <a:gd name="connsiteY24" fmla="*/ 38319 h 53474"/>
              <a:gd name="connsiteX25" fmla="*/ 51912 w 58775"/>
              <a:gd name="connsiteY25" fmla="*/ 42981 h 53474"/>
              <a:gd name="connsiteX26" fmla="*/ 48172 w 58775"/>
              <a:gd name="connsiteY26" fmla="*/ 47938 h 53474"/>
              <a:gd name="connsiteX27" fmla="*/ 42870 w 58775"/>
              <a:gd name="connsiteY27" fmla="*/ 51862 h 53474"/>
              <a:gd name="connsiteX28" fmla="*/ 36240 w 58775"/>
              <a:gd name="connsiteY28" fmla="*/ 53474 h 53474"/>
              <a:gd name="connsiteX29" fmla="*/ 27998 w 58775"/>
              <a:gd name="connsiteY29" fmla="*/ 50829 h 53474"/>
              <a:gd name="connsiteX30" fmla="*/ 23508 w 58775"/>
              <a:gd name="connsiteY30" fmla="*/ 44482 h 53474"/>
              <a:gd name="connsiteX31" fmla="*/ 22819 w 58775"/>
              <a:gd name="connsiteY31" fmla="*/ 45699 h 53474"/>
              <a:gd name="connsiteX32" fmla="*/ 21195 w 58775"/>
              <a:gd name="connsiteY32" fmla="*/ 47938 h 53474"/>
              <a:gd name="connsiteX33" fmla="*/ 18723 w 58775"/>
              <a:gd name="connsiteY33" fmla="*/ 50596 h 53474"/>
              <a:gd name="connsiteX34" fmla="*/ 15327 w 58775"/>
              <a:gd name="connsiteY34" fmla="*/ 52551 h 53474"/>
              <a:gd name="connsiteX35" fmla="*/ 11120 w 58775"/>
              <a:gd name="connsiteY35" fmla="*/ 53474 h 53474"/>
              <a:gd name="connsiteX36" fmla="*/ 5868 w 58775"/>
              <a:gd name="connsiteY36" fmla="*/ 52662 h 53474"/>
              <a:gd name="connsiteX37" fmla="*/ 1722 w 58775"/>
              <a:gd name="connsiteY37" fmla="*/ 50017 h 53474"/>
              <a:gd name="connsiteX38" fmla="*/ 0 w 58775"/>
              <a:gd name="connsiteY38" fmla="*/ 45638 h 53474"/>
              <a:gd name="connsiteX39" fmla="*/ 1894 w 58775"/>
              <a:gd name="connsiteY39" fmla="*/ 40853 h 53474"/>
              <a:gd name="connsiteX40" fmla="*/ 6507 w 58775"/>
              <a:gd name="connsiteY40" fmla="*/ 38835 h 53474"/>
              <a:gd name="connsiteX41" fmla="*/ 9509 w 58775"/>
              <a:gd name="connsiteY41" fmla="*/ 39820 h 53474"/>
              <a:gd name="connsiteX42" fmla="*/ 10887 w 58775"/>
              <a:gd name="connsiteY42" fmla="*/ 42932 h 53474"/>
              <a:gd name="connsiteX43" fmla="*/ 9275 w 58775"/>
              <a:gd name="connsiteY43" fmla="*/ 47077 h 53474"/>
              <a:gd name="connsiteX44" fmla="*/ 5351 w 58775"/>
              <a:gd name="connsiteY44" fmla="*/ 49328 h 53474"/>
              <a:gd name="connsiteX45" fmla="*/ 11231 w 58775"/>
              <a:gd name="connsiteY45" fmla="*/ 50829 h 53474"/>
              <a:gd name="connsiteX46" fmla="*/ 18034 w 58775"/>
              <a:gd name="connsiteY46" fmla="*/ 47483 h 53474"/>
              <a:gd name="connsiteX47" fmla="*/ 22475 w 58775"/>
              <a:gd name="connsiteY47" fmla="*/ 38552 h 53474"/>
              <a:gd name="connsiteX48" fmla="*/ 27420 w 58775"/>
              <a:gd name="connsiteY48" fmla="*/ 19129 h 53474"/>
              <a:gd name="connsiteX49" fmla="*/ 28810 w 58775"/>
              <a:gd name="connsiteY49" fmla="*/ 10481 h 53474"/>
              <a:gd name="connsiteX50" fmla="*/ 28170 w 58775"/>
              <a:gd name="connsiteY50" fmla="*/ 6397 h 53474"/>
              <a:gd name="connsiteX51" fmla="*/ 26448 w 58775"/>
              <a:gd name="connsiteY51" fmla="*/ 3973 h 53474"/>
              <a:gd name="connsiteX52" fmla="*/ 24430 w 58775"/>
              <a:gd name="connsiteY52" fmla="*/ 2878 h 53474"/>
              <a:gd name="connsiteX53" fmla="*/ 22475 w 58775"/>
              <a:gd name="connsiteY53" fmla="*/ 2596 h 53474"/>
              <a:gd name="connsiteX54" fmla="*/ 18784 w 58775"/>
              <a:gd name="connsiteY54" fmla="*/ 3284 h 53474"/>
              <a:gd name="connsiteX55" fmla="*/ 14577 w 58775"/>
              <a:gd name="connsiteY55" fmla="*/ 5585 h 53474"/>
              <a:gd name="connsiteX56" fmla="*/ 10198 w 58775"/>
              <a:gd name="connsiteY56" fmla="*/ 10370 h 53474"/>
              <a:gd name="connsiteX57" fmla="*/ 6618 w 58775"/>
              <a:gd name="connsiteY57" fmla="*/ 18034 h 53474"/>
              <a:gd name="connsiteX58" fmla="*/ 5068 w 58775"/>
              <a:gd name="connsiteY58" fmla="*/ 19362 h 53474"/>
              <a:gd name="connsiteX59" fmla="*/ 3678 w 58775"/>
              <a:gd name="connsiteY59" fmla="*/ 18145 h 53474"/>
              <a:gd name="connsiteX60" fmla="*/ 4428 w 58775"/>
              <a:gd name="connsiteY60" fmla="*/ 15155 h 53474"/>
              <a:gd name="connsiteX61" fmla="*/ 6852 w 58775"/>
              <a:gd name="connsiteY61" fmla="*/ 10481 h 53474"/>
              <a:gd name="connsiteX62" fmla="*/ 10653 w 58775"/>
              <a:gd name="connsiteY62" fmla="*/ 5585 h 53474"/>
              <a:gd name="connsiteX63" fmla="*/ 16016 w 58775"/>
              <a:gd name="connsiteY63" fmla="*/ 1611 h 53474"/>
              <a:gd name="connsiteX64" fmla="*/ 22696 w 58775"/>
              <a:gd name="connsiteY64" fmla="*/ 0 h 53474"/>
              <a:gd name="connsiteX65" fmla="*/ 25759 w 58775"/>
              <a:gd name="connsiteY65" fmla="*/ 344 h 53474"/>
              <a:gd name="connsiteX66" fmla="*/ 29154 w 58775"/>
              <a:gd name="connsiteY66" fmla="*/ 1501 h 53474"/>
              <a:gd name="connsiteX67" fmla="*/ 32722 w 58775"/>
              <a:gd name="connsiteY67" fmla="*/ 4256 h 53474"/>
              <a:gd name="connsiteX68" fmla="*/ 35440 w 58775"/>
              <a:gd name="connsiteY68" fmla="*/ 8931 h 53474"/>
              <a:gd name="connsiteX69" fmla="*/ 37052 w 58775"/>
              <a:gd name="connsiteY69" fmla="*/ 6335 h 53474"/>
              <a:gd name="connsiteX70" fmla="*/ 39524 w 58775"/>
              <a:gd name="connsiteY70" fmla="*/ 3518 h 53474"/>
              <a:gd name="connsiteX71" fmla="*/ 43215 w 58775"/>
              <a:gd name="connsiteY71" fmla="*/ 972 h 53474"/>
              <a:gd name="connsiteX72" fmla="*/ 47828 w 58775"/>
              <a:gd name="connsiteY72" fmla="*/ 0 h 53474"/>
              <a:gd name="connsiteX73" fmla="*/ 52490 w 58775"/>
              <a:gd name="connsiteY73" fmla="*/ 627 h 53474"/>
              <a:gd name="connsiteX74" fmla="*/ 56759 w 58775"/>
              <a:gd name="connsiteY74" fmla="*/ 3112 h 53474"/>
              <a:gd name="connsiteX75" fmla="*/ 58776 w 58775"/>
              <a:gd name="connsiteY75" fmla="*/ 7774 h 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8775" h="53474">
                <a:moveTo>
                  <a:pt x="58776" y="7774"/>
                </a:moveTo>
                <a:cubicBezTo>
                  <a:pt x="58776" y="9927"/>
                  <a:pt x="58099" y="11625"/>
                  <a:pt x="56759" y="12843"/>
                </a:cubicBezTo>
                <a:cubicBezTo>
                  <a:pt x="55418" y="14036"/>
                  <a:pt x="53966" y="14639"/>
                  <a:pt x="52428" y="14639"/>
                </a:cubicBezTo>
                <a:cubicBezTo>
                  <a:pt x="50964" y="14639"/>
                  <a:pt x="49857" y="14220"/>
                  <a:pt x="49095" y="13372"/>
                </a:cubicBezTo>
                <a:cubicBezTo>
                  <a:pt x="48320" y="12523"/>
                  <a:pt x="47938" y="11563"/>
                  <a:pt x="47938" y="10481"/>
                </a:cubicBezTo>
                <a:cubicBezTo>
                  <a:pt x="47938" y="9017"/>
                  <a:pt x="48480" y="7664"/>
                  <a:pt x="49550" y="6397"/>
                </a:cubicBezTo>
                <a:cubicBezTo>
                  <a:pt x="50620" y="5130"/>
                  <a:pt x="51973" y="4355"/>
                  <a:pt x="53585" y="4084"/>
                </a:cubicBezTo>
                <a:cubicBezTo>
                  <a:pt x="52010" y="3088"/>
                  <a:pt x="50054" y="2596"/>
                  <a:pt x="47705" y="2596"/>
                </a:cubicBezTo>
                <a:cubicBezTo>
                  <a:pt x="46167" y="2596"/>
                  <a:pt x="44728" y="3001"/>
                  <a:pt x="43387" y="3801"/>
                </a:cubicBezTo>
                <a:cubicBezTo>
                  <a:pt x="42083" y="4601"/>
                  <a:pt x="41025" y="5523"/>
                  <a:pt x="40213" y="6569"/>
                </a:cubicBezTo>
                <a:cubicBezTo>
                  <a:pt x="39450" y="7602"/>
                  <a:pt x="38725" y="8869"/>
                  <a:pt x="38024" y="10370"/>
                </a:cubicBezTo>
                <a:cubicBezTo>
                  <a:pt x="37372" y="11834"/>
                  <a:pt x="36916" y="13002"/>
                  <a:pt x="36646" y="13888"/>
                </a:cubicBezTo>
                <a:cubicBezTo>
                  <a:pt x="36412" y="14737"/>
                  <a:pt x="36203" y="15610"/>
                  <a:pt x="36006" y="16533"/>
                </a:cubicBezTo>
                <a:lnTo>
                  <a:pt x="31971" y="32672"/>
                </a:lnTo>
                <a:cubicBezTo>
                  <a:pt x="30667" y="37777"/>
                  <a:pt x="30015" y="41234"/>
                  <a:pt x="30015" y="43042"/>
                </a:cubicBezTo>
                <a:cubicBezTo>
                  <a:pt x="30015" y="45269"/>
                  <a:pt x="30557" y="47139"/>
                  <a:pt x="31627" y="48640"/>
                </a:cubicBezTo>
                <a:cubicBezTo>
                  <a:pt x="32709" y="50103"/>
                  <a:pt x="34321" y="50829"/>
                  <a:pt x="36474" y="50829"/>
                </a:cubicBezTo>
                <a:cubicBezTo>
                  <a:pt x="37322" y="50829"/>
                  <a:pt x="38220" y="50706"/>
                  <a:pt x="39180" y="50472"/>
                </a:cubicBezTo>
                <a:cubicBezTo>
                  <a:pt x="40139" y="50214"/>
                  <a:pt x="41234" y="49734"/>
                  <a:pt x="42464" y="49033"/>
                </a:cubicBezTo>
                <a:cubicBezTo>
                  <a:pt x="43731" y="48307"/>
                  <a:pt x="44925" y="47397"/>
                  <a:pt x="46032" y="46327"/>
                </a:cubicBezTo>
                <a:cubicBezTo>
                  <a:pt x="47188" y="45208"/>
                  <a:pt x="48320" y="43719"/>
                  <a:pt x="49439" y="41837"/>
                </a:cubicBezTo>
                <a:cubicBezTo>
                  <a:pt x="50559" y="39955"/>
                  <a:pt x="51481" y="37802"/>
                  <a:pt x="52207" y="35379"/>
                </a:cubicBezTo>
                <a:cubicBezTo>
                  <a:pt x="52441" y="34530"/>
                  <a:pt x="52933" y="34112"/>
                  <a:pt x="53708" y="34112"/>
                </a:cubicBezTo>
                <a:cubicBezTo>
                  <a:pt x="54667" y="34112"/>
                  <a:pt x="55147" y="34493"/>
                  <a:pt x="55147" y="35268"/>
                </a:cubicBezTo>
                <a:cubicBezTo>
                  <a:pt x="55147" y="35920"/>
                  <a:pt x="54876" y="36929"/>
                  <a:pt x="54335" y="38319"/>
                </a:cubicBezTo>
                <a:cubicBezTo>
                  <a:pt x="53831" y="39660"/>
                  <a:pt x="53031" y="41222"/>
                  <a:pt x="51912" y="42981"/>
                </a:cubicBezTo>
                <a:cubicBezTo>
                  <a:pt x="50841" y="44715"/>
                  <a:pt x="49587" y="46364"/>
                  <a:pt x="48172" y="47938"/>
                </a:cubicBezTo>
                <a:cubicBezTo>
                  <a:pt x="46745" y="49476"/>
                  <a:pt x="44974" y="50792"/>
                  <a:pt x="42870" y="51862"/>
                </a:cubicBezTo>
                <a:cubicBezTo>
                  <a:pt x="40754" y="52933"/>
                  <a:pt x="38540" y="53474"/>
                  <a:pt x="36240" y="53474"/>
                </a:cubicBezTo>
                <a:cubicBezTo>
                  <a:pt x="32931" y="53474"/>
                  <a:pt x="30188" y="52588"/>
                  <a:pt x="27998" y="50829"/>
                </a:cubicBezTo>
                <a:cubicBezTo>
                  <a:pt x="25808" y="49058"/>
                  <a:pt x="24308" y="46942"/>
                  <a:pt x="23508" y="44482"/>
                </a:cubicBezTo>
                <a:cubicBezTo>
                  <a:pt x="23311" y="44826"/>
                  <a:pt x="23077" y="45232"/>
                  <a:pt x="22819" y="45699"/>
                </a:cubicBezTo>
                <a:cubicBezTo>
                  <a:pt x="22548" y="46155"/>
                  <a:pt x="22007" y="46905"/>
                  <a:pt x="21195" y="47938"/>
                </a:cubicBezTo>
                <a:cubicBezTo>
                  <a:pt x="20433" y="48935"/>
                  <a:pt x="19608" y="49821"/>
                  <a:pt x="18723" y="50596"/>
                </a:cubicBezTo>
                <a:cubicBezTo>
                  <a:pt x="17837" y="51321"/>
                  <a:pt x="16705" y="51973"/>
                  <a:pt x="15327" y="52551"/>
                </a:cubicBezTo>
                <a:cubicBezTo>
                  <a:pt x="13987" y="53166"/>
                  <a:pt x="12584" y="53474"/>
                  <a:pt x="11120" y="53474"/>
                </a:cubicBezTo>
                <a:cubicBezTo>
                  <a:pt x="9275" y="53474"/>
                  <a:pt x="7528" y="53203"/>
                  <a:pt x="5868" y="52662"/>
                </a:cubicBezTo>
                <a:cubicBezTo>
                  <a:pt x="4256" y="52133"/>
                  <a:pt x="2878" y="51247"/>
                  <a:pt x="1722" y="50017"/>
                </a:cubicBezTo>
                <a:cubicBezTo>
                  <a:pt x="578" y="48787"/>
                  <a:pt x="0" y="47323"/>
                  <a:pt x="0" y="45638"/>
                </a:cubicBezTo>
                <a:cubicBezTo>
                  <a:pt x="0" y="43756"/>
                  <a:pt x="627" y="42157"/>
                  <a:pt x="1894" y="40853"/>
                </a:cubicBezTo>
                <a:cubicBezTo>
                  <a:pt x="3198" y="39512"/>
                  <a:pt x="4736" y="38835"/>
                  <a:pt x="6507" y="38835"/>
                </a:cubicBezTo>
                <a:cubicBezTo>
                  <a:pt x="7627" y="38835"/>
                  <a:pt x="8623" y="39168"/>
                  <a:pt x="9509" y="39820"/>
                </a:cubicBezTo>
                <a:cubicBezTo>
                  <a:pt x="10432" y="40471"/>
                  <a:pt x="10887" y="41505"/>
                  <a:pt x="10887" y="42932"/>
                </a:cubicBezTo>
                <a:cubicBezTo>
                  <a:pt x="10887" y="44506"/>
                  <a:pt x="10345" y="45884"/>
                  <a:pt x="9275" y="47077"/>
                </a:cubicBezTo>
                <a:cubicBezTo>
                  <a:pt x="8205" y="48271"/>
                  <a:pt x="6889" y="49021"/>
                  <a:pt x="5351" y="49328"/>
                </a:cubicBezTo>
                <a:cubicBezTo>
                  <a:pt x="6926" y="50325"/>
                  <a:pt x="8882" y="50829"/>
                  <a:pt x="11231" y="50829"/>
                </a:cubicBezTo>
                <a:cubicBezTo>
                  <a:pt x="13765" y="50829"/>
                  <a:pt x="16029" y="49710"/>
                  <a:pt x="18034" y="47483"/>
                </a:cubicBezTo>
                <a:cubicBezTo>
                  <a:pt x="20027" y="45257"/>
                  <a:pt x="21503" y="42280"/>
                  <a:pt x="22475" y="38552"/>
                </a:cubicBezTo>
                <a:cubicBezTo>
                  <a:pt x="24849" y="29597"/>
                  <a:pt x="26497" y="23126"/>
                  <a:pt x="27420" y="19129"/>
                </a:cubicBezTo>
                <a:cubicBezTo>
                  <a:pt x="28342" y="15094"/>
                  <a:pt x="28810" y="12215"/>
                  <a:pt x="28810" y="10481"/>
                </a:cubicBezTo>
                <a:cubicBezTo>
                  <a:pt x="28810" y="8869"/>
                  <a:pt x="28601" y="7516"/>
                  <a:pt x="28170" y="6397"/>
                </a:cubicBezTo>
                <a:cubicBezTo>
                  <a:pt x="27752" y="5277"/>
                  <a:pt x="27174" y="4478"/>
                  <a:pt x="26448" y="3973"/>
                </a:cubicBezTo>
                <a:cubicBezTo>
                  <a:pt x="25747" y="3432"/>
                  <a:pt x="25083" y="3063"/>
                  <a:pt x="24430" y="2878"/>
                </a:cubicBezTo>
                <a:cubicBezTo>
                  <a:pt x="23815" y="2694"/>
                  <a:pt x="23163" y="2596"/>
                  <a:pt x="22475" y="2596"/>
                </a:cubicBezTo>
                <a:cubicBezTo>
                  <a:pt x="21318" y="2596"/>
                  <a:pt x="20088" y="2829"/>
                  <a:pt x="18784" y="3284"/>
                </a:cubicBezTo>
                <a:cubicBezTo>
                  <a:pt x="17517" y="3740"/>
                  <a:pt x="16115" y="4515"/>
                  <a:pt x="14577" y="5585"/>
                </a:cubicBezTo>
                <a:cubicBezTo>
                  <a:pt x="13076" y="6630"/>
                  <a:pt x="11612" y="8217"/>
                  <a:pt x="10198" y="10370"/>
                </a:cubicBezTo>
                <a:cubicBezTo>
                  <a:pt x="8771" y="12523"/>
                  <a:pt x="7578" y="15069"/>
                  <a:pt x="6618" y="18034"/>
                </a:cubicBezTo>
                <a:cubicBezTo>
                  <a:pt x="6434" y="18920"/>
                  <a:pt x="5917" y="19362"/>
                  <a:pt x="5068" y="19362"/>
                </a:cubicBezTo>
                <a:cubicBezTo>
                  <a:pt x="4146" y="19325"/>
                  <a:pt x="3678" y="18920"/>
                  <a:pt x="3678" y="18145"/>
                </a:cubicBezTo>
                <a:cubicBezTo>
                  <a:pt x="3678" y="17493"/>
                  <a:pt x="3924" y="16496"/>
                  <a:pt x="4428" y="15155"/>
                </a:cubicBezTo>
                <a:cubicBezTo>
                  <a:pt x="4970" y="13765"/>
                  <a:pt x="5782" y="12215"/>
                  <a:pt x="6852" y="10481"/>
                </a:cubicBezTo>
                <a:cubicBezTo>
                  <a:pt x="7971" y="8759"/>
                  <a:pt x="9238" y="7122"/>
                  <a:pt x="10653" y="5585"/>
                </a:cubicBezTo>
                <a:cubicBezTo>
                  <a:pt x="12117" y="4010"/>
                  <a:pt x="13900" y="2682"/>
                  <a:pt x="16016" y="1611"/>
                </a:cubicBezTo>
                <a:cubicBezTo>
                  <a:pt x="18169" y="541"/>
                  <a:pt x="20396" y="0"/>
                  <a:pt x="22696" y="0"/>
                </a:cubicBezTo>
                <a:cubicBezTo>
                  <a:pt x="23742" y="0"/>
                  <a:pt x="24763" y="111"/>
                  <a:pt x="25759" y="344"/>
                </a:cubicBezTo>
                <a:cubicBezTo>
                  <a:pt x="26792" y="529"/>
                  <a:pt x="27924" y="923"/>
                  <a:pt x="29154" y="1501"/>
                </a:cubicBezTo>
                <a:cubicBezTo>
                  <a:pt x="30421" y="2079"/>
                  <a:pt x="31614" y="2989"/>
                  <a:pt x="32722" y="4256"/>
                </a:cubicBezTo>
                <a:cubicBezTo>
                  <a:pt x="33841" y="5523"/>
                  <a:pt x="34739" y="7086"/>
                  <a:pt x="35440" y="8931"/>
                </a:cubicBezTo>
                <a:cubicBezTo>
                  <a:pt x="35895" y="8045"/>
                  <a:pt x="36437" y="7184"/>
                  <a:pt x="37052" y="6335"/>
                </a:cubicBezTo>
                <a:cubicBezTo>
                  <a:pt x="37704" y="5486"/>
                  <a:pt x="38528" y="4551"/>
                  <a:pt x="39524" y="3518"/>
                </a:cubicBezTo>
                <a:cubicBezTo>
                  <a:pt x="40570" y="2436"/>
                  <a:pt x="41800" y="1587"/>
                  <a:pt x="43215" y="972"/>
                </a:cubicBezTo>
                <a:cubicBezTo>
                  <a:pt x="44678" y="320"/>
                  <a:pt x="46216" y="0"/>
                  <a:pt x="47828" y="0"/>
                </a:cubicBezTo>
                <a:cubicBezTo>
                  <a:pt x="49402" y="0"/>
                  <a:pt x="50952" y="209"/>
                  <a:pt x="52490" y="627"/>
                </a:cubicBezTo>
                <a:cubicBezTo>
                  <a:pt x="54028" y="1009"/>
                  <a:pt x="55455" y="1845"/>
                  <a:pt x="56759" y="3112"/>
                </a:cubicBezTo>
                <a:cubicBezTo>
                  <a:pt x="58099" y="4342"/>
                  <a:pt x="58776" y="5892"/>
                  <a:pt x="58776" y="7774"/>
                </a:cubicBezTo>
                <a:close/>
              </a:path>
            </a:pathLst>
          </a:custGeom>
          <a:solidFill>
            <a:srgbClr val="000000"/>
          </a:solidFill>
          <a:ln w="1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D98D57-318F-0059-CCF9-5D9D46E368BD}"/>
              </a:ext>
            </a:extLst>
          </p:cNvPr>
          <p:cNvGrpSpPr/>
          <p:nvPr/>
        </p:nvGrpSpPr>
        <p:grpSpPr>
          <a:xfrm>
            <a:off x="4575412" y="3296511"/>
            <a:ext cx="2881678" cy="1752189"/>
            <a:chOff x="4575412" y="3092190"/>
            <a:chExt cx="2881678" cy="175218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44F5F4D-A501-DA2B-25D3-C4D16C71E620}"/>
                </a:ext>
              </a:extLst>
            </p:cNvPr>
            <p:cNvSpPr/>
            <p:nvPr/>
          </p:nvSpPr>
          <p:spPr>
            <a:xfrm>
              <a:off x="4988013" y="3092190"/>
              <a:ext cx="2469077" cy="1634133"/>
            </a:xfrm>
            <a:custGeom>
              <a:avLst/>
              <a:gdLst>
                <a:gd name="connsiteX0" fmla="*/ 0 w 2469077"/>
                <a:gd name="connsiteY0" fmla="*/ 1634133 h 1634133"/>
                <a:gd name="connsiteX1" fmla="*/ 2469078 w 2469077"/>
                <a:gd name="connsiteY1" fmla="*/ 1634133 h 1634133"/>
                <a:gd name="connsiteX2" fmla="*/ 2469078 w 2469077"/>
                <a:gd name="connsiteY2" fmla="*/ 0 h 1634133"/>
                <a:gd name="connsiteX3" fmla="*/ 0 w 2469077"/>
                <a:gd name="connsiteY3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077" h="1634133">
                  <a:moveTo>
                    <a:pt x="0" y="1634133"/>
                  </a:moveTo>
                  <a:lnTo>
                    <a:pt x="2469078" y="1634133"/>
                  </a:lnTo>
                  <a:lnTo>
                    <a:pt x="24690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7933032-2F86-0B8A-66CB-C6DF5B095DC5}"/>
                </a:ext>
              </a:extLst>
            </p:cNvPr>
            <p:cNvSpPr/>
            <p:nvPr/>
          </p:nvSpPr>
          <p:spPr>
            <a:xfrm>
              <a:off x="525200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8860581-71AC-56C3-C89E-BB1DF88B83C4}"/>
                </a:ext>
              </a:extLst>
            </p:cNvPr>
            <p:cNvSpPr/>
            <p:nvPr/>
          </p:nvSpPr>
          <p:spPr>
            <a:xfrm>
              <a:off x="5737276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7E45113C-DAE5-A4E0-0D44-9B4F0B5F2575}"/>
                </a:ext>
              </a:extLst>
            </p:cNvPr>
            <p:cNvSpPr/>
            <p:nvPr/>
          </p:nvSpPr>
          <p:spPr>
            <a:xfrm>
              <a:off x="6222550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B22A61D-8922-D984-666B-D44FF2C5C7CE}"/>
                </a:ext>
              </a:extLst>
            </p:cNvPr>
            <p:cNvSpPr/>
            <p:nvPr/>
          </p:nvSpPr>
          <p:spPr>
            <a:xfrm>
              <a:off x="6707827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A09A642-E761-D4FE-18A1-F896AD53EB5F}"/>
                </a:ext>
              </a:extLst>
            </p:cNvPr>
            <p:cNvSpPr/>
            <p:nvPr/>
          </p:nvSpPr>
          <p:spPr>
            <a:xfrm>
              <a:off x="7193091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11C8FC7-8AC2-282C-C03D-405D2B37C6D3}"/>
                </a:ext>
              </a:extLst>
            </p:cNvPr>
            <p:cNvSpPr/>
            <p:nvPr/>
          </p:nvSpPr>
          <p:spPr>
            <a:xfrm>
              <a:off x="4988013" y="4726324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7EF6CC7-F41C-CF99-21BA-7342A4B6F79B}"/>
                </a:ext>
              </a:extLst>
            </p:cNvPr>
            <p:cNvSpPr/>
            <p:nvPr/>
          </p:nvSpPr>
          <p:spPr>
            <a:xfrm>
              <a:off x="5252003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FA3C847-2DA9-DD76-5E4E-B19E4E3CD3CA}"/>
                </a:ext>
              </a:extLst>
            </p:cNvPr>
            <p:cNvSpPr/>
            <p:nvPr/>
          </p:nvSpPr>
          <p:spPr>
            <a:xfrm>
              <a:off x="5737276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B7E8326-5BA1-8FF4-0D18-3BBD49C4BDDA}"/>
                </a:ext>
              </a:extLst>
            </p:cNvPr>
            <p:cNvSpPr/>
            <p:nvPr/>
          </p:nvSpPr>
          <p:spPr>
            <a:xfrm>
              <a:off x="6222550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18F0840-5536-A518-C90B-304D90689409}"/>
                </a:ext>
              </a:extLst>
            </p:cNvPr>
            <p:cNvSpPr/>
            <p:nvPr/>
          </p:nvSpPr>
          <p:spPr>
            <a:xfrm>
              <a:off x="6707827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DD833D4-2C61-981E-F6D2-D2FEDDA2BC4A}"/>
                </a:ext>
              </a:extLst>
            </p:cNvPr>
            <p:cNvSpPr/>
            <p:nvPr/>
          </p:nvSpPr>
          <p:spPr>
            <a:xfrm>
              <a:off x="7193091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B66B0BF-253C-846D-A023-7F8409602DF8}"/>
                </a:ext>
              </a:extLst>
            </p:cNvPr>
            <p:cNvSpPr/>
            <p:nvPr/>
          </p:nvSpPr>
          <p:spPr>
            <a:xfrm>
              <a:off x="5187297" y="4806713"/>
              <a:ext cx="63883" cy="8475"/>
            </a:xfrm>
            <a:custGeom>
              <a:avLst/>
              <a:gdLst>
                <a:gd name="connsiteX0" fmla="*/ 0 w 63883"/>
                <a:gd name="connsiteY0" fmla="*/ 0 h 8475"/>
                <a:gd name="connsiteX1" fmla="*/ 63883 w 63883"/>
                <a:gd name="connsiteY1" fmla="*/ 0 h 8475"/>
                <a:gd name="connsiteX2" fmla="*/ 63883 w 63883"/>
                <a:gd name="connsiteY2" fmla="*/ 8476 h 8475"/>
                <a:gd name="connsiteX3" fmla="*/ 0 w 63883"/>
                <a:gd name="connsiteY3" fmla="*/ 8476 h 8475"/>
                <a:gd name="connsiteX4" fmla="*/ 0 w 63883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3" h="8475">
                  <a:moveTo>
                    <a:pt x="0" y="0"/>
                  </a:moveTo>
                  <a:lnTo>
                    <a:pt x="63883" y="0"/>
                  </a:lnTo>
                  <a:lnTo>
                    <a:pt x="63883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1BD3A55-EF8C-0C04-9136-5EF0F21A7931}"/>
                </a:ext>
              </a:extLst>
            </p:cNvPr>
            <p:cNvSpPr/>
            <p:nvPr/>
          </p:nvSpPr>
          <p:spPr>
            <a:xfrm>
              <a:off x="5269469" y="4767201"/>
              <a:ext cx="47240" cy="75739"/>
            </a:xfrm>
            <a:custGeom>
              <a:avLst/>
              <a:gdLst>
                <a:gd name="connsiteX0" fmla="*/ 12109 w 47240"/>
                <a:gd name="connsiteY0" fmla="*/ 67264 h 75739"/>
                <a:gd name="connsiteX1" fmla="*/ 47241 w 47240"/>
                <a:gd name="connsiteY1" fmla="*/ 67264 h 75739"/>
                <a:gd name="connsiteX2" fmla="*/ 47241 w 47240"/>
                <a:gd name="connsiteY2" fmla="*/ 75739 h 75739"/>
                <a:gd name="connsiteX3" fmla="*/ 0 w 47240"/>
                <a:gd name="connsiteY3" fmla="*/ 75739 h 75739"/>
                <a:gd name="connsiteX4" fmla="*/ 0 w 47240"/>
                <a:gd name="connsiteY4" fmla="*/ 67264 h 75739"/>
                <a:gd name="connsiteX5" fmla="*/ 15597 w 47240"/>
                <a:gd name="connsiteY5" fmla="*/ 51371 h 75739"/>
                <a:gd name="connsiteX6" fmla="*/ 28056 w 47240"/>
                <a:gd name="connsiteY6" fmla="*/ 38466 h 75739"/>
                <a:gd name="connsiteX7" fmla="*/ 34782 w 47240"/>
                <a:gd name="connsiteY7" fmla="*/ 29302 h 75739"/>
                <a:gd name="connsiteX8" fmla="*/ 36726 w 47240"/>
                <a:gd name="connsiteY8" fmla="*/ 21872 h 75739"/>
                <a:gd name="connsiteX9" fmla="*/ 32540 w 47240"/>
                <a:gd name="connsiteY9" fmla="*/ 12203 h 75739"/>
                <a:gd name="connsiteX10" fmla="*/ 21727 w 47240"/>
                <a:gd name="connsiteY10" fmla="*/ 8463 h 75739"/>
                <a:gd name="connsiteX11" fmla="*/ 11711 w 47240"/>
                <a:gd name="connsiteY11" fmla="*/ 10112 h 75739"/>
                <a:gd name="connsiteX12" fmla="*/ 498 w 47240"/>
                <a:gd name="connsiteY12" fmla="*/ 15094 h 75739"/>
                <a:gd name="connsiteX13" fmla="*/ 498 w 47240"/>
                <a:gd name="connsiteY13" fmla="*/ 4933 h 75739"/>
                <a:gd name="connsiteX14" fmla="*/ 11860 w 47240"/>
                <a:gd name="connsiteY14" fmla="*/ 1242 h 75739"/>
                <a:gd name="connsiteX15" fmla="*/ 21527 w 47240"/>
                <a:gd name="connsiteY15" fmla="*/ 0 h 75739"/>
                <a:gd name="connsiteX16" fmla="*/ 39965 w 47240"/>
                <a:gd name="connsiteY16" fmla="*/ 5782 h 75739"/>
                <a:gd name="connsiteX17" fmla="*/ 46842 w 47240"/>
                <a:gd name="connsiteY17" fmla="*/ 21220 h 75739"/>
                <a:gd name="connsiteX18" fmla="*/ 45098 w 47240"/>
                <a:gd name="connsiteY18" fmla="*/ 29941 h 75739"/>
                <a:gd name="connsiteX19" fmla="*/ 38869 w 47240"/>
                <a:gd name="connsiteY19" fmla="*/ 39610 h 75739"/>
                <a:gd name="connsiteX20" fmla="*/ 30945 w 47240"/>
                <a:gd name="connsiteY20" fmla="*/ 47988 h 75739"/>
                <a:gd name="connsiteX21" fmla="*/ 12109 w 47240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39">
                  <a:moveTo>
                    <a:pt x="12109" y="67264"/>
                  </a:moveTo>
                  <a:lnTo>
                    <a:pt x="47241" y="67264"/>
                  </a:lnTo>
                  <a:lnTo>
                    <a:pt x="47241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1" y="63315"/>
                    <a:pt x="9019" y="58013"/>
                    <a:pt x="15597" y="51371"/>
                  </a:cubicBezTo>
                  <a:cubicBezTo>
                    <a:pt x="22209" y="44691"/>
                    <a:pt x="26362" y="40398"/>
                    <a:pt x="28056" y="38466"/>
                  </a:cubicBezTo>
                  <a:cubicBezTo>
                    <a:pt x="31277" y="34837"/>
                    <a:pt x="33520" y="31787"/>
                    <a:pt x="34782" y="29302"/>
                  </a:cubicBezTo>
                  <a:cubicBezTo>
                    <a:pt x="36077" y="26780"/>
                    <a:pt x="36726" y="24295"/>
                    <a:pt x="36726" y="21872"/>
                  </a:cubicBezTo>
                  <a:cubicBezTo>
                    <a:pt x="36726" y="17923"/>
                    <a:pt x="35331" y="14700"/>
                    <a:pt x="32540" y="12203"/>
                  </a:cubicBezTo>
                  <a:cubicBezTo>
                    <a:pt x="29783" y="9706"/>
                    <a:pt x="26179" y="8463"/>
                    <a:pt x="21727" y="8463"/>
                  </a:cubicBezTo>
                  <a:cubicBezTo>
                    <a:pt x="18571" y="8463"/>
                    <a:pt x="15233" y="9017"/>
                    <a:pt x="11711" y="10112"/>
                  </a:cubicBezTo>
                  <a:cubicBezTo>
                    <a:pt x="8222" y="11207"/>
                    <a:pt x="4485" y="12867"/>
                    <a:pt x="498" y="15094"/>
                  </a:cubicBezTo>
                  <a:lnTo>
                    <a:pt x="498" y="4933"/>
                  </a:lnTo>
                  <a:cubicBezTo>
                    <a:pt x="4552" y="3297"/>
                    <a:pt x="8338" y="2067"/>
                    <a:pt x="11860" y="1242"/>
                  </a:cubicBezTo>
                  <a:cubicBezTo>
                    <a:pt x="15382" y="418"/>
                    <a:pt x="18603" y="0"/>
                    <a:pt x="21527" y="0"/>
                  </a:cubicBezTo>
                  <a:cubicBezTo>
                    <a:pt x="29234" y="0"/>
                    <a:pt x="35380" y="1931"/>
                    <a:pt x="39965" y="5782"/>
                  </a:cubicBezTo>
                  <a:cubicBezTo>
                    <a:pt x="44549" y="9632"/>
                    <a:pt x="46842" y="14774"/>
                    <a:pt x="46842" y="21220"/>
                  </a:cubicBezTo>
                  <a:cubicBezTo>
                    <a:pt x="46842" y="24283"/>
                    <a:pt x="46260" y="27186"/>
                    <a:pt x="45098" y="29941"/>
                  </a:cubicBezTo>
                  <a:cubicBezTo>
                    <a:pt x="43968" y="32660"/>
                    <a:pt x="41891" y="35883"/>
                    <a:pt x="38869" y="39610"/>
                  </a:cubicBezTo>
                  <a:cubicBezTo>
                    <a:pt x="38038" y="40582"/>
                    <a:pt x="35397" y="43375"/>
                    <a:pt x="30945" y="47988"/>
                  </a:cubicBezTo>
                  <a:cubicBezTo>
                    <a:pt x="26493" y="52576"/>
                    <a:pt x="20215" y="58997"/>
                    <a:pt x="12109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090563E-E5CD-06BC-64A9-4C94CC090FBA}"/>
                </a:ext>
              </a:extLst>
            </p:cNvPr>
            <p:cNvSpPr/>
            <p:nvPr/>
          </p:nvSpPr>
          <p:spPr>
            <a:xfrm>
              <a:off x="5672171" y="4806713"/>
              <a:ext cx="63884" cy="8475"/>
            </a:xfrm>
            <a:custGeom>
              <a:avLst/>
              <a:gdLst>
                <a:gd name="connsiteX0" fmla="*/ 0 w 63884"/>
                <a:gd name="connsiteY0" fmla="*/ 0 h 8475"/>
                <a:gd name="connsiteX1" fmla="*/ 63885 w 63884"/>
                <a:gd name="connsiteY1" fmla="*/ 0 h 8475"/>
                <a:gd name="connsiteX2" fmla="*/ 63885 w 63884"/>
                <a:gd name="connsiteY2" fmla="*/ 8476 h 8475"/>
                <a:gd name="connsiteX3" fmla="*/ 0 w 63884"/>
                <a:gd name="connsiteY3" fmla="*/ 8476 h 8475"/>
                <a:gd name="connsiteX4" fmla="*/ 0 w 63884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4" h="8475">
                  <a:moveTo>
                    <a:pt x="0" y="0"/>
                  </a:moveTo>
                  <a:lnTo>
                    <a:pt x="63885" y="0"/>
                  </a:lnTo>
                  <a:lnTo>
                    <a:pt x="63885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A9AD67E-1F9C-176C-7050-A567045A6DEE}"/>
                </a:ext>
              </a:extLst>
            </p:cNvPr>
            <p:cNvSpPr/>
            <p:nvPr/>
          </p:nvSpPr>
          <p:spPr>
            <a:xfrm>
              <a:off x="5758081" y="4768542"/>
              <a:ext cx="44303" cy="74398"/>
            </a:xfrm>
            <a:custGeom>
              <a:avLst/>
              <a:gdLst>
                <a:gd name="connsiteX0" fmla="*/ 1444 w 44303"/>
                <a:gd name="connsiteY0" fmla="*/ 65923 h 74398"/>
                <a:gd name="connsiteX1" fmla="*/ 17889 w 44303"/>
                <a:gd name="connsiteY1" fmla="*/ 65923 h 74398"/>
                <a:gd name="connsiteX2" fmla="*/ 17889 w 44303"/>
                <a:gd name="connsiteY2" fmla="*/ 9165 h 74398"/>
                <a:gd name="connsiteX3" fmla="*/ 0 w 44303"/>
                <a:gd name="connsiteY3" fmla="*/ 12757 h 74398"/>
                <a:gd name="connsiteX4" fmla="*/ 0 w 44303"/>
                <a:gd name="connsiteY4" fmla="*/ 3592 h 74398"/>
                <a:gd name="connsiteX5" fmla="*/ 17789 w 44303"/>
                <a:gd name="connsiteY5" fmla="*/ 0 h 74398"/>
                <a:gd name="connsiteX6" fmla="*/ 27855 w 44303"/>
                <a:gd name="connsiteY6" fmla="*/ 0 h 74398"/>
                <a:gd name="connsiteX7" fmla="*/ 27855 w 44303"/>
                <a:gd name="connsiteY7" fmla="*/ 65923 h 74398"/>
                <a:gd name="connsiteX8" fmla="*/ 44303 w 44303"/>
                <a:gd name="connsiteY8" fmla="*/ 65923 h 74398"/>
                <a:gd name="connsiteX9" fmla="*/ 44303 w 44303"/>
                <a:gd name="connsiteY9" fmla="*/ 74399 h 74398"/>
                <a:gd name="connsiteX10" fmla="*/ 1444 w 44303"/>
                <a:gd name="connsiteY10" fmla="*/ 74399 h 74398"/>
                <a:gd name="connsiteX11" fmla="*/ 1444 w 44303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3" h="74398">
                  <a:moveTo>
                    <a:pt x="1444" y="65923"/>
                  </a:moveTo>
                  <a:lnTo>
                    <a:pt x="17889" y="65923"/>
                  </a:lnTo>
                  <a:lnTo>
                    <a:pt x="17889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9" y="0"/>
                  </a:lnTo>
                  <a:lnTo>
                    <a:pt x="27855" y="0"/>
                  </a:lnTo>
                  <a:lnTo>
                    <a:pt x="27855" y="65923"/>
                  </a:lnTo>
                  <a:lnTo>
                    <a:pt x="44303" y="65923"/>
                  </a:lnTo>
                  <a:lnTo>
                    <a:pt x="44303" y="74399"/>
                  </a:lnTo>
                  <a:lnTo>
                    <a:pt x="1444" y="74399"/>
                  </a:lnTo>
                  <a:lnTo>
                    <a:pt x="1444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D56563F-F7A5-4655-B9BC-68084447063F}"/>
                </a:ext>
              </a:extLst>
            </p:cNvPr>
            <p:cNvSpPr/>
            <p:nvPr/>
          </p:nvSpPr>
          <p:spPr>
            <a:xfrm>
              <a:off x="6196840" y="4767201"/>
              <a:ext cx="51419" cy="77178"/>
            </a:xfrm>
            <a:custGeom>
              <a:avLst/>
              <a:gdLst>
                <a:gd name="connsiteX0" fmla="*/ 25710 w 51419"/>
                <a:gd name="connsiteY0" fmla="*/ 7971 h 77178"/>
                <a:gd name="connsiteX1" fmla="*/ 13999 w 51419"/>
                <a:gd name="connsiteY1" fmla="*/ 15647 h 77178"/>
                <a:gd name="connsiteX2" fmla="*/ 10112 w 51419"/>
                <a:gd name="connsiteY2" fmla="*/ 38614 h 77178"/>
                <a:gd name="connsiteX3" fmla="*/ 13999 w 51419"/>
                <a:gd name="connsiteY3" fmla="*/ 61593 h 77178"/>
                <a:gd name="connsiteX4" fmla="*/ 25710 w 51419"/>
                <a:gd name="connsiteY4" fmla="*/ 69208 h 77178"/>
                <a:gd name="connsiteX5" fmla="*/ 37421 w 51419"/>
                <a:gd name="connsiteY5" fmla="*/ 61593 h 77178"/>
                <a:gd name="connsiteX6" fmla="*/ 41357 w 51419"/>
                <a:gd name="connsiteY6" fmla="*/ 38614 h 77178"/>
                <a:gd name="connsiteX7" fmla="*/ 37421 w 51419"/>
                <a:gd name="connsiteY7" fmla="*/ 15647 h 77178"/>
                <a:gd name="connsiteX8" fmla="*/ 25710 w 51419"/>
                <a:gd name="connsiteY8" fmla="*/ 7971 h 77178"/>
                <a:gd name="connsiteX9" fmla="*/ 25710 w 51419"/>
                <a:gd name="connsiteY9" fmla="*/ 0 h 77178"/>
                <a:gd name="connsiteX10" fmla="*/ 44789 w 51419"/>
                <a:gd name="connsiteY10" fmla="*/ 9915 h 77178"/>
                <a:gd name="connsiteX11" fmla="*/ 51420 w 51419"/>
                <a:gd name="connsiteY11" fmla="*/ 38614 h 77178"/>
                <a:gd name="connsiteX12" fmla="*/ 44789 w 51419"/>
                <a:gd name="connsiteY12" fmla="*/ 67313 h 77178"/>
                <a:gd name="connsiteX13" fmla="*/ 25710 w 51419"/>
                <a:gd name="connsiteY13" fmla="*/ 77179 h 77178"/>
                <a:gd name="connsiteX14" fmla="*/ 6569 w 51419"/>
                <a:gd name="connsiteY14" fmla="*/ 67313 h 77178"/>
                <a:gd name="connsiteX15" fmla="*/ 0 w 51419"/>
                <a:gd name="connsiteY15" fmla="*/ 38614 h 77178"/>
                <a:gd name="connsiteX16" fmla="*/ 6569 w 51419"/>
                <a:gd name="connsiteY16" fmla="*/ 9915 h 77178"/>
                <a:gd name="connsiteX17" fmla="*/ 25710 w 51419"/>
                <a:gd name="connsiteY17" fmla="*/ 0 h 7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19" h="77178">
                  <a:moveTo>
                    <a:pt x="25710" y="7971"/>
                  </a:moveTo>
                  <a:cubicBezTo>
                    <a:pt x="20531" y="7971"/>
                    <a:pt x="16619" y="10530"/>
                    <a:pt x="13999" y="15647"/>
                  </a:cubicBezTo>
                  <a:cubicBezTo>
                    <a:pt x="11403" y="20728"/>
                    <a:pt x="10112" y="28379"/>
                    <a:pt x="10112" y="38614"/>
                  </a:cubicBezTo>
                  <a:cubicBezTo>
                    <a:pt x="10112" y="48812"/>
                    <a:pt x="11403" y="56476"/>
                    <a:pt x="13999" y="61593"/>
                  </a:cubicBezTo>
                  <a:cubicBezTo>
                    <a:pt x="16619" y="66673"/>
                    <a:pt x="20531" y="69208"/>
                    <a:pt x="25710" y="69208"/>
                  </a:cubicBezTo>
                  <a:cubicBezTo>
                    <a:pt x="30926" y="69208"/>
                    <a:pt x="34825" y="66673"/>
                    <a:pt x="37421" y="61593"/>
                  </a:cubicBezTo>
                  <a:cubicBezTo>
                    <a:pt x="40041" y="56476"/>
                    <a:pt x="41357" y="48812"/>
                    <a:pt x="41357" y="38614"/>
                  </a:cubicBezTo>
                  <a:cubicBezTo>
                    <a:pt x="41357" y="28379"/>
                    <a:pt x="40041" y="20728"/>
                    <a:pt x="37421" y="15647"/>
                  </a:cubicBezTo>
                  <a:cubicBezTo>
                    <a:pt x="34825" y="10530"/>
                    <a:pt x="30926" y="7971"/>
                    <a:pt x="25710" y="7971"/>
                  </a:cubicBezTo>
                  <a:moveTo>
                    <a:pt x="25710" y="0"/>
                  </a:moveTo>
                  <a:cubicBezTo>
                    <a:pt x="34050" y="0"/>
                    <a:pt x="40410" y="3309"/>
                    <a:pt x="44789" y="9915"/>
                  </a:cubicBezTo>
                  <a:cubicBezTo>
                    <a:pt x="49205" y="16496"/>
                    <a:pt x="51420" y="26054"/>
                    <a:pt x="51420" y="38614"/>
                  </a:cubicBezTo>
                  <a:cubicBezTo>
                    <a:pt x="51420" y="51137"/>
                    <a:pt x="49205" y="60707"/>
                    <a:pt x="44789" y="67313"/>
                  </a:cubicBezTo>
                  <a:cubicBezTo>
                    <a:pt x="40410" y="73894"/>
                    <a:pt x="34050" y="77179"/>
                    <a:pt x="25710" y="77179"/>
                  </a:cubicBezTo>
                  <a:cubicBezTo>
                    <a:pt x="17370" y="77179"/>
                    <a:pt x="10985" y="73894"/>
                    <a:pt x="6569" y="67313"/>
                  </a:cubicBezTo>
                  <a:cubicBezTo>
                    <a:pt x="2190" y="60707"/>
                    <a:pt x="0" y="51137"/>
                    <a:pt x="0" y="38614"/>
                  </a:cubicBezTo>
                  <a:cubicBezTo>
                    <a:pt x="0" y="26054"/>
                    <a:pt x="2190" y="16496"/>
                    <a:pt x="6569" y="9915"/>
                  </a:cubicBezTo>
                  <a:cubicBezTo>
                    <a:pt x="10985" y="3309"/>
                    <a:pt x="17370" y="0"/>
                    <a:pt x="2571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106C460-96EF-8C01-FE32-E871DE1F024B}"/>
                </a:ext>
              </a:extLst>
            </p:cNvPr>
            <p:cNvSpPr/>
            <p:nvPr/>
          </p:nvSpPr>
          <p:spPr>
            <a:xfrm>
              <a:off x="6685672" y="4768542"/>
              <a:ext cx="44297" cy="74398"/>
            </a:xfrm>
            <a:custGeom>
              <a:avLst/>
              <a:gdLst>
                <a:gd name="connsiteX0" fmla="*/ 1451 w 44297"/>
                <a:gd name="connsiteY0" fmla="*/ 65923 h 74398"/>
                <a:gd name="connsiteX1" fmla="*/ 17886 w 44297"/>
                <a:gd name="connsiteY1" fmla="*/ 65923 h 74398"/>
                <a:gd name="connsiteX2" fmla="*/ 17886 w 44297"/>
                <a:gd name="connsiteY2" fmla="*/ 9165 h 74398"/>
                <a:gd name="connsiteX3" fmla="*/ 0 w 44297"/>
                <a:gd name="connsiteY3" fmla="*/ 12757 h 74398"/>
                <a:gd name="connsiteX4" fmla="*/ 0 w 44297"/>
                <a:gd name="connsiteY4" fmla="*/ 3592 h 74398"/>
                <a:gd name="connsiteX5" fmla="*/ 17788 w 44297"/>
                <a:gd name="connsiteY5" fmla="*/ 0 h 74398"/>
                <a:gd name="connsiteX6" fmla="*/ 27863 w 44297"/>
                <a:gd name="connsiteY6" fmla="*/ 0 h 74398"/>
                <a:gd name="connsiteX7" fmla="*/ 27863 w 44297"/>
                <a:gd name="connsiteY7" fmla="*/ 65923 h 74398"/>
                <a:gd name="connsiteX8" fmla="*/ 44297 w 44297"/>
                <a:gd name="connsiteY8" fmla="*/ 65923 h 74398"/>
                <a:gd name="connsiteX9" fmla="*/ 44297 w 44297"/>
                <a:gd name="connsiteY9" fmla="*/ 74399 h 74398"/>
                <a:gd name="connsiteX10" fmla="*/ 1451 w 44297"/>
                <a:gd name="connsiteY10" fmla="*/ 74399 h 74398"/>
                <a:gd name="connsiteX11" fmla="*/ 1451 w 44297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97" h="74398">
                  <a:moveTo>
                    <a:pt x="1451" y="65923"/>
                  </a:moveTo>
                  <a:lnTo>
                    <a:pt x="17886" y="65923"/>
                  </a:lnTo>
                  <a:lnTo>
                    <a:pt x="17886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8" y="0"/>
                  </a:lnTo>
                  <a:lnTo>
                    <a:pt x="27863" y="0"/>
                  </a:lnTo>
                  <a:lnTo>
                    <a:pt x="27863" y="65923"/>
                  </a:lnTo>
                  <a:lnTo>
                    <a:pt x="44297" y="65923"/>
                  </a:lnTo>
                  <a:lnTo>
                    <a:pt x="44297" y="74399"/>
                  </a:lnTo>
                  <a:lnTo>
                    <a:pt x="1451" y="74399"/>
                  </a:lnTo>
                  <a:lnTo>
                    <a:pt x="1451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DED4E60-790D-2E60-D5FB-863E190E78E6}"/>
                </a:ext>
              </a:extLst>
            </p:cNvPr>
            <p:cNvSpPr/>
            <p:nvPr/>
          </p:nvSpPr>
          <p:spPr>
            <a:xfrm>
              <a:off x="7169473" y="4767201"/>
              <a:ext cx="47249" cy="75739"/>
            </a:xfrm>
            <a:custGeom>
              <a:avLst/>
              <a:gdLst>
                <a:gd name="connsiteX0" fmla="*/ 12117 w 47249"/>
                <a:gd name="connsiteY0" fmla="*/ 67264 h 75739"/>
                <a:gd name="connsiteX1" fmla="*/ 47250 w 47249"/>
                <a:gd name="connsiteY1" fmla="*/ 67264 h 75739"/>
                <a:gd name="connsiteX2" fmla="*/ 47250 w 47249"/>
                <a:gd name="connsiteY2" fmla="*/ 75739 h 75739"/>
                <a:gd name="connsiteX3" fmla="*/ 0 w 47249"/>
                <a:gd name="connsiteY3" fmla="*/ 75739 h 75739"/>
                <a:gd name="connsiteX4" fmla="*/ 0 w 47249"/>
                <a:gd name="connsiteY4" fmla="*/ 67264 h 75739"/>
                <a:gd name="connsiteX5" fmla="*/ 15598 w 47249"/>
                <a:gd name="connsiteY5" fmla="*/ 51371 h 75739"/>
                <a:gd name="connsiteX6" fmla="*/ 28059 w 47249"/>
                <a:gd name="connsiteY6" fmla="*/ 38466 h 75739"/>
                <a:gd name="connsiteX7" fmla="*/ 34788 w 47249"/>
                <a:gd name="connsiteY7" fmla="*/ 29302 h 75739"/>
                <a:gd name="connsiteX8" fmla="*/ 36732 w 47249"/>
                <a:gd name="connsiteY8" fmla="*/ 21872 h 75739"/>
                <a:gd name="connsiteX9" fmla="*/ 32549 w 47249"/>
                <a:gd name="connsiteY9" fmla="*/ 12203 h 75739"/>
                <a:gd name="connsiteX10" fmla="*/ 21737 w 47249"/>
                <a:gd name="connsiteY10" fmla="*/ 8463 h 75739"/>
                <a:gd name="connsiteX11" fmla="*/ 11711 w 47249"/>
                <a:gd name="connsiteY11" fmla="*/ 10112 h 75739"/>
                <a:gd name="connsiteX12" fmla="*/ 505 w 47249"/>
                <a:gd name="connsiteY12" fmla="*/ 15094 h 75739"/>
                <a:gd name="connsiteX13" fmla="*/ 505 w 47249"/>
                <a:gd name="connsiteY13" fmla="*/ 4933 h 75739"/>
                <a:gd name="connsiteX14" fmla="*/ 11859 w 47249"/>
                <a:gd name="connsiteY14" fmla="*/ 1242 h 75739"/>
                <a:gd name="connsiteX15" fmla="*/ 21527 w 47249"/>
                <a:gd name="connsiteY15" fmla="*/ 0 h 75739"/>
                <a:gd name="connsiteX16" fmla="*/ 39967 w 47249"/>
                <a:gd name="connsiteY16" fmla="*/ 5782 h 75739"/>
                <a:gd name="connsiteX17" fmla="*/ 46844 w 47249"/>
                <a:gd name="connsiteY17" fmla="*/ 21220 h 75739"/>
                <a:gd name="connsiteX18" fmla="*/ 45097 w 47249"/>
                <a:gd name="connsiteY18" fmla="*/ 29941 h 75739"/>
                <a:gd name="connsiteX19" fmla="*/ 38872 w 47249"/>
                <a:gd name="connsiteY19" fmla="*/ 39610 h 75739"/>
                <a:gd name="connsiteX20" fmla="*/ 30950 w 47249"/>
                <a:gd name="connsiteY20" fmla="*/ 47988 h 75739"/>
                <a:gd name="connsiteX21" fmla="*/ 12117 w 47249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9" h="75739">
                  <a:moveTo>
                    <a:pt x="12117" y="67264"/>
                  </a:moveTo>
                  <a:lnTo>
                    <a:pt x="47250" y="67264"/>
                  </a:lnTo>
                  <a:lnTo>
                    <a:pt x="47250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6" y="63315"/>
                    <a:pt x="9017" y="58013"/>
                    <a:pt x="15598" y="51371"/>
                  </a:cubicBezTo>
                  <a:cubicBezTo>
                    <a:pt x="22204" y="44691"/>
                    <a:pt x="26362" y="40398"/>
                    <a:pt x="28059" y="38466"/>
                  </a:cubicBezTo>
                  <a:cubicBezTo>
                    <a:pt x="31282" y="34837"/>
                    <a:pt x="33521" y="31787"/>
                    <a:pt x="34788" y="29302"/>
                  </a:cubicBezTo>
                  <a:cubicBezTo>
                    <a:pt x="36080" y="26780"/>
                    <a:pt x="36732" y="24295"/>
                    <a:pt x="36732" y="21872"/>
                  </a:cubicBezTo>
                  <a:cubicBezTo>
                    <a:pt x="36732" y="17923"/>
                    <a:pt x="35342" y="14700"/>
                    <a:pt x="32549" y="12203"/>
                  </a:cubicBezTo>
                  <a:cubicBezTo>
                    <a:pt x="29782" y="9706"/>
                    <a:pt x="26177" y="8463"/>
                    <a:pt x="21737" y="8463"/>
                  </a:cubicBezTo>
                  <a:cubicBezTo>
                    <a:pt x="18575" y="8463"/>
                    <a:pt x="15242" y="9017"/>
                    <a:pt x="11711" y="10112"/>
                  </a:cubicBezTo>
                  <a:cubicBezTo>
                    <a:pt x="8230" y="11207"/>
                    <a:pt x="4490" y="12867"/>
                    <a:pt x="505" y="15094"/>
                  </a:cubicBezTo>
                  <a:lnTo>
                    <a:pt x="505" y="4933"/>
                  </a:lnTo>
                  <a:cubicBezTo>
                    <a:pt x="4551" y="3297"/>
                    <a:pt x="8340" y="2067"/>
                    <a:pt x="11859" y="1242"/>
                  </a:cubicBezTo>
                  <a:cubicBezTo>
                    <a:pt x="15389" y="418"/>
                    <a:pt x="18612" y="0"/>
                    <a:pt x="21527" y="0"/>
                  </a:cubicBezTo>
                  <a:cubicBezTo>
                    <a:pt x="29240" y="0"/>
                    <a:pt x="35379" y="1931"/>
                    <a:pt x="39967" y="5782"/>
                  </a:cubicBezTo>
                  <a:cubicBezTo>
                    <a:pt x="44556" y="9632"/>
                    <a:pt x="46844" y="14774"/>
                    <a:pt x="46844" y="21220"/>
                  </a:cubicBezTo>
                  <a:cubicBezTo>
                    <a:pt x="46844" y="24283"/>
                    <a:pt x="46266" y="27186"/>
                    <a:pt x="45097" y="29941"/>
                  </a:cubicBezTo>
                  <a:cubicBezTo>
                    <a:pt x="43977" y="32660"/>
                    <a:pt x="41899" y="35883"/>
                    <a:pt x="38872" y="39610"/>
                  </a:cubicBezTo>
                  <a:cubicBezTo>
                    <a:pt x="38048" y="40582"/>
                    <a:pt x="35403" y="43375"/>
                    <a:pt x="30950" y="47988"/>
                  </a:cubicBezTo>
                  <a:cubicBezTo>
                    <a:pt x="26497" y="52576"/>
                    <a:pt x="20223" y="58997"/>
                    <a:pt x="12117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1C56DEC-D1BF-77C7-E8D8-070A6858BB92}"/>
                </a:ext>
              </a:extLst>
            </p:cNvPr>
            <p:cNvSpPr/>
            <p:nvPr/>
          </p:nvSpPr>
          <p:spPr>
            <a:xfrm>
              <a:off x="4988013" y="4680071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742A827-0541-13AA-01B5-BD88AD1018F9}"/>
                </a:ext>
              </a:extLst>
            </p:cNvPr>
            <p:cNvSpPr/>
            <p:nvPr/>
          </p:nvSpPr>
          <p:spPr>
            <a:xfrm>
              <a:off x="4988013" y="429466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7B98B91-CF4C-C884-DF37-FDD9B07ED430}"/>
                </a:ext>
              </a:extLst>
            </p:cNvPr>
            <p:cNvSpPr/>
            <p:nvPr/>
          </p:nvSpPr>
          <p:spPr>
            <a:xfrm>
              <a:off x="4988013" y="3909257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E1B7AF6D-FBCD-116E-BAE1-55C86E044344}"/>
                </a:ext>
              </a:extLst>
            </p:cNvPr>
            <p:cNvSpPr/>
            <p:nvPr/>
          </p:nvSpPr>
          <p:spPr>
            <a:xfrm>
              <a:off x="4988013" y="3523848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A8C2218-658F-ECD2-811D-A8267405113C}"/>
                </a:ext>
              </a:extLst>
            </p:cNvPr>
            <p:cNvSpPr/>
            <p:nvPr/>
          </p:nvSpPr>
          <p:spPr>
            <a:xfrm>
              <a:off x="4988013" y="313843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66DDD43D-AC45-667D-507F-B079E980BC81}"/>
                </a:ext>
              </a:extLst>
            </p:cNvPr>
            <p:cNvSpPr/>
            <p:nvPr/>
          </p:nvSpPr>
          <p:spPr>
            <a:xfrm>
              <a:off x="498801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DB8708C-4370-52C2-B343-02CF6E3CB2E9}"/>
                </a:ext>
              </a:extLst>
            </p:cNvPr>
            <p:cNvSpPr/>
            <p:nvPr/>
          </p:nvSpPr>
          <p:spPr>
            <a:xfrm>
              <a:off x="4988013" y="4680071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11385C5-BA8C-70D1-2E6B-9B614A364DB4}"/>
                </a:ext>
              </a:extLst>
            </p:cNvPr>
            <p:cNvSpPr/>
            <p:nvPr/>
          </p:nvSpPr>
          <p:spPr>
            <a:xfrm>
              <a:off x="4988013" y="429466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0671431-A832-7745-1553-F938C7947CD4}"/>
                </a:ext>
              </a:extLst>
            </p:cNvPr>
            <p:cNvSpPr/>
            <p:nvPr/>
          </p:nvSpPr>
          <p:spPr>
            <a:xfrm>
              <a:off x="4988013" y="3909257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44A106FA-31A3-67E7-0308-767FDC2E7811}"/>
                </a:ext>
              </a:extLst>
            </p:cNvPr>
            <p:cNvSpPr/>
            <p:nvPr/>
          </p:nvSpPr>
          <p:spPr>
            <a:xfrm>
              <a:off x="4988013" y="3523848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23D9B52-07B8-7ECD-C9DE-362A7DE24E97}"/>
                </a:ext>
              </a:extLst>
            </p:cNvPr>
            <p:cNvSpPr/>
            <p:nvPr/>
          </p:nvSpPr>
          <p:spPr>
            <a:xfrm>
              <a:off x="4988013" y="313843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7F8B2F7-BD71-E16F-E71F-CFC3A106AB85}"/>
                </a:ext>
              </a:extLst>
            </p:cNvPr>
            <p:cNvSpPr/>
            <p:nvPr/>
          </p:nvSpPr>
          <p:spPr>
            <a:xfrm>
              <a:off x="4730001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61BA3F2-0308-E2D3-E83A-FCAA339A277E}"/>
                </a:ext>
              </a:extLst>
            </p:cNvPr>
            <p:cNvSpPr/>
            <p:nvPr/>
          </p:nvSpPr>
          <p:spPr>
            <a:xfrm>
              <a:off x="4799117" y="4704612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686BD04D-71CB-01BA-3A58-1A1F95F84F97}"/>
                </a:ext>
              </a:extLst>
            </p:cNvPr>
            <p:cNvSpPr/>
            <p:nvPr/>
          </p:nvSpPr>
          <p:spPr>
            <a:xfrm>
              <a:off x="4827372" y="4641530"/>
              <a:ext cx="51425" cy="77191"/>
            </a:xfrm>
            <a:custGeom>
              <a:avLst/>
              <a:gdLst>
                <a:gd name="connsiteX0" fmla="*/ 25712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2 w 51425"/>
                <a:gd name="connsiteY4" fmla="*/ 69220 h 77191"/>
                <a:gd name="connsiteX5" fmla="*/ 37423 w 51425"/>
                <a:gd name="connsiteY5" fmla="*/ 61593 h 77191"/>
                <a:gd name="connsiteX6" fmla="*/ 41360 w 51425"/>
                <a:gd name="connsiteY6" fmla="*/ 38614 h 77191"/>
                <a:gd name="connsiteX7" fmla="*/ 37423 w 51425"/>
                <a:gd name="connsiteY7" fmla="*/ 15647 h 77191"/>
                <a:gd name="connsiteX8" fmla="*/ 25712 w 51425"/>
                <a:gd name="connsiteY8" fmla="*/ 7971 h 77191"/>
                <a:gd name="connsiteX9" fmla="*/ 25712 w 51425"/>
                <a:gd name="connsiteY9" fmla="*/ 0 h 77191"/>
                <a:gd name="connsiteX10" fmla="*/ 44798 w 51425"/>
                <a:gd name="connsiteY10" fmla="*/ 9915 h 77191"/>
                <a:gd name="connsiteX11" fmla="*/ 51426 w 51425"/>
                <a:gd name="connsiteY11" fmla="*/ 38614 h 77191"/>
                <a:gd name="connsiteX12" fmla="*/ 44798 w 51425"/>
                <a:gd name="connsiteY12" fmla="*/ 67325 h 77191"/>
                <a:gd name="connsiteX13" fmla="*/ 25712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2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2" y="7971"/>
                  </a:moveTo>
                  <a:cubicBezTo>
                    <a:pt x="20530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0" y="69220"/>
                    <a:pt x="25712" y="69220"/>
                  </a:cubicBezTo>
                  <a:cubicBezTo>
                    <a:pt x="30928" y="69220"/>
                    <a:pt x="34831" y="66674"/>
                    <a:pt x="37423" y="61593"/>
                  </a:cubicBezTo>
                  <a:cubicBezTo>
                    <a:pt x="40047" y="56476"/>
                    <a:pt x="41360" y="48812"/>
                    <a:pt x="41360" y="38614"/>
                  </a:cubicBezTo>
                  <a:cubicBezTo>
                    <a:pt x="41360" y="28392"/>
                    <a:pt x="40047" y="20728"/>
                    <a:pt x="37423" y="15647"/>
                  </a:cubicBezTo>
                  <a:cubicBezTo>
                    <a:pt x="34831" y="10530"/>
                    <a:pt x="30928" y="7971"/>
                    <a:pt x="25712" y="7971"/>
                  </a:cubicBezTo>
                  <a:moveTo>
                    <a:pt x="25712" y="0"/>
                  </a:moveTo>
                  <a:cubicBezTo>
                    <a:pt x="34051" y="0"/>
                    <a:pt x="40412" y="3309"/>
                    <a:pt x="44798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8" y="67325"/>
                  </a:cubicBezTo>
                  <a:cubicBezTo>
                    <a:pt x="40412" y="73907"/>
                    <a:pt x="34051" y="77191"/>
                    <a:pt x="25712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AC04CB1-486F-FFE9-B269-0FCDB71888D3}"/>
                </a:ext>
              </a:extLst>
            </p:cNvPr>
            <p:cNvSpPr/>
            <p:nvPr/>
          </p:nvSpPr>
          <p:spPr>
            <a:xfrm>
              <a:off x="4892303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F3893B3-2B10-394E-A520-5B851D8220D4}"/>
                </a:ext>
              </a:extLst>
            </p:cNvPr>
            <p:cNvSpPr/>
            <p:nvPr/>
          </p:nvSpPr>
          <p:spPr>
            <a:xfrm>
              <a:off x="4732144" y="4256121"/>
              <a:ext cx="51425" cy="77186"/>
            </a:xfrm>
            <a:custGeom>
              <a:avLst/>
              <a:gdLst>
                <a:gd name="connsiteX0" fmla="*/ 25714 w 51425"/>
                <a:gd name="connsiteY0" fmla="*/ 7973 h 77186"/>
                <a:gd name="connsiteX1" fmla="*/ 14003 w 51425"/>
                <a:gd name="connsiteY1" fmla="*/ 15642 h 77186"/>
                <a:gd name="connsiteX2" fmla="*/ 10115 w 51425"/>
                <a:gd name="connsiteY2" fmla="*/ 38621 h 77186"/>
                <a:gd name="connsiteX3" fmla="*/ 14003 w 51425"/>
                <a:gd name="connsiteY3" fmla="*/ 61588 h 77186"/>
                <a:gd name="connsiteX4" fmla="*/ 25714 w 51425"/>
                <a:gd name="connsiteY4" fmla="*/ 69215 h 77186"/>
                <a:gd name="connsiteX5" fmla="*/ 37423 w 51425"/>
                <a:gd name="connsiteY5" fmla="*/ 61588 h 77186"/>
                <a:gd name="connsiteX6" fmla="*/ 41361 w 51425"/>
                <a:gd name="connsiteY6" fmla="*/ 38621 h 77186"/>
                <a:gd name="connsiteX7" fmla="*/ 37423 w 51425"/>
                <a:gd name="connsiteY7" fmla="*/ 15642 h 77186"/>
                <a:gd name="connsiteX8" fmla="*/ 25714 w 51425"/>
                <a:gd name="connsiteY8" fmla="*/ 7973 h 77186"/>
                <a:gd name="connsiteX9" fmla="*/ 25714 w 51425"/>
                <a:gd name="connsiteY9" fmla="*/ 0 h 77186"/>
                <a:gd name="connsiteX10" fmla="*/ 44799 w 51425"/>
                <a:gd name="connsiteY10" fmla="*/ 9922 h 77186"/>
                <a:gd name="connsiteX11" fmla="*/ 51426 w 51425"/>
                <a:gd name="connsiteY11" fmla="*/ 38621 h 77186"/>
                <a:gd name="connsiteX12" fmla="*/ 44799 w 51425"/>
                <a:gd name="connsiteY12" fmla="*/ 67320 h 77186"/>
                <a:gd name="connsiteX13" fmla="*/ 25714 w 51425"/>
                <a:gd name="connsiteY13" fmla="*/ 77186 h 77186"/>
                <a:gd name="connsiteX14" fmla="*/ 6578 w 51425"/>
                <a:gd name="connsiteY14" fmla="*/ 67320 h 77186"/>
                <a:gd name="connsiteX15" fmla="*/ 0 w 51425"/>
                <a:gd name="connsiteY15" fmla="*/ 38621 h 77186"/>
                <a:gd name="connsiteX16" fmla="*/ 6578 w 51425"/>
                <a:gd name="connsiteY16" fmla="*/ 9922 h 77186"/>
                <a:gd name="connsiteX17" fmla="*/ 25714 w 51425"/>
                <a:gd name="connsiteY17" fmla="*/ 0 h 7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6">
                  <a:moveTo>
                    <a:pt x="25714" y="7973"/>
                  </a:moveTo>
                  <a:cubicBezTo>
                    <a:pt x="20531" y="7973"/>
                    <a:pt x="16627" y="10525"/>
                    <a:pt x="14003" y="15642"/>
                  </a:cubicBezTo>
                  <a:cubicBezTo>
                    <a:pt x="11411" y="20723"/>
                    <a:pt x="10115" y="28387"/>
                    <a:pt x="10115" y="38621"/>
                  </a:cubicBezTo>
                  <a:cubicBezTo>
                    <a:pt x="10115" y="48819"/>
                    <a:pt x="11411" y="56471"/>
                    <a:pt x="14003" y="61588"/>
                  </a:cubicBezTo>
                  <a:cubicBezTo>
                    <a:pt x="16627" y="66668"/>
                    <a:pt x="20531" y="69215"/>
                    <a:pt x="25714" y="69215"/>
                  </a:cubicBezTo>
                  <a:cubicBezTo>
                    <a:pt x="30929" y="69215"/>
                    <a:pt x="34833" y="66668"/>
                    <a:pt x="37423" y="61588"/>
                  </a:cubicBezTo>
                  <a:cubicBezTo>
                    <a:pt x="40048" y="56471"/>
                    <a:pt x="41361" y="48819"/>
                    <a:pt x="41361" y="38621"/>
                  </a:cubicBezTo>
                  <a:cubicBezTo>
                    <a:pt x="41361" y="28387"/>
                    <a:pt x="40048" y="20723"/>
                    <a:pt x="37423" y="15642"/>
                  </a:cubicBezTo>
                  <a:cubicBezTo>
                    <a:pt x="34833" y="10525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8"/>
                    <a:pt x="44799" y="9922"/>
                  </a:cubicBezTo>
                  <a:cubicBezTo>
                    <a:pt x="49217" y="16504"/>
                    <a:pt x="51426" y="26062"/>
                    <a:pt x="51426" y="38621"/>
                  </a:cubicBezTo>
                  <a:cubicBezTo>
                    <a:pt x="51426" y="51144"/>
                    <a:pt x="49217" y="60715"/>
                    <a:pt x="44799" y="67320"/>
                  </a:cubicBezTo>
                  <a:cubicBezTo>
                    <a:pt x="40414" y="73902"/>
                    <a:pt x="34051" y="77186"/>
                    <a:pt x="25714" y="77186"/>
                  </a:cubicBezTo>
                  <a:cubicBezTo>
                    <a:pt x="17374" y="77186"/>
                    <a:pt x="10996" y="73902"/>
                    <a:pt x="6578" y="67320"/>
                  </a:cubicBezTo>
                  <a:cubicBezTo>
                    <a:pt x="2192" y="60715"/>
                    <a:pt x="0" y="51144"/>
                    <a:pt x="0" y="38621"/>
                  </a:cubicBezTo>
                  <a:cubicBezTo>
                    <a:pt x="0" y="26062"/>
                    <a:pt x="2192" y="16504"/>
                    <a:pt x="6578" y="9922"/>
                  </a:cubicBezTo>
                  <a:cubicBezTo>
                    <a:pt x="10996" y="3308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ED7C068-38B4-A3FA-B70B-B4B932611E5F}"/>
                </a:ext>
              </a:extLst>
            </p:cNvPr>
            <p:cNvSpPr/>
            <p:nvPr/>
          </p:nvSpPr>
          <p:spPr>
            <a:xfrm>
              <a:off x="4801260" y="4319210"/>
              <a:ext cx="10513" cy="12658"/>
            </a:xfrm>
            <a:custGeom>
              <a:avLst/>
              <a:gdLst>
                <a:gd name="connsiteX0" fmla="*/ 0 w 10513"/>
                <a:gd name="connsiteY0" fmla="*/ 0 h 12658"/>
                <a:gd name="connsiteX1" fmla="*/ 10514 w 10513"/>
                <a:gd name="connsiteY1" fmla="*/ 0 h 12658"/>
                <a:gd name="connsiteX2" fmla="*/ 10514 w 10513"/>
                <a:gd name="connsiteY2" fmla="*/ 12658 h 12658"/>
                <a:gd name="connsiteX3" fmla="*/ 0 w 10513"/>
                <a:gd name="connsiteY3" fmla="*/ 12658 h 12658"/>
                <a:gd name="connsiteX4" fmla="*/ 0 w 10513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8">
                  <a:moveTo>
                    <a:pt x="0" y="0"/>
                  </a:moveTo>
                  <a:lnTo>
                    <a:pt x="10514" y="0"/>
                  </a:lnTo>
                  <a:lnTo>
                    <a:pt x="10514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B3025764-569B-6353-2071-90BAA79ACE6E}"/>
                </a:ext>
              </a:extLst>
            </p:cNvPr>
            <p:cNvSpPr/>
            <p:nvPr/>
          </p:nvSpPr>
          <p:spPr>
            <a:xfrm>
              <a:off x="4830262" y="4256121"/>
              <a:ext cx="47240" cy="75746"/>
            </a:xfrm>
            <a:custGeom>
              <a:avLst/>
              <a:gdLst>
                <a:gd name="connsiteX0" fmla="*/ 12109 w 47240"/>
                <a:gd name="connsiteY0" fmla="*/ 67271 h 75746"/>
                <a:gd name="connsiteX1" fmla="*/ 47241 w 47240"/>
                <a:gd name="connsiteY1" fmla="*/ 67271 h 75746"/>
                <a:gd name="connsiteX2" fmla="*/ 47241 w 47240"/>
                <a:gd name="connsiteY2" fmla="*/ 75747 h 75746"/>
                <a:gd name="connsiteX3" fmla="*/ 0 w 47240"/>
                <a:gd name="connsiteY3" fmla="*/ 75747 h 75746"/>
                <a:gd name="connsiteX4" fmla="*/ 0 w 47240"/>
                <a:gd name="connsiteY4" fmla="*/ 67271 h 75746"/>
                <a:gd name="connsiteX5" fmla="*/ 15598 w 47240"/>
                <a:gd name="connsiteY5" fmla="*/ 51378 h 75746"/>
                <a:gd name="connsiteX6" fmla="*/ 28056 w 47240"/>
                <a:gd name="connsiteY6" fmla="*/ 38474 h 75746"/>
                <a:gd name="connsiteX7" fmla="*/ 34783 w 47240"/>
                <a:gd name="connsiteY7" fmla="*/ 29297 h 75746"/>
                <a:gd name="connsiteX8" fmla="*/ 36727 w 47240"/>
                <a:gd name="connsiteY8" fmla="*/ 21879 h 75746"/>
                <a:gd name="connsiteX9" fmla="*/ 32541 w 47240"/>
                <a:gd name="connsiteY9" fmla="*/ 12210 h 75746"/>
                <a:gd name="connsiteX10" fmla="*/ 21727 w 47240"/>
                <a:gd name="connsiteY10" fmla="*/ 8471 h 75746"/>
                <a:gd name="connsiteX11" fmla="*/ 11711 w 47240"/>
                <a:gd name="connsiteY11" fmla="*/ 10119 h 75746"/>
                <a:gd name="connsiteX12" fmla="*/ 498 w 47240"/>
                <a:gd name="connsiteY12" fmla="*/ 15101 h 75746"/>
                <a:gd name="connsiteX13" fmla="*/ 498 w 47240"/>
                <a:gd name="connsiteY13" fmla="*/ 4933 h 75746"/>
                <a:gd name="connsiteX14" fmla="*/ 11861 w 47240"/>
                <a:gd name="connsiteY14" fmla="*/ 1246 h 75746"/>
                <a:gd name="connsiteX15" fmla="*/ 21527 w 47240"/>
                <a:gd name="connsiteY15" fmla="*/ 0 h 75746"/>
                <a:gd name="connsiteX16" fmla="*/ 39966 w 47240"/>
                <a:gd name="connsiteY16" fmla="*/ 5780 h 75746"/>
                <a:gd name="connsiteX17" fmla="*/ 46842 w 47240"/>
                <a:gd name="connsiteY17" fmla="*/ 21227 h 75746"/>
                <a:gd name="connsiteX18" fmla="*/ 45098 w 47240"/>
                <a:gd name="connsiteY18" fmla="*/ 29949 h 75746"/>
                <a:gd name="connsiteX19" fmla="*/ 38869 w 47240"/>
                <a:gd name="connsiteY19" fmla="*/ 39618 h 75746"/>
                <a:gd name="connsiteX20" fmla="*/ 30945 w 47240"/>
                <a:gd name="connsiteY20" fmla="*/ 47983 h 75746"/>
                <a:gd name="connsiteX21" fmla="*/ 12109 w 47240"/>
                <a:gd name="connsiteY21" fmla="*/ 67271 h 7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46">
                  <a:moveTo>
                    <a:pt x="12109" y="67271"/>
                  </a:moveTo>
                  <a:lnTo>
                    <a:pt x="47241" y="67271"/>
                  </a:lnTo>
                  <a:lnTo>
                    <a:pt x="47241" y="75747"/>
                  </a:lnTo>
                  <a:lnTo>
                    <a:pt x="0" y="75747"/>
                  </a:lnTo>
                  <a:lnTo>
                    <a:pt x="0" y="67271"/>
                  </a:lnTo>
                  <a:cubicBezTo>
                    <a:pt x="3821" y="63323"/>
                    <a:pt x="9021" y="58021"/>
                    <a:pt x="15598" y="51378"/>
                  </a:cubicBezTo>
                  <a:cubicBezTo>
                    <a:pt x="22209" y="44698"/>
                    <a:pt x="26362" y="40405"/>
                    <a:pt x="28056" y="38474"/>
                  </a:cubicBezTo>
                  <a:cubicBezTo>
                    <a:pt x="31277" y="34845"/>
                    <a:pt x="33520" y="31794"/>
                    <a:pt x="34783" y="29297"/>
                  </a:cubicBezTo>
                  <a:cubicBezTo>
                    <a:pt x="36079" y="26775"/>
                    <a:pt x="36727" y="24303"/>
                    <a:pt x="36727" y="21879"/>
                  </a:cubicBezTo>
                  <a:cubicBezTo>
                    <a:pt x="36727" y="17930"/>
                    <a:pt x="35332" y="14708"/>
                    <a:pt x="32541" y="12210"/>
                  </a:cubicBezTo>
                  <a:cubicBezTo>
                    <a:pt x="29784" y="9713"/>
                    <a:pt x="26179" y="8471"/>
                    <a:pt x="21727" y="8471"/>
                  </a:cubicBezTo>
                  <a:cubicBezTo>
                    <a:pt x="18571" y="8471"/>
                    <a:pt x="15233" y="9024"/>
                    <a:pt x="11711" y="10119"/>
                  </a:cubicBezTo>
                  <a:cubicBezTo>
                    <a:pt x="8223" y="11214"/>
                    <a:pt x="4485" y="12875"/>
                    <a:pt x="498" y="15101"/>
                  </a:cubicBezTo>
                  <a:lnTo>
                    <a:pt x="498" y="4933"/>
                  </a:lnTo>
                  <a:cubicBezTo>
                    <a:pt x="4552" y="3305"/>
                    <a:pt x="8339" y="2076"/>
                    <a:pt x="11861" y="1246"/>
                  </a:cubicBezTo>
                  <a:cubicBezTo>
                    <a:pt x="15382" y="416"/>
                    <a:pt x="18603" y="0"/>
                    <a:pt x="21527" y="0"/>
                  </a:cubicBezTo>
                  <a:cubicBezTo>
                    <a:pt x="29234" y="0"/>
                    <a:pt x="35381" y="1926"/>
                    <a:pt x="39966" y="5780"/>
                  </a:cubicBezTo>
                  <a:cubicBezTo>
                    <a:pt x="44551" y="9627"/>
                    <a:pt x="46842" y="14781"/>
                    <a:pt x="46842" y="21227"/>
                  </a:cubicBezTo>
                  <a:cubicBezTo>
                    <a:pt x="46842" y="24290"/>
                    <a:pt x="46261" y="27193"/>
                    <a:pt x="45098" y="29949"/>
                  </a:cubicBezTo>
                  <a:cubicBezTo>
                    <a:pt x="43969" y="32667"/>
                    <a:pt x="41892" y="35890"/>
                    <a:pt x="38869" y="39618"/>
                  </a:cubicBezTo>
                  <a:cubicBezTo>
                    <a:pt x="38038" y="40577"/>
                    <a:pt x="35397" y="43370"/>
                    <a:pt x="30945" y="47983"/>
                  </a:cubicBezTo>
                  <a:cubicBezTo>
                    <a:pt x="26493" y="52571"/>
                    <a:pt x="20215" y="58992"/>
                    <a:pt x="12109" y="67271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E19E30E-13F0-6CFF-51B7-8147ACFFAB16}"/>
                </a:ext>
              </a:extLst>
            </p:cNvPr>
            <p:cNvSpPr/>
            <p:nvPr/>
          </p:nvSpPr>
          <p:spPr>
            <a:xfrm>
              <a:off x="4895592" y="4257467"/>
              <a:ext cx="48136" cy="75840"/>
            </a:xfrm>
            <a:custGeom>
              <a:avLst/>
              <a:gdLst>
                <a:gd name="connsiteX0" fmla="*/ 3139 w 48136"/>
                <a:gd name="connsiteY0" fmla="*/ 0 h 75840"/>
                <a:gd name="connsiteX1" fmla="*/ 42655 w 48136"/>
                <a:gd name="connsiteY1" fmla="*/ 0 h 75840"/>
                <a:gd name="connsiteX2" fmla="*/ 42655 w 48136"/>
                <a:gd name="connsiteY2" fmla="*/ 8466 h 75840"/>
                <a:gd name="connsiteX3" fmla="*/ 12358 w 48136"/>
                <a:gd name="connsiteY3" fmla="*/ 8466 h 75840"/>
                <a:gd name="connsiteX4" fmla="*/ 12358 w 48136"/>
                <a:gd name="connsiteY4" fmla="*/ 26709 h 75840"/>
                <a:gd name="connsiteX5" fmla="*/ 16743 w 48136"/>
                <a:gd name="connsiteY5" fmla="*/ 25614 h 75840"/>
                <a:gd name="connsiteX6" fmla="*/ 21129 w 48136"/>
                <a:gd name="connsiteY6" fmla="*/ 25220 h 75840"/>
                <a:gd name="connsiteX7" fmla="*/ 40861 w 48136"/>
                <a:gd name="connsiteY7" fmla="*/ 32035 h 75840"/>
                <a:gd name="connsiteX8" fmla="*/ 48136 w 48136"/>
                <a:gd name="connsiteY8" fmla="*/ 50524 h 75840"/>
                <a:gd name="connsiteX9" fmla="*/ 40662 w 48136"/>
                <a:gd name="connsiteY9" fmla="*/ 69210 h 75840"/>
                <a:gd name="connsiteX10" fmla="*/ 19584 w 48136"/>
                <a:gd name="connsiteY10" fmla="*/ 75840 h 75840"/>
                <a:gd name="connsiteX11" fmla="*/ 10016 w 48136"/>
                <a:gd name="connsiteY11" fmla="*/ 75041 h 75840"/>
                <a:gd name="connsiteX12" fmla="*/ 0 w 48136"/>
                <a:gd name="connsiteY12" fmla="*/ 72654 h 75840"/>
                <a:gd name="connsiteX13" fmla="*/ 0 w 48136"/>
                <a:gd name="connsiteY13" fmla="*/ 62543 h 75840"/>
                <a:gd name="connsiteX14" fmla="*/ 9268 w 48136"/>
                <a:gd name="connsiteY14" fmla="*/ 66172 h 75840"/>
                <a:gd name="connsiteX15" fmla="*/ 19385 w 48136"/>
                <a:gd name="connsiteY15" fmla="*/ 67377 h 75840"/>
                <a:gd name="connsiteX16" fmla="*/ 33038 w 48136"/>
                <a:gd name="connsiteY16" fmla="*/ 62838 h 75840"/>
                <a:gd name="connsiteX17" fmla="*/ 38072 w 48136"/>
                <a:gd name="connsiteY17" fmla="*/ 50524 h 75840"/>
                <a:gd name="connsiteX18" fmla="*/ 33038 w 48136"/>
                <a:gd name="connsiteY18" fmla="*/ 38223 h 75840"/>
                <a:gd name="connsiteX19" fmla="*/ 19385 w 48136"/>
                <a:gd name="connsiteY19" fmla="*/ 33684 h 75840"/>
                <a:gd name="connsiteX20" fmla="*/ 11311 w 48136"/>
                <a:gd name="connsiteY20" fmla="*/ 34582 h 75840"/>
                <a:gd name="connsiteX21" fmla="*/ 3139 w 48136"/>
                <a:gd name="connsiteY21" fmla="*/ 37374 h 75840"/>
                <a:gd name="connsiteX22" fmla="*/ 3139 w 48136"/>
                <a:gd name="connsiteY22" fmla="*/ 0 h 7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0">
                  <a:moveTo>
                    <a:pt x="3139" y="0"/>
                  </a:moveTo>
                  <a:lnTo>
                    <a:pt x="42655" y="0"/>
                  </a:lnTo>
                  <a:lnTo>
                    <a:pt x="42655" y="8466"/>
                  </a:lnTo>
                  <a:lnTo>
                    <a:pt x="12358" y="8466"/>
                  </a:lnTo>
                  <a:lnTo>
                    <a:pt x="12358" y="26709"/>
                  </a:lnTo>
                  <a:cubicBezTo>
                    <a:pt x="13819" y="26204"/>
                    <a:pt x="15281" y="25848"/>
                    <a:pt x="16743" y="25614"/>
                  </a:cubicBezTo>
                  <a:cubicBezTo>
                    <a:pt x="18205" y="25356"/>
                    <a:pt x="19666" y="25220"/>
                    <a:pt x="21129" y="25220"/>
                  </a:cubicBezTo>
                  <a:cubicBezTo>
                    <a:pt x="29433" y="25220"/>
                    <a:pt x="36011" y="27496"/>
                    <a:pt x="40861" y="32035"/>
                  </a:cubicBezTo>
                  <a:cubicBezTo>
                    <a:pt x="45712" y="36587"/>
                    <a:pt x="48136" y="42750"/>
                    <a:pt x="48136" y="50524"/>
                  </a:cubicBezTo>
                  <a:cubicBezTo>
                    <a:pt x="48136" y="58532"/>
                    <a:pt x="45645" y="64769"/>
                    <a:pt x="40662" y="69210"/>
                  </a:cubicBezTo>
                  <a:cubicBezTo>
                    <a:pt x="35679" y="73626"/>
                    <a:pt x="28654" y="75840"/>
                    <a:pt x="19584" y="75840"/>
                  </a:cubicBezTo>
                  <a:cubicBezTo>
                    <a:pt x="16460" y="75840"/>
                    <a:pt x="13272" y="75570"/>
                    <a:pt x="10016" y="75041"/>
                  </a:cubicBezTo>
                  <a:cubicBezTo>
                    <a:pt x="6794" y="74512"/>
                    <a:pt x="3455" y="73725"/>
                    <a:pt x="0" y="72654"/>
                  </a:cubicBezTo>
                  <a:lnTo>
                    <a:pt x="0" y="62543"/>
                  </a:lnTo>
                  <a:cubicBezTo>
                    <a:pt x="2990" y="64166"/>
                    <a:pt x="6079" y="65372"/>
                    <a:pt x="9268" y="66172"/>
                  </a:cubicBezTo>
                  <a:cubicBezTo>
                    <a:pt x="12458" y="66971"/>
                    <a:pt x="15829" y="67377"/>
                    <a:pt x="19385" y="67377"/>
                  </a:cubicBezTo>
                  <a:cubicBezTo>
                    <a:pt x="25132" y="67377"/>
                    <a:pt x="29683" y="65864"/>
                    <a:pt x="33038" y="62838"/>
                  </a:cubicBezTo>
                  <a:cubicBezTo>
                    <a:pt x="36394" y="59812"/>
                    <a:pt x="38072" y="55703"/>
                    <a:pt x="38072" y="50524"/>
                  </a:cubicBezTo>
                  <a:cubicBezTo>
                    <a:pt x="38072" y="45345"/>
                    <a:pt x="36394" y="41237"/>
                    <a:pt x="33038" y="38223"/>
                  </a:cubicBezTo>
                  <a:cubicBezTo>
                    <a:pt x="29683" y="35197"/>
                    <a:pt x="25132" y="33684"/>
                    <a:pt x="19385" y="33684"/>
                  </a:cubicBezTo>
                  <a:cubicBezTo>
                    <a:pt x="16693" y="33684"/>
                    <a:pt x="14001" y="33979"/>
                    <a:pt x="11311" y="34582"/>
                  </a:cubicBezTo>
                  <a:cubicBezTo>
                    <a:pt x="8654" y="35184"/>
                    <a:pt x="5931" y="36107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3FCE74E-25B2-C2C3-EAAB-2CF9A41E3480}"/>
                </a:ext>
              </a:extLst>
            </p:cNvPr>
            <p:cNvSpPr/>
            <p:nvPr/>
          </p:nvSpPr>
          <p:spPr>
            <a:xfrm>
              <a:off x="4730001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48C63BD-E0E7-F717-D56B-3A361B0C819C}"/>
                </a:ext>
              </a:extLst>
            </p:cNvPr>
            <p:cNvSpPr/>
            <p:nvPr/>
          </p:nvSpPr>
          <p:spPr>
            <a:xfrm>
              <a:off x="4799117" y="3933799"/>
              <a:ext cx="10515" cy="12656"/>
            </a:xfrm>
            <a:custGeom>
              <a:avLst/>
              <a:gdLst>
                <a:gd name="connsiteX0" fmla="*/ 0 w 10515"/>
                <a:gd name="connsiteY0" fmla="*/ 0 h 12656"/>
                <a:gd name="connsiteX1" fmla="*/ 10515 w 10515"/>
                <a:gd name="connsiteY1" fmla="*/ 0 h 12656"/>
                <a:gd name="connsiteX2" fmla="*/ 10515 w 10515"/>
                <a:gd name="connsiteY2" fmla="*/ 12657 h 12656"/>
                <a:gd name="connsiteX3" fmla="*/ 0 w 10515"/>
                <a:gd name="connsiteY3" fmla="*/ 12657 h 12656"/>
                <a:gd name="connsiteX4" fmla="*/ 0 w 10515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6">
                  <a:moveTo>
                    <a:pt x="0" y="0"/>
                  </a:moveTo>
                  <a:lnTo>
                    <a:pt x="10515" y="0"/>
                  </a:lnTo>
                  <a:lnTo>
                    <a:pt x="10515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34B591CF-CA9D-48D7-B6CE-811C3417268A}"/>
                </a:ext>
              </a:extLst>
            </p:cNvPr>
            <p:cNvSpPr/>
            <p:nvPr/>
          </p:nvSpPr>
          <p:spPr>
            <a:xfrm>
              <a:off x="4828519" y="3872057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8 w 48136"/>
                <a:gd name="connsiteY6" fmla="*/ 25215 h 75844"/>
                <a:gd name="connsiteX7" fmla="*/ 40861 w 48136"/>
                <a:gd name="connsiteY7" fmla="*/ 32041 h 75844"/>
                <a:gd name="connsiteX8" fmla="*/ 48136 w 48136"/>
                <a:gd name="connsiteY8" fmla="*/ 50529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4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4 w 48136"/>
                <a:gd name="connsiteY15" fmla="*/ 67372 h 75844"/>
                <a:gd name="connsiteX16" fmla="*/ 33038 w 48136"/>
                <a:gd name="connsiteY16" fmla="*/ 62838 h 75844"/>
                <a:gd name="connsiteX17" fmla="*/ 38070 w 48136"/>
                <a:gd name="connsiteY17" fmla="*/ 50529 h 75844"/>
                <a:gd name="connsiteX18" fmla="*/ 33038 w 48136"/>
                <a:gd name="connsiteY18" fmla="*/ 38220 h 75844"/>
                <a:gd name="connsiteX19" fmla="*/ 19384 w 48136"/>
                <a:gd name="connsiteY19" fmla="*/ 33686 h 75844"/>
                <a:gd name="connsiteX20" fmla="*/ 11311 w 48136"/>
                <a:gd name="connsiteY20" fmla="*/ 34583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8" y="25215"/>
                  </a:cubicBezTo>
                  <a:cubicBezTo>
                    <a:pt x="29433" y="25215"/>
                    <a:pt x="36011" y="27491"/>
                    <a:pt x="40861" y="32041"/>
                  </a:cubicBezTo>
                  <a:cubicBezTo>
                    <a:pt x="45712" y="36593"/>
                    <a:pt x="48136" y="42756"/>
                    <a:pt x="48136" y="50529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3" y="74514"/>
                    <a:pt x="3454" y="73717"/>
                    <a:pt x="0" y="72654"/>
                  </a:cubicBezTo>
                  <a:lnTo>
                    <a:pt x="0" y="62539"/>
                  </a:lnTo>
                  <a:cubicBezTo>
                    <a:pt x="2989" y="64166"/>
                    <a:pt x="6078" y="65379"/>
                    <a:pt x="9268" y="66176"/>
                  </a:cubicBezTo>
                  <a:cubicBezTo>
                    <a:pt x="12458" y="66974"/>
                    <a:pt x="15829" y="67372"/>
                    <a:pt x="19384" y="67372"/>
                  </a:cubicBezTo>
                  <a:cubicBezTo>
                    <a:pt x="25132" y="67372"/>
                    <a:pt x="29683" y="65860"/>
                    <a:pt x="33038" y="62838"/>
                  </a:cubicBezTo>
                  <a:cubicBezTo>
                    <a:pt x="36392" y="59815"/>
                    <a:pt x="38070" y="55712"/>
                    <a:pt x="38070" y="50529"/>
                  </a:cubicBezTo>
                  <a:cubicBezTo>
                    <a:pt x="38070" y="45347"/>
                    <a:pt x="36392" y="41244"/>
                    <a:pt x="33038" y="38220"/>
                  </a:cubicBezTo>
                  <a:cubicBezTo>
                    <a:pt x="29683" y="35198"/>
                    <a:pt x="25132" y="33686"/>
                    <a:pt x="19384" y="33686"/>
                  </a:cubicBezTo>
                  <a:cubicBezTo>
                    <a:pt x="16693" y="33686"/>
                    <a:pt x="14001" y="33985"/>
                    <a:pt x="11311" y="34583"/>
                  </a:cubicBezTo>
                  <a:cubicBezTo>
                    <a:pt x="8653" y="35181"/>
                    <a:pt x="5929" y="36111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3124341D-61AB-5DCE-1095-40531A380A32}"/>
                </a:ext>
              </a:extLst>
            </p:cNvPr>
            <p:cNvSpPr/>
            <p:nvPr/>
          </p:nvSpPr>
          <p:spPr>
            <a:xfrm>
              <a:off x="4892303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AFB2590-D4C6-265E-66D7-5AAB4B52366E}"/>
                </a:ext>
              </a:extLst>
            </p:cNvPr>
            <p:cNvSpPr/>
            <p:nvPr/>
          </p:nvSpPr>
          <p:spPr>
            <a:xfrm>
              <a:off x="4732144" y="3485304"/>
              <a:ext cx="51425" cy="77188"/>
            </a:xfrm>
            <a:custGeom>
              <a:avLst/>
              <a:gdLst>
                <a:gd name="connsiteX0" fmla="*/ 25714 w 51425"/>
                <a:gd name="connsiteY0" fmla="*/ 7973 h 77188"/>
                <a:gd name="connsiteX1" fmla="*/ 14003 w 51425"/>
                <a:gd name="connsiteY1" fmla="*/ 15646 h 77188"/>
                <a:gd name="connsiteX2" fmla="*/ 10115 w 51425"/>
                <a:gd name="connsiteY2" fmla="*/ 38619 h 77188"/>
                <a:gd name="connsiteX3" fmla="*/ 14003 w 51425"/>
                <a:gd name="connsiteY3" fmla="*/ 61592 h 77188"/>
                <a:gd name="connsiteX4" fmla="*/ 25714 w 51425"/>
                <a:gd name="connsiteY4" fmla="*/ 69216 h 77188"/>
                <a:gd name="connsiteX5" fmla="*/ 37423 w 51425"/>
                <a:gd name="connsiteY5" fmla="*/ 61592 h 77188"/>
                <a:gd name="connsiteX6" fmla="*/ 41361 w 51425"/>
                <a:gd name="connsiteY6" fmla="*/ 38619 h 77188"/>
                <a:gd name="connsiteX7" fmla="*/ 37423 w 51425"/>
                <a:gd name="connsiteY7" fmla="*/ 15646 h 77188"/>
                <a:gd name="connsiteX8" fmla="*/ 25714 w 51425"/>
                <a:gd name="connsiteY8" fmla="*/ 7973 h 77188"/>
                <a:gd name="connsiteX9" fmla="*/ 25714 w 51425"/>
                <a:gd name="connsiteY9" fmla="*/ 0 h 77188"/>
                <a:gd name="connsiteX10" fmla="*/ 44799 w 51425"/>
                <a:gd name="connsiteY10" fmla="*/ 9916 h 77188"/>
                <a:gd name="connsiteX11" fmla="*/ 51426 w 51425"/>
                <a:gd name="connsiteY11" fmla="*/ 38619 h 77188"/>
                <a:gd name="connsiteX12" fmla="*/ 44799 w 51425"/>
                <a:gd name="connsiteY12" fmla="*/ 67322 h 77188"/>
                <a:gd name="connsiteX13" fmla="*/ 25714 w 51425"/>
                <a:gd name="connsiteY13" fmla="*/ 77189 h 77188"/>
                <a:gd name="connsiteX14" fmla="*/ 6578 w 51425"/>
                <a:gd name="connsiteY14" fmla="*/ 67322 h 77188"/>
                <a:gd name="connsiteX15" fmla="*/ 0 w 51425"/>
                <a:gd name="connsiteY15" fmla="*/ 38619 h 77188"/>
                <a:gd name="connsiteX16" fmla="*/ 6578 w 51425"/>
                <a:gd name="connsiteY16" fmla="*/ 9916 h 77188"/>
                <a:gd name="connsiteX17" fmla="*/ 25714 w 51425"/>
                <a:gd name="connsiteY17" fmla="*/ 0 h 7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8">
                  <a:moveTo>
                    <a:pt x="25714" y="7973"/>
                  </a:moveTo>
                  <a:cubicBezTo>
                    <a:pt x="20531" y="7973"/>
                    <a:pt x="16627" y="10530"/>
                    <a:pt x="14003" y="15646"/>
                  </a:cubicBezTo>
                  <a:cubicBezTo>
                    <a:pt x="11411" y="20729"/>
                    <a:pt x="10115" y="28387"/>
                    <a:pt x="10115" y="38619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19"/>
                  </a:cubicBezTo>
                  <a:cubicBezTo>
                    <a:pt x="41361" y="28387"/>
                    <a:pt x="40048" y="20729"/>
                    <a:pt x="37423" y="15646"/>
                  </a:cubicBezTo>
                  <a:cubicBezTo>
                    <a:pt x="34833" y="10530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5"/>
                    <a:pt x="44799" y="9916"/>
                  </a:cubicBezTo>
                  <a:cubicBezTo>
                    <a:pt x="49217" y="16494"/>
                    <a:pt x="51426" y="26062"/>
                    <a:pt x="51426" y="38619"/>
                  </a:cubicBezTo>
                  <a:cubicBezTo>
                    <a:pt x="51426" y="51143"/>
                    <a:pt x="49217" y="60711"/>
                    <a:pt x="44799" y="67322"/>
                  </a:cubicBezTo>
                  <a:cubicBezTo>
                    <a:pt x="40414" y="73899"/>
                    <a:pt x="34051" y="77189"/>
                    <a:pt x="25714" y="77189"/>
                  </a:cubicBezTo>
                  <a:cubicBezTo>
                    <a:pt x="17374" y="77189"/>
                    <a:pt x="10996" y="73899"/>
                    <a:pt x="6578" y="67322"/>
                  </a:cubicBezTo>
                  <a:cubicBezTo>
                    <a:pt x="2192" y="60711"/>
                    <a:pt x="0" y="51143"/>
                    <a:pt x="0" y="38619"/>
                  </a:cubicBezTo>
                  <a:cubicBezTo>
                    <a:pt x="0" y="26062"/>
                    <a:pt x="2192" y="16494"/>
                    <a:pt x="6578" y="9916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A8417F1-EB9E-CEB2-A986-3B9706DA12EA}"/>
                </a:ext>
              </a:extLst>
            </p:cNvPr>
            <p:cNvSpPr/>
            <p:nvPr/>
          </p:nvSpPr>
          <p:spPr>
            <a:xfrm>
              <a:off x="4801260" y="3548390"/>
              <a:ext cx="10513" cy="12656"/>
            </a:xfrm>
            <a:custGeom>
              <a:avLst/>
              <a:gdLst>
                <a:gd name="connsiteX0" fmla="*/ 0 w 10513"/>
                <a:gd name="connsiteY0" fmla="*/ 0 h 12656"/>
                <a:gd name="connsiteX1" fmla="*/ 10514 w 10513"/>
                <a:gd name="connsiteY1" fmla="*/ 0 h 12656"/>
                <a:gd name="connsiteX2" fmla="*/ 10514 w 10513"/>
                <a:gd name="connsiteY2" fmla="*/ 12657 h 12656"/>
                <a:gd name="connsiteX3" fmla="*/ 0 w 10513"/>
                <a:gd name="connsiteY3" fmla="*/ 12657 h 12656"/>
                <a:gd name="connsiteX4" fmla="*/ 0 w 10513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6">
                  <a:moveTo>
                    <a:pt x="0" y="0"/>
                  </a:moveTo>
                  <a:lnTo>
                    <a:pt x="10514" y="0"/>
                  </a:lnTo>
                  <a:lnTo>
                    <a:pt x="10514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94631C5F-E501-D8E8-05BF-A0DC37F3EBD6}"/>
                </a:ext>
              </a:extLst>
            </p:cNvPr>
            <p:cNvSpPr/>
            <p:nvPr/>
          </p:nvSpPr>
          <p:spPr>
            <a:xfrm>
              <a:off x="4831160" y="3486648"/>
              <a:ext cx="47837" cy="74398"/>
            </a:xfrm>
            <a:custGeom>
              <a:avLst/>
              <a:gdLst>
                <a:gd name="connsiteX0" fmla="*/ 0 w 47837"/>
                <a:gd name="connsiteY0" fmla="*/ 0 h 74398"/>
                <a:gd name="connsiteX1" fmla="*/ 47838 w 47837"/>
                <a:gd name="connsiteY1" fmla="*/ 0 h 74398"/>
                <a:gd name="connsiteX2" fmla="*/ 47838 w 47837"/>
                <a:gd name="connsiteY2" fmla="*/ 4286 h 74398"/>
                <a:gd name="connsiteX3" fmla="*/ 20829 w 47837"/>
                <a:gd name="connsiteY3" fmla="*/ 74399 h 74398"/>
                <a:gd name="connsiteX4" fmla="*/ 10315 w 47837"/>
                <a:gd name="connsiteY4" fmla="*/ 74399 h 74398"/>
                <a:gd name="connsiteX5" fmla="*/ 35728 w 47837"/>
                <a:gd name="connsiteY5" fmla="*/ 8472 h 74398"/>
                <a:gd name="connsiteX6" fmla="*/ 0 w 47837"/>
                <a:gd name="connsiteY6" fmla="*/ 8472 h 74398"/>
                <a:gd name="connsiteX7" fmla="*/ 0 w 47837"/>
                <a:gd name="connsiteY7" fmla="*/ 0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37" h="74398">
                  <a:moveTo>
                    <a:pt x="0" y="0"/>
                  </a:moveTo>
                  <a:lnTo>
                    <a:pt x="47838" y="0"/>
                  </a:lnTo>
                  <a:lnTo>
                    <a:pt x="47838" y="4286"/>
                  </a:lnTo>
                  <a:lnTo>
                    <a:pt x="20829" y="74399"/>
                  </a:lnTo>
                  <a:lnTo>
                    <a:pt x="10315" y="74399"/>
                  </a:lnTo>
                  <a:lnTo>
                    <a:pt x="35728" y="8472"/>
                  </a:lnTo>
                  <a:lnTo>
                    <a:pt x="0" y="8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9E51655C-09F5-4FBD-3165-E28BBF6D00A8}"/>
                </a:ext>
              </a:extLst>
            </p:cNvPr>
            <p:cNvSpPr/>
            <p:nvPr/>
          </p:nvSpPr>
          <p:spPr>
            <a:xfrm>
              <a:off x="4895592" y="3486648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9 w 48136"/>
                <a:gd name="connsiteY6" fmla="*/ 25215 h 75844"/>
                <a:gd name="connsiteX7" fmla="*/ 40861 w 48136"/>
                <a:gd name="connsiteY7" fmla="*/ 32043 h 75844"/>
                <a:gd name="connsiteX8" fmla="*/ 48136 w 48136"/>
                <a:gd name="connsiteY8" fmla="*/ 50530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6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5 w 48136"/>
                <a:gd name="connsiteY15" fmla="*/ 67373 h 75844"/>
                <a:gd name="connsiteX16" fmla="*/ 33038 w 48136"/>
                <a:gd name="connsiteY16" fmla="*/ 62838 h 75844"/>
                <a:gd name="connsiteX17" fmla="*/ 38072 w 48136"/>
                <a:gd name="connsiteY17" fmla="*/ 50530 h 75844"/>
                <a:gd name="connsiteX18" fmla="*/ 33038 w 48136"/>
                <a:gd name="connsiteY18" fmla="*/ 38222 h 75844"/>
                <a:gd name="connsiteX19" fmla="*/ 19385 w 48136"/>
                <a:gd name="connsiteY19" fmla="*/ 33686 h 75844"/>
                <a:gd name="connsiteX20" fmla="*/ 11311 w 48136"/>
                <a:gd name="connsiteY20" fmla="*/ 34584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9" y="25215"/>
                  </a:cubicBezTo>
                  <a:cubicBezTo>
                    <a:pt x="29433" y="25215"/>
                    <a:pt x="36011" y="27491"/>
                    <a:pt x="40861" y="32043"/>
                  </a:cubicBezTo>
                  <a:cubicBezTo>
                    <a:pt x="45712" y="36593"/>
                    <a:pt x="48136" y="42756"/>
                    <a:pt x="48136" y="50530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4" y="74516"/>
                    <a:pt x="3455" y="73718"/>
                    <a:pt x="0" y="72656"/>
                  </a:cubicBezTo>
                  <a:lnTo>
                    <a:pt x="0" y="62539"/>
                  </a:lnTo>
                  <a:cubicBezTo>
                    <a:pt x="2990" y="64166"/>
                    <a:pt x="6079" y="65379"/>
                    <a:pt x="9268" y="66176"/>
                  </a:cubicBezTo>
                  <a:cubicBezTo>
                    <a:pt x="12458" y="66975"/>
                    <a:pt x="15829" y="67373"/>
                    <a:pt x="19385" y="67373"/>
                  </a:cubicBezTo>
                  <a:cubicBezTo>
                    <a:pt x="25132" y="67373"/>
                    <a:pt x="29683" y="65862"/>
                    <a:pt x="33038" y="62838"/>
                  </a:cubicBezTo>
                  <a:cubicBezTo>
                    <a:pt x="36394" y="59815"/>
                    <a:pt x="38072" y="55713"/>
                    <a:pt x="38072" y="50530"/>
                  </a:cubicBezTo>
                  <a:cubicBezTo>
                    <a:pt x="38072" y="45348"/>
                    <a:pt x="36394" y="41244"/>
                    <a:pt x="33038" y="38222"/>
                  </a:cubicBezTo>
                  <a:cubicBezTo>
                    <a:pt x="29683" y="35198"/>
                    <a:pt x="25132" y="33686"/>
                    <a:pt x="19385" y="33686"/>
                  </a:cubicBezTo>
                  <a:cubicBezTo>
                    <a:pt x="16693" y="33686"/>
                    <a:pt x="14001" y="33985"/>
                    <a:pt x="11311" y="34584"/>
                  </a:cubicBezTo>
                  <a:cubicBezTo>
                    <a:pt x="8654" y="35182"/>
                    <a:pt x="5931" y="36112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05408EF-D495-DA22-14C7-97B5489B18B5}"/>
                </a:ext>
              </a:extLst>
            </p:cNvPr>
            <p:cNvSpPr/>
            <p:nvPr/>
          </p:nvSpPr>
          <p:spPr>
            <a:xfrm>
              <a:off x="4734486" y="3101240"/>
              <a:ext cx="44300" cy="74398"/>
            </a:xfrm>
            <a:custGeom>
              <a:avLst/>
              <a:gdLst>
                <a:gd name="connsiteX0" fmla="*/ 1445 w 44300"/>
                <a:gd name="connsiteY0" fmla="*/ 65927 h 74398"/>
                <a:gd name="connsiteX1" fmla="*/ 17890 w 44300"/>
                <a:gd name="connsiteY1" fmla="*/ 65927 h 74398"/>
                <a:gd name="connsiteX2" fmla="*/ 17890 w 44300"/>
                <a:gd name="connsiteY2" fmla="*/ 9169 h 74398"/>
                <a:gd name="connsiteX3" fmla="*/ 0 w 44300"/>
                <a:gd name="connsiteY3" fmla="*/ 12757 h 74398"/>
                <a:gd name="connsiteX4" fmla="*/ 0 w 44300"/>
                <a:gd name="connsiteY4" fmla="*/ 3588 h 74398"/>
                <a:gd name="connsiteX5" fmla="*/ 17790 w 44300"/>
                <a:gd name="connsiteY5" fmla="*/ 0 h 74398"/>
                <a:gd name="connsiteX6" fmla="*/ 27856 w 44300"/>
                <a:gd name="connsiteY6" fmla="*/ 0 h 74398"/>
                <a:gd name="connsiteX7" fmla="*/ 27856 w 44300"/>
                <a:gd name="connsiteY7" fmla="*/ 65927 h 74398"/>
                <a:gd name="connsiteX8" fmla="*/ 44301 w 44300"/>
                <a:gd name="connsiteY8" fmla="*/ 65927 h 74398"/>
                <a:gd name="connsiteX9" fmla="*/ 44301 w 44300"/>
                <a:gd name="connsiteY9" fmla="*/ 74399 h 74398"/>
                <a:gd name="connsiteX10" fmla="*/ 1445 w 44300"/>
                <a:gd name="connsiteY10" fmla="*/ 74399 h 74398"/>
                <a:gd name="connsiteX11" fmla="*/ 1445 w 44300"/>
                <a:gd name="connsiteY11" fmla="*/ 65927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0" h="74398">
                  <a:moveTo>
                    <a:pt x="1445" y="65927"/>
                  </a:moveTo>
                  <a:lnTo>
                    <a:pt x="17890" y="65927"/>
                  </a:lnTo>
                  <a:lnTo>
                    <a:pt x="17890" y="9169"/>
                  </a:lnTo>
                  <a:lnTo>
                    <a:pt x="0" y="12757"/>
                  </a:lnTo>
                  <a:lnTo>
                    <a:pt x="0" y="3588"/>
                  </a:lnTo>
                  <a:lnTo>
                    <a:pt x="17790" y="0"/>
                  </a:lnTo>
                  <a:lnTo>
                    <a:pt x="27856" y="0"/>
                  </a:lnTo>
                  <a:lnTo>
                    <a:pt x="27856" y="65927"/>
                  </a:lnTo>
                  <a:lnTo>
                    <a:pt x="44301" y="65927"/>
                  </a:lnTo>
                  <a:lnTo>
                    <a:pt x="44301" y="74399"/>
                  </a:lnTo>
                  <a:lnTo>
                    <a:pt x="1445" y="74399"/>
                  </a:lnTo>
                  <a:lnTo>
                    <a:pt x="1445" y="65927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00DA4B3-BC16-9A61-0C83-C8CD2E0015E2}"/>
                </a:ext>
              </a:extLst>
            </p:cNvPr>
            <p:cNvSpPr/>
            <p:nvPr/>
          </p:nvSpPr>
          <p:spPr>
            <a:xfrm>
              <a:off x="4799117" y="3162981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3D49280-C37B-BCB0-8CB5-51E39F28913C}"/>
                </a:ext>
              </a:extLst>
            </p:cNvPr>
            <p:cNvSpPr/>
            <p:nvPr/>
          </p:nvSpPr>
          <p:spPr>
            <a:xfrm>
              <a:off x="4827372" y="3099894"/>
              <a:ext cx="51425" cy="77189"/>
            </a:xfrm>
            <a:custGeom>
              <a:avLst/>
              <a:gdLst>
                <a:gd name="connsiteX0" fmla="*/ 25712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2 w 51425"/>
                <a:gd name="connsiteY4" fmla="*/ 69216 h 77189"/>
                <a:gd name="connsiteX5" fmla="*/ 37423 w 51425"/>
                <a:gd name="connsiteY5" fmla="*/ 61592 h 77189"/>
                <a:gd name="connsiteX6" fmla="*/ 41360 w 51425"/>
                <a:gd name="connsiteY6" fmla="*/ 38620 h 77189"/>
                <a:gd name="connsiteX7" fmla="*/ 37423 w 51425"/>
                <a:gd name="connsiteY7" fmla="*/ 15647 h 77189"/>
                <a:gd name="connsiteX8" fmla="*/ 25712 w 51425"/>
                <a:gd name="connsiteY8" fmla="*/ 7973 h 77189"/>
                <a:gd name="connsiteX9" fmla="*/ 25712 w 51425"/>
                <a:gd name="connsiteY9" fmla="*/ 0 h 77189"/>
                <a:gd name="connsiteX10" fmla="*/ 44798 w 51425"/>
                <a:gd name="connsiteY10" fmla="*/ 9917 h 77189"/>
                <a:gd name="connsiteX11" fmla="*/ 51426 w 51425"/>
                <a:gd name="connsiteY11" fmla="*/ 38620 h 77189"/>
                <a:gd name="connsiteX12" fmla="*/ 44798 w 51425"/>
                <a:gd name="connsiteY12" fmla="*/ 67323 h 77189"/>
                <a:gd name="connsiteX13" fmla="*/ 25712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2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2" y="7973"/>
                  </a:moveTo>
                  <a:cubicBezTo>
                    <a:pt x="20530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0" y="69216"/>
                    <a:pt x="25712" y="69216"/>
                  </a:cubicBezTo>
                  <a:cubicBezTo>
                    <a:pt x="30928" y="69216"/>
                    <a:pt x="34831" y="66675"/>
                    <a:pt x="37423" y="61592"/>
                  </a:cubicBezTo>
                  <a:cubicBezTo>
                    <a:pt x="40047" y="56476"/>
                    <a:pt x="41360" y="48818"/>
                    <a:pt x="41360" y="38620"/>
                  </a:cubicBezTo>
                  <a:cubicBezTo>
                    <a:pt x="41360" y="28387"/>
                    <a:pt x="40047" y="20730"/>
                    <a:pt x="37423" y="15647"/>
                  </a:cubicBezTo>
                  <a:cubicBezTo>
                    <a:pt x="34831" y="10531"/>
                    <a:pt x="30928" y="7973"/>
                    <a:pt x="25712" y="7973"/>
                  </a:cubicBezTo>
                  <a:moveTo>
                    <a:pt x="25712" y="0"/>
                  </a:moveTo>
                  <a:cubicBezTo>
                    <a:pt x="34051" y="0"/>
                    <a:pt x="40412" y="3306"/>
                    <a:pt x="44798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8" y="67323"/>
                  </a:cubicBezTo>
                  <a:cubicBezTo>
                    <a:pt x="40412" y="73900"/>
                    <a:pt x="34051" y="77190"/>
                    <a:pt x="25712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850BE13C-47FA-99BA-E1D2-1FEBE4E345F1}"/>
                </a:ext>
              </a:extLst>
            </p:cNvPr>
            <p:cNvSpPr/>
            <p:nvPr/>
          </p:nvSpPr>
          <p:spPr>
            <a:xfrm>
              <a:off x="4892303" y="3099894"/>
              <a:ext cx="51425" cy="77189"/>
            </a:xfrm>
            <a:custGeom>
              <a:avLst/>
              <a:gdLst>
                <a:gd name="connsiteX0" fmla="*/ 25714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3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3"/>
                  </a:moveTo>
                  <a:cubicBezTo>
                    <a:pt x="20531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20"/>
                  </a:cubicBezTo>
                  <a:cubicBezTo>
                    <a:pt x="41361" y="28387"/>
                    <a:pt x="40048" y="20730"/>
                    <a:pt x="37423" y="15647"/>
                  </a:cubicBezTo>
                  <a:cubicBezTo>
                    <a:pt x="34833" y="10531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3" y="0"/>
                    <a:pt x="40414" y="3306"/>
                    <a:pt x="44799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66FBEFD3-D2AA-345A-0619-44696B9D613B}"/>
                </a:ext>
              </a:extLst>
            </p:cNvPr>
            <p:cNvSpPr/>
            <p:nvPr/>
          </p:nvSpPr>
          <p:spPr>
            <a:xfrm>
              <a:off x="4611774" y="3960915"/>
              <a:ext cx="75028" cy="61659"/>
            </a:xfrm>
            <a:custGeom>
              <a:avLst/>
              <a:gdLst>
                <a:gd name="connsiteX0" fmla="*/ 18844 w 75028"/>
                <a:gd name="connsiteY0" fmla="*/ 0 h 61659"/>
                <a:gd name="connsiteX1" fmla="*/ 35382 w 75028"/>
                <a:gd name="connsiteY1" fmla="*/ 4265 h 61659"/>
                <a:gd name="connsiteX2" fmla="*/ 48521 w 75028"/>
                <a:gd name="connsiteY2" fmla="*/ 15097 h 61659"/>
                <a:gd name="connsiteX3" fmla="*/ 53477 w 75028"/>
                <a:gd name="connsiteY3" fmla="*/ 28467 h 61659"/>
                <a:gd name="connsiteX4" fmla="*/ 51287 w 75028"/>
                <a:gd name="connsiteY4" fmla="*/ 35209 h 61659"/>
                <a:gd name="connsiteX5" fmla="*/ 45870 w 75028"/>
                <a:gd name="connsiteY5" fmla="*/ 39300 h 61659"/>
                <a:gd name="connsiteX6" fmla="*/ 59182 w 75028"/>
                <a:gd name="connsiteY6" fmla="*/ 42758 h 61659"/>
                <a:gd name="connsiteX7" fmla="*/ 69497 w 75028"/>
                <a:gd name="connsiteY7" fmla="*/ 45121 h 61659"/>
                <a:gd name="connsiteX8" fmla="*/ 70246 w 75028"/>
                <a:gd name="connsiteY8" fmla="*/ 45006 h 61659"/>
                <a:gd name="connsiteX9" fmla="*/ 70764 w 75028"/>
                <a:gd name="connsiteY9" fmla="*/ 44372 h 61659"/>
                <a:gd name="connsiteX10" fmla="*/ 71225 w 75028"/>
                <a:gd name="connsiteY10" fmla="*/ 42585 h 61659"/>
                <a:gd name="connsiteX11" fmla="*/ 71398 w 75028"/>
                <a:gd name="connsiteY11" fmla="*/ 39186 h 61659"/>
                <a:gd name="connsiteX12" fmla="*/ 71398 w 75028"/>
                <a:gd name="connsiteY12" fmla="*/ 37688 h 61659"/>
                <a:gd name="connsiteX13" fmla="*/ 71744 w 75028"/>
                <a:gd name="connsiteY13" fmla="*/ 36823 h 61659"/>
                <a:gd name="connsiteX14" fmla="*/ 72666 w 75028"/>
                <a:gd name="connsiteY14" fmla="*/ 36362 h 61659"/>
                <a:gd name="connsiteX15" fmla="*/ 75028 w 75028"/>
                <a:gd name="connsiteY15" fmla="*/ 38493 h 61659"/>
                <a:gd name="connsiteX16" fmla="*/ 74856 w 75028"/>
                <a:gd name="connsiteY16" fmla="*/ 44314 h 61659"/>
                <a:gd name="connsiteX17" fmla="*/ 74682 w 75028"/>
                <a:gd name="connsiteY17" fmla="*/ 50192 h 61659"/>
                <a:gd name="connsiteX18" fmla="*/ 74856 w 75028"/>
                <a:gd name="connsiteY18" fmla="*/ 55205 h 61659"/>
                <a:gd name="connsiteX19" fmla="*/ 75028 w 75028"/>
                <a:gd name="connsiteY19" fmla="*/ 60103 h 61659"/>
                <a:gd name="connsiteX20" fmla="*/ 73646 w 75028"/>
                <a:gd name="connsiteY20" fmla="*/ 61659 h 61659"/>
                <a:gd name="connsiteX21" fmla="*/ 72320 w 75028"/>
                <a:gd name="connsiteY21" fmla="*/ 61429 h 61659"/>
                <a:gd name="connsiteX22" fmla="*/ 71629 w 75028"/>
                <a:gd name="connsiteY22" fmla="*/ 60795 h 61659"/>
                <a:gd name="connsiteX23" fmla="*/ 71398 w 75028"/>
                <a:gd name="connsiteY23" fmla="*/ 59931 h 61659"/>
                <a:gd name="connsiteX24" fmla="*/ 71398 w 75028"/>
                <a:gd name="connsiteY24" fmla="*/ 58894 h 61659"/>
                <a:gd name="connsiteX25" fmla="*/ 70937 w 75028"/>
                <a:gd name="connsiteY25" fmla="*/ 55090 h 61659"/>
                <a:gd name="connsiteX26" fmla="*/ 69669 w 75028"/>
                <a:gd name="connsiteY26" fmla="*/ 53534 h 61659"/>
                <a:gd name="connsiteX27" fmla="*/ 66558 w 75028"/>
                <a:gd name="connsiteY27" fmla="*/ 52555 h 61659"/>
                <a:gd name="connsiteX28" fmla="*/ 14003 w 75028"/>
                <a:gd name="connsiteY28" fmla="*/ 39300 h 61659"/>
                <a:gd name="connsiteX29" fmla="*/ 8010 w 75028"/>
                <a:gd name="connsiteY29" fmla="*/ 38493 h 61659"/>
                <a:gd name="connsiteX30" fmla="*/ 3746 w 75028"/>
                <a:gd name="connsiteY30" fmla="*/ 39474 h 61659"/>
                <a:gd name="connsiteX31" fmla="*/ 2593 w 75028"/>
                <a:gd name="connsiteY31" fmla="*/ 42181 h 61659"/>
                <a:gd name="connsiteX32" fmla="*/ 6166 w 75028"/>
                <a:gd name="connsiteY32" fmla="*/ 47138 h 61659"/>
                <a:gd name="connsiteX33" fmla="*/ 16654 w 75028"/>
                <a:gd name="connsiteY33" fmla="*/ 50768 h 61659"/>
                <a:gd name="connsiteX34" fmla="*/ 18959 w 75028"/>
                <a:gd name="connsiteY34" fmla="*/ 51633 h 61659"/>
                <a:gd name="connsiteX35" fmla="*/ 19362 w 75028"/>
                <a:gd name="connsiteY35" fmla="*/ 52785 h 61659"/>
                <a:gd name="connsiteX36" fmla="*/ 18152 w 75028"/>
                <a:gd name="connsiteY36" fmla="*/ 54226 h 61659"/>
                <a:gd name="connsiteX37" fmla="*/ 16020 w 75028"/>
                <a:gd name="connsiteY37" fmla="*/ 53764 h 61659"/>
                <a:gd name="connsiteX38" fmla="*/ 11352 w 75028"/>
                <a:gd name="connsiteY38" fmla="*/ 52440 h 61659"/>
                <a:gd name="connsiteX39" fmla="*/ 6742 w 75028"/>
                <a:gd name="connsiteY39" fmla="*/ 50538 h 61659"/>
                <a:gd name="connsiteX40" fmla="*/ 4725 w 75028"/>
                <a:gd name="connsiteY40" fmla="*/ 49443 h 61659"/>
                <a:gd name="connsiteX41" fmla="*/ 2651 w 75028"/>
                <a:gd name="connsiteY41" fmla="*/ 47887 h 61659"/>
                <a:gd name="connsiteX42" fmla="*/ 692 w 75028"/>
                <a:gd name="connsiteY42" fmla="*/ 45236 h 61659"/>
                <a:gd name="connsiteX43" fmla="*/ 0 w 75028"/>
                <a:gd name="connsiteY43" fmla="*/ 41779 h 61659"/>
                <a:gd name="connsiteX44" fmla="*/ 2190 w 75028"/>
                <a:gd name="connsiteY44" fmla="*/ 35037 h 61659"/>
                <a:gd name="connsiteX45" fmla="*/ 8817 w 75028"/>
                <a:gd name="connsiteY45" fmla="*/ 31175 h 61659"/>
                <a:gd name="connsiteX46" fmla="*/ 2478 w 75028"/>
                <a:gd name="connsiteY46" fmla="*/ 23857 h 61659"/>
                <a:gd name="connsiteX47" fmla="*/ 0 w 75028"/>
                <a:gd name="connsiteY47" fmla="*/ 15732 h 61659"/>
                <a:gd name="connsiteX48" fmla="*/ 5302 w 75028"/>
                <a:gd name="connsiteY48" fmla="*/ 4495 h 61659"/>
                <a:gd name="connsiteX49" fmla="*/ 18844 w 75028"/>
                <a:gd name="connsiteY49" fmla="*/ 0 h 61659"/>
                <a:gd name="connsiteX50" fmla="*/ 13657 w 75028"/>
                <a:gd name="connsiteY50" fmla="*/ 8529 h 61659"/>
                <a:gd name="connsiteX51" fmla="*/ 5532 w 75028"/>
                <a:gd name="connsiteY51" fmla="*/ 10546 h 61659"/>
                <a:gd name="connsiteX52" fmla="*/ 2593 w 75028"/>
                <a:gd name="connsiteY52" fmla="*/ 16078 h 61659"/>
                <a:gd name="connsiteX53" fmla="*/ 7088 w 75028"/>
                <a:gd name="connsiteY53" fmla="*/ 25643 h 61659"/>
                <a:gd name="connsiteX54" fmla="*/ 15328 w 75028"/>
                <a:gd name="connsiteY54" fmla="*/ 31752 h 61659"/>
                <a:gd name="connsiteX55" fmla="*/ 38436 w 75028"/>
                <a:gd name="connsiteY55" fmla="*/ 37572 h 61659"/>
                <a:gd name="connsiteX56" fmla="*/ 40338 w 75028"/>
                <a:gd name="connsiteY56" fmla="*/ 37918 h 61659"/>
                <a:gd name="connsiteX57" fmla="*/ 41721 w 75028"/>
                <a:gd name="connsiteY57" fmla="*/ 37744 h 61659"/>
                <a:gd name="connsiteX58" fmla="*/ 44314 w 75028"/>
                <a:gd name="connsiteY58" fmla="*/ 36881 h 61659"/>
                <a:gd name="connsiteX59" fmla="*/ 47368 w 75028"/>
                <a:gd name="connsiteY59" fmla="*/ 35267 h 61659"/>
                <a:gd name="connsiteX60" fmla="*/ 49789 w 75028"/>
                <a:gd name="connsiteY60" fmla="*/ 32558 h 61659"/>
                <a:gd name="connsiteX61" fmla="*/ 50826 w 75028"/>
                <a:gd name="connsiteY61" fmla="*/ 28582 h 61659"/>
                <a:gd name="connsiteX62" fmla="*/ 47714 w 75028"/>
                <a:gd name="connsiteY62" fmla="*/ 21264 h 61659"/>
                <a:gd name="connsiteX63" fmla="*/ 38724 w 75028"/>
                <a:gd name="connsiteY63" fmla="*/ 14522 h 61659"/>
                <a:gd name="connsiteX64" fmla="*/ 26738 w 75028"/>
                <a:gd name="connsiteY64" fmla="*/ 10660 h 61659"/>
                <a:gd name="connsiteX65" fmla="*/ 13657 w 75028"/>
                <a:gd name="connsiteY65" fmla="*/ 8529 h 6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5028" h="61659">
                  <a:moveTo>
                    <a:pt x="18844" y="0"/>
                  </a:moveTo>
                  <a:cubicBezTo>
                    <a:pt x="24453" y="0"/>
                    <a:pt x="29965" y="1422"/>
                    <a:pt x="35382" y="4265"/>
                  </a:cubicBezTo>
                  <a:cubicBezTo>
                    <a:pt x="40799" y="7068"/>
                    <a:pt x="45178" y="10680"/>
                    <a:pt x="48521" y="15097"/>
                  </a:cubicBezTo>
                  <a:cubicBezTo>
                    <a:pt x="51825" y="19516"/>
                    <a:pt x="53477" y="23973"/>
                    <a:pt x="53477" y="28467"/>
                  </a:cubicBezTo>
                  <a:cubicBezTo>
                    <a:pt x="53477" y="31157"/>
                    <a:pt x="52747" y="33404"/>
                    <a:pt x="51287" y="35209"/>
                  </a:cubicBezTo>
                  <a:cubicBezTo>
                    <a:pt x="49789" y="36977"/>
                    <a:pt x="47983" y="38340"/>
                    <a:pt x="45870" y="39300"/>
                  </a:cubicBezTo>
                  <a:cubicBezTo>
                    <a:pt x="48482" y="40030"/>
                    <a:pt x="52919" y="41183"/>
                    <a:pt x="59182" y="42758"/>
                  </a:cubicBezTo>
                  <a:cubicBezTo>
                    <a:pt x="65444" y="44334"/>
                    <a:pt x="68882" y="45121"/>
                    <a:pt x="69497" y="45121"/>
                  </a:cubicBezTo>
                  <a:cubicBezTo>
                    <a:pt x="69842" y="45121"/>
                    <a:pt x="70092" y="45083"/>
                    <a:pt x="70246" y="45006"/>
                  </a:cubicBezTo>
                  <a:cubicBezTo>
                    <a:pt x="70399" y="44928"/>
                    <a:pt x="70572" y="44718"/>
                    <a:pt x="70764" y="44372"/>
                  </a:cubicBezTo>
                  <a:cubicBezTo>
                    <a:pt x="70995" y="44027"/>
                    <a:pt x="71148" y="43430"/>
                    <a:pt x="71225" y="42585"/>
                  </a:cubicBezTo>
                  <a:cubicBezTo>
                    <a:pt x="71341" y="41740"/>
                    <a:pt x="71398" y="40607"/>
                    <a:pt x="71398" y="39186"/>
                  </a:cubicBezTo>
                  <a:cubicBezTo>
                    <a:pt x="71398" y="38455"/>
                    <a:pt x="71398" y="37956"/>
                    <a:pt x="71398" y="37688"/>
                  </a:cubicBezTo>
                  <a:cubicBezTo>
                    <a:pt x="71437" y="37380"/>
                    <a:pt x="71552" y="37092"/>
                    <a:pt x="71744" y="36823"/>
                  </a:cubicBezTo>
                  <a:cubicBezTo>
                    <a:pt x="71936" y="36515"/>
                    <a:pt x="72243" y="36362"/>
                    <a:pt x="72666" y="36362"/>
                  </a:cubicBezTo>
                  <a:cubicBezTo>
                    <a:pt x="74241" y="36362"/>
                    <a:pt x="75028" y="37073"/>
                    <a:pt x="75028" y="38493"/>
                  </a:cubicBezTo>
                  <a:cubicBezTo>
                    <a:pt x="75028" y="39762"/>
                    <a:pt x="74970" y="41702"/>
                    <a:pt x="74856" y="44314"/>
                  </a:cubicBezTo>
                  <a:cubicBezTo>
                    <a:pt x="74740" y="46926"/>
                    <a:pt x="74682" y="48886"/>
                    <a:pt x="74682" y="50192"/>
                  </a:cubicBezTo>
                  <a:cubicBezTo>
                    <a:pt x="74682" y="51305"/>
                    <a:pt x="74740" y="52977"/>
                    <a:pt x="74856" y="55205"/>
                  </a:cubicBezTo>
                  <a:cubicBezTo>
                    <a:pt x="74970" y="57433"/>
                    <a:pt x="75028" y="59066"/>
                    <a:pt x="75028" y="60103"/>
                  </a:cubicBezTo>
                  <a:cubicBezTo>
                    <a:pt x="75028" y="61140"/>
                    <a:pt x="74567" y="61659"/>
                    <a:pt x="73646" y="61659"/>
                  </a:cubicBezTo>
                  <a:cubicBezTo>
                    <a:pt x="73108" y="61659"/>
                    <a:pt x="72666" y="61583"/>
                    <a:pt x="72320" y="61429"/>
                  </a:cubicBezTo>
                  <a:cubicBezTo>
                    <a:pt x="72013" y="61314"/>
                    <a:pt x="71782" y="61102"/>
                    <a:pt x="71629" y="60795"/>
                  </a:cubicBezTo>
                  <a:cubicBezTo>
                    <a:pt x="71513" y="60488"/>
                    <a:pt x="71437" y="60200"/>
                    <a:pt x="71398" y="59931"/>
                  </a:cubicBezTo>
                  <a:cubicBezTo>
                    <a:pt x="71398" y="59701"/>
                    <a:pt x="71398" y="59355"/>
                    <a:pt x="71398" y="58894"/>
                  </a:cubicBezTo>
                  <a:cubicBezTo>
                    <a:pt x="71398" y="57126"/>
                    <a:pt x="71245" y="55859"/>
                    <a:pt x="70937" y="55090"/>
                  </a:cubicBezTo>
                  <a:cubicBezTo>
                    <a:pt x="70668" y="54322"/>
                    <a:pt x="70246" y="53804"/>
                    <a:pt x="69669" y="53534"/>
                  </a:cubicBezTo>
                  <a:cubicBezTo>
                    <a:pt x="69132" y="53227"/>
                    <a:pt x="68094" y="52901"/>
                    <a:pt x="66558" y="52555"/>
                  </a:cubicBezTo>
                  <a:lnTo>
                    <a:pt x="14003" y="39300"/>
                  </a:lnTo>
                  <a:cubicBezTo>
                    <a:pt x="11660" y="38763"/>
                    <a:pt x="9662" y="38493"/>
                    <a:pt x="8010" y="38493"/>
                  </a:cubicBezTo>
                  <a:cubicBezTo>
                    <a:pt x="5936" y="38493"/>
                    <a:pt x="4514" y="38821"/>
                    <a:pt x="3746" y="39474"/>
                  </a:cubicBezTo>
                  <a:cubicBezTo>
                    <a:pt x="2977" y="40127"/>
                    <a:pt x="2593" y="41029"/>
                    <a:pt x="2593" y="42181"/>
                  </a:cubicBezTo>
                  <a:cubicBezTo>
                    <a:pt x="2593" y="44179"/>
                    <a:pt x="3784" y="45831"/>
                    <a:pt x="6166" y="47138"/>
                  </a:cubicBezTo>
                  <a:cubicBezTo>
                    <a:pt x="8548" y="48444"/>
                    <a:pt x="12044" y="49654"/>
                    <a:pt x="16654" y="50768"/>
                  </a:cubicBezTo>
                  <a:cubicBezTo>
                    <a:pt x="17922" y="51113"/>
                    <a:pt x="18690" y="51403"/>
                    <a:pt x="18959" y="51633"/>
                  </a:cubicBezTo>
                  <a:cubicBezTo>
                    <a:pt x="19228" y="51824"/>
                    <a:pt x="19362" y="52208"/>
                    <a:pt x="19362" y="52785"/>
                  </a:cubicBezTo>
                  <a:cubicBezTo>
                    <a:pt x="19324" y="53746"/>
                    <a:pt x="18920" y="54226"/>
                    <a:pt x="18152" y="54226"/>
                  </a:cubicBezTo>
                  <a:cubicBezTo>
                    <a:pt x="17960" y="54226"/>
                    <a:pt x="17249" y="54072"/>
                    <a:pt x="16020" y="53764"/>
                  </a:cubicBezTo>
                  <a:cubicBezTo>
                    <a:pt x="14752" y="53458"/>
                    <a:pt x="13196" y="53016"/>
                    <a:pt x="11352" y="52440"/>
                  </a:cubicBezTo>
                  <a:cubicBezTo>
                    <a:pt x="9470" y="51824"/>
                    <a:pt x="7933" y="51191"/>
                    <a:pt x="6742" y="50538"/>
                  </a:cubicBezTo>
                  <a:cubicBezTo>
                    <a:pt x="5936" y="50154"/>
                    <a:pt x="5263" y="49789"/>
                    <a:pt x="4725" y="49443"/>
                  </a:cubicBezTo>
                  <a:cubicBezTo>
                    <a:pt x="4188" y="49097"/>
                    <a:pt x="3496" y="48578"/>
                    <a:pt x="2651" y="47887"/>
                  </a:cubicBezTo>
                  <a:cubicBezTo>
                    <a:pt x="1806" y="47157"/>
                    <a:pt x="1153" y="46273"/>
                    <a:pt x="692" y="45236"/>
                  </a:cubicBezTo>
                  <a:cubicBezTo>
                    <a:pt x="231" y="44199"/>
                    <a:pt x="0" y="43046"/>
                    <a:pt x="0" y="41779"/>
                  </a:cubicBezTo>
                  <a:cubicBezTo>
                    <a:pt x="0" y="39320"/>
                    <a:pt x="730" y="37073"/>
                    <a:pt x="2190" y="35037"/>
                  </a:cubicBezTo>
                  <a:cubicBezTo>
                    <a:pt x="3650" y="33001"/>
                    <a:pt x="5859" y="31713"/>
                    <a:pt x="8817" y="31175"/>
                  </a:cubicBezTo>
                  <a:cubicBezTo>
                    <a:pt x="6243" y="28986"/>
                    <a:pt x="4130" y="26546"/>
                    <a:pt x="2478" y="23857"/>
                  </a:cubicBezTo>
                  <a:cubicBezTo>
                    <a:pt x="826" y="21168"/>
                    <a:pt x="0" y="18459"/>
                    <a:pt x="0" y="15732"/>
                  </a:cubicBezTo>
                  <a:cubicBezTo>
                    <a:pt x="0" y="11199"/>
                    <a:pt x="1767" y="7453"/>
                    <a:pt x="5302" y="4495"/>
                  </a:cubicBezTo>
                  <a:cubicBezTo>
                    <a:pt x="8798" y="1498"/>
                    <a:pt x="13312" y="0"/>
                    <a:pt x="18844" y="0"/>
                  </a:cubicBezTo>
                  <a:moveTo>
                    <a:pt x="13657" y="8529"/>
                  </a:moveTo>
                  <a:cubicBezTo>
                    <a:pt x="10161" y="8529"/>
                    <a:pt x="7453" y="9201"/>
                    <a:pt x="5532" y="10546"/>
                  </a:cubicBezTo>
                  <a:cubicBezTo>
                    <a:pt x="3573" y="11851"/>
                    <a:pt x="2593" y="13695"/>
                    <a:pt x="2593" y="16078"/>
                  </a:cubicBezTo>
                  <a:cubicBezTo>
                    <a:pt x="2593" y="19036"/>
                    <a:pt x="4092" y="22225"/>
                    <a:pt x="7088" y="25643"/>
                  </a:cubicBezTo>
                  <a:cubicBezTo>
                    <a:pt x="9931" y="29024"/>
                    <a:pt x="12678" y="31060"/>
                    <a:pt x="15328" y="31752"/>
                  </a:cubicBezTo>
                  <a:lnTo>
                    <a:pt x="38436" y="37572"/>
                  </a:lnTo>
                  <a:lnTo>
                    <a:pt x="40338" y="37918"/>
                  </a:lnTo>
                  <a:cubicBezTo>
                    <a:pt x="40568" y="37918"/>
                    <a:pt x="41029" y="37860"/>
                    <a:pt x="41721" y="37744"/>
                  </a:cubicBezTo>
                  <a:cubicBezTo>
                    <a:pt x="42374" y="37591"/>
                    <a:pt x="43238" y="37303"/>
                    <a:pt x="44314" y="36881"/>
                  </a:cubicBezTo>
                  <a:cubicBezTo>
                    <a:pt x="45390" y="36419"/>
                    <a:pt x="46408" y="35882"/>
                    <a:pt x="47368" y="35267"/>
                  </a:cubicBezTo>
                  <a:cubicBezTo>
                    <a:pt x="48290" y="34614"/>
                    <a:pt x="49097" y="33711"/>
                    <a:pt x="49789" y="32558"/>
                  </a:cubicBezTo>
                  <a:cubicBezTo>
                    <a:pt x="50480" y="31367"/>
                    <a:pt x="50826" y="30042"/>
                    <a:pt x="50826" y="28582"/>
                  </a:cubicBezTo>
                  <a:cubicBezTo>
                    <a:pt x="50826" y="26239"/>
                    <a:pt x="49789" y="23800"/>
                    <a:pt x="47714" y="21264"/>
                  </a:cubicBezTo>
                  <a:cubicBezTo>
                    <a:pt x="45640" y="18689"/>
                    <a:pt x="42643" y="16442"/>
                    <a:pt x="38724" y="14522"/>
                  </a:cubicBezTo>
                  <a:cubicBezTo>
                    <a:pt x="36189" y="13331"/>
                    <a:pt x="32194" y="12044"/>
                    <a:pt x="26738" y="10660"/>
                  </a:cubicBezTo>
                  <a:cubicBezTo>
                    <a:pt x="21245" y="9240"/>
                    <a:pt x="16884" y="8529"/>
                    <a:pt x="13657" y="8529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53C9145D-DA3E-629F-04AB-D6A8BF7D6640}"/>
                </a:ext>
              </a:extLst>
            </p:cNvPr>
            <p:cNvSpPr/>
            <p:nvPr/>
          </p:nvSpPr>
          <p:spPr>
            <a:xfrm>
              <a:off x="4575412" y="3920359"/>
              <a:ext cx="118017" cy="27371"/>
            </a:xfrm>
            <a:custGeom>
              <a:avLst/>
              <a:gdLst>
                <a:gd name="connsiteX0" fmla="*/ 59009 w 118017"/>
                <a:gd name="connsiteY0" fmla="*/ 27372 h 27371"/>
                <a:gd name="connsiteX1" fmla="*/ 22993 w 118017"/>
                <a:gd name="connsiteY1" fmla="*/ 19938 h 27371"/>
                <a:gd name="connsiteX2" fmla="*/ 10603 w 118017"/>
                <a:gd name="connsiteY2" fmla="*/ 12331 h 27371"/>
                <a:gd name="connsiteX3" fmla="*/ 2478 w 118017"/>
                <a:gd name="connsiteY3" fmla="*/ 4955 h 27371"/>
                <a:gd name="connsiteX4" fmla="*/ 0 w 118017"/>
                <a:gd name="connsiteY4" fmla="*/ 1209 h 27371"/>
                <a:gd name="connsiteX5" fmla="*/ 1153 w 118017"/>
                <a:gd name="connsiteY5" fmla="*/ 0 h 27371"/>
                <a:gd name="connsiteX6" fmla="*/ 3169 w 118017"/>
                <a:gd name="connsiteY6" fmla="*/ 1555 h 27371"/>
                <a:gd name="connsiteX7" fmla="*/ 59009 w 118017"/>
                <a:gd name="connsiteY7" fmla="*/ 20514 h 27371"/>
                <a:gd name="connsiteX8" fmla="*/ 114214 w 118017"/>
                <a:gd name="connsiteY8" fmla="*/ 2016 h 27371"/>
                <a:gd name="connsiteX9" fmla="*/ 116865 w 118017"/>
                <a:gd name="connsiteY9" fmla="*/ 0 h 27371"/>
                <a:gd name="connsiteX10" fmla="*/ 118018 w 118017"/>
                <a:gd name="connsiteY10" fmla="*/ 1209 h 27371"/>
                <a:gd name="connsiteX11" fmla="*/ 115655 w 118017"/>
                <a:gd name="connsiteY11" fmla="*/ 4841 h 27371"/>
                <a:gd name="connsiteX12" fmla="*/ 107875 w 118017"/>
                <a:gd name="connsiteY12" fmla="*/ 12043 h 27371"/>
                <a:gd name="connsiteX13" fmla="*/ 95831 w 118017"/>
                <a:gd name="connsiteY13" fmla="*/ 19592 h 27371"/>
                <a:gd name="connsiteX14" fmla="*/ 59009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59009" y="27372"/>
                  </a:moveTo>
                  <a:cubicBezTo>
                    <a:pt x="45716" y="27372"/>
                    <a:pt x="33711" y="24894"/>
                    <a:pt x="22993" y="19938"/>
                  </a:cubicBezTo>
                  <a:cubicBezTo>
                    <a:pt x="18498" y="17825"/>
                    <a:pt x="14368" y="15289"/>
                    <a:pt x="10603" y="12331"/>
                  </a:cubicBezTo>
                  <a:cubicBezTo>
                    <a:pt x="6838" y="9372"/>
                    <a:pt x="4130" y="6915"/>
                    <a:pt x="2478" y="4955"/>
                  </a:cubicBezTo>
                  <a:cubicBezTo>
                    <a:pt x="826" y="2995"/>
                    <a:pt x="0" y="1747"/>
                    <a:pt x="0" y="1209"/>
                  </a:cubicBezTo>
                  <a:cubicBezTo>
                    <a:pt x="0" y="440"/>
                    <a:pt x="384" y="38"/>
                    <a:pt x="1153" y="0"/>
                  </a:cubicBezTo>
                  <a:cubicBezTo>
                    <a:pt x="1537" y="0"/>
                    <a:pt x="2209" y="518"/>
                    <a:pt x="3169" y="1555"/>
                  </a:cubicBezTo>
                  <a:cubicBezTo>
                    <a:pt x="16078" y="14233"/>
                    <a:pt x="34691" y="20552"/>
                    <a:pt x="59009" y="20514"/>
                  </a:cubicBezTo>
                  <a:cubicBezTo>
                    <a:pt x="83404" y="20514"/>
                    <a:pt x="101805" y="14348"/>
                    <a:pt x="114214" y="2016"/>
                  </a:cubicBezTo>
                  <a:cubicBezTo>
                    <a:pt x="115559" y="672"/>
                    <a:pt x="116442" y="0"/>
                    <a:pt x="116865" y="0"/>
                  </a:cubicBezTo>
                  <a:cubicBezTo>
                    <a:pt x="117634" y="0"/>
                    <a:pt x="118018" y="403"/>
                    <a:pt x="118018" y="1209"/>
                  </a:cubicBezTo>
                  <a:cubicBezTo>
                    <a:pt x="118018" y="1747"/>
                    <a:pt x="117231" y="2957"/>
                    <a:pt x="115655" y="4841"/>
                  </a:cubicBezTo>
                  <a:cubicBezTo>
                    <a:pt x="114079" y="6723"/>
                    <a:pt x="111486" y="9124"/>
                    <a:pt x="107875" y="12043"/>
                  </a:cubicBezTo>
                  <a:cubicBezTo>
                    <a:pt x="104264" y="14962"/>
                    <a:pt x="100249" y="17479"/>
                    <a:pt x="95831" y="19592"/>
                  </a:cubicBezTo>
                  <a:cubicBezTo>
                    <a:pt x="85113" y="24779"/>
                    <a:pt x="72839" y="27372"/>
                    <a:pt x="59009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79AE5678-A506-0568-5E6F-12DA1385C3EF}"/>
                </a:ext>
              </a:extLst>
            </p:cNvPr>
            <p:cNvSpPr/>
            <p:nvPr/>
          </p:nvSpPr>
          <p:spPr>
            <a:xfrm>
              <a:off x="4611774" y="3852613"/>
              <a:ext cx="53476" cy="58778"/>
            </a:xfrm>
            <a:custGeom>
              <a:avLst/>
              <a:gdLst>
                <a:gd name="connsiteX0" fmla="*/ 7780 w 53476"/>
                <a:gd name="connsiteY0" fmla="*/ 0 h 58778"/>
                <a:gd name="connsiteX1" fmla="*/ 12851 w 53476"/>
                <a:gd name="connsiteY1" fmla="*/ 2017 h 58778"/>
                <a:gd name="connsiteX2" fmla="*/ 14637 w 53476"/>
                <a:gd name="connsiteY2" fmla="*/ 6339 h 58778"/>
                <a:gd name="connsiteX3" fmla="*/ 13369 w 53476"/>
                <a:gd name="connsiteY3" fmla="*/ 9681 h 58778"/>
                <a:gd name="connsiteX4" fmla="*/ 10488 w 53476"/>
                <a:gd name="connsiteY4" fmla="*/ 10834 h 58778"/>
                <a:gd name="connsiteX5" fmla="*/ 6396 w 53476"/>
                <a:gd name="connsiteY5" fmla="*/ 9220 h 58778"/>
                <a:gd name="connsiteX6" fmla="*/ 4091 w 53476"/>
                <a:gd name="connsiteY6" fmla="*/ 5186 h 58778"/>
                <a:gd name="connsiteX7" fmla="*/ 2593 w 53476"/>
                <a:gd name="connsiteY7" fmla="*/ 11064 h 58778"/>
                <a:gd name="connsiteX8" fmla="*/ 3803 w 53476"/>
                <a:gd name="connsiteY8" fmla="*/ 15387 h 58778"/>
                <a:gd name="connsiteX9" fmla="*/ 6569 w 53476"/>
                <a:gd name="connsiteY9" fmla="*/ 18555 h 58778"/>
                <a:gd name="connsiteX10" fmla="*/ 10373 w 53476"/>
                <a:gd name="connsiteY10" fmla="*/ 20745 h 58778"/>
                <a:gd name="connsiteX11" fmla="*/ 13888 w 53476"/>
                <a:gd name="connsiteY11" fmla="*/ 22128 h 58778"/>
                <a:gd name="connsiteX12" fmla="*/ 16539 w 53476"/>
                <a:gd name="connsiteY12" fmla="*/ 22762 h 58778"/>
                <a:gd name="connsiteX13" fmla="*/ 32674 w 53476"/>
                <a:gd name="connsiteY13" fmla="*/ 26796 h 58778"/>
                <a:gd name="connsiteX14" fmla="*/ 43046 w 53476"/>
                <a:gd name="connsiteY14" fmla="*/ 28756 h 58778"/>
                <a:gd name="connsiteX15" fmla="*/ 48636 w 53476"/>
                <a:gd name="connsiteY15" fmla="*/ 27142 h 58778"/>
                <a:gd name="connsiteX16" fmla="*/ 50826 w 53476"/>
                <a:gd name="connsiteY16" fmla="*/ 22301 h 58778"/>
                <a:gd name="connsiteX17" fmla="*/ 50480 w 53476"/>
                <a:gd name="connsiteY17" fmla="*/ 19592 h 58778"/>
                <a:gd name="connsiteX18" fmla="*/ 49039 w 53476"/>
                <a:gd name="connsiteY18" fmla="*/ 16308 h 58778"/>
                <a:gd name="connsiteX19" fmla="*/ 46331 w 53476"/>
                <a:gd name="connsiteY19" fmla="*/ 12736 h 58778"/>
                <a:gd name="connsiteX20" fmla="*/ 41836 w 53476"/>
                <a:gd name="connsiteY20" fmla="*/ 9335 h 58778"/>
                <a:gd name="connsiteX21" fmla="*/ 35382 w 53476"/>
                <a:gd name="connsiteY21" fmla="*/ 6569 h 58778"/>
                <a:gd name="connsiteX22" fmla="*/ 34114 w 53476"/>
                <a:gd name="connsiteY22" fmla="*/ 5071 h 58778"/>
                <a:gd name="connsiteX23" fmla="*/ 35267 w 53476"/>
                <a:gd name="connsiteY23" fmla="*/ 3630 h 58778"/>
                <a:gd name="connsiteX24" fmla="*/ 38321 w 53476"/>
                <a:gd name="connsiteY24" fmla="*/ 4437 h 58778"/>
                <a:gd name="connsiteX25" fmla="*/ 42989 w 53476"/>
                <a:gd name="connsiteY25" fmla="*/ 6858 h 58778"/>
                <a:gd name="connsiteX26" fmla="*/ 47945 w 53476"/>
                <a:gd name="connsiteY26" fmla="*/ 10602 h 58778"/>
                <a:gd name="connsiteX27" fmla="*/ 51863 w 53476"/>
                <a:gd name="connsiteY27" fmla="*/ 15904 h 58778"/>
                <a:gd name="connsiteX28" fmla="*/ 53477 w 53476"/>
                <a:gd name="connsiteY28" fmla="*/ 22531 h 58778"/>
                <a:gd name="connsiteX29" fmla="*/ 50826 w 53476"/>
                <a:gd name="connsiteY29" fmla="*/ 30772 h 58778"/>
                <a:gd name="connsiteX30" fmla="*/ 44487 w 53476"/>
                <a:gd name="connsiteY30" fmla="*/ 35267 h 58778"/>
                <a:gd name="connsiteX31" fmla="*/ 45697 w 53476"/>
                <a:gd name="connsiteY31" fmla="*/ 35958 h 58778"/>
                <a:gd name="connsiteX32" fmla="*/ 47945 w 53476"/>
                <a:gd name="connsiteY32" fmla="*/ 37572 h 58778"/>
                <a:gd name="connsiteX33" fmla="*/ 50595 w 53476"/>
                <a:gd name="connsiteY33" fmla="*/ 40050 h 58778"/>
                <a:gd name="connsiteX34" fmla="*/ 52555 w 53476"/>
                <a:gd name="connsiteY34" fmla="*/ 43450 h 58778"/>
                <a:gd name="connsiteX35" fmla="*/ 53477 w 53476"/>
                <a:gd name="connsiteY35" fmla="*/ 47657 h 58778"/>
                <a:gd name="connsiteX36" fmla="*/ 52670 w 53476"/>
                <a:gd name="connsiteY36" fmla="*/ 52901 h 58778"/>
                <a:gd name="connsiteX37" fmla="*/ 50019 w 53476"/>
                <a:gd name="connsiteY37" fmla="*/ 57049 h 58778"/>
                <a:gd name="connsiteX38" fmla="*/ 45640 w 53476"/>
                <a:gd name="connsiteY38" fmla="*/ 58778 h 58778"/>
                <a:gd name="connsiteX39" fmla="*/ 40857 w 53476"/>
                <a:gd name="connsiteY39" fmla="*/ 56877 h 58778"/>
                <a:gd name="connsiteX40" fmla="*/ 38840 w 53476"/>
                <a:gd name="connsiteY40" fmla="*/ 52266 h 58778"/>
                <a:gd name="connsiteX41" fmla="*/ 39819 w 53476"/>
                <a:gd name="connsiteY41" fmla="*/ 49269 h 58778"/>
                <a:gd name="connsiteX42" fmla="*/ 42931 w 53476"/>
                <a:gd name="connsiteY42" fmla="*/ 47887 h 58778"/>
                <a:gd name="connsiteX43" fmla="*/ 47080 w 53476"/>
                <a:gd name="connsiteY43" fmla="*/ 49501 h 58778"/>
                <a:gd name="connsiteX44" fmla="*/ 49328 w 53476"/>
                <a:gd name="connsiteY44" fmla="*/ 53419 h 58778"/>
                <a:gd name="connsiteX45" fmla="*/ 50826 w 53476"/>
                <a:gd name="connsiteY45" fmla="*/ 47541 h 58778"/>
                <a:gd name="connsiteX46" fmla="*/ 47484 w 53476"/>
                <a:gd name="connsiteY46" fmla="*/ 40741 h 58778"/>
                <a:gd name="connsiteX47" fmla="*/ 38552 w 53476"/>
                <a:gd name="connsiteY47" fmla="*/ 36304 h 58778"/>
                <a:gd name="connsiteX48" fmla="*/ 19132 w 53476"/>
                <a:gd name="connsiteY48" fmla="*/ 31349 h 58778"/>
                <a:gd name="connsiteX49" fmla="*/ 10488 w 53476"/>
                <a:gd name="connsiteY49" fmla="*/ 29965 h 58778"/>
                <a:gd name="connsiteX50" fmla="*/ 6396 w 53476"/>
                <a:gd name="connsiteY50" fmla="*/ 30600 h 58778"/>
                <a:gd name="connsiteX51" fmla="*/ 3976 w 53476"/>
                <a:gd name="connsiteY51" fmla="*/ 32328 h 58778"/>
                <a:gd name="connsiteX52" fmla="*/ 2881 w 53476"/>
                <a:gd name="connsiteY52" fmla="*/ 34345 h 58778"/>
                <a:gd name="connsiteX53" fmla="*/ 2593 w 53476"/>
                <a:gd name="connsiteY53" fmla="*/ 36304 h 58778"/>
                <a:gd name="connsiteX54" fmla="*/ 3285 w 53476"/>
                <a:gd name="connsiteY54" fmla="*/ 39992 h 58778"/>
                <a:gd name="connsiteX55" fmla="*/ 5590 w 53476"/>
                <a:gd name="connsiteY55" fmla="*/ 44199 h 58778"/>
                <a:gd name="connsiteX56" fmla="*/ 10373 w 53476"/>
                <a:gd name="connsiteY56" fmla="*/ 48578 h 58778"/>
                <a:gd name="connsiteX57" fmla="*/ 18037 w 53476"/>
                <a:gd name="connsiteY57" fmla="*/ 52152 h 58778"/>
                <a:gd name="connsiteX58" fmla="*/ 19362 w 53476"/>
                <a:gd name="connsiteY58" fmla="*/ 53707 h 58778"/>
                <a:gd name="connsiteX59" fmla="*/ 18152 w 53476"/>
                <a:gd name="connsiteY59" fmla="*/ 55090 h 58778"/>
                <a:gd name="connsiteX60" fmla="*/ 15156 w 53476"/>
                <a:gd name="connsiteY60" fmla="*/ 54341 h 58778"/>
                <a:gd name="connsiteX61" fmla="*/ 10488 w 53476"/>
                <a:gd name="connsiteY61" fmla="*/ 51920 h 58778"/>
                <a:gd name="connsiteX62" fmla="*/ 5590 w 53476"/>
                <a:gd name="connsiteY62" fmla="*/ 48117 h 58778"/>
                <a:gd name="connsiteX63" fmla="*/ 1614 w 53476"/>
                <a:gd name="connsiteY63" fmla="*/ 42758 h 58778"/>
                <a:gd name="connsiteX64" fmla="*/ 0 w 53476"/>
                <a:gd name="connsiteY64" fmla="*/ 36074 h 58778"/>
                <a:gd name="connsiteX65" fmla="*/ 346 w 53476"/>
                <a:gd name="connsiteY65" fmla="*/ 33019 h 58778"/>
                <a:gd name="connsiteX66" fmla="*/ 1498 w 53476"/>
                <a:gd name="connsiteY66" fmla="*/ 29619 h 58778"/>
                <a:gd name="connsiteX67" fmla="*/ 4264 w 53476"/>
                <a:gd name="connsiteY67" fmla="*/ 26047 h 58778"/>
                <a:gd name="connsiteX68" fmla="*/ 8932 w 53476"/>
                <a:gd name="connsiteY68" fmla="*/ 23338 h 58778"/>
                <a:gd name="connsiteX69" fmla="*/ 6339 w 53476"/>
                <a:gd name="connsiteY69" fmla="*/ 21725 h 58778"/>
                <a:gd name="connsiteX70" fmla="*/ 3515 w 53476"/>
                <a:gd name="connsiteY70" fmla="*/ 19247 h 58778"/>
                <a:gd name="connsiteX71" fmla="*/ 980 w 53476"/>
                <a:gd name="connsiteY71" fmla="*/ 15559 h 58778"/>
                <a:gd name="connsiteX72" fmla="*/ 0 w 53476"/>
                <a:gd name="connsiteY72" fmla="*/ 10949 h 58778"/>
                <a:gd name="connsiteX73" fmla="*/ 634 w 53476"/>
                <a:gd name="connsiteY73" fmla="*/ 6281 h 58778"/>
                <a:gd name="connsiteX74" fmla="*/ 3112 w 53476"/>
                <a:gd name="connsiteY74" fmla="*/ 2017 h 58778"/>
                <a:gd name="connsiteX75" fmla="*/ 7780 w 53476"/>
                <a:gd name="connsiteY75" fmla="*/ 0 h 5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3476" h="58778">
                  <a:moveTo>
                    <a:pt x="7780" y="0"/>
                  </a:moveTo>
                  <a:cubicBezTo>
                    <a:pt x="9931" y="0"/>
                    <a:pt x="11621" y="673"/>
                    <a:pt x="12851" y="2017"/>
                  </a:cubicBezTo>
                  <a:cubicBezTo>
                    <a:pt x="14042" y="3362"/>
                    <a:pt x="14637" y="4802"/>
                    <a:pt x="14637" y="6339"/>
                  </a:cubicBezTo>
                  <a:cubicBezTo>
                    <a:pt x="14637" y="7799"/>
                    <a:pt x="14214" y="8912"/>
                    <a:pt x="13369" y="9681"/>
                  </a:cubicBezTo>
                  <a:cubicBezTo>
                    <a:pt x="12524" y="10450"/>
                    <a:pt x="11564" y="10834"/>
                    <a:pt x="10488" y="10834"/>
                  </a:cubicBezTo>
                  <a:cubicBezTo>
                    <a:pt x="9028" y="10834"/>
                    <a:pt x="7664" y="10296"/>
                    <a:pt x="6396" y="9220"/>
                  </a:cubicBezTo>
                  <a:cubicBezTo>
                    <a:pt x="5129" y="8145"/>
                    <a:pt x="4360" y="6800"/>
                    <a:pt x="4091" y="5186"/>
                  </a:cubicBezTo>
                  <a:cubicBezTo>
                    <a:pt x="3093" y="6762"/>
                    <a:pt x="2593" y="8720"/>
                    <a:pt x="2593" y="11064"/>
                  </a:cubicBezTo>
                  <a:cubicBezTo>
                    <a:pt x="2593" y="12600"/>
                    <a:pt x="2997" y="14042"/>
                    <a:pt x="3803" y="15387"/>
                  </a:cubicBezTo>
                  <a:cubicBezTo>
                    <a:pt x="4610" y="16692"/>
                    <a:pt x="5532" y="17748"/>
                    <a:pt x="6569" y="18555"/>
                  </a:cubicBezTo>
                  <a:cubicBezTo>
                    <a:pt x="7607" y="19324"/>
                    <a:pt x="8874" y="20054"/>
                    <a:pt x="10373" y="20745"/>
                  </a:cubicBezTo>
                  <a:cubicBezTo>
                    <a:pt x="11832" y="21398"/>
                    <a:pt x="13004" y="21859"/>
                    <a:pt x="13888" y="22128"/>
                  </a:cubicBezTo>
                  <a:cubicBezTo>
                    <a:pt x="14733" y="22358"/>
                    <a:pt x="15617" y="22569"/>
                    <a:pt x="16539" y="22762"/>
                  </a:cubicBezTo>
                  <a:lnTo>
                    <a:pt x="32674" y="26796"/>
                  </a:lnTo>
                  <a:cubicBezTo>
                    <a:pt x="37783" y="28102"/>
                    <a:pt x="41241" y="28756"/>
                    <a:pt x="43046" y="28756"/>
                  </a:cubicBezTo>
                  <a:cubicBezTo>
                    <a:pt x="45275" y="28756"/>
                    <a:pt x="47138" y="28218"/>
                    <a:pt x="48636" y="27142"/>
                  </a:cubicBezTo>
                  <a:cubicBezTo>
                    <a:pt x="50096" y="26065"/>
                    <a:pt x="50826" y="24453"/>
                    <a:pt x="50826" y="22301"/>
                  </a:cubicBezTo>
                  <a:cubicBezTo>
                    <a:pt x="50826" y="21456"/>
                    <a:pt x="50711" y="20553"/>
                    <a:pt x="50480" y="19592"/>
                  </a:cubicBezTo>
                  <a:cubicBezTo>
                    <a:pt x="50211" y="18632"/>
                    <a:pt x="49731" y="17537"/>
                    <a:pt x="49039" y="16308"/>
                  </a:cubicBezTo>
                  <a:cubicBezTo>
                    <a:pt x="48310" y="15040"/>
                    <a:pt x="47407" y="13849"/>
                    <a:pt x="46331" y="12736"/>
                  </a:cubicBezTo>
                  <a:cubicBezTo>
                    <a:pt x="45217" y="11583"/>
                    <a:pt x="43719" y="10449"/>
                    <a:pt x="41836" y="9335"/>
                  </a:cubicBezTo>
                  <a:cubicBezTo>
                    <a:pt x="39954" y="8221"/>
                    <a:pt x="37802" y="7298"/>
                    <a:pt x="35382" y="6569"/>
                  </a:cubicBezTo>
                  <a:cubicBezTo>
                    <a:pt x="34537" y="6339"/>
                    <a:pt x="34114" y="5839"/>
                    <a:pt x="34114" y="5071"/>
                  </a:cubicBezTo>
                  <a:cubicBezTo>
                    <a:pt x="34114" y="4110"/>
                    <a:pt x="34499" y="3630"/>
                    <a:pt x="35267" y="3630"/>
                  </a:cubicBezTo>
                  <a:cubicBezTo>
                    <a:pt x="35920" y="3630"/>
                    <a:pt x="36938" y="3900"/>
                    <a:pt x="38321" y="4437"/>
                  </a:cubicBezTo>
                  <a:cubicBezTo>
                    <a:pt x="39666" y="4937"/>
                    <a:pt x="41222" y="5743"/>
                    <a:pt x="42989" y="6858"/>
                  </a:cubicBezTo>
                  <a:cubicBezTo>
                    <a:pt x="44718" y="7933"/>
                    <a:pt x="46370" y="9182"/>
                    <a:pt x="47945" y="10602"/>
                  </a:cubicBezTo>
                  <a:cubicBezTo>
                    <a:pt x="49481" y="12025"/>
                    <a:pt x="50787" y="13792"/>
                    <a:pt x="51863" y="15904"/>
                  </a:cubicBezTo>
                  <a:cubicBezTo>
                    <a:pt x="52939" y="18018"/>
                    <a:pt x="53477" y="20227"/>
                    <a:pt x="53477" y="22531"/>
                  </a:cubicBezTo>
                  <a:cubicBezTo>
                    <a:pt x="53477" y="25835"/>
                    <a:pt x="52593" y="28582"/>
                    <a:pt x="50826" y="30772"/>
                  </a:cubicBezTo>
                  <a:cubicBezTo>
                    <a:pt x="49059" y="32961"/>
                    <a:pt x="46946" y="34460"/>
                    <a:pt x="44487" y="35267"/>
                  </a:cubicBezTo>
                  <a:cubicBezTo>
                    <a:pt x="44833" y="35459"/>
                    <a:pt x="45236" y="35689"/>
                    <a:pt x="45697" y="35958"/>
                  </a:cubicBezTo>
                  <a:cubicBezTo>
                    <a:pt x="46158" y="36227"/>
                    <a:pt x="46907" y="36765"/>
                    <a:pt x="47945" y="37572"/>
                  </a:cubicBezTo>
                  <a:cubicBezTo>
                    <a:pt x="48943" y="38341"/>
                    <a:pt x="49827" y="39166"/>
                    <a:pt x="50595" y="40050"/>
                  </a:cubicBezTo>
                  <a:cubicBezTo>
                    <a:pt x="51325" y="40934"/>
                    <a:pt x="51978" y="42067"/>
                    <a:pt x="52555" y="43450"/>
                  </a:cubicBezTo>
                  <a:cubicBezTo>
                    <a:pt x="53169" y="44794"/>
                    <a:pt x="53477" y="46197"/>
                    <a:pt x="53477" y="47657"/>
                  </a:cubicBezTo>
                  <a:cubicBezTo>
                    <a:pt x="53477" y="49501"/>
                    <a:pt x="53208" y="51249"/>
                    <a:pt x="52670" y="52901"/>
                  </a:cubicBezTo>
                  <a:cubicBezTo>
                    <a:pt x="52132" y="54513"/>
                    <a:pt x="51248" y="55896"/>
                    <a:pt x="50019" y="57049"/>
                  </a:cubicBezTo>
                  <a:cubicBezTo>
                    <a:pt x="48790" y="58201"/>
                    <a:pt x="47330" y="58778"/>
                    <a:pt x="45640" y="58778"/>
                  </a:cubicBezTo>
                  <a:cubicBezTo>
                    <a:pt x="43757" y="58778"/>
                    <a:pt x="42163" y="58145"/>
                    <a:pt x="40857" y="56877"/>
                  </a:cubicBezTo>
                  <a:cubicBezTo>
                    <a:pt x="39512" y="55570"/>
                    <a:pt x="38840" y="54034"/>
                    <a:pt x="38840" y="52266"/>
                  </a:cubicBezTo>
                  <a:cubicBezTo>
                    <a:pt x="38840" y="51153"/>
                    <a:pt x="39166" y="50154"/>
                    <a:pt x="39819" y="49269"/>
                  </a:cubicBezTo>
                  <a:cubicBezTo>
                    <a:pt x="40472" y="48348"/>
                    <a:pt x="41510" y="47887"/>
                    <a:pt x="42931" y="47887"/>
                  </a:cubicBezTo>
                  <a:cubicBezTo>
                    <a:pt x="44506" y="47887"/>
                    <a:pt x="45889" y="48424"/>
                    <a:pt x="47080" y="49501"/>
                  </a:cubicBezTo>
                  <a:cubicBezTo>
                    <a:pt x="48271" y="50576"/>
                    <a:pt x="49020" y="51882"/>
                    <a:pt x="49328" y="53419"/>
                  </a:cubicBezTo>
                  <a:cubicBezTo>
                    <a:pt x="50326" y="51844"/>
                    <a:pt x="50826" y="49884"/>
                    <a:pt x="50826" y="47541"/>
                  </a:cubicBezTo>
                  <a:cubicBezTo>
                    <a:pt x="50826" y="45006"/>
                    <a:pt x="49712" y="42739"/>
                    <a:pt x="47484" y="40741"/>
                  </a:cubicBezTo>
                  <a:cubicBezTo>
                    <a:pt x="45255" y="38743"/>
                    <a:pt x="42278" y="37264"/>
                    <a:pt x="38552" y="36304"/>
                  </a:cubicBezTo>
                  <a:cubicBezTo>
                    <a:pt x="29600" y="33922"/>
                    <a:pt x="23127" y="32270"/>
                    <a:pt x="19132" y="31349"/>
                  </a:cubicBezTo>
                  <a:cubicBezTo>
                    <a:pt x="15098" y="30426"/>
                    <a:pt x="12217" y="29965"/>
                    <a:pt x="10488" y="29965"/>
                  </a:cubicBezTo>
                  <a:cubicBezTo>
                    <a:pt x="8874" y="29965"/>
                    <a:pt x="7511" y="30176"/>
                    <a:pt x="6396" y="30600"/>
                  </a:cubicBezTo>
                  <a:cubicBezTo>
                    <a:pt x="5282" y="31022"/>
                    <a:pt x="4476" y="31598"/>
                    <a:pt x="3976" y="32328"/>
                  </a:cubicBezTo>
                  <a:cubicBezTo>
                    <a:pt x="3438" y="33019"/>
                    <a:pt x="3073" y="33692"/>
                    <a:pt x="2881" y="34345"/>
                  </a:cubicBezTo>
                  <a:cubicBezTo>
                    <a:pt x="2689" y="34959"/>
                    <a:pt x="2593" y="35612"/>
                    <a:pt x="2593" y="36304"/>
                  </a:cubicBezTo>
                  <a:cubicBezTo>
                    <a:pt x="2593" y="37456"/>
                    <a:pt x="2824" y="38687"/>
                    <a:pt x="3285" y="39992"/>
                  </a:cubicBezTo>
                  <a:cubicBezTo>
                    <a:pt x="3746" y="41260"/>
                    <a:pt x="4514" y="42662"/>
                    <a:pt x="5590" y="44199"/>
                  </a:cubicBezTo>
                  <a:cubicBezTo>
                    <a:pt x="6627" y="45697"/>
                    <a:pt x="8221" y="47157"/>
                    <a:pt x="10373" y="48578"/>
                  </a:cubicBezTo>
                  <a:cubicBezTo>
                    <a:pt x="12524" y="49999"/>
                    <a:pt x="15079" y="51191"/>
                    <a:pt x="18037" y="52152"/>
                  </a:cubicBezTo>
                  <a:cubicBezTo>
                    <a:pt x="18920" y="52344"/>
                    <a:pt x="19362" y="52861"/>
                    <a:pt x="19362" y="53707"/>
                  </a:cubicBezTo>
                  <a:cubicBezTo>
                    <a:pt x="19324" y="54629"/>
                    <a:pt x="18920" y="55090"/>
                    <a:pt x="18152" y="55090"/>
                  </a:cubicBezTo>
                  <a:cubicBezTo>
                    <a:pt x="17499" y="55090"/>
                    <a:pt x="16500" y="54841"/>
                    <a:pt x="15156" y="54341"/>
                  </a:cubicBezTo>
                  <a:cubicBezTo>
                    <a:pt x="13773" y="53804"/>
                    <a:pt x="12217" y="52997"/>
                    <a:pt x="10488" y="51920"/>
                  </a:cubicBezTo>
                  <a:cubicBezTo>
                    <a:pt x="8759" y="50807"/>
                    <a:pt x="7126" y="49539"/>
                    <a:pt x="5590" y="48117"/>
                  </a:cubicBezTo>
                  <a:cubicBezTo>
                    <a:pt x="4015" y="46657"/>
                    <a:pt x="2689" y="44870"/>
                    <a:pt x="1614" y="42758"/>
                  </a:cubicBezTo>
                  <a:cubicBezTo>
                    <a:pt x="538" y="40607"/>
                    <a:pt x="0" y="38379"/>
                    <a:pt x="0" y="36074"/>
                  </a:cubicBezTo>
                  <a:cubicBezTo>
                    <a:pt x="0" y="35037"/>
                    <a:pt x="115" y="34018"/>
                    <a:pt x="346" y="33019"/>
                  </a:cubicBezTo>
                  <a:cubicBezTo>
                    <a:pt x="538" y="31982"/>
                    <a:pt x="922" y="30848"/>
                    <a:pt x="1498" y="29619"/>
                  </a:cubicBezTo>
                  <a:cubicBezTo>
                    <a:pt x="2075" y="28351"/>
                    <a:pt x="2997" y="27160"/>
                    <a:pt x="4264" y="26047"/>
                  </a:cubicBezTo>
                  <a:cubicBezTo>
                    <a:pt x="5532" y="24932"/>
                    <a:pt x="7088" y="24029"/>
                    <a:pt x="8932" y="23338"/>
                  </a:cubicBezTo>
                  <a:cubicBezTo>
                    <a:pt x="8048" y="22877"/>
                    <a:pt x="7184" y="22339"/>
                    <a:pt x="6339" y="21725"/>
                  </a:cubicBezTo>
                  <a:cubicBezTo>
                    <a:pt x="5494" y="21072"/>
                    <a:pt x="4552" y="20246"/>
                    <a:pt x="3515" y="19247"/>
                  </a:cubicBezTo>
                  <a:cubicBezTo>
                    <a:pt x="2439" y="18210"/>
                    <a:pt x="1594" y="16980"/>
                    <a:pt x="980" y="15559"/>
                  </a:cubicBezTo>
                  <a:cubicBezTo>
                    <a:pt x="327" y="14099"/>
                    <a:pt x="0" y="12562"/>
                    <a:pt x="0" y="10949"/>
                  </a:cubicBezTo>
                  <a:cubicBezTo>
                    <a:pt x="0" y="9374"/>
                    <a:pt x="211" y="7817"/>
                    <a:pt x="634" y="6281"/>
                  </a:cubicBezTo>
                  <a:cubicBezTo>
                    <a:pt x="1018" y="4745"/>
                    <a:pt x="1844" y="3323"/>
                    <a:pt x="3112" y="2017"/>
                  </a:cubicBezTo>
                  <a:cubicBezTo>
                    <a:pt x="4341" y="673"/>
                    <a:pt x="5897" y="0"/>
                    <a:pt x="778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0360D8AF-3778-9752-9C8B-E62E39174975}"/>
                </a:ext>
              </a:extLst>
            </p:cNvPr>
            <p:cNvSpPr/>
            <p:nvPr/>
          </p:nvSpPr>
          <p:spPr>
            <a:xfrm>
              <a:off x="4575412" y="3813882"/>
              <a:ext cx="118017" cy="27371"/>
            </a:xfrm>
            <a:custGeom>
              <a:avLst/>
              <a:gdLst>
                <a:gd name="connsiteX0" fmla="*/ 116865 w 118017"/>
                <a:gd name="connsiteY0" fmla="*/ 27372 h 27371"/>
                <a:gd name="connsiteX1" fmla="*/ 114848 w 118017"/>
                <a:gd name="connsiteY1" fmla="*/ 25873 h 27371"/>
                <a:gd name="connsiteX2" fmla="*/ 59009 w 118017"/>
                <a:gd name="connsiteY2" fmla="*/ 6857 h 27371"/>
                <a:gd name="connsiteX3" fmla="*/ 3919 w 118017"/>
                <a:gd name="connsiteY3" fmla="*/ 25124 h 27371"/>
                <a:gd name="connsiteX4" fmla="*/ 1153 w 118017"/>
                <a:gd name="connsiteY4" fmla="*/ 27372 h 27371"/>
                <a:gd name="connsiteX5" fmla="*/ 0 w 118017"/>
                <a:gd name="connsiteY5" fmla="*/ 26219 h 27371"/>
                <a:gd name="connsiteX6" fmla="*/ 2363 w 118017"/>
                <a:gd name="connsiteY6" fmla="*/ 22589 h 27371"/>
                <a:gd name="connsiteX7" fmla="*/ 10142 w 118017"/>
                <a:gd name="connsiteY7" fmla="*/ 15385 h 27371"/>
                <a:gd name="connsiteX8" fmla="*/ 22186 w 118017"/>
                <a:gd name="connsiteY8" fmla="*/ 7779 h 27371"/>
                <a:gd name="connsiteX9" fmla="*/ 59009 w 118017"/>
                <a:gd name="connsiteY9" fmla="*/ 0 h 27371"/>
                <a:gd name="connsiteX10" fmla="*/ 95025 w 118017"/>
                <a:gd name="connsiteY10" fmla="*/ 7434 h 27371"/>
                <a:gd name="connsiteX11" fmla="*/ 107414 w 118017"/>
                <a:gd name="connsiteY11" fmla="*/ 15040 h 27371"/>
                <a:gd name="connsiteX12" fmla="*/ 115539 w 118017"/>
                <a:gd name="connsiteY12" fmla="*/ 22416 h 27371"/>
                <a:gd name="connsiteX13" fmla="*/ 118018 w 118017"/>
                <a:gd name="connsiteY13" fmla="*/ 26219 h 27371"/>
                <a:gd name="connsiteX14" fmla="*/ 116865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116865" y="27372"/>
                  </a:moveTo>
                  <a:cubicBezTo>
                    <a:pt x="116480" y="27372"/>
                    <a:pt x="115809" y="26872"/>
                    <a:pt x="114848" y="25873"/>
                  </a:cubicBezTo>
                  <a:cubicBezTo>
                    <a:pt x="101940" y="13196"/>
                    <a:pt x="83327" y="6857"/>
                    <a:pt x="59009" y="6857"/>
                  </a:cubicBezTo>
                  <a:cubicBezTo>
                    <a:pt x="34614" y="6857"/>
                    <a:pt x="16250" y="12946"/>
                    <a:pt x="3919" y="25124"/>
                  </a:cubicBezTo>
                  <a:cubicBezTo>
                    <a:pt x="2497" y="26623"/>
                    <a:pt x="1575" y="27372"/>
                    <a:pt x="1153" y="27372"/>
                  </a:cubicBezTo>
                  <a:cubicBezTo>
                    <a:pt x="384" y="27372"/>
                    <a:pt x="0" y="26988"/>
                    <a:pt x="0" y="26219"/>
                  </a:cubicBezTo>
                  <a:cubicBezTo>
                    <a:pt x="0" y="25682"/>
                    <a:pt x="788" y="24471"/>
                    <a:pt x="2363" y="22589"/>
                  </a:cubicBezTo>
                  <a:cubicBezTo>
                    <a:pt x="3938" y="20669"/>
                    <a:pt x="6531" y="18268"/>
                    <a:pt x="10142" y="15385"/>
                  </a:cubicBezTo>
                  <a:cubicBezTo>
                    <a:pt x="13753" y="12466"/>
                    <a:pt x="17768" y="9931"/>
                    <a:pt x="22186" y="7779"/>
                  </a:cubicBezTo>
                  <a:cubicBezTo>
                    <a:pt x="32904" y="2593"/>
                    <a:pt x="45178" y="0"/>
                    <a:pt x="59009" y="0"/>
                  </a:cubicBezTo>
                  <a:cubicBezTo>
                    <a:pt x="72301" y="0"/>
                    <a:pt x="84306" y="2478"/>
                    <a:pt x="95025" y="7434"/>
                  </a:cubicBezTo>
                  <a:cubicBezTo>
                    <a:pt x="99519" y="9546"/>
                    <a:pt x="103649" y="12081"/>
                    <a:pt x="107414" y="15040"/>
                  </a:cubicBezTo>
                  <a:cubicBezTo>
                    <a:pt x="111180" y="17998"/>
                    <a:pt x="113887" y="20456"/>
                    <a:pt x="115539" y="22416"/>
                  </a:cubicBezTo>
                  <a:cubicBezTo>
                    <a:pt x="117191" y="24375"/>
                    <a:pt x="118018" y="25642"/>
                    <a:pt x="118018" y="26219"/>
                  </a:cubicBezTo>
                  <a:cubicBezTo>
                    <a:pt x="118018" y="26988"/>
                    <a:pt x="117634" y="27372"/>
                    <a:pt x="116865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Freeform 126">
            <a:extLst>
              <a:ext uri="{FF2B5EF4-FFF2-40B4-BE49-F238E27FC236}">
                <a16:creationId xmlns:a16="http://schemas.microsoft.com/office/drawing/2014/main" id="{48D7E69A-F17A-5DBE-0335-4AEA4F22A331}"/>
              </a:ext>
            </a:extLst>
          </p:cNvPr>
          <p:cNvSpPr/>
          <p:nvPr/>
        </p:nvSpPr>
        <p:spPr>
          <a:xfrm>
            <a:off x="5057894" y="4115620"/>
            <a:ext cx="2329312" cy="760234"/>
          </a:xfrm>
          <a:custGeom>
            <a:avLst/>
            <a:gdLst>
              <a:gd name="connsiteX0" fmla="*/ 0 w 2329312"/>
              <a:gd name="connsiteY0" fmla="*/ 760234 h 760234"/>
              <a:gd name="connsiteX1" fmla="*/ 2331 w 2329312"/>
              <a:gd name="connsiteY1" fmla="*/ 760075 h 760234"/>
              <a:gd name="connsiteX2" fmla="*/ 4663 w 2329312"/>
              <a:gd name="connsiteY2" fmla="*/ 759927 h 760234"/>
              <a:gd name="connsiteX3" fmla="*/ 6995 w 2329312"/>
              <a:gd name="connsiteY3" fmla="*/ 759767 h 760234"/>
              <a:gd name="connsiteX4" fmla="*/ 9326 w 2329312"/>
              <a:gd name="connsiteY4" fmla="*/ 759595 h 760234"/>
              <a:gd name="connsiteX5" fmla="*/ 11658 w 2329312"/>
              <a:gd name="connsiteY5" fmla="*/ 759435 h 760234"/>
              <a:gd name="connsiteX6" fmla="*/ 13989 w 2329312"/>
              <a:gd name="connsiteY6" fmla="*/ 759263 h 760234"/>
              <a:gd name="connsiteX7" fmla="*/ 16321 w 2329312"/>
              <a:gd name="connsiteY7" fmla="*/ 759090 h 760234"/>
              <a:gd name="connsiteX8" fmla="*/ 18653 w 2329312"/>
              <a:gd name="connsiteY8" fmla="*/ 758918 h 760234"/>
              <a:gd name="connsiteX9" fmla="*/ 20985 w 2329312"/>
              <a:gd name="connsiteY9" fmla="*/ 758746 h 760234"/>
              <a:gd name="connsiteX10" fmla="*/ 23316 w 2329312"/>
              <a:gd name="connsiteY10" fmla="*/ 758561 h 760234"/>
              <a:gd name="connsiteX11" fmla="*/ 25647 w 2329312"/>
              <a:gd name="connsiteY11" fmla="*/ 758389 h 760234"/>
              <a:gd name="connsiteX12" fmla="*/ 27979 w 2329312"/>
              <a:gd name="connsiteY12" fmla="*/ 758205 h 760234"/>
              <a:gd name="connsiteX13" fmla="*/ 30311 w 2329312"/>
              <a:gd name="connsiteY13" fmla="*/ 758008 h 760234"/>
              <a:gd name="connsiteX14" fmla="*/ 32643 w 2329312"/>
              <a:gd name="connsiteY14" fmla="*/ 757823 h 760234"/>
              <a:gd name="connsiteX15" fmla="*/ 34974 w 2329312"/>
              <a:gd name="connsiteY15" fmla="*/ 757627 h 760234"/>
              <a:gd name="connsiteX16" fmla="*/ 37306 w 2329312"/>
              <a:gd name="connsiteY16" fmla="*/ 757430 h 760234"/>
              <a:gd name="connsiteX17" fmla="*/ 39637 w 2329312"/>
              <a:gd name="connsiteY17" fmla="*/ 757233 h 760234"/>
              <a:gd name="connsiteX18" fmla="*/ 41969 w 2329312"/>
              <a:gd name="connsiteY18" fmla="*/ 757036 h 760234"/>
              <a:gd name="connsiteX19" fmla="*/ 44301 w 2329312"/>
              <a:gd name="connsiteY19" fmla="*/ 756827 h 760234"/>
              <a:gd name="connsiteX20" fmla="*/ 46632 w 2329312"/>
              <a:gd name="connsiteY20" fmla="*/ 756618 h 760234"/>
              <a:gd name="connsiteX21" fmla="*/ 48964 w 2329312"/>
              <a:gd name="connsiteY21" fmla="*/ 756409 h 760234"/>
              <a:gd name="connsiteX22" fmla="*/ 51295 w 2329312"/>
              <a:gd name="connsiteY22" fmla="*/ 756187 h 760234"/>
              <a:gd name="connsiteX23" fmla="*/ 53628 w 2329312"/>
              <a:gd name="connsiteY23" fmla="*/ 755978 h 760234"/>
              <a:gd name="connsiteX24" fmla="*/ 55959 w 2329312"/>
              <a:gd name="connsiteY24" fmla="*/ 755757 h 760234"/>
              <a:gd name="connsiteX25" fmla="*/ 58291 w 2329312"/>
              <a:gd name="connsiteY25" fmla="*/ 755523 h 760234"/>
              <a:gd name="connsiteX26" fmla="*/ 60622 w 2329312"/>
              <a:gd name="connsiteY26" fmla="*/ 755302 h 760234"/>
              <a:gd name="connsiteX27" fmla="*/ 62953 w 2329312"/>
              <a:gd name="connsiteY27" fmla="*/ 755068 h 760234"/>
              <a:gd name="connsiteX28" fmla="*/ 65286 w 2329312"/>
              <a:gd name="connsiteY28" fmla="*/ 754834 h 760234"/>
              <a:gd name="connsiteX29" fmla="*/ 67617 w 2329312"/>
              <a:gd name="connsiteY29" fmla="*/ 754588 h 760234"/>
              <a:gd name="connsiteX30" fmla="*/ 69949 w 2329312"/>
              <a:gd name="connsiteY30" fmla="*/ 754354 h 760234"/>
              <a:gd name="connsiteX31" fmla="*/ 72280 w 2329312"/>
              <a:gd name="connsiteY31" fmla="*/ 754096 h 760234"/>
              <a:gd name="connsiteX32" fmla="*/ 74613 w 2329312"/>
              <a:gd name="connsiteY32" fmla="*/ 753850 h 760234"/>
              <a:gd name="connsiteX33" fmla="*/ 76944 w 2329312"/>
              <a:gd name="connsiteY33" fmla="*/ 753604 h 760234"/>
              <a:gd name="connsiteX34" fmla="*/ 79275 w 2329312"/>
              <a:gd name="connsiteY34" fmla="*/ 753346 h 760234"/>
              <a:gd name="connsiteX35" fmla="*/ 81607 w 2329312"/>
              <a:gd name="connsiteY35" fmla="*/ 753075 h 760234"/>
              <a:gd name="connsiteX36" fmla="*/ 83938 w 2329312"/>
              <a:gd name="connsiteY36" fmla="*/ 752817 h 760234"/>
              <a:gd name="connsiteX37" fmla="*/ 86271 w 2329312"/>
              <a:gd name="connsiteY37" fmla="*/ 752546 h 760234"/>
              <a:gd name="connsiteX38" fmla="*/ 88602 w 2329312"/>
              <a:gd name="connsiteY38" fmla="*/ 752276 h 760234"/>
              <a:gd name="connsiteX39" fmla="*/ 90934 w 2329312"/>
              <a:gd name="connsiteY39" fmla="*/ 751993 h 760234"/>
              <a:gd name="connsiteX40" fmla="*/ 93265 w 2329312"/>
              <a:gd name="connsiteY40" fmla="*/ 751722 h 760234"/>
              <a:gd name="connsiteX41" fmla="*/ 95596 w 2329312"/>
              <a:gd name="connsiteY41" fmla="*/ 751427 h 760234"/>
              <a:gd name="connsiteX42" fmla="*/ 97929 w 2329312"/>
              <a:gd name="connsiteY42" fmla="*/ 751144 h 760234"/>
              <a:gd name="connsiteX43" fmla="*/ 100260 w 2329312"/>
              <a:gd name="connsiteY43" fmla="*/ 750849 h 760234"/>
              <a:gd name="connsiteX44" fmla="*/ 102592 w 2329312"/>
              <a:gd name="connsiteY44" fmla="*/ 750553 h 760234"/>
              <a:gd name="connsiteX45" fmla="*/ 104923 w 2329312"/>
              <a:gd name="connsiteY45" fmla="*/ 750246 h 760234"/>
              <a:gd name="connsiteX46" fmla="*/ 107256 w 2329312"/>
              <a:gd name="connsiteY46" fmla="*/ 749951 h 760234"/>
              <a:gd name="connsiteX47" fmla="*/ 109587 w 2329312"/>
              <a:gd name="connsiteY47" fmla="*/ 749631 h 760234"/>
              <a:gd name="connsiteX48" fmla="*/ 111919 w 2329312"/>
              <a:gd name="connsiteY48" fmla="*/ 749323 h 760234"/>
              <a:gd name="connsiteX49" fmla="*/ 114250 w 2329312"/>
              <a:gd name="connsiteY49" fmla="*/ 749003 h 760234"/>
              <a:gd name="connsiteX50" fmla="*/ 116581 w 2329312"/>
              <a:gd name="connsiteY50" fmla="*/ 748683 h 760234"/>
              <a:gd name="connsiteX51" fmla="*/ 118914 w 2329312"/>
              <a:gd name="connsiteY51" fmla="*/ 748351 h 760234"/>
              <a:gd name="connsiteX52" fmla="*/ 121245 w 2329312"/>
              <a:gd name="connsiteY52" fmla="*/ 748019 h 760234"/>
              <a:gd name="connsiteX53" fmla="*/ 123577 w 2329312"/>
              <a:gd name="connsiteY53" fmla="*/ 747675 h 760234"/>
              <a:gd name="connsiteX54" fmla="*/ 125908 w 2329312"/>
              <a:gd name="connsiteY54" fmla="*/ 747343 h 760234"/>
              <a:gd name="connsiteX55" fmla="*/ 128241 w 2329312"/>
              <a:gd name="connsiteY55" fmla="*/ 746986 h 760234"/>
              <a:gd name="connsiteX56" fmla="*/ 130572 w 2329312"/>
              <a:gd name="connsiteY56" fmla="*/ 746641 h 760234"/>
              <a:gd name="connsiteX57" fmla="*/ 132903 w 2329312"/>
              <a:gd name="connsiteY57" fmla="*/ 746285 h 760234"/>
              <a:gd name="connsiteX58" fmla="*/ 135235 w 2329312"/>
              <a:gd name="connsiteY58" fmla="*/ 745916 h 760234"/>
              <a:gd name="connsiteX59" fmla="*/ 137566 w 2329312"/>
              <a:gd name="connsiteY59" fmla="*/ 745559 h 760234"/>
              <a:gd name="connsiteX60" fmla="*/ 139899 w 2329312"/>
              <a:gd name="connsiteY60" fmla="*/ 745178 h 760234"/>
              <a:gd name="connsiteX61" fmla="*/ 142230 w 2329312"/>
              <a:gd name="connsiteY61" fmla="*/ 744808 h 760234"/>
              <a:gd name="connsiteX62" fmla="*/ 144562 w 2329312"/>
              <a:gd name="connsiteY62" fmla="*/ 744427 h 760234"/>
              <a:gd name="connsiteX63" fmla="*/ 146893 w 2329312"/>
              <a:gd name="connsiteY63" fmla="*/ 744033 h 760234"/>
              <a:gd name="connsiteX64" fmla="*/ 149225 w 2329312"/>
              <a:gd name="connsiteY64" fmla="*/ 743640 h 760234"/>
              <a:gd name="connsiteX65" fmla="*/ 151557 w 2329312"/>
              <a:gd name="connsiteY65" fmla="*/ 743246 h 760234"/>
              <a:gd name="connsiteX66" fmla="*/ 153888 w 2329312"/>
              <a:gd name="connsiteY66" fmla="*/ 742840 h 760234"/>
              <a:gd name="connsiteX67" fmla="*/ 156220 w 2329312"/>
              <a:gd name="connsiteY67" fmla="*/ 742434 h 760234"/>
              <a:gd name="connsiteX68" fmla="*/ 158551 w 2329312"/>
              <a:gd name="connsiteY68" fmla="*/ 742028 h 760234"/>
              <a:gd name="connsiteX69" fmla="*/ 160883 w 2329312"/>
              <a:gd name="connsiteY69" fmla="*/ 741598 h 760234"/>
              <a:gd name="connsiteX70" fmla="*/ 163215 w 2329312"/>
              <a:gd name="connsiteY70" fmla="*/ 741180 h 760234"/>
              <a:gd name="connsiteX71" fmla="*/ 165547 w 2329312"/>
              <a:gd name="connsiteY71" fmla="*/ 740749 h 760234"/>
              <a:gd name="connsiteX72" fmla="*/ 167878 w 2329312"/>
              <a:gd name="connsiteY72" fmla="*/ 740319 h 760234"/>
              <a:gd name="connsiteX73" fmla="*/ 170209 w 2329312"/>
              <a:gd name="connsiteY73" fmla="*/ 739876 h 760234"/>
              <a:gd name="connsiteX74" fmla="*/ 172541 w 2329312"/>
              <a:gd name="connsiteY74" fmla="*/ 739420 h 760234"/>
              <a:gd name="connsiteX75" fmla="*/ 174873 w 2329312"/>
              <a:gd name="connsiteY75" fmla="*/ 738965 h 760234"/>
              <a:gd name="connsiteX76" fmla="*/ 177205 w 2329312"/>
              <a:gd name="connsiteY76" fmla="*/ 738510 h 760234"/>
              <a:gd name="connsiteX77" fmla="*/ 179536 w 2329312"/>
              <a:gd name="connsiteY77" fmla="*/ 738043 h 760234"/>
              <a:gd name="connsiteX78" fmla="*/ 181868 w 2329312"/>
              <a:gd name="connsiteY78" fmla="*/ 737575 h 760234"/>
              <a:gd name="connsiteX79" fmla="*/ 184199 w 2329312"/>
              <a:gd name="connsiteY79" fmla="*/ 737096 h 760234"/>
              <a:gd name="connsiteX80" fmla="*/ 186531 w 2329312"/>
              <a:gd name="connsiteY80" fmla="*/ 736616 h 760234"/>
              <a:gd name="connsiteX81" fmla="*/ 188863 w 2329312"/>
              <a:gd name="connsiteY81" fmla="*/ 736124 h 760234"/>
              <a:gd name="connsiteX82" fmla="*/ 191194 w 2329312"/>
              <a:gd name="connsiteY82" fmla="*/ 735632 h 760234"/>
              <a:gd name="connsiteX83" fmla="*/ 193526 w 2329312"/>
              <a:gd name="connsiteY83" fmla="*/ 735127 h 760234"/>
              <a:gd name="connsiteX84" fmla="*/ 195857 w 2329312"/>
              <a:gd name="connsiteY84" fmla="*/ 734611 h 760234"/>
              <a:gd name="connsiteX85" fmla="*/ 198190 w 2329312"/>
              <a:gd name="connsiteY85" fmla="*/ 734106 h 760234"/>
              <a:gd name="connsiteX86" fmla="*/ 200521 w 2329312"/>
              <a:gd name="connsiteY86" fmla="*/ 733577 h 760234"/>
              <a:gd name="connsiteX87" fmla="*/ 202853 w 2329312"/>
              <a:gd name="connsiteY87" fmla="*/ 733048 h 760234"/>
              <a:gd name="connsiteX88" fmla="*/ 205184 w 2329312"/>
              <a:gd name="connsiteY88" fmla="*/ 732519 h 760234"/>
              <a:gd name="connsiteX89" fmla="*/ 207515 w 2329312"/>
              <a:gd name="connsiteY89" fmla="*/ 731978 h 760234"/>
              <a:gd name="connsiteX90" fmla="*/ 209848 w 2329312"/>
              <a:gd name="connsiteY90" fmla="*/ 731425 h 760234"/>
              <a:gd name="connsiteX91" fmla="*/ 212179 w 2329312"/>
              <a:gd name="connsiteY91" fmla="*/ 730871 h 760234"/>
              <a:gd name="connsiteX92" fmla="*/ 214511 w 2329312"/>
              <a:gd name="connsiteY92" fmla="*/ 730305 h 760234"/>
              <a:gd name="connsiteX93" fmla="*/ 216842 w 2329312"/>
              <a:gd name="connsiteY93" fmla="*/ 729739 h 760234"/>
              <a:gd name="connsiteX94" fmla="*/ 219175 w 2329312"/>
              <a:gd name="connsiteY94" fmla="*/ 729161 h 760234"/>
              <a:gd name="connsiteX95" fmla="*/ 221506 w 2329312"/>
              <a:gd name="connsiteY95" fmla="*/ 728583 h 760234"/>
              <a:gd name="connsiteX96" fmla="*/ 223837 w 2329312"/>
              <a:gd name="connsiteY96" fmla="*/ 727993 h 760234"/>
              <a:gd name="connsiteX97" fmla="*/ 226169 w 2329312"/>
              <a:gd name="connsiteY97" fmla="*/ 727390 h 760234"/>
              <a:gd name="connsiteX98" fmla="*/ 228500 w 2329312"/>
              <a:gd name="connsiteY98" fmla="*/ 726787 h 760234"/>
              <a:gd name="connsiteX99" fmla="*/ 230833 w 2329312"/>
              <a:gd name="connsiteY99" fmla="*/ 726172 h 760234"/>
              <a:gd name="connsiteX100" fmla="*/ 233164 w 2329312"/>
              <a:gd name="connsiteY100" fmla="*/ 725557 h 760234"/>
              <a:gd name="connsiteX101" fmla="*/ 235496 w 2329312"/>
              <a:gd name="connsiteY101" fmla="*/ 724930 h 760234"/>
              <a:gd name="connsiteX102" fmla="*/ 237827 w 2329312"/>
              <a:gd name="connsiteY102" fmla="*/ 724302 h 760234"/>
              <a:gd name="connsiteX103" fmla="*/ 240158 w 2329312"/>
              <a:gd name="connsiteY103" fmla="*/ 723650 h 760234"/>
              <a:gd name="connsiteX104" fmla="*/ 242491 w 2329312"/>
              <a:gd name="connsiteY104" fmla="*/ 723011 h 760234"/>
              <a:gd name="connsiteX105" fmla="*/ 244822 w 2329312"/>
              <a:gd name="connsiteY105" fmla="*/ 722346 h 760234"/>
              <a:gd name="connsiteX106" fmla="*/ 247154 w 2329312"/>
              <a:gd name="connsiteY106" fmla="*/ 721682 h 760234"/>
              <a:gd name="connsiteX107" fmla="*/ 249485 w 2329312"/>
              <a:gd name="connsiteY107" fmla="*/ 721018 h 760234"/>
              <a:gd name="connsiteX108" fmla="*/ 251818 w 2329312"/>
              <a:gd name="connsiteY108" fmla="*/ 720329 h 760234"/>
              <a:gd name="connsiteX109" fmla="*/ 254149 w 2329312"/>
              <a:gd name="connsiteY109" fmla="*/ 719640 h 760234"/>
              <a:gd name="connsiteX110" fmla="*/ 256481 w 2329312"/>
              <a:gd name="connsiteY110" fmla="*/ 718951 h 760234"/>
              <a:gd name="connsiteX111" fmla="*/ 258812 w 2329312"/>
              <a:gd name="connsiteY111" fmla="*/ 718250 h 760234"/>
              <a:gd name="connsiteX112" fmla="*/ 261143 w 2329312"/>
              <a:gd name="connsiteY112" fmla="*/ 717536 h 760234"/>
              <a:gd name="connsiteX113" fmla="*/ 263476 w 2329312"/>
              <a:gd name="connsiteY113" fmla="*/ 716811 h 760234"/>
              <a:gd name="connsiteX114" fmla="*/ 265807 w 2329312"/>
              <a:gd name="connsiteY114" fmla="*/ 716085 h 760234"/>
              <a:gd name="connsiteX115" fmla="*/ 268139 w 2329312"/>
              <a:gd name="connsiteY115" fmla="*/ 715347 h 760234"/>
              <a:gd name="connsiteX116" fmla="*/ 270470 w 2329312"/>
              <a:gd name="connsiteY116" fmla="*/ 714596 h 760234"/>
              <a:gd name="connsiteX117" fmla="*/ 272803 w 2329312"/>
              <a:gd name="connsiteY117" fmla="*/ 713846 h 760234"/>
              <a:gd name="connsiteX118" fmla="*/ 275134 w 2329312"/>
              <a:gd name="connsiteY118" fmla="*/ 713083 h 760234"/>
              <a:gd name="connsiteX119" fmla="*/ 277465 w 2329312"/>
              <a:gd name="connsiteY119" fmla="*/ 712321 h 760234"/>
              <a:gd name="connsiteX120" fmla="*/ 279797 w 2329312"/>
              <a:gd name="connsiteY120" fmla="*/ 711533 h 760234"/>
              <a:gd name="connsiteX121" fmla="*/ 282128 w 2329312"/>
              <a:gd name="connsiteY121" fmla="*/ 710746 h 760234"/>
              <a:gd name="connsiteX122" fmla="*/ 284461 w 2329312"/>
              <a:gd name="connsiteY122" fmla="*/ 709946 h 760234"/>
              <a:gd name="connsiteX123" fmla="*/ 286792 w 2329312"/>
              <a:gd name="connsiteY123" fmla="*/ 709147 h 760234"/>
              <a:gd name="connsiteX124" fmla="*/ 289124 w 2329312"/>
              <a:gd name="connsiteY124" fmla="*/ 708335 h 760234"/>
              <a:gd name="connsiteX125" fmla="*/ 291455 w 2329312"/>
              <a:gd name="connsiteY125" fmla="*/ 707511 h 760234"/>
              <a:gd name="connsiteX126" fmla="*/ 293787 w 2329312"/>
              <a:gd name="connsiteY126" fmla="*/ 706674 h 760234"/>
              <a:gd name="connsiteX127" fmla="*/ 296119 w 2329312"/>
              <a:gd name="connsiteY127" fmla="*/ 705838 h 760234"/>
              <a:gd name="connsiteX128" fmla="*/ 298450 w 2329312"/>
              <a:gd name="connsiteY128" fmla="*/ 704989 h 760234"/>
              <a:gd name="connsiteX129" fmla="*/ 300782 w 2329312"/>
              <a:gd name="connsiteY129" fmla="*/ 704128 h 760234"/>
              <a:gd name="connsiteX130" fmla="*/ 303113 w 2329312"/>
              <a:gd name="connsiteY130" fmla="*/ 703255 h 760234"/>
              <a:gd name="connsiteX131" fmla="*/ 305445 w 2329312"/>
              <a:gd name="connsiteY131" fmla="*/ 702381 h 760234"/>
              <a:gd name="connsiteX132" fmla="*/ 307777 w 2329312"/>
              <a:gd name="connsiteY132" fmla="*/ 701495 h 760234"/>
              <a:gd name="connsiteX133" fmla="*/ 310109 w 2329312"/>
              <a:gd name="connsiteY133" fmla="*/ 700597 h 760234"/>
              <a:gd name="connsiteX134" fmla="*/ 312440 w 2329312"/>
              <a:gd name="connsiteY134" fmla="*/ 699687 h 760234"/>
              <a:gd name="connsiteX135" fmla="*/ 314771 w 2329312"/>
              <a:gd name="connsiteY135" fmla="*/ 698777 h 760234"/>
              <a:gd name="connsiteX136" fmla="*/ 317103 w 2329312"/>
              <a:gd name="connsiteY136" fmla="*/ 697842 h 760234"/>
              <a:gd name="connsiteX137" fmla="*/ 319435 w 2329312"/>
              <a:gd name="connsiteY137" fmla="*/ 696907 h 760234"/>
              <a:gd name="connsiteX138" fmla="*/ 321767 w 2329312"/>
              <a:gd name="connsiteY138" fmla="*/ 695972 h 760234"/>
              <a:gd name="connsiteX139" fmla="*/ 324098 w 2329312"/>
              <a:gd name="connsiteY139" fmla="*/ 695013 h 760234"/>
              <a:gd name="connsiteX140" fmla="*/ 326430 w 2329312"/>
              <a:gd name="connsiteY140" fmla="*/ 694053 h 760234"/>
              <a:gd name="connsiteX141" fmla="*/ 328761 w 2329312"/>
              <a:gd name="connsiteY141" fmla="*/ 693081 h 760234"/>
              <a:gd name="connsiteX142" fmla="*/ 331092 w 2329312"/>
              <a:gd name="connsiteY142" fmla="*/ 692097 h 760234"/>
              <a:gd name="connsiteX143" fmla="*/ 333425 w 2329312"/>
              <a:gd name="connsiteY143" fmla="*/ 691101 h 760234"/>
              <a:gd name="connsiteX144" fmla="*/ 335756 w 2329312"/>
              <a:gd name="connsiteY144" fmla="*/ 690092 h 760234"/>
              <a:gd name="connsiteX145" fmla="*/ 338088 w 2329312"/>
              <a:gd name="connsiteY145" fmla="*/ 689083 h 760234"/>
              <a:gd name="connsiteX146" fmla="*/ 340419 w 2329312"/>
              <a:gd name="connsiteY146" fmla="*/ 688062 h 760234"/>
              <a:gd name="connsiteX147" fmla="*/ 342752 w 2329312"/>
              <a:gd name="connsiteY147" fmla="*/ 687017 h 760234"/>
              <a:gd name="connsiteX148" fmla="*/ 345083 w 2329312"/>
              <a:gd name="connsiteY148" fmla="*/ 685971 h 760234"/>
              <a:gd name="connsiteX149" fmla="*/ 347415 w 2329312"/>
              <a:gd name="connsiteY149" fmla="*/ 684926 h 760234"/>
              <a:gd name="connsiteX150" fmla="*/ 349746 w 2329312"/>
              <a:gd name="connsiteY150" fmla="*/ 683855 h 760234"/>
              <a:gd name="connsiteX151" fmla="*/ 352077 w 2329312"/>
              <a:gd name="connsiteY151" fmla="*/ 682785 h 760234"/>
              <a:gd name="connsiteX152" fmla="*/ 354410 w 2329312"/>
              <a:gd name="connsiteY152" fmla="*/ 681690 h 760234"/>
              <a:gd name="connsiteX153" fmla="*/ 356741 w 2329312"/>
              <a:gd name="connsiteY153" fmla="*/ 680595 h 760234"/>
              <a:gd name="connsiteX154" fmla="*/ 359073 w 2329312"/>
              <a:gd name="connsiteY154" fmla="*/ 679488 h 760234"/>
              <a:gd name="connsiteX155" fmla="*/ 361404 w 2329312"/>
              <a:gd name="connsiteY155" fmla="*/ 678369 h 760234"/>
              <a:gd name="connsiteX156" fmla="*/ 363737 w 2329312"/>
              <a:gd name="connsiteY156" fmla="*/ 677249 h 760234"/>
              <a:gd name="connsiteX157" fmla="*/ 366068 w 2329312"/>
              <a:gd name="connsiteY157" fmla="*/ 676105 h 760234"/>
              <a:gd name="connsiteX158" fmla="*/ 368399 w 2329312"/>
              <a:gd name="connsiteY158" fmla="*/ 674949 h 760234"/>
              <a:gd name="connsiteX159" fmla="*/ 370731 w 2329312"/>
              <a:gd name="connsiteY159" fmla="*/ 673793 h 760234"/>
              <a:gd name="connsiteX160" fmla="*/ 373062 w 2329312"/>
              <a:gd name="connsiteY160" fmla="*/ 672624 h 760234"/>
              <a:gd name="connsiteX161" fmla="*/ 375395 w 2329312"/>
              <a:gd name="connsiteY161" fmla="*/ 671443 h 760234"/>
              <a:gd name="connsiteX162" fmla="*/ 377726 w 2329312"/>
              <a:gd name="connsiteY162" fmla="*/ 670238 h 760234"/>
              <a:gd name="connsiteX163" fmla="*/ 380058 w 2329312"/>
              <a:gd name="connsiteY163" fmla="*/ 669032 h 760234"/>
              <a:gd name="connsiteX164" fmla="*/ 382389 w 2329312"/>
              <a:gd name="connsiteY164" fmla="*/ 667827 h 760234"/>
              <a:gd name="connsiteX165" fmla="*/ 384720 w 2329312"/>
              <a:gd name="connsiteY165" fmla="*/ 666596 h 760234"/>
              <a:gd name="connsiteX166" fmla="*/ 387053 w 2329312"/>
              <a:gd name="connsiteY166" fmla="*/ 665354 h 760234"/>
              <a:gd name="connsiteX167" fmla="*/ 389384 w 2329312"/>
              <a:gd name="connsiteY167" fmla="*/ 664112 h 760234"/>
              <a:gd name="connsiteX168" fmla="*/ 391716 w 2329312"/>
              <a:gd name="connsiteY168" fmla="*/ 662844 h 760234"/>
              <a:gd name="connsiteX169" fmla="*/ 394047 w 2329312"/>
              <a:gd name="connsiteY169" fmla="*/ 661578 h 760234"/>
              <a:gd name="connsiteX170" fmla="*/ 396380 w 2329312"/>
              <a:gd name="connsiteY170" fmla="*/ 660286 h 760234"/>
              <a:gd name="connsiteX171" fmla="*/ 398711 w 2329312"/>
              <a:gd name="connsiteY171" fmla="*/ 658994 h 760234"/>
              <a:gd name="connsiteX172" fmla="*/ 401043 w 2329312"/>
              <a:gd name="connsiteY172" fmla="*/ 657690 h 760234"/>
              <a:gd name="connsiteX173" fmla="*/ 403374 w 2329312"/>
              <a:gd name="connsiteY173" fmla="*/ 656374 h 760234"/>
              <a:gd name="connsiteX174" fmla="*/ 405705 w 2329312"/>
              <a:gd name="connsiteY174" fmla="*/ 655045 h 760234"/>
              <a:gd name="connsiteX175" fmla="*/ 408038 w 2329312"/>
              <a:gd name="connsiteY175" fmla="*/ 653692 h 760234"/>
              <a:gd name="connsiteX176" fmla="*/ 410369 w 2329312"/>
              <a:gd name="connsiteY176" fmla="*/ 652352 h 760234"/>
              <a:gd name="connsiteX177" fmla="*/ 412701 w 2329312"/>
              <a:gd name="connsiteY177" fmla="*/ 650986 h 760234"/>
              <a:gd name="connsiteX178" fmla="*/ 415032 w 2329312"/>
              <a:gd name="connsiteY178" fmla="*/ 649608 h 760234"/>
              <a:gd name="connsiteX179" fmla="*/ 417364 w 2329312"/>
              <a:gd name="connsiteY179" fmla="*/ 648218 h 760234"/>
              <a:gd name="connsiteX180" fmla="*/ 419696 w 2329312"/>
              <a:gd name="connsiteY180" fmla="*/ 646816 h 760234"/>
              <a:gd name="connsiteX181" fmla="*/ 422027 w 2329312"/>
              <a:gd name="connsiteY181" fmla="*/ 645401 h 760234"/>
              <a:gd name="connsiteX182" fmla="*/ 424359 w 2329312"/>
              <a:gd name="connsiteY182" fmla="*/ 643987 h 760234"/>
              <a:gd name="connsiteX183" fmla="*/ 426690 w 2329312"/>
              <a:gd name="connsiteY183" fmla="*/ 642547 h 760234"/>
              <a:gd name="connsiteX184" fmla="*/ 429022 w 2329312"/>
              <a:gd name="connsiteY184" fmla="*/ 641096 h 760234"/>
              <a:gd name="connsiteX185" fmla="*/ 431354 w 2329312"/>
              <a:gd name="connsiteY185" fmla="*/ 639644 h 760234"/>
              <a:gd name="connsiteX186" fmla="*/ 433686 w 2329312"/>
              <a:gd name="connsiteY186" fmla="*/ 638168 h 760234"/>
              <a:gd name="connsiteX187" fmla="*/ 436017 w 2329312"/>
              <a:gd name="connsiteY187" fmla="*/ 636692 h 760234"/>
              <a:gd name="connsiteX188" fmla="*/ 438349 w 2329312"/>
              <a:gd name="connsiteY188" fmla="*/ 635191 h 760234"/>
              <a:gd name="connsiteX189" fmla="*/ 440680 w 2329312"/>
              <a:gd name="connsiteY189" fmla="*/ 633690 h 760234"/>
              <a:gd name="connsiteX190" fmla="*/ 443012 w 2329312"/>
              <a:gd name="connsiteY190" fmla="*/ 632165 h 760234"/>
              <a:gd name="connsiteX191" fmla="*/ 445344 w 2329312"/>
              <a:gd name="connsiteY191" fmla="*/ 630640 h 760234"/>
              <a:gd name="connsiteX192" fmla="*/ 447675 w 2329312"/>
              <a:gd name="connsiteY192" fmla="*/ 629090 h 760234"/>
              <a:gd name="connsiteX193" fmla="*/ 450007 w 2329312"/>
              <a:gd name="connsiteY193" fmla="*/ 627540 h 760234"/>
              <a:gd name="connsiteX194" fmla="*/ 452339 w 2329312"/>
              <a:gd name="connsiteY194" fmla="*/ 625965 h 760234"/>
              <a:gd name="connsiteX195" fmla="*/ 454671 w 2329312"/>
              <a:gd name="connsiteY195" fmla="*/ 624390 h 760234"/>
              <a:gd name="connsiteX196" fmla="*/ 457002 w 2329312"/>
              <a:gd name="connsiteY196" fmla="*/ 622791 h 760234"/>
              <a:gd name="connsiteX197" fmla="*/ 459333 w 2329312"/>
              <a:gd name="connsiteY197" fmla="*/ 621192 h 760234"/>
              <a:gd name="connsiteX198" fmla="*/ 461665 w 2329312"/>
              <a:gd name="connsiteY198" fmla="*/ 619581 h 760234"/>
              <a:gd name="connsiteX199" fmla="*/ 463997 w 2329312"/>
              <a:gd name="connsiteY199" fmla="*/ 617944 h 760234"/>
              <a:gd name="connsiteX200" fmla="*/ 466329 w 2329312"/>
              <a:gd name="connsiteY200" fmla="*/ 616308 h 760234"/>
              <a:gd name="connsiteX201" fmla="*/ 468660 w 2329312"/>
              <a:gd name="connsiteY201" fmla="*/ 614648 h 760234"/>
              <a:gd name="connsiteX202" fmla="*/ 470992 w 2329312"/>
              <a:gd name="connsiteY202" fmla="*/ 612987 h 760234"/>
              <a:gd name="connsiteX203" fmla="*/ 473323 w 2329312"/>
              <a:gd name="connsiteY203" fmla="*/ 611314 h 760234"/>
              <a:gd name="connsiteX204" fmla="*/ 475654 w 2329312"/>
              <a:gd name="connsiteY204" fmla="*/ 609617 h 760234"/>
              <a:gd name="connsiteX205" fmla="*/ 477987 w 2329312"/>
              <a:gd name="connsiteY205" fmla="*/ 607919 h 760234"/>
              <a:gd name="connsiteX206" fmla="*/ 480318 w 2329312"/>
              <a:gd name="connsiteY206" fmla="*/ 606197 h 760234"/>
              <a:gd name="connsiteX207" fmla="*/ 482650 w 2329312"/>
              <a:gd name="connsiteY207" fmla="*/ 604475 h 760234"/>
              <a:gd name="connsiteX208" fmla="*/ 484981 w 2329312"/>
              <a:gd name="connsiteY208" fmla="*/ 602728 h 760234"/>
              <a:gd name="connsiteX209" fmla="*/ 487314 w 2329312"/>
              <a:gd name="connsiteY209" fmla="*/ 600981 h 760234"/>
              <a:gd name="connsiteX210" fmla="*/ 489645 w 2329312"/>
              <a:gd name="connsiteY210" fmla="*/ 599222 h 760234"/>
              <a:gd name="connsiteX211" fmla="*/ 491977 w 2329312"/>
              <a:gd name="connsiteY211" fmla="*/ 597438 h 760234"/>
              <a:gd name="connsiteX212" fmla="*/ 494308 w 2329312"/>
              <a:gd name="connsiteY212" fmla="*/ 595654 h 760234"/>
              <a:gd name="connsiteX213" fmla="*/ 496639 w 2329312"/>
              <a:gd name="connsiteY213" fmla="*/ 593846 h 760234"/>
              <a:gd name="connsiteX214" fmla="*/ 498972 w 2329312"/>
              <a:gd name="connsiteY214" fmla="*/ 592038 h 760234"/>
              <a:gd name="connsiteX215" fmla="*/ 501303 w 2329312"/>
              <a:gd name="connsiteY215" fmla="*/ 590205 h 760234"/>
              <a:gd name="connsiteX216" fmla="*/ 503635 w 2329312"/>
              <a:gd name="connsiteY216" fmla="*/ 588372 h 760234"/>
              <a:gd name="connsiteX217" fmla="*/ 505966 w 2329312"/>
              <a:gd name="connsiteY217" fmla="*/ 586515 h 760234"/>
              <a:gd name="connsiteX218" fmla="*/ 508299 w 2329312"/>
              <a:gd name="connsiteY218" fmla="*/ 584657 h 760234"/>
              <a:gd name="connsiteX219" fmla="*/ 510630 w 2329312"/>
              <a:gd name="connsiteY219" fmla="*/ 582775 h 760234"/>
              <a:gd name="connsiteX220" fmla="*/ 512961 w 2329312"/>
              <a:gd name="connsiteY220" fmla="*/ 580893 h 760234"/>
              <a:gd name="connsiteX221" fmla="*/ 515293 w 2329312"/>
              <a:gd name="connsiteY221" fmla="*/ 578986 h 760234"/>
              <a:gd name="connsiteX222" fmla="*/ 517624 w 2329312"/>
              <a:gd name="connsiteY222" fmla="*/ 577079 h 760234"/>
              <a:gd name="connsiteX223" fmla="*/ 519957 w 2329312"/>
              <a:gd name="connsiteY223" fmla="*/ 575148 h 760234"/>
              <a:gd name="connsiteX224" fmla="*/ 522288 w 2329312"/>
              <a:gd name="connsiteY224" fmla="*/ 573217 h 760234"/>
              <a:gd name="connsiteX225" fmla="*/ 524620 w 2329312"/>
              <a:gd name="connsiteY225" fmla="*/ 571261 h 760234"/>
              <a:gd name="connsiteX226" fmla="*/ 526951 w 2329312"/>
              <a:gd name="connsiteY226" fmla="*/ 569305 h 760234"/>
              <a:gd name="connsiteX227" fmla="*/ 529282 w 2329312"/>
              <a:gd name="connsiteY227" fmla="*/ 567337 h 760234"/>
              <a:gd name="connsiteX228" fmla="*/ 531615 w 2329312"/>
              <a:gd name="connsiteY228" fmla="*/ 565344 h 760234"/>
              <a:gd name="connsiteX229" fmla="*/ 533946 w 2329312"/>
              <a:gd name="connsiteY229" fmla="*/ 563351 h 760234"/>
              <a:gd name="connsiteX230" fmla="*/ 536278 w 2329312"/>
              <a:gd name="connsiteY230" fmla="*/ 561334 h 760234"/>
              <a:gd name="connsiteX231" fmla="*/ 538609 w 2329312"/>
              <a:gd name="connsiteY231" fmla="*/ 559316 h 760234"/>
              <a:gd name="connsiteX232" fmla="*/ 540942 w 2329312"/>
              <a:gd name="connsiteY232" fmla="*/ 557274 h 760234"/>
              <a:gd name="connsiteX233" fmla="*/ 543273 w 2329312"/>
              <a:gd name="connsiteY233" fmla="*/ 555232 h 760234"/>
              <a:gd name="connsiteX234" fmla="*/ 545605 w 2329312"/>
              <a:gd name="connsiteY234" fmla="*/ 553178 h 760234"/>
              <a:gd name="connsiteX235" fmla="*/ 547936 w 2329312"/>
              <a:gd name="connsiteY235" fmla="*/ 551099 h 760234"/>
              <a:gd name="connsiteX236" fmla="*/ 550267 w 2329312"/>
              <a:gd name="connsiteY236" fmla="*/ 549020 h 760234"/>
              <a:gd name="connsiteX237" fmla="*/ 552600 w 2329312"/>
              <a:gd name="connsiteY237" fmla="*/ 546929 h 760234"/>
              <a:gd name="connsiteX238" fmla="*/ 554931 w 2329312"/>
              <a:gd name="connsiteY238" fmla="*/ 544813 h 760234"/>
              <a:gd name="connsiteX239" fmla="*/ 557263 w 2329312"/>
              <a:gd name="connsiteY239" fmla="*/ 542697 h 760234"/>
              <a:gd name="connsiteX240" fmla="*/ 559594 w 2329312"/>
              <a:gd name="connsiteY240" fmla="*/ 540569 h 760234"/>
              <a:gd name="connsiteX241" fmla="*/ 561926 w 2329312"/>
              <a:gd name="connsiteY241" fmla="*/ 538429 h 760234"/>
              <a:gd name="connsiteX242" fmla="*/ 564258 w 2329312"/>
              <a:gd name="connsiteY242" fmla="*/ 536276 h 760234"/>
              <a:gd name="connsiteX243" fmla="*/ 566589 w 2329312"/>
              <a:gd name="connsiteY243" fmla="*/ 534111 h 760234"/>
              <a:gd name="connsiteX244" fmla="*/ 568921 w 2329312"/>
              <a:gd name="connsiteY244" fmla="*/ 531933 h 760234"/>
              <a:gd name="connsiteX245" fmla="*/ 571252 w 2329312"/>
              <a:gd name="connsiteY245" fmla="*/ 529744 h 760234"/>
              <a:gd name="connsiteX246" fmla="*/ 573584 w 2329312"/>
              <a:gd name="connsiteY246" fmla="*/ 527542 h 760234"/>
              <a:gd name="connsiteX247" fmla="*/ 575916 w 2329312"/>
              <a:gd name="connsiteY247" fmla="*/ 525328 h 760234"/>
              <a:gd name="connsiteX248" fmla="*/ 578248 w 2329312"/>
              <a:gd name="connsiteY248" fmla="*/ 523101 h 760234"/>
              <a:gd name="connsiteX249" fmla="*/ 580579 w 2329312"/>
              <a:gd name="connsiteY249" fmla="*/ 520874 h 760234"/>
              <a:gd name="connsiteX250" fmla="*/ 582911 w 2329312"/>
              <a:gd name="connsiteY250" fmla="*/ 518623 h 760234"/>
              <a:gd name="connsiteX251" fmla="*/ 585242 w 2329312"/>
              <a:gd name="connsiteY251" fmla="*/ 516372 h 760234"/>
              <a:gd name="connsiteX252" fmla="*/ 587574 w 2329312"/>
              <a:gd name="connsiteY252" fmla="*/ 514096 h 760234"/>
              <a:gd name="connsiteX253" fmla="*/ 589906 w 2329312"/>
              <a:gd name="connsiteY253" fmla="*/ 511821 h 760234"/>
              <a:gd name="connsiteX254" fmla="*/ 592237 w 2329312"/>
              <a:gd name="connsiteY254" fmla="*/ 509532 h 760234"/>
              <a:gd name="connsiteX255" fmla="*/ 594569 w 2329312"/>
              <a:gd name="connsiteY255" fmla="*/ 507232 h 760234"/>
              <a:gd name="connsiteX256" fmla="*/ 596900 w 2329312"/>
              <a:gd name="connsiteY256" fmla="*/ 504919 h 760234"/>
              <a:gd name="connsiteX257" fmla="*/ 599233 w 2329312"/>
              <a:gd name="connsiteY257" fmla="*/ 502595 h 760234"/>
              <a:gd name="connsiteX258" fmla="*/ 601564 w 2329312"/>
              <a:gd name="connsiteY258" fmla="*/ 500257 h 760234"/>
              <a:gd name="connsiteX259" fmla="*/ 603895 w 2329312"/>
              <a:gd name="connsiteY259" fmla="*/ 497920 h 760234"/>
              <a:gd name="connsiteX260" fmla="*/ 606227 w 2329312"/>
              <a:gd name="connsiteY260" fmla="*/ 495558 h 760234"/>
              <a:gd name="connsiteX261" fmla="*/ 608558 w 2329312"/>
              <a:gd name="connsiteY261" fmla="*/ 493196 h 760234"/>
              <a:gd name="connsiteX262" fmla="*/ 610891 w 2329312"/>
              <a:gd name="connsiteY262" fmla="*/ 490822 h 760234"/>
              <a:gd name="connsiteX263" fmla="*/ 613222 w 2329312"/>
              <a:gd name="connsiteY263" fmla="*/ 488436 h 760234"/>
              <a:gd name="connsiteX264" fmla="*/ 615554 w 2329312"/>
              <a:gd name="connsiteY264" fmla="*/ 486037 h 760234"/>
              <a:gd name="connsiteX265" fmla="*/ 617885 w 2329312"/>
              <a:gd name="connsiteY265" fmla="*/ 483626 h 760234"/>
              <a:gd name="connsiteX266" fmla="*/ 620216 w 2329312"/>
              <a:gd name="connsiteY266" fmla="*/ 481215 h 760234"/>
              <a:gd name="connsiteX267" fmla="*/ 622549 w 2329312"/>
              <a:gd name="connsiteY267" fmla="*/ 478791 h 760234"/>
              <a:gd name="connsiteX268" fmla="*/ 624880 w 2329312"/>
              <a:gd name="connsiteY268" fmla="*/ 476356 h 760234"/>
              <a:gd name="connsiteX269" fmla="*/ 627212 w 2329312"/>
              <a:gd name="connsiteY269" fmla="*/ 473908 h 760234"/>
              <a:gd name="connsiteX270" fmla="*/ 629543 w 2329312"/>
              <a:gd name="connsiteY270" fmla="*/ 471447 h 760234"/>
              <a:gd name="connsiteX271" fmla="*/ 631876 w 2329312"/>
              <a:gd name="connsiteY271" fmla="*/ 468975 h 760234"/>
              <a:gd name="connsiteX272" fmla="*/ 634207 w 2329312"/>
              <a:gd name="connsiteY272" fmla="*/ 466502 h 760234"/>
              <a:gd name="connsiteX273" fmla="*/ 636539 w 2329312"/>
              <a:gd name="connsiteY273" fmla="*/ 464017 h 760234"/>
              <a:gd name="connsiteX274" fmla="*/ 638870 w 2329312"/>
              <a:gd name="connsiteY274" fmla="*/ 461520 h 760234"/>
              <a:gd name="connsiteX275" fmla="*/ 641201 w 2329312"/>
              <a:gd name="connsiteY275" fmla="*/ 459023 h 760234"/>
              <a:gd name="connsiteX276" fmla="*/ 643534 w 2329312"/>
              <a:gd name="connsiteY276" fmla="*/ 456501 h 760234"/>
              <a:gd name="connsiteX277" fmla="*/ 645865 w 2329312"/>
              <a:gd name="connsiteY277" fmla="*/ 453980 h 760234"/>
              <a:gd name="connsiteX278" fmla="*/ 648197 w 2329312"/>
              <a:gd name="connsiteY278" fmla="*/ 451458 h 760234"/>
              <a:gd name="connsiteX279" fmla="*/ 650528 w 2329312"/>
              <a:gd name="connsiteY279" fmla="*/ 448911 h 760234"/>
              <a:gd name="connsiteX280" fmla="*/ 652861 w 2329312"/>
              <a:gd name="connsiteY280" fmla="*/ 446365 h 760234"/>
              <a:gd name="connsiteX281" fmla="*/ 655192 w 2329312"/>
              <a:gd name="connsiteY281" fmla="*/ 443806 h 760234"/>
              <a:gd name="connsiteX282" fmla="*/ 657523 w 2329312"/>
              <a:gd name="connsiteY282" fmla="*/ 441248 h 760234"/>
              <a:gd name="connsiteX283" fmla="*/ 659855 w 2329312"/>
              <a:gd name="connsiteY283" fmla="*/ 438664 h 760234"/>
              <a:gd name="connsiteX284" fmla="*/ 662186 w 2329312"/>
              <a:gd name="connsiteY284" fmla="*/ 436093 h 760234"/>
              <a:gd name="connsiteX285" fmla="*/ 664519 w 2329312"/>
              <a:gd name="connsiteY285" fmla="*/ 433498 h 760234"/>
              <a:gd name="connsiteX286" fmla="*/ 666850 w 2329312"/>
              <a:gd name="connsiteY286" fmla="*/ 430902 h 760234"/>
              <a:gd name="connsiteX287" fmla="*/ 669182 w 2329312"/>
              <a:gd name="connsiteY287" fmla="*/ 428294 h 760234"/>
              <a:gd name="connsiteX288" fmla="*/ 671513 w 2329312"/>
              <a:gd name="connsiteY288" fmla="*/ 425674 h 760234"/>
              <a:gd name="connsiteX289" fmla="*/ 673845 w 2329312"/>
              <a:gd name="connsiteY289" fmla="*/ 423054 h 760234"/>
              <a:gd name="connsiteX290" fmla="*/ 676177 w 2329312"/>
              <a:gd name="connsiteY290" fmla="*/ 420434 h 760234"/>
              <a:gd name="connsiteX291" fmla="*/ 678508 w 2329312"/>
              <a:gd name="connsiteY291" fmla="*/ 417789 h 760234"/>
              <a:gd name="connsiteX292" fmla="*/ 680840 w 2329312"/>
              <a:gd name="connsiteY292" fmla="*/ 415144 h 760234"/>
              <a:gd name="connsiteX293" fmla="*/ 683171 w 2329312"/>
              <a:gd name="connsiteY293" fmla="*/ 412499 h 760234"/>
              <a:gd name="connsiteX294" fmla="*/ 685504 w 2329312"/>
              <a:gd name="connsiteY294" fmla="*/ 409842 h 760234"/>
              <a:gd name="connsiteX295" fmla="*/ 687835 w 2329312"/>
              <a:gd name="connsiteY295" fmla="*/ 407173 h 760234"/>
              <a:gd name="connsiteX296" fmla="*/ 690167 w 2329312"/>
              <a:gd name="connsiteY296" fmla="*/ 404503 h 760234"/>
              <a:gd name="connsiteX297" fmla="*/ 692498 w 2329312"/>
              <a:gd name="connsiteY297" fmla="*/ 401834 h 760234"/>
              <a:gd name="connsiteX298" fmla="*/ 694829 w 2329312"/>
              <a:gd name="connsiteY298" fmla="*/ 399152 h 760234"/>
              <a:gd name="connsiteX299" fmla="*/ 697162 w 2329312"/>
              <a:gd name="connsiteY299" fmla="*/ 396458 h 760234"/>
              <a:gd name="connsiteX300" fmla="*/ 699493 w 2329312"/>
              <a:gd name="connsiteY300" fmla="*/ 393764 h 760234"/>
              <a:gd name="connsiteX301" fmla="*/ 701825 w 2329312"/>
              <a:gd name="connsiteY301" fmla="*/ 391058 h 760234"/>
              <a:gd name="connsiteX302" fmla="*/ 704156 w 2329312"/>
              <a:gd name="connsiteY302" fmla="*/ 388352 h 760234"/>
              <a:gd name="connsiteX303" fmla="*/ 706488 w 2329312"/>
              <a:gd name="connsiteY303" fmla="*/ 385633 h 760234"/>
              <a:gd name="connsiteX304" fmla="*/ 708820 w 2329312"/>
              <a:gd name="connsiteY304" fmla="*/ 382915 h 760234"/>
              <a:gd name="connsiteX305" fmla="*/ 711151 w 2329312"/>
              <a:gd name="connsiteY305" fmla="*/ 380196 h 760234"/>
              <a:gd name="connsiteX306" fmla="*/ 713483 w 2329312"/>
              <a:gd name="connsiteY306" fmla="*/ 377465 h 760234"/>
              <a:gd name="connsiteX307" fmla="*/ 715814 w 2329312"/>
              <a:gd name="connsiteY307" fmla="*/ 374734 h 760234"/>
              <a:gd name="connsiteX308" fmla="*/ 718146 w 2329312"/>
              <a:gd name="connsiteY308" fmla="*/ 371991 h 760234"/>
              <a:gd name="connsiteX309" fmla="*/ 720478 w 2329312"/>
              <a:gd name="connsiteY309" fmla="*/ 369248 h 760234"/>
              <a:gd name="connsiteX310" fmla="*/ 722810 w 2329312"/>
              <a:gd name="connsiteY310" fmla="*/ 366505 h 760234"/>
              <a:gd name="connsiteX311" fmla="*/ 725141 w 2329312"/>
              <a:gd name="connsiteY311" fmla="*/ 363749 h 760234"/>
              <a:gd name="connsiteX312" fmla="*/ 727473 w 2329312"/>
              <a:gd name="connsiteY312" fmla="*/ 360994 h 760234"/>
              <a:gd name="connsiteX313" fmla="*/ 729804 w 2329312"/>
              <a:gd name="connsiteY313" fmla="*/ 358238 h 760234"/>
              <a:gd name="connsiteX314" fmla="*/ 732136 w 2329312"/>
              <a:gd name="connsiteY314" fmla="*/ 355470 h 760234"/>
              <a:gd name="connsiteX315" fmla="*/ 734468 w 2329312"/>
              <a:gd name="connsiteY315" fmla="*/ 352706 h 760234"/>
              <a:gd name="connsiteX316" fmla="*/ 736803 w 2329312"/>
              <a:gd name="connsiteY316" fmla="*/ 349936 h 760234"/>
              <a:gd name="connsiteX317" fmla="*/ 739128 w 2329312"/>
              <a:gd name="connsiteY317" fmla="*/ 347162 h 760234"/>
              <a:gd name="connsiteX318" fmla="*/ 741465 w 2329312"/>
              <a:gd name="connsiteY318" fmla="*/ 344384 h 760234"/>
              <a:gd name="connsiteX319" fmla="*/ 743790 w 2329312"/>
              <a:gd name="connsiteY319" fmla="*/ 341604 h 760234"/>
              <a:gd name="connsiteX320" fmla="*/ 746127 w 2329312"/>
              <a:gd name="connsiteY320" fmla="*/ 338822 h 760234"/>
              <a:gd name="connsiteX321" fmla="*/ 748452 w 2329312"/>
              <a:gd name="connsiteY321" fmla="*/ 336036 h 760234"/>
              <a:gd name="connsiteX322" fmla="*/ 750789 w 2329312"/>
              <a:gd name="connsiteY322" fmla="*/ 333249 h 760234"/>
              <a:gd name="connsiteX323" fmla="*/ 753127 w 2329312"/>
              <a:gd name="connsiteY323" fmla="*/ 330459 h 760234"/>
              <a:gd name="connsiteX324" fmla="*/ 755452 w 2329312"/>
              <a:gd name="connsiteY324" fmla="*/ 327668 h 760234"/>
              <a:gd name="connsiteX325" fmla="*/ 757789 w 2329312"/>
              <a:gd name="connsiteY325" fmla="*/ 324874 h 760234"/>
              <a:gd name="connsiteX326" fmla="*/ 760114 w 2329312"/>
              <a:gd name="connsiteY326" fmla="*/ 322079 h 760234"/>
              <a:gd name="connsiteX327" fmla="*/ 762451 w 2329312"/>
              <a:gd name="connsiteY327" fmla="*/ 319283 h 760234"/>
              <a:gd name="connsiteX328" fmla="*/ 764776 w 2329312"/>
              <a:gd name="connsiteY328" fmla="*/ 316486 h 760234"/>
              <a:gd name="connsiteX329" fmla="*/ 767113 w 2329312"/>
              <a:gd name="connsiteY329" fmla="*/ 313687 h 760234"/>
              <a:gd name="connsiteX330" fmla="*/ 769438 w 2329312"/>
              <a:gd name="connsiteY330" fmla="*/ 310888 h 760234"/>
              <a:gd name="connsiteX331" fmla="*/ 771776 w 2329312"/>
              <a:gd name="connsiteY331" fmla="*/ 308088 h 760234"/>
              <a:gd name="connsiteX332" fmla="*/ 774100 w 2329312"/>
              <a:gd name="connsiteY332" fmla="*/ 305288 h 760234"/>
              <a:gd name="connsiteX333" fmla="*/ 776438 w 2329312"/>
              <a:gd name="connsiteY333" fmla="*/ 302487 h 760234"/>
              <a:gd name="connsiteX334" fmla="*/ 778775 w 2329312"/>
              <a:gd name="connsiteY334" fmla="*/ 299687 h 760234"/>
              <a:gd name="connsiteX335" fmla="*/ 781100 w 2329312"/>
              <a:gd name="connsiteY335" fmla="*/ 296886 h 760234"/>
              <a:gd name="connsiteX336" fmla="*/ 783437 w 2329312"/>
              <a:gd name="connsiteY336" fmla="*/ 294086 h 760234"/>
              <a:gd name="connsiteX337" fmla="*/ 785762 w 2329312"/>
              <a:gd name="connsiteY337" fmla="*/ 291288 h 760234"/>
              <a:gd name="connsiteX338" fmla="*/ 788099 w 2329312"/>
              <a:gd name="connsiteY338" fmla="*/ 288489 h 760234"/>
              <a:gd name="connsiteX339" fmla="*/ 790424 w 2329312"/>
              <a:gd name="connsiteY339" fmla="*/ 285692 h 760234"/>
              <a:gd name="connsiteX340" fmla="*/ 792762 w 2329312"/>
              <a:gd name="connsiteY340" fmla="*/ 282896 h 760234"/>
              <a:gd name="connsiteX341" fmla="*/ 795087 w 2329312"/>
              <a:gd name="connsiteY341" fmla="*/ 280101 h 760234"/>
              <a:gd name="connsiteX342" fmla="*/ 797424 w 2329312"/>
              <a:gd name="connsiteY342" fmla="*/ 277307 h 760234"/>
              <a:gd name="connsiteX343" fmla="*/ 799749 w 2329312"/>
              <a:gd name="connsiteY343" fmla="*/ 274516 h 760234"/>
              <a:gd name="connsiteX344" fmla="*/ 802086 w 2329312"/>
              <a:gd name="connsiteY344" fmla="*/ 271727 h 760234"/>
              <a:gd name="connsiteX345" fmla="*/ 804411 w 2329312"/>
              <a:gd name="connsiteY345" fmla="*/ 268940 h 760234"/>
              <a:gd name="connsiteX346" fmla="*/ 806748 w 2329312"/>
              <a:gd name="connsiteY346" fmla="*/ 266156 h 760234"/>
              <a:gd name="connsiteX347" fmla="*/ 809086 w 2329312"/>
              <a:gd name="connsiteY347" fmla="*/ 263374 h 760234"/>
              <a:gd name="connsiteX348" fmla="*/ 811410 w 2329312"/>
              <a:gd name="connsiteY348" fmla="*/ 260596 h 760234"/>
              <a:gd name="connsiteX349" fmla="*/ 813748 w 2329312"/>
              <a:gd name="connsiteY349" fmla="*/ 257819 h 760234"/>
              <a:gd name="connsiteX350" fmla="*/ 816073 w 2329312"/>
              <a:gd name="connsiteY350" fmla="*/ 255048 h 760234"/>
              <a:gd name="connsiteX351" fmla="*/ 818410 w 2329312"/>
              <a:gd name="connsiteY351" fmla="*/ 252279 h 760234"/>
              <a:gd name="connsiteX352" fmla="*/ 820735 w 2329312"/>
              <a:gd name="connsiteY352" fmla="*/ 249515 h 760234"/>
              <a:gd name="connsiteX353" fmla="*/ 823072 w 2329312"/>
              <a:gd name="connsiteY353" fmla="*/ 246753 h 760234"/>
              <a:gd name="connsiteX354" fmla="*/ 825397 w 2329312"/>
              <a:gd name="connsiteY354" fmla="*/ 243998 h 760234"/>
              <a:gd name="connsiteX355" fmla="*/ 827734 w 2329312"/>
              <a:gd name="connsiteY355" fmla="*/ 241245 h 760234"/>
              <a:gd name="connsiteX356" fmla="*/ 830059 w 2329312"/>
              <a:gd name="connsiteY356" fmla="*/ 238498 h 760234"/>
              <a:gd name="connsiteX357" fmla="*/ 832397 w 2329312"/>
              <a:gd name="connsiteY357" fmla="*/ 235756 h 760234"/>
              <a:gd name="connsiteX358" fmla="*/ 834734 w 2329312"/>
              <a:gd name="connsiteY358" fmla="*/ 233017 h 760234"/>
              <a:gd name="connsiteX359" fmla="*/ 837059 w 2329312"/>
              <a:gd name="connsiteY359" fmla="*/ 230287 h 760234"/>
              <a:gd name="connsiteX360" fmla="*/ 839396 w 2329312"/>
              <a:gd name="connsiteY360" fmla="*/ 227559 h 760234"/>
              <a:gd name="connsiteX361" fmla="*/ 841721 w 2329312"/>
              <a:gd name="connsiteY361" fmla="*/ 224840 h 760234"/>
              <a:gd name="connsiteX362" fmla="*/ 844058 w 2329312"/>
              <a:gd name="connsiteY362" fmla="*/ 222125 h 760234"/>
              <a:gd name="connsiteX363" fmla="*/ 846383 w 2329312"/>
              <a:gd name="connsiteY363" fmla="*/ 219417 h 760234"/>
              <a:gd name="connsiteX364" fmla="*/ 848720 w 2329312"/>
              <a:gd name="connsiteY364" fmla="*/ 216716 h 760234"/>
              <a:gd name="connsiteX365" fmla="*/ 851045 w 2329312"/>
              <a:gd name="connsiteY365" fmla="*/ 214020 h 760234"/>
              <a:gd name="connsiteX366" fmla="*/ 853383 w 2329312"/>
              <a:gd name="connsiteY366" fmla="*/ 211333 h 760234"/>
              <a:gd name="connsiteX367" fmla="*/ 855708 w 2329312"/>
              <a:gd name="connsiteY367" fmla="*/ 208651 h 760234"/>
              <a:gd name="connsiteX368" fmla="*/ 858045 w 2329312"/>
              <a:gd name="connsiteY368" fmla="*/ 205978 h 760234"/>
              <a:gd name="connsiteX369" fmla="*/ 860382 w 2329312"/>
              <a:gd name="connsiteY369" fmla="*/ 203312 h 760234"/>
              <a:gd name="connsiteX370" fmla="*/ 862707 w 2329312"/>
              <a:gd name="connsiteY370" fmla="*/ 200654 h 760234"/>
              <a:gd name="connsiteX371" fmla="*/ 865044 w 2329312"/>
              <a:gd name="connsiteY371" fmla="*/ 198004 h 760234"/>
              <a:gd name="connsiteX372" fmla="*/ 867369 w 2329312"/>
              <a:gd name="connsiteY372" fmla="*/ 195363 h 760234"/>
              <a:gd name="connsiteX373" fmla="*/ 869707 w 2329312"/>
              <a:gd name="connsiteY373" fmla="*/ 192730 h 760234"/>
              <a:gd name="connsiteX374" fmla="*/ 872032 w 2329312"/>
              <a:gd name="connsiteY374" fmla="*/ 190105 h 760234"/>
              <a:gd name="connsiteX375" fmla="*/ 874369 w 2329312"/>
              <a:gd name="connsiteY375" fmla="*/ 187491 h 760234"/>
              <a:gd name="connsiteX376" fmla="*/ 876694 w 2329312"/>
              <a:gd name="connsiteY376" fmla="*/ 184885 h 760234"/>
              <a:gd name="connsiteX377" fmla="*/ 879031 w 2329312"/>
              <a:gd name="connsiteY377" fmla="*/ 182289 h 760234"/>
              <a:gd name="connsiteX378" fmla="*/ 881356 w 2329312"/>
              <a:gd name="connsiteY378" fmla="*/ 179702 h 760234"/>
              <a:gd name="connsiteX379" fmla="*/ 883693 w 2329312"/>
              <a:gd name="connsiteY379" fmla="*/ 177125 h 760234"/>
              <a:gd name="connsiteX380" fmla="*/ 886031 w 2329312"/>
              <a:gd name="connsiteY380" fmla="*/ 174559 h 760234"/>
              <a:gd name="connsiteX381" fmla="*/ 888355 w 2329312"/>
              <a:gd name="connsiteY381" fmla="*/ 172003 h 760234"/>
              <a:gd name="connsiteX382" fmla="*/ 890693 w 2329312"/>
              <a:gd name="connsiteY382" fmla="*/ 169456 h 760234"/>
              <a:gd name="connsiteX383" fmla="*/ 893018 w 2329312"/>
              <a:gd name="connsiteY383" fmla="*/ 166922 h 760234"/>
              <a:gd name="connsiteX384" fmla="*/ 895355 w 2329312"/>
              <a:gd name="connsiteY384" fmla="*/ 164398 h 760234"/>
              <a:gd name="connsiteX385" fmla="*/ 897680 w 2329312"/>
              <a:gd name="connsiteY385" fmla="*/ 161886 h 760234"/>
              <a:gd name="connsiteX386" fmla="*/ 900017 w 2329312"/>
              <a:gd name="connsiteY386" fmla="*/ 159385 h 760234"/>
              <a:gd name="connsiteX387" fmla="*/ 902342 w 2329312"/>
              <a:gd name="connsiteY387" fmla="*/ 156897 h 760234"/>
              <a:gd name="connsiteX388" fmla="*/ 904679 w 2329312"/>
              <a:gd name="connsiteY388" fmla="*/ 154419 h 760234"/>
              <a:gd name="connsiteX389" fmla="*/ 907004 w 2329312"/>
              <a:gd name="connsiteY389" fmla="*/ 151954 h 760234"/>
              <a:gd name="connsiteX390" fmla="*/ 909342 w 2329312"/>
              <a:gd name="connsiteY390" fmla="*/ 149502 h 760234"/>
              <a:gd name="connsiteX391" fmla="*/ 911667 w 2329312"/>
              <a:gd name="connsiteY391" fmla="*/ 147062 h 760234"/>
              <a:gd name="connsiteX392" fmla="*/ 914004 w 2329312"/>
              <a:gd name="connsiteY392" fmla="*/ 144636 h 760234"/>
              <a:gd name="connsiteX393" fmla="*/ 916341 w 2329312"/>
              <a:gd name="connsiteY393" fmla="*/ 142222 h 760234"/>
              <a:gd name="connsiteX394" fmla="*/ 918666 w 2329312"/>
              <a:gd name="connsiteY394" fmla="*/ 139821 h 760234"/>
              <a:gd name="connsiteX395" fmla="*/ 921003 w 2329312"/>
              <a:gd name="connsiteY395" fmla="*/ 137435 h 760234"/>
              <a:gd name="connsiteX396" fmla="*/ 923328 w 2329312"/>
              <a:gd name="connsiteY396" fmla="*/ 135062 h 760234"/>
              <a:gd name="connsiteX397" fmla="*/ 925666 w 2329312"/>
              <a:gd name="connsiteY397" fmla="*/ 132704 h 760234"/>
              <a:gd name="connsiteX398" fmla="*/ 927991 w 2329312"/>
              <a:gd name="connsiteY398" fmla="*/ 130359 h 760234"/>
              <a:gd name="connsiteX399" fmla="*/ 930328 w 2329312"/>
              <a:gd name="connsiteY399" fmla="*/ 128028 h 760234"/>
              <a:gd name="connsiteX400" fmla="*/ 932653 w 2329312"/>
              <a:gd name="connsiteY400" fmla="*/ 125713 h 760234"/>
              <a:gd name="connsiteX401" fmla="*/ 934990 w 2329312"/>
              <a:gd name="connsiteY401" fmla="*/ 123412 h 760234"/>
              <a:gd name="connsiteX402" fmla="*/ 937315 w 2329312"/>
              <a:gd name="connsiteY402" fmla="*/ 121127 h 760234"/>
              <a:gd name="connsiteX403" fmla="*/ 939652 w 2329312"/>
              <a:gd name="connsiteY403" fmla="*/ 118857 h 760234"/>
              <a:gd name="connsiteX404" fmla="*/ 941990 w 2329312"/>
              <a:gd name="connsiteY404" fmla="*/ 116602 h 760234"/>
              <a:gd name="connsiteX405" fmla="*/ 944315 w 2329312"/>
              <a:gd name="connsiteY405" fmla="*/ 114363 h 760234"/>
              <a:gd name="connsiteX406" fmla="*/ 946652 w 2329312"/>
              <a:gd name="connsiteY406" fmla="*/ 112141 h 760234"/>
              <a:gd name="connsiteX407" fmla="*/ 948977 w 2329312"/>
              <a:gd name="connsiteY407" fmla="*/ 109934 h 760234"/>
              <a:gd name="connsiteX408" fmla="*/ 951314 w 2329312"/>
              <a:gd name="connsiteY408" fmla="*/ 107744 h 760234"/>
              <a:gd name="connsiteX409" fmla="*/ 953639 w 2329312"/>
              <a:gd name="connsiteY409" fmla="*/ 105570 h 760234"/>
              <a:gd name="connsiteX410" fmla="*/ 955976 w 2329312"/>
              <a:gd name="connsiteY410" fmla="*/ 103414 h 760234"/>
              <a:gd name="connsiteX411" fmla="*/ 958301 w 2329312"/>
              <a:gd name="connsiteY411" fmla="*/ 101275 h 760234"/>
              <a:gd name="connsiteX412" fmla="*/ 960638 w 2329312"/>
              <a:gd name="connsiteY412" fmla="*/ 99153 h 760234"/>
              <a:gd name="connsiteX413" fmla="*/ 962963 w 2329312"/>
              <a:gd name="connsiteY413" fmla="*/ 97048 h 760234"/>
              <a:gd name="connsiteX414" fmla="*/ 965301 w 2329312"/>
              <a:gd name="connsiteY414" fmla="*/ 94960 h 760234"/>
              <a:gd name="connsiteX415" fmla="*/ 967638 w 2329312"/>
              <a:gd name="connsiteY415" fmla="*/ 92891 h 760234"/>
              <a:gd name="connsiteX416" fmla="*/ 969963 w 2329312"/>
              <a:gd name="connsiteY416" fmla="*/ 90839 h 760234"/>
              <a:gd name="connsiteX417" fmla="*/ 972300 w 2329312"/>
              <a:gd name="connsiteY417" fmla="*/ 88807 h 760234"/>
              <a:gd name="connsiteX418" fmla="*/ 974625 w 2329312"/>
              <a:gd name="connsiteY418" fmla="*/ 86794 h 760234"/>
              <a:gd name="connsiteX419" fmla="*/ 976962 w 2329312"/>
              <a:gd name="connsiteY419" fmla="*/ 84797 h 760234"/>
              <a:gd name="connsiteX420" fmla="*/ 979287 w 2329312"/>
              <a:gd name="connsiteY420" fmla="*/ 82821 h 760234"/>
              <a:gd name="connsiteX421" fmla="*/ 981625 w 2329312"/>
              <a:gd name="connsiteY421" fmla="*/ 80863 h 760234"/>
              <a:gd name="connsiteX422" fmla="*/ 983949 w 2329312"/>
              <a:gd name="connsiteY422" fmla="*/ 78926 h 760234"/>
              <a:gd name="connsiteX423" fmla="*/ 986287 w 2329312"/>
              <a:gd name="connsiteY423" fmla="*/ 77007 h 760234"/>
              <a:gd name="connsiteX424" fmla="*/ 988612 w 2329312"/>
              <a:gd name="connsiteY424" fmla="*/ 75107 h 760234"/>
              <a:gd name="connsiteX425" fmla="*/ 990949 w 2329312"/>
              <a:gd name="connsiteY425" fmla="*/ 73228 h 760234"/>
              <a:gd name="connsiteX426" fmla="*/ 993286 w 2329312"/>
              <a:gd name="connsiteY426" fmla="*/ 71369 h 760234"/>
              <a:gd name="connsiteX427" fmla="*/ 995611 w 2329312"/>
              <a:gd name="connsiteY427" fmla="*/ 69530 h 760234"/>
              <a:gd name="connsiteX428" fmla="*/ 997948 w 2329312"/>
              <a:gd name="connsiteY428" fmla="*/ 67712 h 760234"/>
              <a:gd name="connsiteX429" fmla="*/ 1000273 w 2329312"/>
              <a:gd name="connsiteY429" fmla="*/ 65913 h 760234"/>
              <a:gd name="connsiteX430" fmla="*/ 1002611 w 2329312"/>
              <a:gd name="connsiteY430" fmla="*/ 64137 h 760234"/>
              <a:gd name="connsiteX431" fmla="*/ 1004936 w 2329312"/>
              <a:gd name="connsiteY431" fmla="*/ 62380 h 760234"/>
              <a:gd name="connsiteX432" fmla="*/ 1007273 w 2329312"/>
              <a:gd name="connsiteY432" fmla="*/ 60646 h 760234"/>
              <a:gd name="connsiteX433" fmla="*/ 1009598 w 2329312"/>
              <a:gd name="connsiteY433" fmla="*/ 58932 h 760234"/>
              <a:gd name="connsiteX434" fmla="*/ 1011935 w 2329312"/>
              <a:gd name="connsiteY434" fmla="*/ 57241 h 760234"/>
              <a:gd name="connsiteX435" fmla="*/ 1014260 w 2329312"/>
              <a:gd name="connsiteY435" fmla="*/ 55570 h 760234"/>
              <a:gd name="connsiteX436" fmla="*/ 1016597 w 2329312"/>
              <a:gd name="connsiteY436" fmla="*/ 53922 h 760234"/>
              <a:gd name="connsiteX437" fmla="*/ 1018922 w 2329312"/>
              <a:gd name="connsiteY437" fmla="*/ 52296 h 760234"/>
              <a:gd name="connsiteX438" fmla="*/ 1021259 w 2329312"/>
              <a:gd name="connsiteY438" fmla="*/ 50691 h 760234"/>
              <a:gd name="connsiteX439" fmla="*/ 1023597 w 2329312"/>
              <a:gd name="connsiteY439" fmla="*/ 49110 h 760234"/>
              <a:gd name="connsiteX440" fmla="*/ 1025922 w 2329312"/>
              <a:gd name="connsiteY440" fmla="*/ 47550 h 760234"/>
              <a:gd name="connsiteX441" fmla="*/ 1028259 w 2329312"/>
              <a:gd name="connsiteY441" fmla="*/ 46013 h 760234"/>
              <a:gd name="connsiteX442" fmla="*/ 1030584 w 2329312"/>
              <a:gd name="connsiteY442" fmla="*/ 44500 h 760234"/>
              <a:gd name="connsiteX443" fmla="*/ 1032921 w 2329312"/>
              <a:gd name="connsiteY443" fmla="*/ 43009 h 760234"/>
              <a:gd name="connsiteX444" fmla="*/ 1035246 w 2329312"/>
              <a:gd name="connsiteY444" fmla="*/ 41542 h 760234"/>
              <a:gd name="connsiteX445" fmla="*/ 1037583 w 2329312"/>
              <a:gd name="connsiteY445" fmla="*/ 40098 h 760234"/>
              <a:gd name="connsiteX446" fmla="*/ 1039908 w 2329312"/>
              <a:gd name="connsiteY446" fmla="*/ 38677 h 760234"/>
              <a:gd name="connsiteX447" fmla="*/ 1042246 w 2329312"/>
              <a:gd name="connsiteY447" fmla="*/ 37279 h 760234"/>
              <a:gd name="connsiteX448" fmla="*/ 1044571 w 2329312"/>
              <a:gd name="connsiteY448" fmla="*/ 35906 h 760234"/>
              <a:gd name="connsiteX449" fmla="*/ 1046908 w 2329312"/>
              <a:gd name="connsiteY449" fmla="*/ 34557 h 760234"/>
              <a:gd name="connsiteX450" fmla="*/ 1049245 w 2329312"/>
              <a:gd name="connsiteY450" fmla="*/ 33231 h 760234"/>
              <a:gd name="connsiteX451" fmla="*/ 1051570 w 2329312"/>
              <a:gd name="connsiteY451" fmla="*/ 31929 h 760234"/>
              <a:gd name="connsiteX452" fmla="*/ 1053907 w 2329312"/>
              <a:gd name="connsiteY452" fmla="*/ 30653 h 760234"/>
              <a:gd name="connsiteX453" fmla="*/ 1056232 w 2329312"/>
              <a:gd name="connsiteY453" fmla="*/ 29400 h 760234"/>
              <a:gd name="connsiteX454" fmla="*/ 1058569 w 2329312"/>
              <a:gd name="connsiteY454" fmla="*/ 28173 h 760234"/>
              <a:gd name="connsiteX455" fmla="*/ 1060894 w 2329312"/>
              <a:gd name="connsiteY455" fmla="*/ 26970 h 760234"/>
              <a:gd name="connsiteX456" fmla="*/ 1063232 w 2329312"/>
              <a:gd name="connsiteY456" fmla="*/ 25791 h 760234"/>
              <a:gd name="connsiteX457" fmla="*/ 1065557 w 2329312"/>
              <a:gd name="connsiteY457" fmla="*/ 24637 h 760234"/>
              <a:gd name="connsiteX458" fmla="*/ 1067894 w 2329312"/>
              <a:gd name="connsiteY458" fmla="*/ 23509 h 760234"/>
              <a:gd name="connsiteX459" fmla="*/ 1070219 w 2329312"/>
              <a:gd name="connsiteY459" fmla="*/ 22407 h 760234"/>
              <a:gd name="connsiteX460" fmla="*/ 1072556 w 2329312"/>
              <a:gd name="connsiteY460" fmla="*/ 21328 h 760234"/>
              <a:gd name="connsiteX461" fmla="*/ 1074893 w 2329312"/>
              <a:gd name="connsiteY461" fmla="*/ 20276 h 760234"/>
              <a:gd name="connsiteX462" fmla="*/ 1077218 w 2329312"/>
              <a:gd name="connsiteY462" fmla="*/ 19249 h 760234"/>
              <a:gd name="connsiteX463" fmla="*/ 1079556 w 2329312"/>
              <a:gd name="connsiteY463" fmla="*/ 18249 h 760234"/>
              <a:gd name="connsiteX464" fmla="*/ 1081881 w 2329312"/>
              <a:gd name="connsiteY464" fmla="*/ 17274 h 760234"/>
              <a:gd name="connsiteX465" fmla="*/ 1084218 w 2329312"/>
              <a:gd name="connsiteY465" fmla="*/ 16324 h 760234"/>
              <a:gd name="connsiteX466" fmla="*/ 1086543 w 2329312"/>
              <a:gd name="connsiteY466" fmla="*/ 15400 h 760234"/>
              <a:gd name="connsiteX467" fmla="*/ 1088880 w 2329312"/>
              <a:gd name="connsiteY467" fmla="*/ 14503 h 760234"/>
              <a:gd name="connsiteX468" fmla="*/ 1091205 w 2329312"/>
              <a:gd name="connsiteY468" fmla="*/ 13632 h 760234"/>
              <a:gd name="connsiteX469" fmla="*/ 1093542 w 2329312"/>
              <a:gd name="connsiteY469" fmla="*/ 12787 h 760234"/>
              <a:gd name="connsiteX470" fmla="*/ 1095867 w 2329312"/>
              <a:gd name="connsiteY470" fmla="*/ 11969 h 760234"/>
              <a:gd name="connsiteX471" fmla="*/ 1098205 w 2329312"/>
              <a:gd name="connsiteY471" fmla="*/ 11177 h 760234"/>
              <a:gd name="connsiteX472" fmla="*/ 1100542 w 2329312"/>
              <a:gd name="connsiteY472" fmla="*/ 10411 h 760234"/>
              <a:gd name="connsiteX473" fmla="*/ 1102867 w 2329312"/>
              <a:gd name="connsiteY473" fmla="*/ 9673 h 760234"/>
              <a:gd name="connsiteX474" fmla="*/ 1105204 w 2329312"/>
              <a:gd name="connsiteY474" fmla="*/ 8960 h 760234"/>
              <a:gd name="connsiteX475" fmla="*/ 1107529 w 2329312"/>
              <a:gd name="connsiteY475" fmla="*/ 8274 h 760234"/>
              <a:gd name="connsiteX476" fmla="*/ 1109866 w 2329312"/>
              <a:gd name="connsiteY476" fmla="*/ 7616 h 760234"/>
              <a:gd name="connsiteX477" fmla="*/ 1112191 w 2329312"/>
              <a:gd name="connsiteY477" fmla="*/ 6983 h 760234"/>
              <a:gd name="connsiteX478" fmla="*/ 1114529 w 2329312"/>
              <a:gd name="connsiteY478" fmla="*/ 6379 h 760234"/>
              <a:gd name="connsiteX479" fmla="*/ 1116853 w 2329312"/>
              <a:gd name="connsiteY479" fmla="*/ 5801 h 760234"/>
              <a:gd name="connsiteX480" fmla="*/ 1119191 w 2329312"/>
              <a:gd name="connsiteY480" fmla="*/ 5250 h 760234"/>
              <a:gd name="connsiteX481" fmla="*/ 1121516 w 2329312"/>
              <a:gd name="connsiteY481" fmla="*/ 4727 h 760234"/>
              <a:gd name="connsiteX482" fmla="*/ 1123853 w 2329312"/>
              <a:gd name="connsiteY482" fmla="*/ 4230 h 760234"/>
              <a:gd name="connsiteX483" fmla="*/ 1126178 w 2329312"/>
              <a:gd name="connsiteY483" fmla="*/ 3762 h 760234"/>
              <a:gd name="connsiteX484" fmla="*/ 1128515 w 2329312"/>
              <a:gd name="connsiteY484" fmla="*/ 3320 h 760234"/>
              <a:gd name="connsiteX485" fmla="*/ 1130852 w 2329312"/>
              <a:gd name="connsiteY485" fmla="*/ 2906 h 760234"/>
              <a:gd name="connsiteX486" fmla="*/ 1133177 w 2329312"/>
              <a:gd name="connsiteY486" fmla="*/ 2519 h 760234"/>
              <a:gd name="connsiteX487" fmla="*/ 1135515 w 2329312"/>
              <a:gd name="connsiteY487" fmla="*/ 2160 h 760234"/>
              <a:gd name="connsiteX488" fmla="*/ 1137840 w 2329312"/>
              <a:gd name="connsiteY488" fmla="*/ 1828 h 760234"/>
              <a:gd name="connsiteX489" fmla="*/ 1140177 w 2329312"/>
              <a:gd name="connsiteY489" fmla="*/ 1523 h 760234"/>
              <a:gd name="connsiteX490" fmla="*/ 1142502 w 2329312"/>
              <a:gd name="connsiteY490" fmla="*/ 1246 h 760234"/>
              <a:gd name="connsiteX491" fmla="*/ 1144839 w 2329312"/>
              <a:gd name="connsiteY491" fmla="*/ 998 h 760234"/>
              <a:gd name="connsiteX492" fmla="*/ 1147164 w 2329312"/>
              <a:gd name="connsiteY492" fmla="*/ 776 h 760234"/>
              <a:gd name="connsiteX493" fmla="*/ 1149501 w 2329312"/>
              <a:gd name="connsiteY493" fmla="*/ 582 h 760234"/>
              <a:gd name="connsiteX494" fmla="*/ 1151826 w 2329312"/>
              <a:gd name="connsiteY494" fmla="*/ 416 h 760234"/>
              <a:gd name="connsiteX495" fmla="*/ 1154164 w 2329312"/>
              <a:gd name="connsiteY495" fmla="*/ 277 h 760234"/>
              <a:gd name="connsiteX496" fmla="*/ 1156501 w 2329312"/>
              <a:gd name="connsiteY496" fmla="*/ 166 h 760234"/>
              <a:gd name="connsiteX497" fmla="*/ 1158826 w 2329312"/>
              <a:gd name="connsiteY497" fmla="*/ 82 h 760234"/>
              <a:gd name="connsiteX498" fmla="*/ 1161163 w 2329312"/>
              <a:gd name="connsiteY498" fmla="*/ 27 h 760234"/>
              <a:gd name="connsiteX499" fmla="*/ 1163488 w 2329312"/>
              <a:gd name="connsiteY499" fmla="*/ 0 h 760234"/>
              <a:gd name="connsiteX500" fmla="*/ 1165825 w 2329312"/>
              <a:gd name="connsiteY500" fmla="*/ 0 h 760234"/>
              <a:gd name="connsiteX501" fmla="*/ 1168150 w 2329312"/>
              <a:gd name="connsiteY501" fmla="*/ 27 h 760234"/>
              <a:gd name="connsiteX502" fmla="*/ 1170487 w 2329312"/>
              <a:gd name="connsiteY502" fmla="*/ 82 h 760234"/>
              <a:gd name="connsiteX503" fmla="*/ 1172812 w 2329312"/>
              <a:gd name="connsiteY503" fmla="*/ 166 h 760234"/>
              <a:gd name="connsiteX504" fmla="*/ 1175150 w 2329312"/>
              <a:gd name="connsiteY504" fmla="*/ 277 h 760234"/>
              <a:gd name="connsiteX505" fmla="*/ 1177475 w 2329312"/>
              <a:gd name="connsiteY505" fmla="*/ 416 h 760234"/>
              <a:gd name="connsiteX506" fmla="*/ 1179812 w 2329312"/>
              <a:gd name="connsiteY506" fmla="*/ 582 h 760234"/>
              <a:gd name="connsiteX507" fmla="*/ 1182149 w 2329312"/>
              <a:gd name="connsiteY507" fmla="*/ 776 h 760234"/>
              <a:gd name="connsiteX508" fmla="*/ 1184474 w 2329312"/>
              <a:gd name="connsiteY508" fmla="*/ 998 h 760234"/>
              <a:gd name="connsiteX509" fmla="*/ 1186811 w 2329312"/>
              <a:gd name="connsiteY509" fmla="*/ 1246 h 760234"/>
              <a:gd name="connsiteX510" fmla="*/ 1189136 w 2329312"/>
              <a:gd name="connsiteY510" fmla="*/ 1523 h 760234"/>
              <a:gd name="connsiteX511" fmla="*/ 1191474 w 2329312"/>
              <a:gd name="connsiteY511" fmla="*/ 1828 h 760234"/>
              <a:gd name="connsiteX512" fmla="*/ 1193798 w 2329312"/>
              <a:gd name="connsiteY512" fmla="*/ 2160 h 760234"/>
              <a:gd name="connsiteX513" fmla="*/ 1196136 w 2329312"/>
              <a:gd name="connsiteY513" fmla="*/ 2519 h 760234"/>
              <a:gd name="connsiteX514" fmla="*/ 1198461 w 2329312"/>
              <a:gd name="connsiteY514" fmla="*/ 2906 h 760234"/>
              <a:gd name="connsiteX515" fmla="*/ 1200798 w 2329312"/>
              <a:gd name="connsiteY515" fmla="*/ 3320 h 760234"/>
              <a:gd name="connsiteX516" fmla="*/ 1203123 w 2329312"/>
              <a:gd name="connsiteY516" fmla="*/ 3762 h 760234"/>
              <a:gd name="connsiteX517" fmla="*/ 1205460 w 2329312"/>
              <a:gd name="connsiteY517" fmla="*/ 4230 h 760234"/>
              <a:gd name="connsiteX518" fmla="*/ 1207797 w 2329312"/>
              <a:gd name="connsiteY518" fmla="*/ 4727 h 760234"/>
              <a:gd name="connsiteX519" fmla="*/ 1210122 w 2329312"/>
              <a:gd name="connsiteY519" fmla="*/ 5250 h 760234"/>
              <a:gd name="connsiteX520" fmla="*/ 1212460 w 2329312"/>
              <a:gd name="connsiteY520" fmla="*/ 5801 h 760234"/>
              <a:gd name="connsiteX521" fmla="*/ 1214785 w 2329312"/>
              <a:gd name="connsiteY521" fmla="*/ 6379 h 760234"/>
              <a:gd name="connsiteX522" fmla="*/ 1217122 w 2329312"/>
              <a:gd name="connsiteY522" fmla="*/ 6983 h 760234"/>
              <a:gd name="connsiteX523" fmla="*/ 1219447 w 2329312"/>
              <a:gd name="connsiteY523" fmla="*/ 7616 h 760234"/>
              <a:gd name="connsiteX524" fmla="*/ 1221784 w 2329312"/>
              <a:gd name="connsiteY524" fmla="*/ 8274 h 760234"/>
              <a:gd name="connsiteX525" fmla="*/ 1224109 w 2329312"/>
              <a:gd name="connsiteY525" fmla="*/ 8960 h 760234"/>
              <a:gd name="connsiteX526" fmla="*/ 1226446 w 2329312"/>
              <a:gd name="connsiteY526" fmla="*/ 9673 h 760234"/>
              <a:gd name="connsiteX527" fmla="*/ 1228771 w 2329312"/>
              <a:gd name="connsiteY527" fmla="*/ 10411 h 760234"/>
              <a:gd name="connsiteX528" fmla="*/ 1231108 w 2329312"/>
              <a:gd name="connsiteY528" fmla="*/ 11177 h 760234"/>
              <a:gd name="connsiteX529" fmla="*/ 1233446 w 2329312"/>
              <a:gd name="connsiteY529" fmla="*/ 11969 h 760234"/>
              <a:gd name="connsiteX530" fmla="*/ 1235771 w 2329312"/>
              <a:gd name="connsiteY530" fmla="*/ 12787 h 760234"/>
              <a:gd name="connsiteX531" fmla="*/ 1238108 w 2329312"/>
              <a:gd name="connsiteY531" fmla="*/ 13632 h 760234"/>
              <a:gd name="connsiteX532" fmla="*/ 1240433 w 2329312"/>
              <a:gd name="connsiteY532" fmla="*/ 14503 h 760234"/>
              <a:gd name="connsiteX533" fmla="*/ 1242770 w 2329312"/>
              <a:gd name="connsiteY533" fmla="*/ 15400 h 760234"/>
              <a:gd name="connsiteX534" fmla="*/ 1245095 w 2329312"/>
              <a:gd name="connsiteY534" fmla="*/ 16324 h 760234"/>
              <a:gd name="connsiteX535" fmla="*/ 1247432 w 2329312"/>
              <a:gd name="connsiteY535" fmla="*/ 17274 h 760234"/>
              <a:gd name="connsiteX536" fmla="*/ 1249757 w 2329312"/>
              <a:gd name="connsiteY536" fmla="*/ 18249 h 760234"/>
              <a:gd name="connsiteX537" fmla="*/ 1252095 w 2329312"/>
              <a:gd name="connsiteY537" fmla="*/ 19249 h 760234"/>
              <a:gd name="connsiteX538" fmla="*/ 1254420 w 2329312"/>
              <a:gd name="connsiteY538" fmla="*/ 20276 h 760234"/>
              <a:gd name="connsiteX539" fmla="*/ 1256757 w 2329312"/>
              <a:gd name="connsiteY539" fmla="*/ 21328 h 760234"/>
              <a:gd name="connsiteX540" fmla="*/ 1259082 w 2329312"/>
              <a:gd name="connsiteY540" fmla="*/ 22407 h 760234"/>
              <a:gd name="connsiteX541" fmla="*/ 1261419 w 2329312"/>
              <a:gd name="connsiteY541" fmla="*/ 23509 h 760234"/>
              <a:gd name="connsiteX542" fmla="*/ 1263756 w 2329312"/>
              <a:gd name="connsiteY542" fmla="*/ 24637 h 760234"/>
              <a:gd name="connsiteX543" fmla="*/ 1266081 w 2329312"/>
              <a:gd name="connsiteY543" fmla="*/ 25791 h 760234"/>
              <a:gd name="connsiteX544" fmla="*/ 1268419 w 2329312"/>
              <a:gd name="connsiteY544" fmla="*/ 26970 h 760234"/>
              <a:gd name="connsiteX545" fmla="*/ 1270744 w 2329312"/>
              <a:gd name="connsiteY545" fmla="*/ 28173 h 760234"/>
              <a:gd name="connsiteX546" fmla="*/ 1273081 w 2329312"/>
              <a:gd name="connsiteY546" fmla="*/ 29400 h 760234"/>
              <a:gd name="connsiteX547" fmla="*/ 1275406 w 2329312"/>
              <a:gd name="connsiteY547" fmla="*/ 30653 h 760234"/>
              <a:gd name="connsiteX548" fmla="*/ 1277743 w 2329312"/>
              <a:gd name="connsiteY548" fmla="*/ 31929 h 760234"/>
              <a:gd name="connsiteX549" fmla="*/ 1280068 w 2329312"/>
              <a:gd name="connsiteY549" fmla="*/ 33231 h 760234"/>
              <a:gd name="connsiteX550" fmla="*/ 1282405 w 2329312"/>
              <a:gd name="connsiteY550" fmla="*/ 34557 h 760234"/>
              <a:gd name="connsiteX551" fmla="*/ 1284730 w 2329312"/>
              <a:gd name="connsiteY551" fmla="*/ 35906 h 760234"/>
              <a:gd name="connsiteX552" fmla="*/ 1287067 w 2329312"/>
              <a:gd name="connsiteY552" fmla="*/ 37279 h 760234"/>
              <a:gd name="connsiteX553" fmla="*/ 1289405 w 2329312"/>
              <a:gd name="connsiteY553" fmla="*/ 38677 h 760234"/>
              <a:gd name="connsiteX554" fmla="*/ 1291730 w 2329312"/>
              <a:gd name="connsiteY554" fmla="*/ 40098 h 760234"/>
              <a:gd name="connsiteX555" fmla="*/ 1294067 w 2329312"/>
              <a:gd name="connsiteY555" fmla="*/ 41542 h 760234"/>
              <a:gd name="connsiteX556" fmla="*/ 1296392 w 2329312"/>
              <a:gd name="connsiteY556" fmla="*/ 43009 h 760234"/>
              <a:gd name="connsiteX557" fmla="*/ 1298729 w 2329312"/>
              <a:gd name="connsiteY557" fmla="*/ 44500 h 760234"/>
              <a:gd name="connsiteX558" fmla="*/ 1301054 w 2329312"/>
              <a:gd name="connsiteY558" fmla="*/ 46013 h 760234"/>
              <a:gd name="connsiteX559" fmla="*/ 1303391 w 2329312"/>
              <a:gd name="connsiteY559" fmla="*/ 47550 h 760234"/>
              <a:gd name="connsiteX560" fmla="*/ 1305716 w 2329312"/>
              <a:gd name="connsiteY560" fmla="*/ 49110 h 760234"/>
              <a:gd name="connsiteX561" fmla="*/ 1308054 w 2329312"/>
              <a:gd name="connsiteY561" fmla="*/ 50691 h 760234"/>
              <a:gd name="connsiteX562" fmla="*/ 1310379 w 2329312"/>
              <a:gd name="connsiteY562" fmla="*/ 52296 h 760234"/>
              <a:gd name="connsiteX563" fmla="*/ 1312716 w 2329312"/>
              <a:gd name="connsiteY563" fmla="*/ 53922 h 760234"/>
              <a:gd name="connsiteX564" fmla="*/ 1315053 w 2329312"/>
              <a:gd name="connsiteY564" fmla="*/ 55570 h 760234"/>
              <a:gd name="connsiteX565" fmla="*/ 1317378 w 2329312"/>
              <a:gd name="connsiteY565" fmla="*/ 57241 h 760234"/>
              <a:gd name="connsiteX566" fmla="*/ 1319715 w 2329312"/>
              <a:gd name="connsiteY566" fmla="*/ 58932 h 760234"/>
              <a:gd name="connsiteX567" fmla="*/ 1322040 w 2329312"/>
              <a:gd name="connsiteY567" fmla="*/ 60646 h 760234"/>
              <a:gd name="connsiteX568" fmla="*/ 1324378 w 2329312"/>
              <a:gd name="connsiteY568" fmla="*/ 62380 h 760234"/>
              <a:gd name="connsiteX569" fmla="*/ 1326702 w 2329312"/>
              <a:gd name="connsiteY569" fmla="*/ 64137 h 760234"/>
              <a:gd name="connsiteX570" fmla="*/ 1329040 w 2329312"/>
              <a:gd name="connsiteY570" fmla="*/ 65913 h 760234"/>
              <a:gd name="connsiteX571" fmla="*/ 1331365 w 2329312"/>
              <a:gd name="connsiteY571" fmla="*/ 67712 h 760234"/>
              <a:gd name="connsiteX572" fmla="*/ 1333702 w 2329312"/>
              <a:gd name="connsiteY572" fmla="*/ 69530 h 760234"/>
              <a:gd name="connsiteX573" fmla="*/ 1336027 w 2329312"/>
              <a:gd name="connsiteY573" fmla="*/ 71369 h 760234"/>
              <a:gd name="connsiteX574" fmla="*/ 1338364 w 2329312"/>
              <a:gd name="connsiteY574" fmla="*/ 73228 h 760234"/>
              <a:gd name="connsiteX575" fmla="*/ 1340701 w 2329312"/>
              <a:gd name="connsiteY575" fmla="*/ 75107 h 760234"/>
              <a:gd name="connsiteX576" fmla="*/ 1343026 w 2329312"/>
              <a:gd name="connsiteY576" fmla="*/ 77007 h 760234"/>
              <a:gd name="connsiteX577" fmla="*/ 1345364 w 2329312"/>
              <a:gd name="connsiteY577" fmla="*/ 78926 h 760234"/>
              <a:gd name="connsiteX578" fmla="*/ 1347689 w 2329312"/>
              <a:gd name="connsiteY578" fmla="*/ 80863 h 760234"/>
              <a:gd name="connsiteX579" fmla="*/ 1350026 w 2329312"/>
              <a:gd name="connsiteY579" fmla="*/ 82821 h 760234"/>
              <a:gd name="connsiteX580" fmla="*/ 1352351 w 2329312"/>
              <a:gd name="connsiteY580" fmla="*/ 84797 h 760234"/>
              <a:gd name="connsiteX581" fmla="*/ 1354688 w 2329312"/>
              <a:gd name="connsiteY581" fmla="*/ 86794 h 760234"/>
              <a:gd name="connsiteX582" fmla="*/ 1357013 w 2329312"/>
              <a:gd name="connsiteY582" fmla="*/ 88807 h 760234"/>
              <a:gd name="connsiteX583" fmla="*/ 1359350 w 2329312"/>
              <a:gd name="connsiteY583" fmla="*/ 90839 h 760234"/>
              <a:gd name="connsiteX584" fmla="*/ 1361675 w 2329312"/>
              <a:gd name="connsiteY584" fmla="*/ 92891 h 760234"/>
              <a:gd name="connsiteX585" fmla="*/ 1364012 w 2329312"/>
              <a:gd name="connsiteY585" fmla="*/ 94960 h 760234"/>
              <a:gd name="connsiteX586" fmla="*/ 1366337 w 2329312"/>
              <a:gd name="connsiteY586" fmla="*/ 97048 h 760234"/>
              <a:gd name="connsiteX587" fmla="*/ 1368675 w 2329312"/>
              <a:gd name="connsiteY587" fmla="*/ 99153 h 760234"/>
              <a:gd name="connsiteX588" fmla="*/ 1371012 w 2329312"/>
              <a:gd name="connsiteY588" fmla="*/ 101275 h 760234"/>
              <a:gd name="connsiteX589" fmla="*/ 1373337 w 2329312"/>
              <a:gd name="connsiteY589" fmla="*/ 103414 h 760234"/>
              <a:gd name="connsiteX590" fmla="*/ 1375674 w 2329312"/>
              <a:gd name="connsiteY590" fmla="*/ 105570 h 760234"/>
              <a:gd name="connsiteX591" fmla="*/ 1377999 w 2329312"/>
              <a:gd name="connsiteY591" fmla="*/ 107744 h 760234"/>
              <a:gd name="connsiteX592" fmla="*/ 1380336 w 2329312"/>
              <a:gd name="connsiteY592" fmla="*/ 109934 h 760234"/>
              <a:gd name="connsiteX593" fmla="*/ 1382661 w 2329312"/>
              <a:gd name="connsiteY593" fmla="*/ 112141 h 760234"/>
              <a:gd name="connsiteX594" fmla="*/ 1384999 w 2329312"/>
              <a:gd name="connsiteY594" fmla="*/ 114363 h 760234"/>
              <a:gd name="connsiteX595" fmla="*/ 1387324 w 2329312"/>
              <a:gd name="connsiteY595" fmla="*/ 116602 h 760234"/>
              <a:gd name="connsiteX596" fmla="*/ 1389661 w 2329312"/>
              <a:gd name="connsiteY596" fmla="*/ 118857 h 760234"/>
              <a:gd name="connsiteX597" fmla="*/ 1391986 w 2329312"/>
              <a:gd name="connsiteY597" fmla="*/ 121127 h 760234"/>
              <a:gd name="connsiteX598" fmla="*/ 1394323 w 2329312"/>
              <a:gd name="connsiteY598" fmla="*/ 123412 h 760234"/>
              <a:gd name="connsiteX599" fmla="*/ 1396660 w 2329312"/>
              <a:gd name="connsiteY599" fmla="*/ 125713 h 760234"/>
              <a:gd name="connsiteX600" fmla="*/ 1398985 w 2329312"/>
              <a:gd name="connsiteY600" fmla="*/ 128028 h 760234"/>
              <a:gd name="connsiteX601" fmla="*/ 1401322 w 2329312"/>
              <a:gd name="connsiteY601" fmla="*/ 130359 h 760234"/>
              <a:gd name="connsiteX602" fmla="*/ 1403647 w 2329312"/>
              <a:gd name="connsiteY602" fmla="*/ 132704 h 760234"/>
              <a:gd name="connsiteX603" fmla="*/ 1405985 w 2329312"/>
              <a:gd name="connsiteY603" fmla="*/ 135062 h 760234"/>
              <a:gd name="connsiteX604" fmla="*/ 1408310 w 2329312"/>
              <a:gd name="connsiteY604" fmla="*/ 137435 h 760234"/>
              <a:gd name="connsiteX605" fmla="*/ 1410647 w 2329312"/>
              <a:gd name="connsiteY605" fmla="*/ 139821 h 760234"/>
              <a:gd name="connsiteX606" fmla="*/ 1412972 w 2329312"/>
              <a:gd name="connsiteY606" fmla="*/ 142222 h 760234"/>
              <a:gd name="connsiteX607" fmla="*/ 1415309 w 2329312"/>
              <a:gd name="connsiteY607" fmla="*/ 144636 h 760234"/>
              <a:gd name="connsiteX608" fmla="*/ 1417634 w 2329312"/>
              <a:gd name="connsiteY608" fmla="*/ 147062 h 760234"/>
              <a:gd name="connsiteX609" fmla="*/ 1419971 w 2329312"/>
              <a:gd name="connsiteY609" fmla="*/ 149502 h 760234"/>
              <a:gd name="connsiteX610" fmla="*/ 1422309 w 2329312"/>
              <a:gd name="connsiteY610" fmla="*/ 151954 h 760234"/>
              <a:gd name="connsiteX611" fmla="*/ 1424634 w 2329312"/>
              <a:gd name="connsiteY611" fmla="*/ 154419 h 760234"/>
              <a:gd name="connsiteX612" fmla="*/ 1426971 w 2329312"/>
              <a:gd name="connsiteY612" fmla="*/ 156897 h 760234"/>
              <a:gd name="connsiteX613" fmla="*/ 1429296 w 2329312"/>
              <a:gd name="connsiteY613" fmla="*/ 159385 h 760234"/>
              <a:gd name="connsiteX614" fmla="*/ 1431633 w 2329312"/>
              <a:gd name="connsiteY614" fmla="*/ 161886 h 760234"/>
              <a:gd name="connsiteX615" fmla="*/ 1433958 w 2329312"/>
              <a:gd name="connsiteY615" fmla="*/ 164398 h 760234"/>
              <a:gd name="connsiteX616" fmla="*/ 1436295 w 2329312"/>
              <a:gd name="connsiteY616" fmla="*/ 166922 h 760234"/>
              <a:gd name="connsiteX617" fmla="*/ 1438620 w 2329312"/>
              <a:gd name="connsiteY617" fmla="*/ 169456 h 760234"/>
              <a:gd name="connsiteX618" fmla="*/ 1440958 w 2329312"/>
              <a:gd name="connsiteY618" fmla="*/ 172003 h 760234"/>
              <a:gd name="connsiteX619" fmla="*/ 1443283 w 2329312"/>
              <a:gd name="connsiteY619" fmla="*/ 174559 h 760234"/>
              <a:gd name="connsiteX620" fmla="*/ 1445620 w 2329312"/>
              <a:gd name="connsiteY620" fmla="*/ 177125 h 760234"/>
              <a:gd name="connsiteX621" fmla="*/ 1447957 w 2329312"/>
              <a:gd name="connsiteY621" fmla="*/ 179702 h 760234"/>
              <a:gd name="connsiteX622" fmla="*/ 1450282 w 2329312"/>
              <a:gd name="connsiteY622" fmla="*/ 182289 h 760234"/>
              <a:gd name="connsiteX623" fmla="*/ 1452619 w 2329312"/>
              <a:gd name="connsiteY623" fmla="*/ 184885 h 760234"/>
              <a:gd name="connsiteX624" fmla="*/ 1454944 w 2329312"/>
              <a:gd name="connsiteY624" fmla="*/ 187491 h 760234"/>
              <a:gd name="connsiteX625" fmla="*/ 1457282 w 2329312"/>
              <a:gd name="connsiteY625" fmla="*/ 190105 h 760234"/>
              <a:gd name="connsiteX626" fmla="*/ 1459606 w 2329312"/>
              <a:gd name="connsiteY626" fmla="*/ 192730 h 760234"/>
              <a:gd name="connsiteX627" fmla="*/ 1461944 w 2329312"/>
              <a:gd name="connsiteY627" fmla="*/ 195363 h 760234"/>
              <a:gd name="connsiteX628" fmla="*/ 1464269 w 2329312"/>
              <a:gd name="connsiteY628" fmla="*/ 198004 h 760234"/>
              <a:gd name="connsiteX629" fmla="*/ 1466606 w 2329312"/>
              <a:gd name="connsiteY629" fmla="*/ 200654 h 760234"/>
              <a:gd name="connsiteX630" fmla="*/ 1468931 w 2329312"/>
              <a:gd name="connsiteY630" fmla="*/ 203312 h 760234"/>
              <a:gd name="connsiteX631" fmla="*/ 1471268 w 2329312"/>
              <a:gd name="connsiteY631" fmla="*/ 205978 h 760234"/>
              <a:gd name="connsiteX632" fmla="*/ 1473593 w 2329312"/>
              <a:gd name="connsiteY632" fmla="*/ 208651 h 760234"/>
              <a:gd name="connsiteX633" fmla="*/ 1475930 w 2329312"/>
              <a:gd name="connsiteY633" fmla="*/ 211333 h 760234"/>
              <a:gd name="connsiteX634" fmla="*/ 1478268 w 2329312"/>
              <a:gd name="connsiteY634" fmla="*/ 214020 h 760234"/>
              <a:gd name="connsiteX635" fmla="*/ 1480593 w 2329312"/>
              <a:gd name="connsiteY635" fmla="*/ 216716 h 760234"/>
              <a:gd name="connsiteX636" fmla="*/ 1482930 w 2329312"/>
              <a:gd name="connsiteY636" fmla="*/ 219417 h 760234"/>
              <a:gd name="connsiteX637" fmla="*/ 1485255 w 2329312"/>
              <a:gd name="connsiteY637" fmla="*/ 222125 h 760234"/>
              <a:gd name="connsiteX638" fmla="*/ 1487592 w 2329312"/>
              <a:gd name="connsiteY638" fmla="*/ 224840 h 760234"/>
              <a:gd name="connsiteX639" fmla="*/ 1489917 w 2329312"/>
              <a:gd name="connsiteY639" fmla="*/ 227559 h 760234"/>
              <a:gd name="connsiteX640" fmla="*/ 1492254 w 2329312"/>
              <a:gd name="connsiteY640" fmla="*/ 230287 h 760234"/>
              <a:gd name="connsiteX641" fmla="*/ 1494579 w 2329312"/>
              <a:gd name="connsiteY641" fmla="*/ 233017 h 760234"/>
              <a:gd name="connsiteX642" fmla="*/ 1496916 w 2329312"/>
              <a:gd name="connsiteY642" fmla="*/ 235756 h 760234"/>
              <a:gd name="connsiteX643" fmla="*/ 1499241 w 2329312"/>
              <a:gd name="connsiteY643" fmla="*/ 238498 h 760234"/>
              <a:gd name="connsiteX644" fmla="*/ 1501579 w 2329312"/>
              <a:gd name="connsiteY644" fmla="*/ 241245 h 760234"/>
              <a:gd name="connsiteX645" fmla="*/ 1503916 w 2329312"/>
              <a:gd name="connsiteY645" fmla="*/ 243998 h 760234"/>
              <a:gd name="connsiteX646" fmla="*/ 1506241 w 2329312"/>
              <a:gd name="connsiteY646" fmla="*/ 246753 h 760234"/>
              <a:gd name="connsiteX647" fmla="*/ 1508578 w 2329312"/>
              <a:gd name="connsiteY647" fmla="*/ 249515 h 760234"/>
              <a:gd name="connsiteX648" fmla="*/ 1510903 w 2329312"/>
              <a:gd name="connsiteY648" fmla="*/ 252279 h 760234"/>
              <a:gd name="connsiteX649" fmla="*/ 1513240 w 2329312"/>
              <a:gd name="connsiteY649" fmla="*/ 255048 h 760234"/>
              <a:gd name="connsiteX650" fmla="*/ 1515565 w 2329312"/>
              <a:gd name="connsiteY650" fmla="*/ 257819 h 760234"/>
              <a:gd name="connsiteX651" fmla="*/ 1517903 w 2329312"/>
              <a:gd name="connsiteY651" fmla="*/ 260596 h 760234"/>
              <a:gd name="connsiteX652" fmla="*/ 1520228 w 2329312"/>
              <a:gd name="connsiteY652" fmla="*/ 263374 h 760234"/>
              <a:gd name="connsiteX653" fmla="*/ 1522565 w 2329312"/>
              <a:gd name="connsiteY653" fmla="*/ 266156 h 760234"/>
              <a:gd name="connsiteX654" fmla="*/ 1524890 w 2329312"/>
              <a:gd name="connsiteY654" fmla="*/ 268940 h 760234"/>
              <a:gd name="connsiteX655" fmla="*/ 1527227 w 2329312"/>
              <a:gd name="connsiteY655" fmla="*/ 271727 h 760234"/>
              <a:gd name="connsiteX656" fmla="*/ 1529564 w 2329312"/>
              <a:gd name="connsiteY656" fmla="*/ 274516 h 760234"/>
              <a:gd name="connsiteX657" fmla="*/ 1531889 w 2329312"/>
              <a:gd name="connsiteY657" fmla="*/ 277307 h 760234"/>
              <a:gd name="connsiteX658" fmla="*/ 1534226 w 2329312"/>
              <a:gd name="connsiteY658" fmla="*/ 280101 h 760234"/>
              <a:gd name="connsiteX659" fmla="*/ 1536551 w 2329312"/>
              <a:gd name="connsiteY659" fmla="*/ 282896 h 760234"/>
              <a:gd name="connsiteX660" fmla="*/ 1538889 w 2329312"/>
              <a:gd name="connsiteY660" fmla="*/ 285692 h 760234"/>
              <a:gd name="connsiteX661" fmla="*/ 1541214 w 2329312"/>
              <a:gd name="connsiteY661" fmla="*/ 288489 h 760234"/>
              <a:gd name="connsiteX662" fmla="*/ 1543551 w 2329312"/>
              <a:gd name="connsiteY662" fmla="*/ 291288 h 760234"/>
              <a:gd name="connsiteX663" fmla="*/ 1545876 w 2329312"/>
              <a:gd name="connsiteY663" fmla="*/ 294086 h 760234"/>
              <a:gd name="connsiteX664" fmla="*/ 1548213 w 2329312"/>
              <a:gd name="connsiteY664" fmla="*/ 296886 h 760234"/>
              <a:gd name="connsiteX665" fmla="*/ 1550538 w 2329312"/>
              <a:gd name="connsiteY665" fmla="*/ 299687 h 760234"/>
              <a:gd name="connsiteX666" fmla="*/ 1552875 w 2329312"/>
              <a:gd name="connsiteY666" fmla="*/ 302487 h 760234"/>
              <a:gd name="connsiteX667" fmla="*/ 1555213 w 2329312"/>
              <a:gd name="connsiteY667" fmla="*/ 305288 h 760234"/>
              <a:gd name="connsiteX668" fmla="*/ 1557538 w 2329312"/>
              <a:gd name="connsiteY668" fmla="*/ 308088 h 760234"/>
              <a:gd name="connsiteX669" fmla="*/ 1559875 w 2329312"/>
              <a:gd name="connsiteY669" fmla="*/ 310888 h 760234"/>
              <a:gd name="connsiteX670" fmla="*/ 1562200 w 2329312"/>
              <a:gd name="connsiteY670" fmla="*/ 313687 h 760234"/>
              <a:gd name="connsiteX671" fmla="*/ 1564537 w 2329312"/>
              <a:gd name="connsiteY671" fmla="*/ 316486 h 760234"/>
              <a:gd name="connsiteX672" fmla="*/ 1566862 w 2329312"/>
              <a:gd name="connsiteY672" fmla="*/ 319283 h 760234"/>
              <a:gd name="connsiteX673" fmla="*/ 1569199 w 2329312"/>
              <a:gd name="connsiteY673" fmla="*/ 322079 h 760234"/>
              <a:gd name="connsiteX674" fmla="*/ 1571524 w 2329312"/>
              <a:gd name="connsiteY674" fmla="*/ 324874 h 760234"/>
              <a:gd name="connsiteX675" fmla="*/ 1573861 w 2329312"/>
              <a:gd name="connsiteY675" fmla="*/ 327668 h 760234"/>
              <a:gd name="connsiteX676" fmla="*/ 1576186 w 2329312"/>
              <a:gd name="connsiteY676" fmla="*/ 330459 h 760234"/>
              <a:gd name="connsiteX677" fmla="*/ 1578524 w 2329312"/>
              <a:gd name="connsiteY677" fmla="*/ 333249 h 760234"/>
              <a:gd name="connsiteX678" fmla="*/ 1580849 w 2329312"/>
              <a:gd name="connsiteY678" fmla="*/ 336036 h 760234"/>
              <a:gd name="connsiteX679" fmla="*/ 1583186 w 2329312"/>
              <a:gd name="connsiteY679" fmla="*/ 338822 h 760234"/>
              <a:gd name="connsiteX680" fmla="*/ 1585523 w 2329312"/>
              <a:gd name="connsiteY680" fmla="*/ 341604 h 760234"/>
              <a:gd name="connsiteX681" fmla="*/ 1587848 w 2329312"/>
              <a:gd name="connsiteY681" fmla="*/ 344384 h 760234"/>
              <a:gd name="connsiteX682" fmla="*/ 1590185 w 2329312"/>
              <a:gd name="connsiteY682" fmla="*/ 347162 h 760234"/>
              <a:gd name="connsiteX683" fmla="*/ 1592510 w 2329312"/>
              <a:gd name="connsiteY683" fmla="*/ 349936 h 760234"/>
              <a:gd name="connsiteX684" fmla="*/ 1594848 w 2329312"/>
              <a:gd name="connsiteY684" fmla="*/ 352706 h 760234"/>
              <a:gd name="connsiteX685" fmla="*/ 1597173 w 2329312"/>
              <a:gd name="connsiteY685" fmla="*/ 355470 h 760234"/>
              <a:gd name="connsiteX686" fmla="*/ 1599510 w 2329312"/>
              <a:gd name="connsiteY686" fmla="*/ 358238 h 760234"/>
              <a:gd name="connsiteX687" fmla="*/ 1601835 w 2329312"/>
              <a:gd name="connsiteY687" fmla="*/ 360994 h 760234"/>
              <a:gd name="connsiteX688" fmla="*/ 1604172 w 2329312"/>
              <a:gd name="connsiteY688" fmla="*/ 363749 h 760234"/>
              <a:gd name="connsiteX689" fmla="*/ 1606497 w 2329312"/>
              <a:gd name="connsiteY689" fmla="*/ 366505 h 760234"/>
              <a:gd name="connsiteX690" fmla="*/ 1608834 w 2329312"/>
              <a:gd name="connsiteY690" fmla="*/ 369248 h 760234"/>
              <a:gd name="connsiteX691" fmla="*/ 1611172 w 2329312"/>
              <a:gd name="connsiteY691" fmla="*/ 371991 h 760234"/>
              <a:gd name="connsiteX692" fmla="*/ 1613497 w 2329312"/>
              <a:gd name="connsiteY692" fmla="*/ 374734 h 760234"/>
              <a:gd name="connsiteX693" fmla="*/ 1615834 w 2329312"/>
              <a:gd name="connsiteY693" fmla="*/ 377465 h 760234"/>
              <a:gd name="connsiteX694" fmla="*/ 1618159 w 2329312"/>
              <a:gd name="connsiteY694" fmla="*/ 380196 h 760234"/>
              <a:gd name="connsiteX695" fmla="*/ 1620496 w 2329312"/>
              <a:gd name="connsiteY695" fmla="*/ 382915 h 760234"/>
              <a:gd name="connsiteX696" fmla="*/ 1622821 w 2329312"/>
              <a:gd name="connsiteY696" fmla="*/ 385633 h 760234"/>
              <a:gd name="connsiteX697" fmla="*/ 1625158 w 2329312"/>
              <a:gd name="connsiteY697" fmla="*/ 388352 h 760234"/>
              <a:gd name="connsiteX698" fmla="*/ 1627483 w 2329312"/>
              <a:gd name="connsiteY698" fmla="*/ 391058 h 760234"/>
              <a:gd name="connsiteX699" fmla="*/ 1629820 w 2329312"/>
              <a:gd name="connsiteY699" fmla="*/ 393764 h 760234"/>
              <a:gd name="connsiteX700" fmla="*/ 1632145 w 2329312"/>
              <a:gd name="connsiteY700" fmla="*/ 396458 h 760234"/>
              <a:gd name="connsiteX701" fmla="*/ 1634483 w 2329312"/>
              <a:gd name="connsiteY701" fmla="*/ 399152 h 760234"/>
              <a:gd name="connsiteX702" fmla="*/ 1636820 w 2329312"/>
              <a:gd name="connsiteY702" fmla="*/ 401834 h 760234"/>
              <a:gd name="connsiteX703" fmla="*/ 1639145 w 2329312"/>
              <a:gd name="connsiteY703" fmla="*/ 404503 h 760234"/>
              <a:gd name="connsiteX704" fmla="*/ 1641482 w 2329312"/>
              <a:gd name="connsiteY704" fmla="*/ 407173 h 760234"/>
              <a:gd name="connsiteX705" fmla="*/ 1643807 w 2329312"/>
              <a:gd name="connsiteY705" fmla="*/ 409842 h 760234"/>
              <a:gd name="connsiteX706" fmla="*/ 1646144 w 2329312"/>
              <a:gd name="connsiteY706" fmla="*/ 412499 h 760234"/>
              <a:gd name="connsiteX707" fmla="*/ 1648469 w 2329312"/>
              <a:gd name="connsiteY707" fmla="*/ 415144 h 760234"/>
              <a:gd name="connsiteX708" fmla="*/ 1650807 w 2329312"/>
              <a:gd name="connsiteY708" fmla="*/ 417789 h 760234"/>
              <a:gd name="connsiteX709" fmla="*/ 1653132 w 2329312"/>
              <a:gd name="connsiteY709" fmla="*/ 420434 h 760234"/>
              <a:gd name="connsiteX710" fmla="*/ 1655469 w 2329312"/>
              <a:gd name="connsiteY710" fmla="*/ 423054 h 760234"/>
              <a:gd name="connsiteX711" fmla="*/ 1657794 w 2329312"/>
              <a:gd name="connsiteY711" fmla="*/ 425674 h 760234"/>
              <a:gd name="connsiteX712" fmla="*/ 1660131 w 2329312"/>
              <a:gd name="connsiteY712" fmla="*/ 428294 h 760234"/>
              <a:gd name="connsiteX713" fmla="*/ 1662468 w 2329312"/>
              <a:gd name="connsiteY713" fmla="*/ 430902 h 760234"/>
              <a:gd name="connsiteX714" fmla="*/ 1664793 w 2329312"/>
              <a:gd name="connsiteY714" fmla="*/ 433498 h 760234"/>
              <a:gd name="connsiteX715" fmla="*/ 1667131 w 2329312"/>
              <a:gd name="connsiteY715" fmla="*/ 436093 h 760234"/>
              <a:gd name="connsiteX716" fmla="*/ 1669455 w 2329312"/>
              <a:gd name="connsiteY716" fmla="*/ 438664 h 760234"/>
              <a:gd name="connsiteX717" fmla="*/ 1671793 w 2329312"/>
              <a:gd name="connsiteY717" fmla="*/ 441248 h 760234"/>
              <a:gd name="connsiteX718" fmla="*/ 1674118 w 2329312"/>
              <a:gd name="connsiteY718" fmla="*/ 443806 h 760234"/>
              <a:gd name="connsiteX719" fmla="*/ 1676455 w 2329312"/>
              <a:gd name="connsiteY719" fmla="*/ 446365 h 760234"/>
              <a:gd name="connsiteX720" fmla="*/ 1678780 w 2329312"/>
              <a:gd name="connsiteY720" fmla="*/ 448911 h 760234"/>
              <a:gd name="connsiteX721" fmla="*/ 1681117 w 2329312"/>
              <a:gd name="connsiteY721" fmla="*/ 451458 h 760234"/>
              <a:gd name="connsiteX722" fmla="*/ 1683442 w 2329312"/>
              <a:gd name="connsiteY722" fmla="*/ 453980 h 760234"/>
              <a:gd name="connsiteX723" fmla="*/ 1685779 w 2329312"/>
              <a:gd name="connsiteY723" fmla="*/ 456501 h 760234"/>
              <a:gd name="connsiteX724" fmla="*/ 1688104 w 2329312"/>
              <a:gd name="connsiteY724" fmla="*/ 459023 h 760234"/>
              <a:gd name="connsiteX725" fmla="*/ 1690442 w 2329312"/>
              <a:gd name="connsiteY725" fmla="*/ 461520 h 760234"/>
              <a:gd name="connsiteX726" fmla="*/ 1692779 w 2329312"/>
              <a:gd name="connsiteY726" fmla="*/ 464017 h 760234"/>
              <a:gd name="connsiteX727" fmla="*/ 1695104 w 2329312"/>
              <a:gd name="connsiteY727" fmla="*/ 466502 h 760234"/>
              <a:gd name="connsiteX728" fmla="*/ 1697441 w 2329312"/>
              <a:gd name="connsiteY728" fmla="*/ 468975 h 760234"/>
              <a:gd name="connsiteX729" fmla="*/ 1699766 w 2329312"/>
              <a:gd name="connsiteY729" fmla="*/ 471447 h 760234"/>
              <a:gd name="connsiteX730" fmla="*/ 1702103 w 2329312"/>
              <a:gd name="connsiteY730" fmla="*/ 473908 h 760234"/>
              <a:gd name="connsiteX731" fmla="*/ 1704428 w 2329312"/>
              <a:gd name="connsiteY731" fmla="*/ 476356 h 760234"/>
              <a:gd name="connsiteX732" fmla="*/ 1706765 w 2329312"/>
              <a:gd name="connsiteY732" fmla="*/ 478791 h 760234"/>
              <a:gd name="connsiteX733" fmla="*/ 1709090 w 2329312"/>
              <a:gd name="connsiteY733" fmla="*/ 481215 h 760234"/>
              <a:gd name="connsiteX734" fmla="*/ 1711428 w 2329312"/>
              <a:gd name="connsiteY734" fmla="*/ 483626 h 760234"/>
              <a:gd name="connsiteX735" fmla="*/ 1713753 w 2329312"/>
              <a:gd name="connsiteY735" fmla="*/ 486037 h 760234"/>
              <a:gd name="connsiteX736" fmla="*/ 1716090 w 2329312"/>
              <a:gd name="connsiteY736" fmla="*/ 488436 h 760234"/>
              <a:gd name="connsiteX737" fmla="*/ 1718427 w 2329312"/>
              <a:gd name="connsiteY737" fmla="*/ 490822 h 760234"/>
              <a:gd name="connsiteX738" fmla="*/ 1720752 w 2329312"/>
              <a:gd name="connsiteY738" fmla="*/ 493196 h 760234"/>
              <a:gd name="connsiteX739" fmla="*/ 1723089 w 2329312"/>
              <a:gd name="connsiteY739" fmla="*/ 495558 h 760234"/>
              <a:gd name="connsiteX740" fmla="*/ 1725414 w 2329312"/>
              <a:gd name="connsiteY740" fmla="*/ 497920 h 760234"/>
              <a:gd name="connsiteX741" fmla="*/ 1727752 w 2329312"/>
              <a:gd name="connsiteY741" fmla="*/ 500257 h 760234"/>
              <a:gd name="connsiteX742" fmla="*/ 1730077 w 2329312"/>
              <a:gd name="connsiteY742" fmla="*/ 502595 h 760234"/>
              <a:gd name="connsiteX743" fmla="*/ 1732414 w 2329312"/>
              <a:gd name="connsiteY743" fmla="*/ 504919 h 760234"/>
              <a:gd name="connsiteX744" fmla="*/ 1734739 w 2329312"/>
              <a:gd name="connsiteY744" fmla="*/ 507232 h 760234"/>
              <a:gd name="connsiteX745" fmla="*/ 1737076 w 2329312"/>
              <a:gd name="connsiteY745" fmla="*/ 509532 h 760234"/>
              <a:gd name="connsiteX746" fmla="*/ 1739401 w 2329312"/>
              <a:gd name="connsiteY746" fmla="*/ 511821 h 760234"/>
              <a:gd name="connsiteX747" fmla="*/ 1741738 w 2329312"/>
              <a:gd name="connsiteY747" fmla="*/ 514096 h 760234"/>
              <a:gd name="connsiteX748" fmla="*/ 1744075 w 2329312"/>
              <a:gd name="connsiteY748" fmla="*/ 516372 h 760234"/>
              <a:gd name="connsiteX749" fmla="*/ 1746400 w 2329312"/>
              <a:gd name="connsiteY749" fmla="*/ 518623 h 760234"/>
              <a:gd name="connsiteX750" fmla="*/ 1748738 w 2329312"/>
              <a:gd name="connsiteY750" fmla="*/ 520874 h 760234"/>
              <a:gd name="connsiteX751" fmla="*/ 1751063 w 2329312"/>
              <a:gd name="connsiteY751" fmla="*/ 523101 h 760234"/>
              <a:gd name="connsiteX752" fmla="*/ 1753400 w 2329312"/>
              <a:gd name="connsiteY752" fmla="*/ 525328 h 760234"/>
              <a:gd name="connsiteX753" fmla="*/ 1755725 w 2329312"/>
              <a:gd name="connsiteY753" fmla="*/ 527542 h 760234"/>
              <a:gd name="connsiteX754" fmla="*/ 1758062 w 2329312"/>
              <a:gd name="connsiteY754" fmla="*/ 529744 h 760234"/>
              <a:gd name="connsiteX755" fmla="*/ 1760387 w 2329312"/>
              <a:gd name="connsiteY755" fmla="*/ 531933 h 760234"/>
              <a:gd name="connsiteX756" fmla="*/ 1762724 w 2329312"/>
              <a:gd name="connsiteY756" fmla="*/ 534111 h 760234"/>
              <a:gd name="connsiteX757" fmla="*/ 1765049 w 2329312"/>
              <a:gd name="connsiteY757" fmla="*/ 536276 h 760234"/>
              <a:gd name="connsiteX758" fmla="*/ 1767387 w 2329312"/>
              <a:gd name="connsiteY758" fmla="*/ 538429 h 760234"/>
              <a:gd name="connsiteX759" fmla="*/ 1769724 w 2329312"/>
              <a:gd name="connsiteY759" fmla="*/ 540569 h 760234"/>
              <a:gd name="connsiteX760" fmla="*/ 1772049 w 2329312"/>
              <a:gd name="connsiteY760" fmla="*/ 542697 h 760234"/>
              <a:gd name="connsiteX761" fmla="*/ 1774386 w 2329312"/>
              <a:gd name="connsiteY761" fmla="*/ 544813 h 760234"/>
              <a:gd name="connsiteX762" fmla="*/ 1776711 w 2329312"/>
              <a:gd name="connsiteY762" fmla="*/ 546929 h 760234"/>
              <a:gd name="connsiteX763" fmla="*/ 1779048 w 2329312"/>
              <a:gd name="connsiteY763" fmla="*/ 549020 h 760234"/>
              <a:gd name="connsiteX764" fmla="*/ 1781373 w 2329312"/>
              <a:gd name="connsiteY764" fmla="*/ 551099 h 760234"/>
              <a:gd name="connsiteX765" fmla="*/ 1783711 w 2329312"/>
              <a:gd name="connsiteY765" fmla="*/ 553178 h 760234"/>
              <a:gd name="connsiteX766" fmla="*/ 1786036 w 2329312"/>
              <a:gd name="connsiteY766" fmla="*/ 555232 h 760234"/>
              <a:gd name="connsiteX767" fmla="*/ 1788373 w 2329312"/>
              <a:gd name="connsiteY767" fmla="*/ 557274 h 760234"/>
              <a:gd name="connsiteX768" fmla="*/ 1790698 w 2329312"/>
              <a:gd name="connsiteY768" fmla="*/ 559316 h 760234"/>
              <a:gd name="connsiteX769" fmla="*/ 1793035 w 2329312"/>
              <a:gd name="connsiteY769" fmla="*/ 561334 h 760234"/>
              <a:gd name="connsiteX770" fmla="*/ 1795360 w 2329312"/>
              <a:gd name="connsiteY770" fmla="*/ 563351 h 760234"/>
              <a:gd name="connsiteX771" fmla="*/ 1797697 w 2329312"/>
              <a:gd name="connsiteY771" fmla="*/ 565344 h 760234"/>
              <a:gd name="connsiteX772" fmla="*/ 1800034 w 2329312"/>
              <a:gd name="connsiteY772" fmla="*/ 567337 h 760234"/>
              <a:gd name="connsiteX773" fmla="*/ 1802359 w 2329312"/>
              <a:gd name="connsiteY773" fmla="*/ 569305 h 760234"/>
              <a:gd name="connsiteX774" fmla="*/ 1804697 w 2329312"/>
              <a:gd name="connsiteY774" fmla="*/ 571261 h 760234"/>
              <a:gd name="connsiteX775" fmla="*/ 1807022 w 2329312"/>
              <a:gd name="connsiteY775" fmla="*/ 573217 h 760234"/>
              <a:gd name="connsiteX776" fmla="*/ 1809359 w 2329312"/>
              <a:gd name="connsiteY776" fmla="*/ 575148 h 760234"/>
              <a:gd name="connsiteX777" fmla="*/ 1811684 w 2329312"/>
              <a:gd name="connsiteY777" fmla="*/ 577079 h 760234"/>
              <a:gd name="connsiteX778" fmla="*/ 1814021 w 2329312"/>
              <a:gd name="connsiteY778" fmla="*/ 578986 h 760234"/>
              <a:gd name="connsiteX779" fmla="*/ 1816346 w 2329312"/>
              <a:gd name="connsiteY779" fmla="*/ 580893 h 760234"/>
              <a:gd name="connsiteX780" fmla="*/ 1818683 w 2329312"/>
              <a:gd name="connsiteY780" fmla="*/ 582775 h 760234"/>
              <a:gd name="connsiteX781" fmla="*/ 1821008 w 2329312"/>
              <a:gd name="connsiteY781" fmla="*/ 584657 h 760234"/>
              <a:gd name="connsiteX782" fmla="*/ 1823346 w 2329312"/>
              <a:gd name="connsiteY782" fmla="*/ 586515 h 760234"/>
              <a:gd name="connsiteX783" fmla="*/ 1825683 w 2329312"/>
              <a:gd name="connsiteY783" fmla="*/ 588372 h 760234"/>
              <a:gd name="connsiteX784" fmla="*/ 1828008 w 2329312"/>
              <a:gd name="connsiteY784" fmla="*/ 590205 h 760234"/>
              <a:gd name="connsiteX785" fmla="*/ 1830345 w 2329312"/>
              <a:gd name="connsiteY785" fmla="*/ 592038 h 760234"/>
              <a:gd name="connsiteX786" fmla="*/ 1832670 w 2329312"/>
              <a:gd name="connsiteY786" fmla="*/ 593846 h 760234"/>
              <a:gd name="connsiteX787" fmla="*/ 1835007 w 2329312"/>
              <a:gd name="connsiteY787" fmla="*/ 595654 h 760234"/>
              <a:gd name="connsiteX788" fmla="*/ 1837332 w 2329312"/>
              <a:gd name="connsiteY788" fmla="*/ 597438 h 760234"/>
              <a:gd name="connsiteX789" fmla="*/ 1839669 w 2329312"/>
              <a:gd name="connsiteY789" fmla="*/ 599222 h 760234"/>
              <a:gd name="connsiteX790" fmla="*/ 1841994 w 2329312"/>
              <a:gd name="connsiteY790" fmla="*/ 600981 h 760234"/>
              <a:gd name="connsiteX791" fmla="*/ 1844332 w 2329312"/>
              <a:gd name="connsiteY791" fmla="*/ 602728 h 760234"/>
              <a:gd name="connsiteX792" fmla="*/ 1846657 w 2329312"/>
              <a:gd name="connsiteY792" fmla="*/ 604475 h 760234"/>
              <a:gd name="connsiteX793" fmla="*/ 1848994 w 2329312"/>
              <a:gd name="connsiteY793" fmla="*/ 606197 h 760234"/>
              <a:gd name="connsiteX794" fmla="*/ 1851331 w 2329312"/>
              <a:gd name="connsiteY794" fmla="*/ 607919 h 760234"/>
              <a:gd name="connsiteX795" fmla="*/ 1853656 w 2329312"/>
              <a:gd name="connsiteY795" fmla="*/ 609617 h 760234"/>
              <a:gd name="connsiteX796" fmla="*/ 1855993 w 2329312"/>
              <a:gd name="connsiteY796" fmla="*/ 611314 h 760234"/>
              <a:gd name="connsiteX797" fmla="*/ 1858318 w 2329312"/>
              <a:gd name="connsiteY797" fmla="*/ 612987 h 760234"/>
              <a:gd name="connsiteX798" fmla="*/ 1860656 w 2329312"/>
              <a:gd name="connsiteY798" fmla="*/ 614648 h 760234"/>
              <a:gd name="connsiteX799" fmla="*/ 1862981 w 2329312"/>
              <a:gd name="connsiteY799" fmla="*/ 616308 h 760234"/>
              <a:gd name="connsiteX800" fmla="*/ 1865318 w 2329312"/>
              <a:gd name="connsiteY800" fmla="*/ 617944 h 760234"/>
              <a:gd name="connsiteX801" fmla="*/ 1867643 w 2329312"/>
              <a:gd name="connsiteY801" fmla="*/ 619581 h 760234"/>
              <a:gd name="connsiteX802" fmla="*/ 1869980 w 2329312"/>
              <a:gd name="connsiteY802" fmla="*/ 621192 h 760234"/>
              <a:gd name="connsiteX803" fmla="*/ 1872305 w 2329312"/>
              <a:gd name="connsiteY803" fmla="*/ 622791 h 760234"/>
              <a:gd name="connsiteX804" fmla="*/ 1874642 w 2329312"/>
              <a:gd name="connsiteY804" fmla="*/ 624390 h 760234"/>
              <a:gd name="connsiteX805" fmla="*/ 1876979 w 2329312"/>
              <a:gd name="connsiteY805" fmla="*/ 625965 h 760234"/>
              <a:gd name="connsiteX806" fmla="*/ 1879304 w 2329312"/>
              <a:gd name="connsiteY806" fmla="*/ 627540 h 760234"/>
              <a:gd name="connsiteX807" fmla="*/ 1881642 w 2329312"/>
              <a:gd name="connsiteY807" fmla="*/ 629090 h 760234"/>
              <a:gd name="connsiteX808" fmla="*/ 1883967 w 2329312"/>
              <a:gd name="connsiteY808" fmla="*/ 630640 h 760234"/>
              <a:gd name="connsiteX809" fmla="*/ 1886304 w 2329312"/>
              <a:gd name="connsiteY809" fmla="*/ 632165 h 760234"/>
              <a:gd name="connsiteX810" fmla="*/ 1888629 w 2329312"/>
              <a:gd name="connsiteY810" fmla="*/ 633690 h 760234"/>
              <a:gd name="connsiteX811" fmla="*/ 1890966 w 2329312"/>
              <a:gd name="connsiteY811" fmla="*/ 635191 h 760234"/>
              <a:gd name="connsiteX812" fmla="*/ 1893291 w 2329312"/>
              <a:gd name="connsiteY812" fmla="*/ 636692 h 760234"/>
              <a:gd name="connsiteX813" fmla="*/ 1895628 w 2329312"/>
              <a:gd name="connsiteY813" fmla="*/ 638168 h 760234"/>
              <a:gd name="connsiteX814" fmla="*/ 1897953 w 2329312"/>
              <a:gd name="connsiteY814" fmla="*/ 639644 h 760234"/>
              <a:gd name="connsiteX815" fmla="*/ 1900291 w 2329312"/>
              <a:gd name="connsiteY815" fmla="*/ 641096 h 760234"/>
              <a:gd name="connsiteX816" fmla="*/ 1902628 w 2329312"/>
              <a:gd name="connsiteY816" fmla="*/ 642547 h 760234"/>
              <a:gd name="connsiteX817" fmla="*/ 1904953 w 2329312"/>
              <a:gd name="connsiteY817" fmla="*/ 643987 h 760234"/>
              <a:gd name="connsiteX818" fmla="*/ 1907290 w 2329312"/>
              <a:gd name="connsiteY818" fmla="*/ 645401 h 760234"/>
              <a:gd name="connsiteX819" fmla="*/ 1909615 w 2329312"/>
              <a:gd name="connsiteY819" fmla="*/ 646816 h 760234"/>
              <a:gd name="connsiteX820" fmla="*/ 1911952 w 2329312"/>
              <a:gd name="connsiteY820" fmla="*/ 648218 h 760234"/>
              <a:gd name="connsiteX821" fmla="*/ 1914277 w 2329312"/>
              <a:gd name="connsiteY821" fmla="*/ 649608 h 760234"/>
              <a:gd name="connsiteX822" fmla="*/ 1916614 w 2329312"/>
              <a:gd name="connsiteY822" fmla="*/ 650986 h 760234"/>
              <a:gd name="connsiteX823" fmla="*/ 1918939 w 2329312"/>
              <a:gd name="connsiteY823" fmla="*/ 652352 h 760234"/>
              <a:gd name="connsiteX824" fmla="*/ 1921277 w 2329312"/>
              <a:gd name="connsiteY824" fmla="*/ 653692 h 760234"/>
              <a:gd name="connsiteX825" fmla="*/ 1923602 w 2329312"/>
              <a:gd name="connsiteY825" fmla="*/ 655045 h 760234"/>
              <a:gd name="connsiteX826" fmla="*/ 1925939 w 2329312"/>
              <a:gd name="connsiteY826" fmla="*/ 656374 h 760234"/>
              <a:gd name="connsiteX827" fmla="*/ 1928264 w 2329312"/>
              <a:gd name="connsiteY827" fmla="*/ 657690 h 760234"/>
              <a:gd name="connsiteX828" fmla="*/ 1930601 w 2329312"/>
              <a:gd name="connsiteY828" fmla="*/ 658994 h 760234"/>
              <a:gd name="connsiteX829" fmla="*/ 1932938 w 2329312"/>
              <a:gd name="connsiteY829" fmla="*/ 660286 h 760234"/>
              <a:gd name="connsiteX830" fmla="*/ 1935263 w 2329312"/>
              <a:gd name="connsiteY830" fmla="*/ 661578 h 760234"/>
              <a:gd name="connsiteX831" fmla="*/ 1937601 w 2329312"/>
              <a:gd name="connsiteY831" fmla="*/ 662844 h 760234"/>
              <a:gd name="connsiteX832" fmla="*/ 1939926 w 2329312"/>
              <a:gd name="connsiteY832" fmla="*/ 664112 h 760234"/>
              <a:gd name="connsiteX833" fmla="*/ 1942263 w 2329312"/>
              <a:gd name="connsiteY833" fmla="*/ 665354 h 760234"/>
              <a:gd name="connsiteX834" fmla="*/ 1944588 w 2329312"/>
              <a:gd name="connsiteY834" fmla="*/ 666596 h 760234"/>
              <a:gd name="connsiteX835" fmla="*/ 1946925 w 2329312"/>
              <a:gd name="connsiteY835" fmla="*/ 667827 h 760234"/>
              <a:gd name="connsiteX836" fmla="*/ 1949250 w 2329312"/>
              <a:gd name="connsiteY836" fmla="*/ 669032 h 760234"/>
              <a:gd name="connsiteX837" fmla="*/ 1951587 w 2329312"/>
              <a:gd name="connsiteY837" fmla="*/ 670238 h 760234"/>
              <a:gd name="connsiteX838" fmla="*/ 1953912 w 2329312"/>
              <a:gd name="connsiteY838" fmla="*/ 671443 h 760234"/>
              <a:gd name="connsiteX839" fmla="*/ 1956250 w 2329312"/>
              <a:gd name="connsiteY839" fmla="*/ 672624 h 760234"/>
              <a:gd name="connsiteX840" fmla="*/ 1958587 w 2329312"/>
              <a:gd name="connsiteY840" fmla="*/ 673793 h 760234"/>
              <a:gd name="connsiteX841" fmla="*/ 1960912 w 2329312"/>
              <a:gd name="connsiteY841" fmla="*/ 674949 h 760234"/>
              <a:gd name="connsiteX842" fmla="*/ 1963249 w 2329312"/>
              <a:gd name="connsiteY842" fmla="*/ 676105 h 760234"/>
              <a:gd name="connsiteX843" fmla="*/ 1965574 w 2329312"/>
              <a:gd name="connsiteY843" fmla="*/ 677249 h 760234"/>
              <a:gd name="connsiteX844" fmla="*/ 1967911 w 2329312"/>
              <a:gd name="connsiteY844" fmla="*/ 678369 h 760234"/>
              <a:gd name="connsiteX845" fmla="*/ 1970236 w 2329312"/>
              <a:gd name="connsiteY845" fmla="*/ 679488 h 760234"/>
              <a:gd name="connsiteX846" fmla="*/ 1972573 w 2329312"/>
              <a:gd name="connsiteY846" fmla="*/ 680595 h 760234"/>
              <a:gd name="connsiteX847" fmla="*/ 1974898 w 2329312"/>
              <a:gd name="connsiteY847" fmla="*/ 681690 h 760234"/>
              <a:gd name="connsiteX848" fmla="*/ 1977236 w 2329312"/>
              <a:gd name="connsiteY848" fmla="*/ 682785 h 760234"/>
              <a:gd name="connsiteX849" fmla="*/ 1979561 w 2329312"/>
              <a:gd name="connsiteY849" fmla="*/ 683855 h 760234"/>
              <a:gd name="connsiteX850" fmla="*/ 1981898 w 2329312"/>
              <a:gd name="connsiteY850" fmla="*/ 684926 h 760234"/>
              <a:gd name="connsiteX851" fmla="*/ 1984235 w 2329312"/>
              <a:gd name="connsiteY851" fmla="*/ 685971 h 760234"/>
              <a:gd name="connsiteX852" fmla="*/ 1986560 w 2329312"/>
              <a:gd name="connsiteY852" fmla="*/ 687017 h 760234"/>
              <a:gd name="connsiteX853" fmla="*/ 1988897 w 2329312"/>
              <a:gd name="connsiteY853" fmla="*/ 688062 h 760234"/>
              <a:gd name="connsiteX854" fmla="*/ 1991222 w 2329312"/>
              <a:gd name="connsiteY854" fmla="*/ 689083 h 760234"/>
              <a:gd name="connsiteX855" fmla="*/ 1993560 w 2329312"/>
              <a:gd name="connsiteY855" fmla="*/ 690092 h 760234"/>
              <a:gd name="connsiteX856" fmla="*/ 1995885 w 2329312"/>
              <a:gd name="connsiteY856" fmla="*/ 691101 h 760234"/>
              <a:gd name="connsiteX857" fmla="*/ 1998222 w 2329312"/>
              <a:gd name="connsiteY857" fmla="*/ 692097 h 760234"/>
              <a:gd name="connsiteX858" fmla="*/ 2000547 w 2329312"/>
              <a:gd name="connsiteY858" fmla="*/ 693081 h 760234"/>
              <a:gd name="connsiteX859" fmla="*/ 2002884 w 2329312"/>
              <a:gd name="connsiteY859" fmla="*/ 694053 h 760234"/>
              <a:gd name="connsiteX860" fmla="*/ 2005209 w 2329312"/>
              <a:gd name="connsiteY860" fmla="*/ 695013 h 760234"/>
              <a:gd name="connsiteX861" fmla="*/ 2007546 w 2329312"/>
              <a:gd name="connsiteY861" fmla="*/ 695972 h 760234"/>
              <a:gd name="connsiteX862" fmla="*/ 2009883 w 2329312"/>
              <a:gd name="connsiteY862" fmla="*/ 696907 h 760234"/>
              <a:gd name="connsiteX863" fmla="*/ 2012208 w 2329312"/>
              <a:gd name="connsiteY863" fmla="*/ 697842 h 760234"/>
              <a:gd name="connsiteX864" fmla="*/ 2014546 w 2329312"/>
              <a:gd name="connsiteY864" fmla="*/ 698777 h 760234"/>
              <a:gd name="connsiteX865" fmla="*/ 2016871 w 2329312"/>
              <a:gd name="connsiteY865" fmla="*/ 699687 h 760234"/>
              <a:gd name="connsiteX866" fmla="*/ 2019208 w 2329312"/>
              <a:gd name="connsiteY866" fmla="*/ 700597 h 760234"/>
              <a:gd name="connsiteX867" fmla="*/ 2021533 w 2329312"/>
              <a:gd name="connsiteY867" fmla="*/ 701495 h 760234"/>
              <a:gd name="connsiteX868" fmla="*/ 2023870 w 2329312"/>
              <a:gd name="connsiteY868" fmla="*/ 702381 h 760234"/>
              <a:gd name="connsiteX869" fmla="*/ 2026195 w 2329312"/>
              <a:gd name="connsiteY869" fmla="*/ 703255 h 760234"/>
              <a:gd name="connsiteX870" fmla="*/ 2028532 w 2329312"/>
              <a:gd name="connsiteY870" fmla="*/ 704128 h 760234"/>
              <a:gd name="connsiteX871" fmla="*/ 2030857 w 2329312"/>
              <a:gd name="connsiteY871" fmla="*/ 704989 h 760234"/>
              <a:gd name="connsiteX872" fmla="*/ 2033195 w 2329312"/>
              <a:gd name="connsiteY872" fmla="*/ 705838 h 760234"/>
              <a:gd name="connsiteX873" fmla="*/ 2035520 w 2329312"/>
              <a:gd name="connsiteY873" fmla="*/ 706674 h 760234"/>
              <a:gd name="connsiteX874" fmla="*/ 2037857 w 2329312"/>
              <a:gd name="connsiteY874" fmla="*/ 707511 h 760234"/>
              <a:gd name="connsiteX875" fmla="*/ 2040194 w 2329312"/>
              <a:gd name="connsiteY875" fmla="*/ 708335 h 760234"/>
              <a:gd name="connsiteX876" fmla="*/ 2042519 w 2329312"/>
              <a:gd name="connsiteY876" fmla="*/ 709147 h 760234"/>
              <a:gd name="connsiteX877" fmla="*/ 2044856 w 2329312"/>
              <a:gd name="connsiteY877" fmla="*/ 709946 h 760234"/>
              <a:gd name="connsiteX878" fmla="*/ 2047181 w 2329312"/>
              <a:gd name="connsiteY878" fmla="*/ 710746 h 760234"/>
              <a:gd name="connsiteX879" fmla="*/ 2049518 w 2329312"/>
              <a:gd name="connsiteY879" fmla="*/ 711533 h 760234"/>
              <a:gd name="connsiteX880" fmla="*/ 2051843 w 2329312"/>
              <a:gd name="connsiteY880" fmla="*/ 712321 h 760234"/>
              <a:gd name="connsiteX881" fmla="*/ 2054181 w 2329312"/>
              <a:gd name="connsiteY881" fmla="*/ 713083 h 760234"/>
              <a:gd name="connsiteX882" fmla="*/ 2056506 w 2329312"/>
              <a:gd name="connsiteY882" fmla="*/ 713846 h 760234"/>
              <a:gd name="connsiteX883" fmla="*/ 2058843 w 2329312"/>
              <a:gd name="connsiteY883" fmla="*/ 714596 h 760234"/>
              <a:gd name="connsiteX884" fmla="*/ 2061168 w 2329312"/>
              <a:gd name="connsiteY884" fmla="*/ 715347 h 760234"/>
              <a:gd name="connsiteX885" fmla="*/ 2063505 w 2329312"/>
              <a:gd name="connsiteY885" fmla="*/ 716085 h 760234"/>
              <a:gd name="connsiteX886" fmla="*/ 2065842 w 2329312"/>
              <a:gd name="connsiteY886" fmla="*/ 716811 h 760234"/>
              <a:gd name="connsiteX887" fmla="*/ 2068167 w 2329312"/>
              <a:gd name="connsiteY887" fmla="*/ 717536 h 760234"/>
              <a:gd name="connsiteX888" fmla="*/ 2070505 w 2329312"/>
              <a:gd name="connsiteY888" fmla="*/ 718250 h 760234"/>
              <a:gd name="connsiteX889" fmla="*/ 2072829 w 2329312"/>
              <a:gd name="connsiteY889" fmla="*/ 718951 h 760234"/>
              <a:gd name="connsiteX890" fmla="*/ 2075167 w 2329312"/>
              <a:gd name="connsiteY890" fmla="*/ 719640 h 760234"/>
              <a:gd name="connsiteX891" fmla="*/ 2077492 w 2329312"/>
              <a:gd name="connsiteY891" fmla="*/ 720329 h 760234"/>
              <a:gd name="connsiteX892" fmla="*/ 2079829 w 2329312"/>
              <a:gd name="connsiteY892" fmla="*/ 721018 h 760234"/>
              <a:gd name="connsiteX893" fmla="*/ 2082154 w 2329312"/>
              <a:gd name="connsiteY893" fmla="*/ 721682 h 760234"/>
              <a:gd name="connsiteX894" fmla="*/ 2084491 w 2329312"/>
              <a:gd name="connsiteY894" fmla="*/ 722346 h 760234"/>
              <a:gd name="connsiteX895" fmla="*/ 2086816 w 2329312"/>
              <a:gd name="connsiteY895" fmla="*/ 723011 h 760234"/>
              <a:gd name="connsiteX896" fmla="*/ 2089153 w 2329312"/>
              <a:gd name="connsiteY896" fmla="*/ 723650 h 760234"/>
              <a:gd name="connsiteX897" fmla="*/ 2091491 w 2329312"/>
              <a:gd name="connsiteY897" fmla="*/ 724302 h 760234"/>
              <a:gd name="connsiteX898" fmla="*/ 2093816 w 2329312"/>
              <a:gd name="connsiteY898" fmla="*/ 724930 h 760234"/>
              <a:gd name="connsiteX899" fmla="*/ 2096153 w 2329312"/>
              <a:gd name="connsiteY899" fmla="*/ 725557 h 760234"/>
              <a:gd name="connsiteX900" fmla="*/ 2098478 w 2329312"/>
              <a:gd name="connsiteY900" fmla="*/ 726172 h 760234"/>
              <a:gd name="connsiteX901" fmla="*/ 2100815 w 2329312"/>
              <a:gd name="connsiteY901" fmla="*/ 726787 h 760234"/>
              <a:gd name="connsiteX902" fmla="*/ 2103140 w 2329312"/>
              <a:gd name="connsiteY902" fmla="*/ 727390 h 760234"/>
              <a:gd name="connsiteX903" fmla="*/ 2105477 w 2329312"/>
              <a:gd name="connsiteY903" fmla="*/ 727993 h 760234"/>
              <a:gd name="connsiteX904" fmla="*/ 2107802 w 2329312"/>
              <a:gd name="connsiteY904" fmla="*/ 728583 h 760234"/>
              <a:gd name="connsiteX905" fmla="*/ 2110140 w 2329312"/>
              <a:gd name="connsiteY905" fmla="*/ 729161 h 760234"/>
              <a:gd name="connsiteX906" fmla="*/ 2112465 w 2329312"/>
              <a:gd name="connsiteY906" fmla="*/ 729739 h 760234"/>
              <a:gd name="connsiteX907" fmla="*/ 2114802 w 2329312"/>
              <a:gd name="connsiteY907" fmla="*/ 730305 h 760234"/>
              <a:gd name="connsiteX908" fmla="*/ 2117139 w 2329312"/>
              <a:gd name="connsiteY908" fmla="*/ 730871 h 760234"/>
              <a:gd name="connsiteX909" fmla="*/ 2119464 w 2329312"/>
              <a:gd name="connsiteY909" fmla="*/ 731425 h 760234"/>
              <a:gd name="connsiteX910" fmla="*/ 2121801 w 2329312"/>
              <a:gd name="connsiteY910" fmla="*/ 731978 h 760234"/>
              <a:gd name="connsiteX911" fmla="*/ 2124126 w 2329312"/>
              <a:gd name="connsiteY911" fmla="*/ 732519 h 760234"/>
              <a:gd name="connsiteX912" fmla="*/ 2126464 w 2329312"/>
              <a:gd name="connsiteY912" fmla="*/ 733048 h 760234"/>
              <a:gd name="connsiteX913" fmla="*/ 2128788 w 2329312"/>
              <a:gd name="connsiteY913" fmla="*/ 733577 h 760234"/>
              <a:gd name="connsiteX914" fmla="*/ 2131126 w 2329312"/>
              <a:gd name="connsiteY914" fmla="*/ 734106 h 760234"/>
              <a:gd name="connsiteX915" fmla="*/ 2133451 w 2329312"/>
              <a:gd name="connsiteY915" fmla="*/ 734611 h 760234"/>
              <a:gd name="connsiteX916" fmla="*/ 2135788 w 2329312"/>
              <a:gd name="connsiteY916" fmla="*/ 735127 h 760234"/>
              <a:gd name="connsiteX917" fmla="*/ 2138113 w 2329312"/>
              <a:gd name="connsiteY917" fmla="*/ 735632 h 760234"/>
              <a:gd name="connsiteX918" fmla="*/ 2140450 w 2329312"/>
              <a:gd name="connsiteY918" fmla="*/ 736124 h 760234"/>
              <a:gd name="connsiteX919" fmla="*/ 2142775 w 2329312"/>
              <a:gd name="connsiteY919" fmla="*/ 736616 h 760234"/>
              <a:gd name="connsiteX920" fmla="*/ 2145112 w 2329312"/>
              <a:gd name="connsiteY920" fmla="*/ 737096 h 760234"/>
              <a:gd name="connsiteX921" fmla="*/ 2147450 w 2329312"/>
              <a:gd name="connsiteY921" fmla="*/ 737575 h 760234"/>
              <a:gd name="connsiteX922" fmla="*/ 2149775 w 2329312"/>
              <a:gd name="connsiteY922" fmla="*/ 738043 h 760234"/>
              <a:gd name="connsiteX923" fmla="*/ 2152112 w 2329312"/>
              <a:gd name="connsiteY923" fmla="*/ 738510 h 760234"/>
              <a:gd name="connsiteX924" fmla="*/ 2154437 w 2329312"/>
              <a:gd name="connsiteY924" fmla="*/ 738965 h 760234"/>
              <a:gd name="connsiteX925" fmla="*/ 2156774 w 2329312"/>
              <a:gd name="connsiteY925" fmla="*/ 739420 h 760234"/>
              <a:gd name="connsiteX926" fmla="*/ 2159099 w 2329312"/>
              <a:gd name="connsiteY926" fmla="*/ 739876 h 760234"/>
              <a:gd name="connsiteX927" fmla="*/ 2161436 w 2329312"/>
              <a:gd name="connsiteY927" fmla="*/ 740319 h 760234"/>
              <a:gd name="connsiteX928" fmla="*/ 2163761 w 2329312"/>
              <a:gd name="connsiteY928" fmla="*/ 740749 h 760234"/>
              <a:gd name="connsiteX929" fmla="*/ 2166099 w 2329312"/>
              <a:gd name="connsiteY929" fmla="*/ 741180 h 760234"/>
              <a:gd name="connsiteX930" fmla="*/ 2168423 w 2329312"/>
              <a:gd name="connsiteY930" fmla="*/ 741598 h 760234"/>
              <a:gd name="connsiteX931" fmla="*/ 2170761 w 2329312"/>
              <a:gd name="connsiteY931" fmla="*/ 742028 h 760234"/>
              <a:gd name="connsiteX932" fmla="*/ 2173098 w 2329312"/>
              <a:gd name="connsiteY932" fmla="*/ 742434 h 760234"/>
              <a:gd name="connsiteX933" fmla="*/ 2175423 w 2329312"/>
              <a:gd name="connsiteY933" fmla="*/ 742840 h 760234"/>
              <a:gd name="connsiteX934" fmla="*/ 2177760 w 2329312"/>
              <a:gd name="connsiteY934" fmla="*/ 743246 h 760234"/>
              <a:gd name="connsiteX935" fmla="*/ 2180085 w 2329312"/>
              <a:gd name="connsiteY935" fmla="*/ 743640 h 760234"/>
              <a:gd name="connsiteX936" fmla="*/ 2182423 w 2329312"/>
              <a:gd name="connsiteY936" fmla="*/ 744033 h 760234"/>
              <a:gd name="connsiteX937" fmla="*/ 2184747 w 2329312"/>
              <a:gd name="connsiteY937" fmla="*/ 744427 h 760234"/>
              <a:gd name="connsiteX938" fmla="*/ 2187085 w 2329312"/>
              <a:gd name="connsiteY938" fmla="*/ 744808 h 760234"/>
              <a:gd name="connsiteX939" fmla="*/ 2189410 w 2329312"/>
              <a:gd name="connsiteY939" fmla="*/ 745178 h 760234"/>
              <a:gd name="connsiteX940" fmla="*/ 2191747 w 2329312"/>
              <a:gd name="connsiteY940" fmla="*/ 745559 h 760234"/>
              <a:gd name="connsiteX941" fmla="*/ 2194072 w 2329312"/>
              <a:gd name="connsiteY941" fmla="*/ 745916 h 760234"/>
              <a:gd name="connsiteX942" fmla="*/ 2196409 w 2329312"/>
              <a:gd name="connsiteY942" fmla="*/ 746285 h 760234"/>
              <a:gd name="connsiteX943" fmla="*/ 2198746 w 2329312"/>
              <a:gd name="connsiteY943" fmla="*/ 746641 h 760234"/>
              <a:gd name="connsiteX944" fmla="*/ 2201071 w 2329312"/>
              <a:gd name="connsiteY944" fmla="*/ 746986 h 760234"/>
              <a:gd name="connsiteX945" fmla="*/ 2203409 w 2329312"/>
              <a:gd name="connsiteY945" fmla="*/ 747343 h 760234"/>
              <a:gd name="connsiteX946" fmla="*/ 2205734 w 2329312"/>
              <a:gd name="connsiteY946" fmla="*/ 747675 h 760234"/>
              <a:gd name="connsiteX947" fmla="*/ 2208071 w 2329312"/>
              <a:gd name="connsiteY947" fmla="*/ 748019 h 760234"/>
              <a:gd name="connsiteX948" fmla="*/ 2210396 w 2329312"/>
              <a:gd name="connsiteY948" fmla="*/ 748351 h 760234"/>
              <a:gd name="connsiteX949" fmla="*/ 2212733 w 2329312"/>
              <a:gd name="connsiteY949" fmla="*/ 748683 h 760234"/>
              <a:gd name="connsiteX950" fmla="*/ 2215058 w 2329312"/>
              <a:gd name="connsiteY950" fmla="*/ 749003 h 760234"/>
              <a:gd name="connsiteX951" fmla="*/ 2217395 w 2329312"/>
              <a:gd name="connsiteY951" fmla="*/ 749323 h 760234"/>
              <a:gd name="connsiteX952" fmla="*/ 2219720 w 2329312"/>
              <a:gd name="connsiteY952" fmla="*/ 749631 h 760234"/>
              <a:gd name="connsiteX953" fmla="*/ 2222058 w 2329312"/>
              <a:gd name="connsiteY953" fmla="*/ 749951 h 760234"/>
              <a:gd name="connsiteX954" fmla="*/ 2224395 w 2329312"/>
              <a:gd name="connsiteY954" fmla="*/ 750246 h 760234"/>
              <a:gd name="connsiteX955" fmla="*/ 2226720 w 2329312"/>
              <a:gd name="connsiteY955" fmla="*/ 750553 h 760234"/>
              <a:gd name="connsiteX956" fmla="*/ 2229057 w 2329312"/>
              <a:gd name="connsiteY956" fmla="*/ 750849 h 760234"/>
              <a:gd name="connsiteX957" fmla="*/ 2231382 w 2329312"/>
              <a:gd name="connsiteY957" fmla="*/ 751144 h 760234"/>
              <a:gd name="connsiteX958" fmla="*/ 2233719 w 2329312"/>
              <a:gd name="connsiteY958" fmla="*/ 751427 h 760234"/>
              <a:gd name="connsiteX959" fmla="*/ 2236044 w 2329312"/>
              <a:gd name="connsiteY959" fmla="*/ 751722 h 760234"/>
              <a:gd name="connsiteX960" fmla="*/ 2238381 w 2329312"/>
              <a:gd name="connsiteY960" fmla="*/ 751993 h 760234"/>
              <a:gd name="connsiteX961" fmla="*/ 2240706 w 2329312"/>
              <a:gd name="connsiteY961" fmla="*/ 752276 h 760234"/>
              <a:gd name="connsiteX962" fmla="*/ 2243044 w 2329312"/>
              <a:gd name="connsiteY962" fmla="*/ 752546 h 760234"/>
              <a:gd name="connsiteX963" fmla="*/ 2245369 w 2329312"/>
              <a:gd name="connsiteY963" fmla="*/ 752817 h 760234"/>
              <a:gd name="connsiteX964" fmla="*/ 2247706 w 2329312"/>
              <a:gd name="connsiteY964" fmla="*/ 753075 h 760234"/>
              <a:gd name="connsiteX965" fmla="*/ 2250031 w 2329312"/>
              <a:gd name="connsiteY965" fmla="*/ 753346 h 760234"/>
              <a:gd name="connsiteX966" fmla="*/ 2252368 w 2329312"/>
              <a:gd name="connsiteY966" fmla="*/ 753604 h 760234"/>
              <a:gd name="connsiteX967" fmla="*/ 2254705 w 2329312"/>
              <a:gd name="connsiteY967" fmla="*/ 753850 h 760234"/>
              <a:gd name="connsiteX968" fmla="*/ 2257030 w 2329312"/>
              <a:gd name="connsiteY968" fmla="*/ 754096 h 760234"/>
              <a:gd name="connsiteX969" fmla="*/ 2259368 w 2329312"/>
              <a:gd name="connsiteY969" fmla="*/ 754354 h 760234"/>
              <a:gd name="connsiteX970" fmla="*/ 2261692 w 2329312"/>
              <a:gd name="connsiteY970" fmla="*/ 754588 h 760234"/>
              <a:gd name="connsiteX971" fmla="*/ 2264030 w 2329312"/>
              <a:gd name="connsiteY971" fmla="*/ 754834 h 760234"/>
              <a:gd name="connsiteX972" fmla="*/ 2266355 w 2329312"/>
              <a:gd name="connsiteY972" fmla="*/ 755068 h 760234"/>
              <a:gd name="connsiteX973" fmla="*/ 2268692 w 2329312"/>
              <a:gd name="connsiteY973" fmla="*/ 755302 h 760234"/>
              <a:gd name="connsiteX974" fmla="*/ 2271017 w 2329312"/>
              <a:gd name="connsiteY974" fmla="*/ 755523 h 760234"/>
              <a:gd name="connsiteX975" fmla="*/ 2273354 w 2329312"/>
              <a:gd name="connsiteY975" fmla="*/ 755757 h 760234"/>
              <a:gd name="connsiteX976" fmla="*/ 2275679 w 2329312"/>
              <a:gd name="connsiteY976" fmla="*/ 755978 h 760234"/>
              <a:gd name="connsiteX977" fmla="*/ 2278016 w 2329312"/>
              <a:gd name="connsiteY977" fmla="*/ 756187 h 760234"/>
              <a:gd name="connsiteX978" fmla="*/ 2280354 w 2329312"/>
              <a:gd name="connsiteY978" fmla="*/ 756409 h 760234"/>
              <a:gd name="connsiteX979" fmla="*/ 2282679 w 2329312"/>
              <a:gd name="connsiteY979" fmla="*/ 756618 h 760234"/>
              <a:gd name="connsiteX980" fmla="*/ 2285016 w 2329312"/>
              <a:gd name="connsiteY980" fmla="*/ 756827 h 760234"/>
              <a:gd name="connsiteX981" fmla="*/ 2287341 w 2329312"/>
              <a:gd name="connsiteY981" fmla="*/ 757036 h 760234"/>
              <a:gd name="connsiteX982" fmla="*/ 2289678 w 2329312"/>
              <a:gd name="connsiteY982" fmla="*/ 757233 h 760234"/>
              <a:gd name="connsiteX983" fmla="*/ 2292003 w 2329312"/>
              <a:gd name="connsiteY983" fmla="*/ 757430 h 760234"/>
              <a:gd name="connsiteX984" fmla="*/ 2294340 w 2329312"/>
              <a:gd name="connsiteY984" fmla="*/ 757627 h 760234"/>
              <a:gd name="connsiteX985" fmla="*/ 2296665 w 2329312"/>
              <a:gd name="connsiteY985" fmla="*/ 757823 h 760234"/>
              <a:gd name="connsiteX986" fmla="*/ 2299003 w 2329312"/>
              <a:gd name="connsiteY986" fmla="*/ 758008 h 760234"/>
              <a:gd name="connsiteX987" fmla="*/ 2301327 w 2329312"/>
              <a:gd name="connsiteY987" fmla="*/ 758205 h 760234"/>
              <a:gd name="connsiteX988" fmla="*/ 2303665 w 2329312"/>
              <a:gd name="connsiteY988" fmla="*/ 758389 h 760234"/>
              <a:gd name="connsiteX989" fmla="*/ 2306002 w 2329312"/>
              <a:gd name="connsiteY989" fmla="*/ 758561 h 760234"/>
              <a:gd name="connsiteX990" fmla="*/ 2308327 w 2329312"/>
              <a:gd name="connsiteY990" fmla="*/ 758746 h 760234"/>
              <a:gd name="connsiteX991" fmla="*/ 2310664 w 2329312"/>
              <a:gd name="connsiteY991" fmla="*/ 758918 h 760234"/>
              <a:gd name="connsiteX992" fmla="*/ 2312989 w 2329312"/>
              <a:gd name="connsiteY992" fmla="*/ 759090 h 760234"/>
              <a:gd name="connsiteX993" fmla="*/ 2315327 w 2329312"/>
              <a:gd name="connsiteY993" fmla="*/ 759263 h 760234"/>
              <a:gd name="connsiteX994" fmla="*/ 2317651 w 2329312"/>
              <a:gd name="connsiteY994" fmla="*/ 759435 h 760234"/>
              <a:gd name="connsiteX995" fmla="*/ 2319989 w 2329312"/>
              <a:gd name="connsiteY995" fmla="*/ 759595 h 760234"/>
              <a:gd name="connsiteX996" fmla="*/ 2322314 w 2329312"/>
              <a:gd name="connsiteY996" fmla="*/ 759767 h 760234"/>
              <a:gd name="connsiteX997" fmla="*/ 2324651 w 2329312"/>
              <a:gd name="connsiteY997" fmla="*/ 759927 h 760234"/>
              <a:gd name="connsiteX998" fmla="*/ 2326976 w 2329312"/>
              <a:gd name="connsiteY998" fmla="*/ 760075 h 760234"/>
              <a:gd name="connsiteX999" fmla="*/ 2329313 w 2329312"/>
              <a:gd name="connsiteY999" fmla="*/ 760234 h 76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760234">
                <a:moveTo>
                  <a:pt x="0" y="760234"/>
                </a:moveTo>
                <a:lnTo>
                  <a:pt x="2331" y="760075"/>
                </a:lnTo>
                <a:lnTo>
                  <a:pt x="4663" y="759927"/>
                </a:lnTo>
                <a:lnTo>
                  <a:pt x="6995" y="759767"/>
                </a:lnTo>
                <a:lnTo>
                  <a:pt x="9326" y="759595"/>
                </a:lnTo>
                <a:lnTo>
                  <a:pt x="11658" y="759435"/>
                </a:lnTo>
                <a:lnTo>
                  <a:pt x="13989" y="759263"/>
                </a:lnTo>
                <a:lnTo>
                  <a:pt x="16321" y="759090"/>
                </a:lnTo>
                <a:lnTo>
                  <a:pt x="18653" y="758918"/>
                </a:lnTo>
                <a:lnTo>
                  <a:pt x="20985" y="758746"/>
                </a:lnTo>
                <a:lnTo>
                  <a:pt x="23316" y="758561"/>
                </a:lnTo>
                <a:lnTo>
                  <a:pt x="25647" y="758389"/>
                </a:lnTo>
                <a:lnTo>
                  <a:pt x="27979" y="758205"/>
                </a:lnTo>
                <a:lnTo>
                  <a:pt x="30311" y="758008"/>
                </a:lnTo>
                <a:lnTo>
                  <a:pt x="32643" y="757823"/>
                </a:lnTo>
                <a:lnTo>
                  <a:pt x="34974" y="757627"/>
                </a:lnTo>
                <a:lnTo>
                  <a:pt x="37306" y="757430"/>
                </a:lnTo>
                <a:lnTo>
                  <a:pt x="39637" y="757233"/>
                </a:lnTo>
                <a:lnTo>
                  <a:pt x="41969" y="757036"/>
                </a:lnTo>
                <a:lnTo>
                  <a:pt x="44301" y="756827"/>
                </a:lnTo>
                <a:lnTo>
                  <a:pt x="46632" y="756618"/>
                </a:lnTo>
                <a:lnTo>
                  <a:pt x="48964" y="756409"/>
                </a:lnTo>
                <a:lnTo>
                  <a:pt x="51295" y="756187"/>
                </a:lnTo>
                <a:lnTo>
                  <a:pt x="53628" y="755978"/>
                </a:lnTo>
                <a:lnTo>
                  <a:pt x="55959" y="755757"/>
                </a:lnTo>
                <a:lnTo>
                  <a:pt x="58291" y="755523"/>
                </a:lnTo>
                <a:lnTo>
                  <a:pt x="60622" y="755302"/>
                </a:lnTo>
                <a:lnTo>
                  <a:pt x="62953" y="755068"/>
                </a:lnTo>
                <a:lnTo>
                  <a:pt x="65286" y="754834"/>
                </a:lnTo>
                <a:lnTo>
                  <a:pt x="67617" y="754588"/>
                </a:lnTo>
                <a:lnTo>
                  <a:pt x="69949" y="754354"/>
                </a:lnTo>
                <a:lnTo>
                  <a:pt x="72280" y="754096"/>
                </a:lnTo>
                <a:lnTo>
                  <a:pt x="74613" y="753850"/>
                </a:lnTo>
                <a:lnTo>
                  <a:pt x="76944" y="753604"/>
                </a:lnTo>
                <a:lnTo>
                  <a:pt x="79275" y="753346"/>
                </a:lnTo>
                <a:lnTo>
                  <a:pt x="81607" y="753075"/>
                </a:lnTo>
                <a:lnTo>
                  <a:pt x="83938" y="752817"/>
                </a:lnTo>
                <a:lnTo>
                  <a:pt x="86271" y="752546"/>
                </a:lnTo>
                <a:lnTo>
                  <a:pt x="88602" y="752276"/>
                </a:lnTo>
                <a:lnTo>
                  <a:pt x="90934" y="751993"/>
                </a:lnTo>
                <a:lnTo>
                  <a:pt x="93265" y="751722"/>
                </a:lnTo>
                <a:lnTo>
                  <a:pt x="95596" y="751427"/>
                </a:lnTo>
                <a:lnTo>
                  <a:pt x="97929" y="751144"/>
                </a:lnTo>
                <a:lnTo>
                  <a:pt x="100260" y="750849"/>
                </a:lnTo>
                <a:lnTo>
                  <a:pt x="102592" y="750553"/>
                </a:lnTo>
                <a:lnTo>
                  <a:pt x="104923" y="750246"/>
                </a:lnTo>
                <a:lnTo>
                  <a:pt x="107256" y="749951"/>
                </a:lnTo>
                <a:lnTo>
                  <a:pt x="109587" y="749631"/>
                </a:lnTo>
                <a:lnTo>
                  <a:pt x="111919" y="749323"/>
                </a:lnTo>
                <a:lnTo>
                  <a:pt x="114250" y="749003"/>
                </a:lnTo>
                <a:lnTo>
                  <a:pt x="116581" y="748683"/>
                </a:lnTo>
                <a:lnTo>
                  <a:pt x="118914" y="748351"/>
                </a:lnTo>
                <a:lnTo>
                  <a:pt x="121245" y="748019"/>
                </a:lnTo>
                <a:lnTo>
                  <a:pt x="123577" y="747675"/>
                </a:lnTo>
                <a:lnTo>
                  <a:pt x="125908" y="747343"/>
                </a:lnTo>
                <a:lnTo>
                  <a:pt x="128241" y="746986"/>
                </a:lnTo>
                <a:lnTo>
                  <a:pt x="130572" y="746641"/>
                </a:lnTo>
                <a:lnTo>
                  <a:pt x="132903" y="746285"/>
                </a:lnTo>
                <a:lnTo>
                  <a:pt x="135235" y="745916"/>
                </a:lnTo>
                <a:lnTo>
                  <a:pt x="137566" y="745559"/>
                </a:lnTo>
                <a:lnTo>
                  <a:pt x="139899" y="745178"/>
                </a:lnTo>
                <a:lnTo>
                  <a:pt x="142230" y="744808"/>
                </a:lnTo>
                <a:lnTo>
                  <a:pt x="144562" y="744427"/>
                </a:lnTo>
                <a:lnTo>
                  <a:pt x="146893" y="744033"/>
                </a:lnTo>
                <a:lnTo>
                  <a:pt x="149225" y="743640"/>
                </a:lnTo>
                <a:lnTo>
                  <a:pt x="151557" y="743246"/>
                </a:lnTo>
                <a:lnTo>
                  <a:pt x="153888" y="742840"/>
                </a:lnTo>
                <a:lnTo>
                  <a:pt x="156220" y="742434"/>
                </a:lnTo>
                <a:lnTo>
                  <a:pt x="158551" y="742028"/>
                </a:lnTo>
                <a:lnTo>
                  <a:pt x="160883" y="741598"/>
                </a:lnTo>
                <a:lnTo>
                  <a:pt x="163215" y="741180"/>
                </a:lnTo>
                <a:lnTo>
                  <a:pt x="165547" y="740749"/>
                </a:lnTo>
                <a:lnTo>
                  <a:pt x="167878" y="740319"/>
                </a:lnTo>
                <a:lnTo>
                  <a:pt x="170209" y="739876"/>
                </a:lnTo>
                <a:lnTo>
                  <a:pt x="172541" y="739420"/>
                </a:lnTo>
                <a:lnTo>
                  <a:pt x="174873" y="738965"/>
                </a:lnTo>
                <a:lnTo>
                  <a:pt x="177205" y="738510"/>
                </a:lnTo>
                <a:lnTo>
                  <a:pt x="179536" y="738043"/>
                </a:lnTo>
                <a:lnTo>
                  <a:pt x="181868" y="737575"/>
                </a:lnTo>
                <a:lnTo>
                  <a:pt x="184199" y="737096"/>
                </a:lnTo>
                <a:lnTo>
                  <a:pt x="186531" y="736616"/>
                </a:lnTo>
                <a:lnTo>
                  <a:pt x="188863" y="736124"/>
                </a:lnTo>
                <a:lnTo>
                  <a:pt x="191194" y="735632"/>
                </a:lnTo>
                <a:lnTo>
                  <a:pt x="193526" y="735127"/>
                </a:lnTo>
                <a:lnTo>
                  <a:pt x="195857" y="734611"/>
                </a:lnTo>
                <a:lnTo>
                  <a:pt x="198190" y="734106"/>
                </a:lnTo>
                <a:lnTo>
                  <a:pt x="200521" y="733577"/>
                </a:lnTo>
                <a:lnTo>
                  <a:pt x="202853" y="733048"/>
                </a:lnTo>
                <a:lnTo>
                  <a:pt x="205184" y="732519"/>
                </a:lnTo>
                <a:lnTo>
                  <a:pt x="207515" y="731978"/>
                </a:lnTo>
                <a:lnTo>
                  <a:pt x="209848" y="731425"/>
                </a:lnTo>
                <a:lnTo>
                  <a:pt x="212179" y="730871"/>
                </a:lnTo>
                <a:lnTo>
                  <a:pt x="214511" y="730305"/>
                </a:lnTo>
                <a:lnTo>
                  <a:pt x="216842" y="729739"/>
                </a:lnTo>
                <a:lnTo>
                  <a:pt x="219175" y="729161"/>
                </a:lnTo>
                <a:lnTo>
                  <a:pt x="221506" y="728583"/>
                </a:lnTo>
                <a:lnTo>
                  <a:pt x="223837" y="727993"/>
                </a:lnTo>
                <a:lnTo>
                  <a:pt x="226169" y="727390"/>
                </a:lnTo>
                <a:lnTo>
                  <a:pt x="228500" y="726787"/>
                </a:lnTo>
                <a:lnTo>
                  <a:pt x="230833" y="726172"/>
                </a:lnTo>
                <a:lnTo>
                  <a:pt x="233164" y="725557"/>
                </a:lnTo>
                <a:lnTo>
                  <a:pt x="235496" y="724930"/>
                </a:lnTo>
                <a:lnTo>
                  <a:pt x="237827" y="724302"/>
                </a:lnTo>
                <a:lnTo>
                  <a:pt x="240158" y="723650"/>
                </a:lnTo>
                <a:lnTo>
                  <a:pt x="242491" y="723011"/>
                </a:lnTo>
                <a:lnTo>
                  <a:pt x="244822" y="722346"/>
                </a:lnTo>
                <a:lnTo>
                  <a:pt x="247154" y="721682"/>
                </a:lnTo>
                <a:lnTo>
                  <a:pt x="249485" y="721018"/>
                </a:lnTo>
                <a:lnTo>
                  <a:pt x="251818" y="720329"/>
                </a:lnTo>
                <a:lnTo>
                  <a:pt x="254149" y="719640"/>
                </a:lnTo>
                <a:lnTo>
                  <a:pt x="256481" y="718951"/>
                </a:lnTo>
                <a:lnTo>
                  <a:pt x="258812" y="718250"/>
                </a:lnTo>
                <a:lnTo>
                  <a:pt x="261143" y="717536"/>
                </a:lnTo>
                <a:lnTo>
                  <a:pt x="263476" y="716811"/>
                </a:lnTo>
                <a:lnTo>
                  <a:pt x="265807" y="716085"/>
                </a:lnTo>
                <a:lnTo>
                  <a:pt x="268139" y="715347"/>
                </a:lnTo>
                <a:lnTo>
                  <a:pt x="270470" y="714596"/>
                </a:lnTo>
                <a:lnTo>
                  <a:pt x="272803" y="713846"/>
                </a:lnTo>
                <a:lnTo>
                  <a:pt x="275134" y="713083"/>
                </a:lnTo>
                <a:lnTo>
                  <a:pt x="277465" y="712321"/>
                </a:lnTo>
                <a:lnTo>
                  <a:pt x="279797" y="711533"/>
                </a:lnTo>
                <a:lnTo>
                  <a:pt x="282128" y="710746"/>
                </a:lnTo>
                <a:lnTo>
                  <a:pt x="284461" y="709946"/>
                </a:lnTo>
                <a:lnTo>
                  <a:pt x="286792" y="709147"/>
                </a:lnTo>
                <a:lnTo>
                  <a:pt x="289124" y="708335"/>
                </a:lnTo>
                <a:lnTo>
                  <a:pt x="291455" y="707511"/>
                </a:lnTo>
                <a:lnTo>
                  <a:pt x="293787" y="706674"/>
                </a:lnTo>
                <a:lnTo>
                  <a:pt x="296119" y="705838"/>
                </a:lnTo>
                <a:lnTo>
                  <a:pt x="298450" y="704989"/>
                </a:lnTo>
                <a:lnTo>
                  <a:pt x="300782" y="704128"/>
                </a:lnTo>
                <a:lnTo>
                  <a:pt x="303113" y="703255"/>
                </a:lnTo>
                <a:lnTo>
                  <a:pt x="305445" y="702381"/>
                </a:lnTo>
                <a:lnTo>
                  <a:pt x="307777" y="701495"/>
                </a:lnTo>
                <a:lnTo>
                  <a:pt x="310109" y="700597"/>
                </a:lnTo>
                <a:lnTo>
                  <a:pt x="312440" y="699687"/>
                </a:lnTo>
                <a:lnTo>
                  <a:pt x="314771" y="698777"/>
                </a:lnTo>
                <a:lnTo>
                  <a:pt x="317103" y="697842"/>
                </a:lnTo>
                <a:lnTo>
                  <a:pt x="319435" y="696907"/>
                </a:lnTo>
                <a:lnTo>
                  <a:pt x="321767" y="695972"/>
                </a:lnTo>
                <a:lnTo>
                  <a:pt x="324098" y="695013"/>
                </a:lnTo>
                <a:lnTo>
                  <a:pt x="326430" y="694053"/>
                </a:lnTo>
                <a:lnTo>
                  <a:pt x="328761" y="693081"/>
                </a:lnTo>
                <a:lnTo>
                  <a:pt x="331092" y="692097"/>
                </a:lnTo>
                <a:lnTo>
                  <a:pt x="333425" y="691101"/>
                </a:lnTo>
                <a:lnTo>
                  <a:pt x="335756" y="690092"/>
                </a:lnTo>
                <a:lnTo>
                  <a:pt x="338088" y="689083"/>
                </a:lnTo>
                <a:lnTo>
                  <a:pt x="340419" y="688062"/>
                </a:lnTo>
                <a:lnTo>
                  <a:pt x="342752" y="687017"/>
                </a:lnTo>
                <a:lnTo>
                  <a:pt x="345083" y="685971"/>
                </a:lnTo>
                <a:lnTo>
                  <a:pt x="347415" y="684926"/>
                </a:lnTo>
                <a:lnTo>
                  <a:pt x="349746" y="683855"/>
                </a:lnTo>
                <a:lnTo>
                  <a:pt x="352077" y="682785"/>
                </a:lnTo>
                <a:lnTo>
                  <a:pt x="354410" y="681690"/>
                </a:lnTo>
                <a:lnTo>
                  <a:pt x="356741" y="680595"/>
                </a:lnTo>
                <a:lnTo>
                  <a:pt x="359073" y="679488"/>
                </a:lnTo>
                <a:lnTo>
                  <a:pt x="361404" y="678369"/>
                </a:lnTo>
                <a:lnTo>
                  <a:pt x="363737" y="677249"/>
                </a:lnTo>
                <a:lnTo>
                  <a:pt x="366068" y="676105"/>
                </a:lnTo>
                <a:lnTo>
                  <a:pt x="368399" y="674949"/>
                </a:lnTo>
                <a:lnTo>
                  <a:pt x="370731" y="673793"/>
                </a:lnTo>
                <a:lnTo>
                  <a:pt x="373062" y="672624"/>
                </a:lnTo>
                <a:lnTo>
                  <a:pt x="375395" y="671443"/>
                </a:lnTo>
                <a:lnTo>
                  <a:pt x="377726" y="670238"/>
                </a:lnTo>
                <a:lnTo>
                  <a:pt x="380058" y="669032"/>
                </a:lnTo>
                <a:lnTo>
                  <a:pt x="382389" y="667827"/>
                </a:lnTo>
                <a:lnTo>
                  <a:pt x="384720" y="666596"/>
                </a:lnTo>
                <a:lnTo>
                  <a:pt x="387053" y="665354"/>
                </a:lnTo>
                <a:lnTo>
                  <a:pt x="389384" y="664112"/>
                </a:lnTo>
                <a:lnTo>
                  <a:pt x="391716" y="662844"/>
                </a:lnTo>
                <a:lnTo>
                  <a:pt x="394047" y="661578"/>
                </a:lnTo>
                <a:lnTo>
                  <a:pt x="396380" y="660286"/>
                </a:lnTo>
                <a:lnTo>
                  <a:pt x="398711" y="658994"/>
                </a:lnTo>
                <a:lnTo>
                  <a:pt x="401043" y="657690"/>
                </a:lnTo>
                <a:lnTo>
                  <a:pt x="403374" y="656374"/>
                </a:lnTo>
                <a:lnTo>
                  <a:pt x="405705" y="655045"/>
                </a:lnTo>
                <a:lnTo>
                  <a:pt x="408038" y="653692"/>
                </a:lnTo>
                <a:lnTo>
                  <a:pt x="410369" y="652352"/>
                </a:lnTo>
                <a:lnTo>
                  <a:pt x="412701" y="650986"/>
                </a:lnTo>
                <a:lnTo>
                  <a:pt x="415032" y="649608"/>
                </a:lnTo>
                <a:lnTo>
                  <a:pt x="417364" y="648218"/>
                </a:lnTo>
                <a:lnTo>
                  <a:pt x="419696" y="646816"/>
                </a:lnTo>
                <a:lnTo>
                  <a:pt x="422027" y="645401"/>
                </a:lnTo>
                <a:lnTo>
                  <a:pt x="424359" y="643987"/>
                </a:lnTo>
                <a:lnTo>
                  <a:pt x="426690" y="642547"/>
                </a:lnTo>
                <a:lnTo>
                  <a:pt x="429022" y="641096"/>
                </a:lnTo>
                <a:lnTo>
                  <a:pt x="431354" y="639644"/>
                </a:lnTo>
                <a:lnTo>
                  <a:pt x="433686" y="638168"/>
                </a:lnTo>
                <a:lnTo>
                  <a:pt x="436017" y="636692"/>
                </a:lnTo>
                <a:lnTo>
                  <a:pt x="438349" y="635191"/>
                </a:lnTo>
                <a:lnTo>
                  <a:pt x="440680" y="633690"/>
                </a:lnTo>
                <a:lnTo>
                  <a:pt x="443012" y="632165"/>
                </a:lnTo>
                <a:lnTo>
                  <a:pt x="445344" y="630640"/>
                </a:lnTo>
                <a:lnTo>
                  <a:pt x="447675" y="629090"/>
                </a:lnTo>
                <a:lnTo>
                  <a:pt x="450007" y="627540"/>
                </a:lnTo>
                <a:lnTo>
                  <a:pt x="452339" y="625965"/>
                </a:lnTo>
                <a:lnTo>
                  <a:pt x="454671" y="624390"/>
                </a:lnTo>
                <a:lnTo>
                  <a:pt x="457002" y="622791"/>
                </a:lnTo>
                <a:lnTo>
                  <a:pt x="459333" y="621192"/>
                </a:lnTo>
                <a:lnTo>
                  <a:pt x="461665" y="619581"/>
                </a:lnTo>
                <a:lnTo>
                  <a:pt x="463997" y="617944"/>
                </a:lnTo>
                <a:lnTo>
                  <a:pt x="466329" y="616308"/>
                </a:lnTo>
                <a:lnTo>
                  <a:pt x="468660" y="614648"/>
                </a:lnTo>
                <a:lnTo>
                  <a:pt x="470992" y="612987"/>
                </a:lnTo>
                <a:lnTo>
                  <a:pt x="473323" y="611314"/>
                </a:lnTo>
                <a:lnTo>
                  <a:pt x="475654" y="609617"/>
                </a:lnTo>
                <a:lnTo>
                  <a:pt x="477987" y="607919"/>
                </a:lnTo>
                <a:lnTo>
                  <a:pt x="480318" y="606197"/>
                </a:lnTo>
                <a:lnTo>
                  <a:pt x="482650" y="604475"/>
                </a:lnTo>
                <a:lnTo>
                  <a:pt x="484981" y="602728"/>
                </a:lnTo>
                <a:lnTo>
                  <a:pt x="487314" y="600981"/>
                </a:lnTo>
                <a:lnTo>
                  <a:pt x="489645" y="599222"/>
                </a:lnTo>
                <a:lnTo>
                  <a:pt x="491977" y="597438"/>
                </a:lnTo>
                <a:lnTo>
                  <a:pt x="494308" y="595654"/>
                </a:lnTo>
                <a:lnTo>
                  <a:pt x="496639" y="593846"/>
                </a:lnTo>
                <a:lnTo>
                  <a:pt x="498972" y="592038"/>
                </a:lnTo>
                <a:lnTo>
                  <a:pt x="501303" y="590205"/>
                </a:lnTo>
                <a:lnTo>
                  <a:pt x="503635" y="588372"/>
                </a:lnTo>
                <a:lnTo>
                  <a:pt x="505966" y="586515"/>
                </a:lnTo>
                <a:lnTo>
                  <a:pt x="508299" y="584657"/>
                </a:lnTo>
                <a:lnTo>
                  <a:pt x="510630" y="582775"/>
                </a:lnTo>
                <a:lnTo>
                  <a:pt x="512961" y="580893"/>
                </a:lnTo>
                <a:lnTo>
                  <a:pt x="515293" y="578986"/>
                </a:lnTo>
                <a:lnTo>
                  <a:pt x="517624" y="577079"/>
                </a:lnTo>
                <a:lnTo>
                  <a:pt x="519957" y="575148"/>
                </a:lnTo>
                <a:lnTo>
                  <a:pt x="522288" y="573217"/>
                </a:lnTo>
                <a:lnTo>
                  <a:pt x="524620" y="571261"/>
                </a:lnTo>
                <a:lnTo>
                  <a:pt x="526951" y="569305"/>
                </a:lnTo>
                <a:lnTo>
                  <a:pt x="529282" y="567337"/>
                </a:lnTo>
                <a:lnTo>
                  <a:pt x="531615" y="565344"/>
                </a:lnTo>
                <a:lnTo>
                  <a:pt x="533946" y="563351"/>
                </a:lnTo>
                <a:lnTo>
                  <a:pt x="536278" y="561334"/>
                </a:lnTo>
                <a:lnTo>
                  <a:pt x="538609" y="559316"/>
                </a:lnTo>
                <a:lnTo>
                  <a:pt x="540942" y="557274"/>
                </a:lnTo>
                <a:lnTo>
                  <a:pt x="543273" y="555232"/>
                </a:lnTo>
                <a:lnTo>
                  <a:pt x="545605" y="553178"/>
                </a:lnTo>
                <a:lnTo>
                  <a:pt x="547936" y="551099"/>
                </a:lnTo>
                <a:lnTo>
                  <a:pt x="550267" y="549020"/>
                </a:lnTo>
                <a:lnTo>
                  <a:pt x="552600" y="546929"/>
                </a:lnTo>
                <a:lnTo>
                  <a:pt x="554931" y="544813"/>
                </a:lnTo>
                <a:lnTo>
                  <a:pt x="557263" y="542697"/>
                </a:lnTo>
                <a:lnTo>
                  <a:pt x="559594" y="540569"/>
                </a:lnTo>
                <a:lnTo>
                  <a:pt x="561926" y="538429"/>
                </a:lnTo>
                <a:lnTo>
                  <a:pt x="564258" y="536276"/>
                </a:lnTo>
                <a:lnTo>
                  <a:pt x="566589" y="534111"/>
                </a:lnTo>
                <a:lnTo>
                  <a:pt x="568921" y="531933"/>
                </a:lnTo>
                <a:lnTo>
                  <a:pt x="571252" y="529744"/>
                </a:lnTo>
                <a:lnTo>
                  <a:pt x="573584" y="527542"/>
                </a:lnTo>
                <a:lnTo>
                  <a:pt x="575916" y="525328"/>
                </a:lnTo>
                <a:lnTo>
                  <a:pt x="578248" y="523101"/>
                </a:lnTo>
                <a:lnTo>
                  <a:pt x="580579" y="520874"/>
                </a:lnTo>
                <a:lnTo>
                  <a:pt x="582911" y="518623"/>
                </a:lnTo>
                <a:lnTo>
                  <a:pt x="585242" y="516372"/>
                </a:lnTo>
                <a:lnTo>
                  <a:pt x="587574" y="514096"/>
                </a:lnTo>
                <a:lnTo>
                  <a:pt x="589906" y="511821"/>
                </a:lnTo>
                <a:lnTo>
                  <a:pt x="592237" y="509532"/>
                </a:lnTo>
                <a:lnTo>
                  <a:pt x="594569" y="507232"/>
                </a:lnTo>
                <a:lnTo>
                  <a:pt x="596900" y="504919"/>
                </a:lnTo>
                <a:lnTo>
                  <a:pt x="599233" y="502595"/>
                </a:lnTo>
                <a:lnTo>
                  <a:pt x="601564" y="500257"/>
                </a:lnTo>
                <a:lnTo>
                  <a:pt x="603895" y="497920"/>
                </a:lnTo>
                <a:lnTo>
                  <a:pt x="606227" y="495558"/>
                </a:lnTo>
                <a:lnTo>
                  <a:pt x="608558" y="493196"/>
                </a:lnTo>
                <a:lnTo>
                  <a:pt x="610891" y="490822"/>
                </a:lnTo>
                <a:lnTo>
                  <a:pt x="613222" y="488436"/>
                </a:lnTo>
                <a:lnTo>
                  <a:pt x="615554" y="486037"/>
                </a:lnTo>
                <a:lnTo>
                  <a:pt x="617885" y="483626"/>
                </a:lnTo>
                <a:lnTo>
                  <a:pt x="620216" y="481215"/>
                </a:lnTo>
                <a:lnTo>
                  <a:pt x="622549" y="478791"/>
                </a:lnTo>
                <a:lnTo>
                  <a:pt x="624880" y="476356"/>
                </a:lnTo>
                <a:lnTo>
                  <a:pt x="627212" y="473908"/>
                </a:lnTo>
                <a:lnTo>
                  <a:pt x="629543" y="471447"/>
                </a:lnTo>
                <a:lnTo>
                  <a:pt x="631876" y="468975"/>
                </a:lnTo>
                <a:lnTo>
                  <a:pt x="634207" y="466502"/>
                </a:lnTo>
                <a:lnTo>
                  <a:pt x="636539" y="464017"/>
                </a:lnTo>
                <a:lnTo>
                  <a:pt x="638870" y="461520"/>
                </a:lnTo>
                <a:lnTo>
                  <a:pt x="641201" y="459023"/>
                </a:lnTo>
                <a:lnTo>
                  <a:pt x="643534" y="456501"/>
                </a:lnTo>
                <a:lnTo>
                  <a:pt x="645865" y="453980"/>
                </a:lnTo>
                <a:lnTo>
                  <a:pt x="648197" y="451458"/>
                </a:lnTo>
                <a:lnTo>
                  <a:pt x="650528" y="448911"/>
                </a:lnTo>
                <a:lnTo>
                  <a:pt x="652861" y="446365"/>
                </a:lnTo>
                <a:lnTo>
                  <a:pt x="655192" y="443806"/>
                </a:lnTo>
                <a:lnTo>
                  <a:pt x="657523" y="441248"/>
                </a:lnTo>
                <a:lnTo>
                  <a:pt x="659855" y="438664"/>
                </a:lnTo>
                <a:lnTo>
                  <a:pt x="662186" y="436093"/>
                </a:lnTo>
                <a:lnTo>
                  <a:pt x="664519" y="433498"/>
                </a:lnTo>
                <a:lnTo>
                  <a:pt x="666850" y="430902"/>
                </a:lnTo>
                <a:lnTo>
                  <a:pt x="669182" y="428294"/>
                </a:lnTo>
                <a:lnTo>
                  <a:pt x="671513" y="425674"/>
                </a:lnTo>
                <a:lnTo>
                  <a:pt x="673845" y="423054"/>
                </a:lnTo>
                <a:lnTo>
                  <a:pt x="676177" y="420434"/>
                </a:lnTo>
                <a:lnTo>
                  <a:pt x="678508" y="417789"/>
                </a:lnTo>
                <a:lnTo>
                  <a:pt x="680840" y="415144"/>
                </a:lnTo>
                <a:lnTo>
                  <a:pt x="683171" y="412499"/>
                </a:lnTo>
                <a:lnTo>
                  <a:pt x="685504" y="409842"/>
                </a:lnTo>
                <a:lnTo>
                  <a:pt x="687835" y="407173"/>
                </a:lnTo>
                <a:lnTo>
                  <a:pt x="690167" y="404503"/>
                </a:lnTo>
                <a:lnTo>
                  <a:pt x="692498" y="401834"/>
                </a:lnTo>
                <a:lnTo>
                  <a:pt x="694829" y="399152"/>
                </a:lnTo>
                <a:lnTo>
                  <a:pt x="697162" y="396458"/>
                </a:lnTo>
                <a:lnTo>
                  <a:pt x="699493" y="393764"/>
                </a:lnTo>
                <a:lnTo>
                  <a:pt x="701825" y="391058"/>
                </a:lnTo>
                <a:lnTo>
                  <a:pt x="704156" y="388352"/>
                </a:lnTo>
                <a:lnTo>
                  <a:pt x="706488" y="385633"/>
                </a:lnTo>
                <a:lnTo>
                  <a:pt x="708820" y="382915"/>
                </a:lnTo>
                <a:lnTo>
                  <a:pt x="711151" y="380196"/>
                </a:lnTo>
                <a:lnTo>
                  <a:pt x="713483" y="377465"/>
                </a:lnTo>
                <a:lnTo>
                  <a:pt x="715814" y="374734"/>
                </a:lnTo>
                <a:lnTo>
                  <a:pt x="718146" y="371991"/>
                </a:lnTo>
                <a:lnTo>
                  <a:pt x="720478" y="369248"/>
                </a:lnTo>
                <a:lnTo>
                  <a:pt x="722810" y="366505"/>
                </a:lnTo>
                <a:lnTo>
                  <a:pt x="725141" y="363749"/>
                </a:lnTo>
                <a:lnTo>
                  <a:pt x="727473" y="360994"/>
                </a:lnTo>
                <a:lnTo>
                  <a:pt x="729804" y="358238"/>
                </a:lnTo>
                <a:lnTo>
                  <a:pt x="732136" y="355470"/>
                </a:lnTo>
                <a:lnTo>
                  <a:pt x="734468" y="352706"/>
                </a:lnTo>
                <a:lnTo>
                  <a:pt x="736803" y="349936"/>
                </a:lnTo>
                <a:lnTo>
                  <a:pt x="739128" y="347162"/>
                </a:lnTo>
                <a:lnTo>
                  <a:pt x="741465" y="344384"/>
                </a:lnTo>
                <a:lnTo>
                  <a:pt x="743790" y="341604"/>
                </a:lnTo>
                <a:lnTo>
                  <a:pt x="746127" y="338822"/>
                </a:lnTo>
                <a:lnTo>
                  <a:pt x="748452" y="336036"/>
                </a:lnTo>
                <a:lnTo>
                  <a:pt x="750789" y="333249"/>
                </a:lnTo>
                <a:lnTo>
                  <a:pt x="753127" y="330459"/>
                </a:lnTo>
                <a:lnTo>
                  <a:pt x="755452" y="327668"/>
                </a:lnTo>
                <a:lnTo>
                  <a:pt x="757789" y="324874"/>
                </a:lnTo>
                <a:lnTo>
                  <a:pt x="760114" y="322079"/>
                </a:lnTo>
                <a:lnTo>
                  <a:pt x="762451" y="319283"/>
                </a:lnTo>
                <a:lnTo>
                  <a:pt x="764776" y="316486"/>
                </a:lnTo>
                <a:lnTo>
                  <a:pt x="767113" y="313687"/>
                </a:lnTo>
                <a:lnTo>
                  <a:pt x="769438" y="310888"/>
                </a:lnTo>
                <a:lnTo>
                  <a:pt x="771776" y="308088"/>
                </a:lnTo>
                <a:lnTo>
                  <a:pt x="774100" y="305288"/>
                </a:lnTo>
                <a:lnTo>
                  <a:pt x="776438" y="302487"/>
                </a:lnTo>
                <a:lnTo>
                  <a:pt x="778775" y="299687"/>
                </a:lnTo>
                <a:lnTo>
                  <a:pt x="781100" y="296886"/>
                </a:lnTo>
                <a:lnTo>
                  <a:pt x="783437" y="294086"/>
                </a:lnTo>
                <a:lnTo>
                  <a:pt x="785762" y="291288"/>
                </a:lnTo>
                <a:lnTo>
                  <a:pt x="788099" y="288489"/>
                </a:lnTo>
                <a:lnTo>
                  <a:pt x="790424" y="285692"/>
                </a:lnTo>
                <a:lnTo>
                  <a:pt x="792762" y="282896"/>
                </a:lnTo>
                <a:lnTo>
                  <a:pt x="795087" y="280101"/>
                </a:lnTo>
                <a:lnTo>
                  <a:pt x="797424" y="277307"/>
                </a:lnTo>
                <a:lnTo>
                  <a:pt x="799749" y="274516"/>
                </a:lnTo>
                <a:lnTo>
                  <a:pt x="802086" y="271727"/>
                </a:lnTo>
                <a:lnTo>
                  <a:pt x="804411" y="268940"/>
                </a:lnTo>
                <a:lnTo>
                  <a:pt x="806748" y="266156"/>
                </a:lnTo>
                <a:lnTo>
                  <a:pt x="809086" y="263374"/>
                </a:lnTo>
                <a:lnTo>
                  <a:pt x="811410" y="260596"/>
                </a:lnTo>
                <a:lnTo>
                  <a:pt x="813748" y="257819"/>
                </a:lnTo>
                <a:lnTo>
                  <a:pt x="816073" y="255048"/>
                </a:lnTo>
                <a:lnTo>
                  <a:pt x="818410" y="252279"/>
                </a:lnTo>
                <a:lnTo>
                  <a:pt x="820735" y="249515"/>
                </a:lnTo>
                <a:lnTo>
                  <a:pt x="823072" y="246753"/>
                </a:lnTo>
                <a:lnTo>
                  <a:pt x="825397" y="243998"/>
                </a:lnTo>
                <a:lnTo>
                  <a:pt x="827734" y="241245"/>
                </a:lnTo>
                <a:lnTo>
                  <a:pt x="830059" y="238498"/>
                </a:lnTo>
                <a:lnTo>
                  <a:pt x="832397" y="235756"/>
                </a:lnTo>
                <a:lnTo>
                  <a:pt x="834734" y="233017"/>
                </a:lnTo>
                <a:lnTo>
                  <a:pt x="837059" y="230287"/>
                </a:lnTo>
                <a:lnTo>
                  <a:pt x="839396" y="227559"/>
                </a:lnTo>
                <a:lnTo>
                  <a:pt x="841721" y="224840"/>
                </a:lnTo>
                <a:lnTo>
                  <a:pt x="844058" y="222125"/>
                </a:lnTo>
                <a:lnTo>
                  <a:pt x="846383" y="219417"/>
                </a:lnTo>
                <a:lnTo>
                  <a:pt x="848720" y="216716"/>
                </a:lnTo>
                <a:lnTo>
                  <a:pt x="851045" y="214020"/>
                </a:lnTo>
                <a:lnTo>
                  <a:pt x="853383" y="211333"/>
                </a:lnTo>
                <a:lnTo>
                  <a:pt x="855708" y="208651"/>
                </a:lnTo>
                <a:lnTo>
                  <a:pt x="858045" y="205978"/>
                </a:lnTo>
                <a:lnTo>
                  <a:pt x="860382" y="203312"/>
                </a:lnTo>
                <a:lnTo>
                  <a:pt x="862707" y="200654"/>
                </a:lnTo>
                <a:lnTo>
                  <a:pt x="865044" y="198004"/>
                </a:lnTo>
                <a:lnTo>
                  <a:pt x="867369" y="195363"/>
                </a:lnTo>
                <a:lnTo>
                  <a:pt x="869707" y="192730"/>
                </a:lnTo>
                <a:lnTo>
                  <a:pt x="872032" y="190105"/>
                </a:lnTo>
                <a:lnTo>
                  <a:pt x="874369" y="187491"/>
                </a:lnTo>
                <a:lnTo>
                  <a:pt x="876694" y="184885"/>
                </a:lnTo>
                <a:lnTo>
                  <a:pt x="879031" y="182289"/>
                </a:lnTo>
                <a:lnTo>
                  <a:pt x="881356" y="179702"/>
                </a:lnTo>
                <a:lnTo>
                  <a:pt x="883693" y="177125"/>
                </a:lnTo>
                <a:lnTo>
                  <a:pt x="886031" y="174559"/>
                </a:lnTo>
                <a:lnTo>
                  <a:pt x="888355" y="172003"/>
                </a:lnTo>
                <a:lnTo>
                  <a:pt x="890693" y="169456"/>
                </a:lnTo>
                <a:lnTo>
                  <a:pt x="893018" y="166922"/>
                </a:lnTo>
                <a:lnTo>
                  <a:pt x="895355" y="164398"/>
                </a:lnTo>
                <a:lnTo>
                  <a:pt x="897680" y="161886"/>
                </a:lnTo>
                <a:lnTo>
                  <a:pt x="900017" y="159385"/>
                </a:lnTo>
                <a:lnTo>
                  <a:pt x="902342" y="156897"/>
                </a:lnTo>
                <a:lnTo>
                  <a:pt x="904679" y="154419"/>
                </a:lnTo>
                <a:lnTo>
                  <a:pt x="907004" y="151954"/>
                </a:lnTo>
                <a:lnTo>
                  <a:pt x="909342" y="149502"/>
                </a:lnTo>
                <a:lnTo>
                  <a:pt x="911667" y="147062"/>
                </a:lnTo>
                <a:lnTo>
                  <a:pt x="914004" y="144636"/>
                </a:lnTo>
                <a:lnTo>
                  <a:pt x="916341" y="142222"/>
                </a:lnTo>
                <a:lnTo>
                  <a:pt x="918666" y="139821"/>
                </a:lnTo>
                <a:lnTo>
                  <a:pt x="921003" y="137435"/>
                </a:lnTo>
                <a:lnTo>
                  <a:pt x="923328" y="135062"/>
                </a:lnTo>
                <a:lnTo>
                  <a:pt x="925666" y="132704"/>
                </a:lnTo>
                <a:lnTo>
                  <a:pt x="927991" y="130359"/>
                </a:lnTo>
                <a:lnTo>
                  <a:pt x="930328" y="128028"/>
                </a:lnTo>
                <a:lnTo>
                  <a:pt x="932653" y="125713"/>
                </a:lnTo>
                <a:lnTo>
                  <a:pt x="934990" y="123412"/>
                </a:lnTo>
                <a:lnTo>
                  <a:pt x="937315" y="121127"/>
                </a:lnTo>
                <a:lnTo>
                  <a:pt x="939652" y="118857"/>
                </a:lnTo>
                <a:lnTo>
                  <a:pt x="941990" y="116602"/>
                </a:lnTo>
                <a:lnTo>
                  <a:pt x="944315" y="114363"/>
                </a:lnTo>
                <a:lnTo>
                  <a:pt x="946652" y="112141"/>
                </a:lnTo>
                <a:lnTo>
                  <a:pt x="948977" y="109934"/>
                </a:lnTo>
                <a:lnTo>
                  <a:pt x="951314" y="107744"/>
                </a:lnTo>
                <a:lnTo>
                  <a:pt x="953639" y="105570"/>
                </a:lnTo>
                <a:lnTo>
                  <a:pt x="955976" y="103414"/>
                </a:lnTo>
                <a:lnTo>
                  <a:pt x="958301" y="101275"/>
                </a:lnTo>
                <a:lnTo>
                  <a:pt x="960638" y="99153"/>
                </a:lnTo>
                <a:lnTo>
                  <a:pt x="962963" y="97048"/>
                </a:lnTo>
                <a:lnTo>
                  <a:pt x="965301" y="94960"/>
                </a:lnTo>
                <a:lnTo>
                  <a:pt x="967638" y="92891"/>
                </a:lnTo>
                <a:lnTo>
                  <a:pt x="969963" y="90839"/>
                </a:lnTo>
                <a:lnTo>
                  <a:pt x="972300" y="88807"/>
                </a:lnTo>
                <a:lnTo>
                  <a:pt x="974625" y="86794"/>
                </a:lnTo>
                <a:lnTo>
                  <a:pt x="976962" y="84797"/>
                </a:lnTo>
                <a:lnTo>
                  <a:pt x="979287" y="82821"/>
                </a:lnTo>
                <a:lnTo>
                  <a:pt x="981625" y="80863"/>
                </a:lnTo>
                <a:lnTo>
                  <a:pt x="983949" y="78926"/>
                </a:lnTo>
                <a:lnTo>
                  <a:pt x="986287" y="77007"/>
                </a:lnTo>
                <a:lnTo>
                  <a:pt x="988612" y="75107"/>
                </a:lnTo>
                <a:lnTo>
                  <a:pt x="990949" y="73228"/>
                </a:lnTo>
                <a:lnTo>
                  <a:pt x="993286" y="71369"/>
                </a:lnTo>
                <a:lnTo>
                  <a:pt x="995611" y="69530"/>
                </a:lnTo>
                <a:lnTo>
                  <a:pt x="997948" y="67712"/>
                </a:lnTo>
                <a:lnTo>
                  <a:pt x="1000273" y="65913"/>
                </a:lnTo>
                <a:lnTo>
                  <a:pt x="1002611" y="64137"/>
                </a:lnTo>
                <a:lnTo>
                  <a:pt x="1004936" y="62380"/>
                </a:lnTo>
                <a:lnTo>
                  <a:pt x="1007273" y="60646"/>
                </a:lnTo>
                <a:lnTo>
                  <a:pt x="1009598" y="58932"/>
                </a:lnTo>
                <a:lnTo>
                  <a:pt x="1011935" y="57241"/>
                </a:lnTo>
                <a:lnTo>
                  <a:pt x="1014260" y="55570"/>
                </a:lnTo>
                <a:lnTo>
                  <a:pt x="1016597" y="53922"/>
                </a:lnTo>
                <a:lnTo>
                  <a:pt x="1018922" y="52296"/>
                </a:lnTo>
                <a:lnTo>
                  <a:pt x="1021259" y="50691"/>
                </a:lnTo>
                <a:lnTo>
                  <a:pt x="1023597" y="49110"/>
                </a:lnTo>
                <a:lnTo>
                  <a:pt x="1025922" y="47550"/>
                </a:lnTo>
                <a:lnTo>
                  <a:pt x="1028259" y="46013"/>
                </a:lnTo>
                <a:lnTo>
                  <a:pt x="1030584" y="44500"/>
                </a:lnTo>
                <a:lnTo>
                  <a:pt x="1032921" y="43009"/>
                </a:lnTo>
                <a:lnTo>
                  <a:pt x="1035246" y="41542"/>
                </a:lnTo>
                <a:lnTo>
                  <a:pt x="1037583" y="40098"/>
                </a:lnTo>
                <a:lnTo>
                  <a:pt x="1039908" y="38677"/>
                </a:lnTo>
                <a:lnTo>
                  <a:pt x="1042246" y="37279"/>
                </a:lnTo>
                <a:lnTo>
                  <a:pt x="1044571" y="35906"/>
                </a:lnTo>
                <a:lnTo>
                  <a:pt x="1046908" y="34557"/>
                </a:lnTo>
                <a:lnTo>
                  <a:pt x="1049245" y="33231"/>
                </a:lnTo>
                <a:lnTo>
                  <a:pt x="1051570" y="31929"/>
                </a:lnTo>
                <a:lnTo>
                  <a:pt x="1053907" y="30653"/>
                </a:lnTo>
                <a:lnTo>
                  <a:pt x="1056232" y="29400"/>
                </a:lnTo>
                <a:lnTo>
                  <a:pt x="1058569" y="28173"/>
                </a:lnTo>
                <a:lnTo>
                  <a:pt x="1060894" y="26970"/>
                </a:lnTo>
                <a:lnTo>
                  <a:pt x="1063232" y="25791"/>
                </a:lnTo>
                <a:lnTo>
                  <a:pt x="1065557" y="24637"/>
                </a:lnTo>
                <a:lnTo>
                  <a:pt x="1067894" y="23509"/>
                </a:lnTo>
                <a:lnTo>
                  <a:pt x="1070219" y="22407"/>
                </a:lnTo>
                <a:lnTo>
                  <a:pt x="1072556" y="21328"/>
                </a:lnTo>
                <a:lnTo>
                  <a:pt x="1074893" y="20276"/>
                </a:lnTo>
                <a:lnTo>
                  <a:pt x="1077218" y="19249"/>
                </a:lnTo>
                <a:lnTo>
                  <a:pt x="1079556" y="18249"/>
                </a:lnTo>
                <a:lnTo>
                  <a:pt x="1081881" y="17274"/>
                </a:lnTo>
                <a:lnTo>
                  <a:pt x="1084218" y="16324"/>
                </a:lnTo>
                <a:lnTo>
                  <a:pt x="1086543" y="15400"/>
                </a:lnTo>
                <a:lnTo>
                  <a:pt x="1088880" y="14503"/>
                </a:lnTo>
                <a:lnTo>
                  <a:pt x="1091205" y="13632"/>
                </a:lnTo>
                <a:lnTo>
                  <a:pt x="1093542" y="12787"/>
                </a:lnTo>
                <a:lnTo>
                  <a:pt x="1095867" y="11969"/>
                </a:lnTo>
                <a:lnTo>
                  <a:pt x="1098205" y="11177"/>
                </a:lnTo>
                <a:lnTo>
                  <a:pt x="1100542" y="10411"/>
                </a:lnTo>
                <a:lnTo>
                  <a:pt x="1102867" y="9673"/>
                </a:lnTo>
                <a:lnTo>
                  <a:pt x="1105204" y="8960"/>
                </a:lnTo>
                <a:lnTo>
                  <a:pt x="1107529" y="8274"/>
                </a:lnTo>
                <a:lnTo>
                  <a:pt x="1109866" y="7616"/>
                </a:lnTo>
                <a:lnTo>
                  <a:pt x="1112191" y="6983"/>
                </a:lnTo>
                <a:lnTo>
                  <a:pt x="1114529" y="6379"/>
                </a:lnTo>
                <a:lnTo>
                  <a:pt x="1116853" y="5801"/>
                </a:lnTo>
                <a:lnTo>
                  <a:pt x="1119191" y="5250"/>
                </a:lnTo>
                <a:lnTo>
                  <a:pt x="1121516" y="4727"/>
                </a:lnTo>
                <a:lnTo>
                  <a:pt x="1123853" y="4230"/>
                </a:lnTo>
                <a:lnTo>
                  <a:pt x="1126178" y="3762"/>
                </a:lnTo>
                <a:lnTo>
                  <a:pt x="1128515" y="3320"/>
                </a:lnTo>
                <a:lnTo>
                  <a:pt x="1130852" y="2906"/>
                </a:lnTo>
                <a:lnTo>
                  <a:pt x="1133177" y="2519"/>
                </a:lnTo>
                <a:lnTo>
                  <a:pt x="1135515" y="2160"/>
                </a:lnTo>
                <a:lnTo>
                  <a:pt x="1137840" y="1828"/>
                </a:lnTo>
                <a:lnTo>
                  <a:pt x="1140177" y="1523"/>
                </a:lnTo>
                <a:lnTo>
                  <a:pt x="1142502" y="1246"/>
                </a:lnTo>
                <a:lnTo>
                  <a:pt x="1144839" y="998"/>
                </a:lnTo>
                <a:lnTo>
                  <a:pt x="1147164" y="776"/>
                </a:lnTo>
                <a:lnTo>
                  <a:pt x="1149501" y="582"/>
                </a:lnTo>
                <a:lnTo>
                  <a:pt x="1151826" y="416"/>
                </a:lnTo>
                <a:lnTo>
                  <a:pt x="1154164" y="277"/>
                </a:lnTo>
                <a:lnTo>
                  <a:pt x="1156501" y="166"/>
                </a:lnTo>
                <a:lnTo>
                  <a:pt x="1158826" y="82"/>
                </a:lnTo>
                <a:lnTo>
                  <a:pt x="1161163" y="27"/>
                </a:lnTo>
                <a:lnTo>
                  <a:pt x="1163488" y="0"/>
                </a:lnTo>
                <a:lnTo>
                  <a:pt x="1165825" y="0"/>
                </a:lnTo>
                <a:lnTo>
                  <a:pt x="1168150" y="27"/>
                </a:lnTo>
                <a:lnTo>
                  <a:pt x="1170487" y="82"/>
                </a:lnTo>
                <a:lnTo>
                  <a:pt x="1172812" y="166"/>
                </a:lnTo>
                <a:lnTo>
                  <a:pt x="1175150" y="277"/>
                </a:lnTo>
                <a:lnTo>
                  <a:pt x="1177475" y="416"/>
                </a:lnTo>
                <a:lnTo>
                  <a:pt x="1179812" y="582"/>
                </a:lnTo>
                <a:lnTo>
                  <a:pt x="1182149" y="776"/>
                </a:lnTo>
                <a:lnTo>
                  <a:pt x="1184474" y="998"/>
                </a:lnTo>
                <a:lnTo>
                  <a:pt x="1186811" y="1246"/>
                </a:lnTo>
                <a:lnTo>
                  <a:pt x="1189136" y="1523"/>
                </a:lnTo>
                <a:lnTo>
                  <a:pt x="1191474" y="1828"/>
                </a:lnTo>
                <a:lnTo>
                  <a:pt x="1193798" y="2160"/>
                </a:lnTo>
                <a:lnTo>
                  <a:pt x="1196136" y="2519"/>
                </a:lnTo>
                <a:lnTo>
                  <a:pt x="1198461" y="2906"/>
                </a:lnTo>
                <a:lnTo>
                  <a:pt x="1200798" y="3320"/>
                </a:lnTo>
                <a:lnTo>
                  <a:pt x="1203123" y="3762"/>
                </a:lnTo>
                <a:lnTo>
                  <a:pt x="1205460" y="4230"/>
                </a:lnTo>
                <a:lnTo>
                  <a:pt x="1207797" y="4727"/>
                </a:lnTo>
                <a:lnTo>
                  <a:pt x="1210122" y="5250"/>
                </a:lnTo>
                <a:lnTo>
                  <a:pt x="1212460" y="5801"/>
                </a:lnTo>
                <a:lnTo>
                  <a:pt x="1214785" y="6379"/>
                </a:lnTo>
                <a:lnTo>
                  <a:pt x="1217122" y="6983"/>
                </a:lnTo>
                <a:lnTo>
                  <a:pt x="1219447" y="7616"/>
                </a:lnTo>
                <a:lnTo>
                  <a:pt x="1221784" y="8274"/>
                </a:lnTo>
                <a:lnTo>
                  <a:pt x="1224109" y="8960"/>
                </a:lnTo>
                <a:lnTo>
                  <a:pt x="1226446" y="9673"/>
                </a:lnTo>
                <a:lnTo>
                  <a:pt x="1228771" y="10411"/>
                </a:lnTo>
                <a:lnTo>
                  <a:pt x="1231108" y="11177"/>
                </a:lnTo>
                <a:lnTo>
                  <a:pt x="1233446" y="11969"/>
                </a:lnTo>
                <a:lnTo>
                  <a:pt x="1235771" y="12787"/>
                </a:lnTo>
                <a:lnTo>
                  <a:pt x="1238108" y="13632"/>
                </a:lnTo>
                <a:lnTo>
                  <a:pt x="1240433" y="14503"/>
                </a:lnTo>
                <a:lnTo>
                  <a:pt x="1242770" y="15400"/>
                </a:lnTo>
                <a:lnTo>
                  <a:pt x="1245095" y="16324"/>
                </a:lnTo>
                <a:lnTo>
                  <a:pt x="1247432" y="17274"/>
                </a:lnTo>
                <a:lnTo>
                  <a:pt x="1249757" y="18249"/>
                </a:lnTo>
                <a:lnTo>
                  <a:pt x="1252095" y="19249"/>
                </a:lnTo>
                <a:lnTo>
                  <a:pt x="1254420" y="20276"/>
                </a:lnTo>
                <a:lnTo>
                  <a:pt x="1256757" y="21328"/>
                </a:lnTo>
                <a:lnTo>
                  <a:pt x="1259082" y="22407"/>
                </a:lnTo>
                <a:lnTo>
                  <a:pt x="1261419" y="23509"/>
                </a:lnTo>
                <a:lnTo>
                  <a:pt x="1263756" y="24637"/>
                </a:lnTo>
                <a:lnTo>
                  <a:pt x="1266081" y="25791"/>
                </a:lnTo>
                <a:lnTo>
                  <a:pt x="1268419" y="26970"/>
                </a:lnTo>
                <a:lnTo>
                  <a:pt x="1270744" y="28173"/>
                </a:lnTo>
                <a:lnTo>
                  <a:pt x="1273081" y="29400"/>
                </a:lnTo>
                <a:lnTo>
                  <a:pt x="1275406" y="30653"/>
                </a:lnTo>
                <a:lnTo>
                  <a:pt x="1277743" y="31929"/>
                </a:lnTo>
                <a:lnTo>
                  <a:pt x="1280068" y="33231"/>
                </a:lnTo>
                <a:lnTo>
                  <a:pt x="1282405" y="34557"/>
                </a:lnTo>
                <a:lnTo>
                  <a:pt x="1284730" y="35906"/>
                </a:lnTo>
                <a:lnTo>
                  <a:pt x="1287067" y="37279"/>
                </a:lnTo>
                <a:lnTo>
                  <a:pt x="1289405" y="38677"/>
                </a:lnTo>
                <a:lnTo>
                  <a:pt x="1291730" y="40098"/>
                </a:lnTo>
                <a:lnTo>
                  <a:pt x="1294067" y="41542"/>
                </a:lnTo>
                <a:lnTo>
                  <a:pt x="1296392" y="43009"/>
                </a:lnTo>
                <a:lnTo>
                  <a:pt x="1298729" y="44500"/>
                </a:lnTo>
                <a:lnTo>
                  <a:pt x="1301054" y="46013"/>
                </a:lnTo>
                <a:lnTo>
                  <a:pt x="1303391" y="47550"/>
                </a:lnTo>
                <a:lnTo>
                  <a:pt x="1305716" y="49110"/>
                </a:lnTo>
                <a:lnTo>
                  <a:pt x="1308054" y="50691"/>
                </a:lnTo>
                <a:lnTo>
                  <a:pt x="1310379" y="52296"/>
                </a:lnTo>
                <a:lnTo>
                  <a:pt x="1312716" y="53922"/>
                </a:lnTo>
                <a:lnTo>
                  <a:pt x="1315053" y="55570"/>
                </a:lnTo>
                <a:lnTo>
                  <a:pt x="1317378" y="57241"/>
                </a:lnTo>
                <a:lnTo>
                  <a:pt x="1319715" y="58932"/>
                </a:lnTo>
                <a:lnTo>
                  <a:pt x="1322040" y="60646"/>
                </a:lnTo>
                <a:lnTo>
                  <a:pt x="1324378" y="62380"/>
                </a:lnTo>
                <a:lnTo>
                  <a:pt x="1326702" y="64137"/>
                </a:lnTo>
                <a:lnTo>
                  <a:pt x="1329040" y="65913"/>
                </a:lnTo>
                <a:lnTo>
                  <a:pt x="1331365" y="67712"/>
                </a:lnTo>
                <a:lnTo>
                  <a:pt x="1333702" y="69530"/>
                </a:lnTo>
                <a:lnTo>
                  <a:pt x="1336027" y="71369"/>
                </a:lnTo>
                <a:lnTo>
                  <a:pt x="1338364" y="73228"/>
                </a:lnTo>
                <a:lnTo>
                  <a:pt x="1340701" y="75107"/>
                </a:lnTo>
                <a:lnTo>
                  <a:pt x="1343026" y="77007"/>
                </a:lnTo>
                <a:lnTo>
                  <a:pt x="1345364" y="78926"/>
                </a:lnTo>
                <a:lnTo>
                  <a:pt x="1347689" y="80863"/>
                </a:lnTo>
                <a:lnTo>
                  <a:pt x="1350026" y="82821"/>
                </a:lnTo>
                <a:lnTo>
                  <a:pt x="1352351" y="84797"/>
                </a:lnTo>
                <a:lnTo>
                  <a:pt x="1354688" y="86794"/>
                </a:lnTo>
                <a:lnTo>
                  <a:pt x="1357013" y="88807"/>
                </a:lnTo>
                <a:lnTo>
                  <a:pt x="1359350" y="90839"/>
                </a:lnTo>
                <a:lnTo>
                  <a:pt x="1361675" y="92891"/>
                </a:lnTo>
                <a:lnTo>
                  <a:pt x="1364012" y="94960"/>
                </a:lnTo>
                <a:lnTo>
                  <a:pt x="1366337" y="97048"/>
                </a:lnTo>
                <a:lnTo>
                  <a:pt x="1368675" y="99153"/>
                </a:lnTo>
                <a:lnTo>
                  <a:pt x="1371012" y="101275"/>
                </a:lnTo>
                <a:lnTo>
                  <a:pt x="1373337" y="103414"/>
                </a:lnTo>
                <a:lnTo>
                  <a:pt x="1375674" y="105570"/>
                </a:lnTo>
                <a:lnTo>
                  <a:pt x="1377999" y="107744"/>
                </a:lnTo>
                <a:lnTo>
                  <a:pt x="1380336" y="109934"/>
                </a:lnTo>
                <a:lnTo>
                  <a:pt x="1382661" y="112141"/>
                </a:lnTo>
                <a:lnTo>
                  <a:pt x="1384999" y="114363"/>
                </a:lnTo>
                <a:lnTo>
                  <a:pt x="1387324" y="116602"/>
                </a:lnTo>
                <a:lnTo>
                  <a:pt x="1389661" y="118857"/>
                </a:lnTo>
                <a:lnTo>
                  <a:pt x="1391986" y="121127"/>
                </a:lnTo>
                <a:lnTo>
                  <a:pt x="1394323" y="123412"/>
                </a:lnTo>
                <a:lnTo>
                  <a:pt x="1396660" y="125713"/>
                </a:lnTo>
                <a:lnTo>
                  <a:pt x="1398985" y="128028"/>
                </a:lnTo>
                <a:lnTo>
                  <a:pt x="1401322" y="130359"/>
                </a:lnTo>
                <a:lnTo>
                  <a:pt x="1403647" y="132704"/>
                </a:lnTo>
                <a:lnTo>
                  <a:pt x="1405985" y="135062"/>
                </a:lnTo>
                <a:lnTo>
                  <a:pt x="1408310" y="137435"/>
                </a:lnTo>
                <a:lnTo>
                  <a:pt x="1410647" y="139821"/>
                </a:lnTo>
                <a:lnTo>
                  <a:pt x="1412972" y="142222"/>
                </a:lnTo>
                <a:lnTo>
                  <a:pt x="1415309" y="144636"/>
                </a:lnTo>
                <a:lnTo>
                  <a:pt x="1417634" y="147062"/>
                </a:lnTo>
                <a:lnTo>
                  <a:pt x="1419971" y="149502"/>
                </a:lnTo>
                <a:lnTo>
                  <a:pt x="1422309" y="151954"/>
                </a:lnTo>
                <a:lnTo>
                  <a:pt x="1424634" y="154419"/>
                </a:lnTo>
                <a:lnTo>
                  <a:pt x="1426971" y="156897"/>
                </a:lnTo>
                <a:lnTo>
                  <a:pt x="1429296" y="159385"/>
                </a:lnTo>
                <a:lnTo>
                  <a:pt x="1431633" y="161886"/>
                </a:lnTo>
                <a:lnTo>
                  <a:pt x="1433958" y="164398"/>
                </a:lnTo>
                <a:lnTo>
                  <a:pt x="1436295" y="166922"/>
                </a:lnTo>
                <a:lnTo>
                  <a:pt x="1438620" y="169456"/>
                </a:lnTo>
                <a:lnTo>
                  <a:pt x="1440958" y="172003"/>
                </a:lnTo>
                <a:lnTo>
                  <a:pt x="1443283" y="174559"/>
                </a:lnTo>
                <a:lnTo>
                  <a:pt x="1445620" y="177125"/>
                </a:lnTo>
                <a:lnTo>
                  <a:pt x="1447957" y="179702"/>
                </a:lnTo>
                <a:lnTo>
                  <a:pt x="1450282" y="182289"/>
                </a:lnTo>
                <a:lnTo>
                  <a:pt x="1452619" y="184885"/>
                </a:lnTo>
                <a:lnTo>
                  <a:pt x="1454944" y="187491"/>
                </a:lnTo>
                <a:lnTo>
                  <a:pt x="1457282" y="190105"/>
                </a:lnTo>
                <a:lnTo>
                  <a:pt x="1459606" y="192730"/>
                </a:lnTo>
                <a:lnTo>
                  <a:pt x="1461944" y="195363"/>
                </a:lnTo>
                <a:lnTo>
                  <a:pt x="1464269" y="198004"/>
                </a:lnTo>
                <a:lnTo>
                  <a:pt x="1466606" y="200654"/>
                </a:lnTo>
                <a:lnTo>
                  <a:pt x="1468931" y="203312"/>
                </a:lnTo>
                <a:lnTo>
                  <a:pt x="1471268" y="205978"/>
                </a:lnTo>
                <a:lnTo>
                  <a:pt x="1473593" y="208651"/>
                </a:lnTo>
                <a:lnTo>
                  <a:pt x="1475930" y="211333"/>
                </a:lnTo>
                <a:lnTo>
                  <a:pt x="1478268" y="214020"/>
                </a:lnTo>
                <a:lnTo>
                  <a:pt x="1480593" y="216716"/>
                </a:lnTo>
                <a:lnTo>
                  <a:pt x="1482930" y="219417"/>
                </a:lnTo>
                <a:lnTo>
                  <a:pt x="1485255" y="222125"/>
                </a:lnTo>
                <a:lnTo>
                  <a:pt x="1487592" y="224840"/>
                </a:lnTo>
                <a:lnTo>
                  <a:pt x="1489917" y="227559"/>
                </a:lnTo>
                <a:lnTo>
                  <a:pt x="1492254" y="230287"/>
                </a:lnTo>
                <a:lnTo>
                  <a:pt x="1494579" y="233017"/>
                </a:lnTo>
                <a:lnTo>
                  <a:pt x="1496916" y="235756"/>
                </a:lnTo>
                <a:lnTo>
                  <a:pt x="1499241" y="238498"/>
                </a:lnTo>
                <a:lnTo>
                  <a:pt x="1501579" y="241245"/>
                </a:lnTo>
                <a:lnTo>
                  <a:pt x="1503916" y="243998"/>
                </a:lnTo>
                <a:lnTo>
                  <a:pt x="1506241" y="246753"/>
                </a:lnTo>
                <a:lnTo>
                  <a:pt x="1508578" y="249515"/>
                </a:lnTo>
                <a:lnTo>
                  <a:pt x="1510903" y="252279"/>
                </a:lnTo>
                <a:lnTo>
                  <a:pt x="1513240" y="255048"/>
                </a:lnTo>
                <a:lnTo>
                  <a:pt x="1515565" y="257819"/>
                </a:lnTo>
                <a:lnTo>
                  <a:pt x="1517903" y="260596"/>
                </a:lnTo>
                <a:lnTo>
                  <a:pt x="1520228" y="263374"/>
                </a:lnTo>
                <a:lnTo>
                  <a:pt x="1522565" y="266156"/>
                </a:lnTo>
                <a:lnTo>
                  <a:pt x="1524890" y="268940"/>
                </a:lnTo>
                <a:lnTo>
                  <a:pt x="1527227" y="271727"/>
                </a:lnTo>
                <a:lnTo>
                  <a:pt x="1529564" y="274516"/>
                </a:lnTo>
                <a:lnTo>
                  <a:pt x="1531889" y="277307"/>
                </a:lnTo>
                <a:lnTo>
                  <a:pt x="1534226" y="280101"/>
                </a:lnTo>
                <a:lnTo>
                  <a:pt x="1536551" y="282896"/>
                </a:lnTo>
                <a:lnTo>
                  <a:pt x="1538889" y="285692"/>
                </a:lnTo>
                <a:lnTo>
                  <a:pt x="1541214" y="288489"/>
                </a:lnTo>
                <a:lnTo>
                  <a:pt x="1543551" y="291288"/>
                </a:lnTo>
                <a:lnTo>
                  <a:pt x="1545876" y="294086"/>
                </a:lnTo>
                <a:lnTo>
                  <a:pt x="1548213" y="296886"/>
                </a:lnTo>
                <a:lnTo>
                  <a:pt x="1550538" y="299687"/>
                </a:lnTo>
                <a:lnTo>
                  <a:pt x="1552875" y="302487"/>
                </a:lnTo>
                <a:lnTo>
                  <a:pt x="1555213" y="305288"/>
                </a:lnTo>
                <a:lnTo>
                  <a:pt x="1557538" y="308088"/>
                </a:lnTo>
                <a:lnTo>
                  <a:pt x="1559875" y="310888"/>
                </a:lnTo>
                <a:lnTo>
                  <a:pt x="1562200" y="313687"/>
                </a:lnTo>
                <a:lnTo>
                  <a:pt x="1564537" y="316486"/>
                </a:lnTo>
                <a:lnTo>
                  <a:pt x="1566862" y="319283"/>
                </a:lnTo>
                <a:lnTo>
                  <a:pt x="1569199" y="322079"/>
                </a:lnTo>
                <a:lnTo>
                  <a:pt x="1571524" y="324874"/>
                </a:lnTo>
                <a:lnTo>
                  <a:pt x="1573861" y="327668"/>
                </a:lnTo>
                <a:lnTo>
                  <a:pt x="1576186" y="330459"/>
                </a:lnTo>
                <a:lnTo>
                  <a:pt x="1578524" y="333249"/>
                </a:lnTo>
                <a:lnTo>
                  <a:pt x="1580849" y="336036"/>
                </a:lnTo>
                <a:lnTo>
                  <a:pt x="1583186" y="338822"/>
                </a:lnTo>
                <a:lnTo>
                  <a:pt x="1585523" y="341604"/>
                </a:lnTo>
                <a:lnTo>
                  <a:pt x="1587848" y="344384"/>
                </a:lnTo>
                <a:lnTo>
                  <a:pt x="1590185" y="347162"/>
                </a:lnTo>
                <a:lnTo>
                  <a:pt x="1592510" y="349936"/>
                </a:lnTo>
                <a:lnTo>
                  <a:pt x="1594848" y="352706"/>
                </a:lnTo>
                <a:lnTo>
                  <a:pt x="1597173" y="355470"/>
                </a:lnTo>
                <a:lnTo>
                  <a:pt x="1599510" y="358238"/>
                </a:lnTo>
                <a:lnTo>
                  <a:pt x="1601835" y="360994"/>
                </a:lnTo>
                <a:lnTo>
                  <a:pt x="1604172" y="363749"/>
                </a:lnTo>
                <a:lnTo>
                  <a:pt x="1606497" y="366505"/>
                </a:lnTo>
                <a:lnTo>
                  <a:pt x="1608834" y="369248"/>
                </a:lnTo>
                <a:lnTo>
                  <a:pt x="1611172" y="371991"/>
                </a:lnTo>
                <a:lnTo>
                  <a:pt x="1613497" y="374734"/>
                </a:lnTo>
                <a:lnTo>
                  <a:pt x="1615834" y="377465"/>
                </a:lnTo>
                <a:lnTo>
                  <a:pt x="1618159" y="380196"/>
                </a:lnTo>
                <a:lnTo>
                  <a:pt x="1620496" y="382915"/>
                </a:lnTo>
                <a:lnTo>
                  <a:pt x="1622821" y="385633"/>
                </a:lnTo>
                <a:lnTo>
                  <a:pt x="1625158" y="388352"/>
                </a:lnTo>
                <a:lnTo>
                  <a:pt x="1627483" y="391058"/>
                </a:lnTo>
                <a:lnTo>
                  <a:pt x="1629820" y="393764"/>
                </a:lnTo>
                <a:lnTo>
                  <a:pt x="1632145" y="396458"/>
                </a:lnTo>
                <a:lnTo>
                  <a:pt x="1634483" y="399152"/>
                </a:lnTo>
                <a:lnTo>
                  <a:pt x="1636820" y="401834"/>
                </a:lnTo>
                <a:lnTo>
                  <a:pt x="1639145" y="404503"/>
                </a:lnTo>
                <a:lnTo>
                  <a:pt x="1641482" y="407173"/>
                </a:lnTo>
                <a:lnTo>
                  <a:pt x="1643807" y="409842"/>
                </a:lnTo>
                <a:lnTo>
                  <a:pt x="1646144" y="412499"/>
                </a:lnTo>
                <a:lnTo>
                  <a:pt x="1648469" y="415144"/>
                </a:lnTo>
                <a:lnTo>
                  <a:pt x="1650807" y="417789"/>
                </a:lnTo>
                <a:lnTo>
                  <a:pt x="1653132" y="420434"/>
                </a:lnTo>
                <a:lnTo>
                  <a:pt x="1655469" y="423054"/>
                </a:lnTo>
                <a:lnTo>
                  <a:pt x="1657794" y="425674"/>
                </a:lnTo>
                <a:lnTo>
                  <a:pt x="1660131" y="428294"/>
                </a:lnTo>
                <a:lnTo>
                  <a:pt x="1662468" y="430902"/>
                </a:lnTo>
                <a:lnTo>
                  <a:pt x="1664793" y="433498"/>
                </a:lnTo>
                <a:lnTo>
                  <a:pt x="1667131" y="436093"/>
                </a:lnTo>
                <a:lnTo>
                  <a:pt x="1669455" y="438664"/>
                </a:lnTo>
                <a:lnTo>
                  <a:pt x="1671793" y="441248"/>
                </a:lnTo>
                <a:lnTo>
                  <a:pt x="1674118" y="443806"/>
                </a:lnTo>
                <a:lnTo>
                  <a:pt x="1676455" y="446365"/>
                </a:lnTo>
                <a:lnTo>
                  <a:pt x="1678780" y="448911"/>
                </a:lnTo>
                <a:lnTo>
                  <a:pt x="1681117" y="451458"/>
                </a:lnTo>
                <a:lnTo>
                  <a:pt x="1683442" y="453980"/>
                </a:lnTo>
                <a:lnTo>
                  <a:pt x="1685779" y="456501"/>
                </a:lnTo>
                <a:lnTo>
                  <a:pt x="1688104" y="459023"/>
                </a:lnTo>
                <a:lnTo>
                  <a:pt x="1690442" y="461520"/>
                </a:lnTo>
                <a:lnTo>
                  <a:pt x="1692779" y="464017"/>
                </a:lnTo>
                <a:lnTo>
                  <a:pt x="1695104" y="466502"/>
                </a:lnTo>
                <a:lnTo>
                  <a:pt x="1697441" y="468975"/>
                </a:lnTo>
                <a:lnTo>
                  <a:pt x="1699766" y="471447"/>
                </a:lnTo>
                <a:lnTo>
                  <a:pt x="1702103" y="473908"/>
                </a:lnTo>
                <a:lnTo>
                  <a:pt x="1704428" y="476356"/>
                </a:lnTo>
                <a:lnTo>
                  <a:pt x="1706765" y="478791"/>
                </a:lnTo>
                <a:lnTo>
                  <a:pt x="1709090" y="481215"/>
                </a:lnTo>
                <a:lnTo>
                  <a:pt x="1711428" y="483626"/>
                </a:lnTo>
                <a:lnTo>
                  <a:pt x="1713753" y="486037"/>
                </a:lnTo>
                <a:lnTo>
                  <a:pt x="1716090" y="488436"/>
                </a:lnTo>
                <a:lnTo>
                  <a:pt x="1718427" y="490822"/>
                </a:lnTo>
                <a:lnTo>
                  <a:pt x="1720752" y="493196"/>
                </a:lnTo>
                <a:lnTo>
                  <a:pt x="1723089" y="495558"/>
                </a:lnTo>
                <a:lnTo>
                  <a:pt x="1725414" y="497920"/>
                </a:lnTo>
                <a:lnTo>
                  <a:pt x="1727752" y="500257"/>
                </a:lnTo>
                <a:lnTo>
                  <a:pt x="1730077" y="502595"/>
                </a:lnTo>
                <a:lnTo>
                  <a:pt x="1732414" y="504919"/>
                </a:lnTo>
                <a:lnTo>
                  <a:pt x="1734739" y="507232"/>
                </a:lnTo>
                <a:lnTo>
                  <a:pt x="1737076" y="509532"/>
                </a:lnTo>
                <a:lnTo>
                  <a:pt x="1739401" y="511821"/>
                </a:lnTo>
                <a:lnTo>
                  <a:pt x="1741738" y="514096"/>
                </a:lnTo>
                <a:lnTo>
                  <a:pt x="1744075" y="516372"/>
                </a:lnTo>
                <a:lnTo>
                  <a:pt x="1746400" y="518623"/>
                </a:lnTo>
                <a:lnTo>
                  <a:pt x="1748738" y="520874"/>
                </a:lnTo>
                <a:lnTo>
                  <a:pt x="1751063" y="523101"/>
                </a:lnTo>
                <a:lnTo>
                  <a:pt x="1753400" y="525328"/>
                </a:lnTo>
                <a:lnTo>
                  <a:pt x="1755725" y="527542"/>
                </a:lnTo>
                <a:lnTo>
                  <a:pt x="1758062" y="529744"/>
                </a:lnTo>
                <a:lnTo>
                  <a:pt x="1760387" y="531933"/>
                </a:lnTo>
                <a:lnTo>
                  <a:pt x="1762724" y="534111"/>
                </a:lnTo>
                <a:lnTo>
                  <a:pt x="1765049" y="536276"/>
                </a:lnTo>
                <a:lnTo>
                  <a:pt x="1767387" y="538429"/>
                </a:lnTo>
                <a:lnTo>
                  <a:pt x="1769724" y="540569"/>
                </a:lnTo>
                <a:lnTo>
                  <a:pt x="1772049" y="542697"/>
                </a:lnTo>
                <a:lnTo>
                  <a:pt x="1774386" y="544813"/>
                </a:lnTo>
                <a:lnTo>
                  <a:pt x="1776711" y="546929"/>
                </a:lnTo>
                <a:lnTo>
                  <a:pt x="1779048" y="549020"/>
                </a:lnTo>
                <a:lnTo>
                  <a:pt x="1781373" y="551099"/>
                </a:lnTo>
                <a:lnTo>
                  <a:pt x="1783711" y="553178"/>
                </a:lnTo>
                <a:lnTo>
                  <a:pt x="1786036" y="555232"/>
                </a:lnTo>
                <a:lnTo>
                  <a:pt x="1788373" y="557274"/>
                </a:lnTo>
                <a:lnTo>
                  <a:pt x="1790698" y="559316"/>
                </a:lnTo>
                <a:lnTo>
                  <a:pt x="1793035" y="561334"/>
                </a:lnTo>
                <a:lnTo>
                  <a:pt x="1795360" y="563351"/>
                </a:lnTo>
                <a:lnTo>
                  <a:pt x="1797697" y="565344"/>
                </a:lnTo>
                <a:lnTo>
                  <a:pt x="1800034" y="567337"/>
                </a:lnTo>
                <a:lnTo>
                  <a:pt x="1802359" y="569305"/>
                </a:lnTo>
                <a:lnTo>
                  <a:pt x="1804697" y="571261"/>
                </a:lnTo>
                <a:lnTo>
                  <a:pt x="1807022" y="573217"/>
                </a:lnTo>
                <a:lnTo>
                  <a:pt x="1809359" y="575148"/>
                </a:lnTo>
                <a:lnTo>
                  <a:pt x="1811684" y="577079"/>
                </a:lnTo>
                <a:lnTo>
                  <a:pt x="1814021" y="578986"/>
                </a:lnTo>
                <a:lnTo>
                  <a:pt x="1816346" y="580893"/>
                </a:lnTo>
                <a:lnTo>
                  <a:pt x="1818683" y="582775"/>
                </a:lnTo>
                <a:lnTo>
                  <a:pt x="1821008" y="584657"/>
                </a:lnTo>
                <a:lnTo>
                  <a:pt x="1823346" y="586515"/>
                </a:lnTo>
                <a:lnTo>
                  <a:pt x="1825683" y="588372"/>
                </a:lnTo>
                <a:lnTo>
                  <a:pt x="1828008" y="590205"/>
                </a:lnTo>
                <a:lnTo>
                  <a:pt x="1830345" y="592038"/>
                </a:lnTo>
                <a:lnTo>
                  <a:pt x="1832670" y="593846"/>
                </a:lnTo>
                <a:lnTo>
                  <a:pt x="1835007" y="595654"/>
                </a:lnTo>
                <a:lnTo>
                  <a:pt x="1837332" y="597438"/>
                </a:lnTo>
                <a:lnTo>
                  <a:pt x="1839669" y="599222"/>
                </a:lnTo>
                <a:lnTo>
                  <a:pt x="1841994" y="600981"/>
                </a:lnTo>
                <a:lnTo>
                  <a:pt x="1844332" y="602728"/>
                </a:lnTo>
                <a:lnTo>
                  <a:pt x="1846657" y="604475"/>
                </a:lnTo>
                <a:lnTo>
                  <a:pt x="1848994" y="606197"/>
                </a:lnTo>
                <a:lnTo>
                  <a:pt x="1851331" y="607919"/>
                </a:lnTo>
                <a:lnTo>
                  <a:pt x="1853656" y="609617"/>
                </a:lnTo>
                <a:lnTo>
                  <a:pt x="1855993" y="611314"/>
                </a:lnTo>
                <a:lnTo>
                  <a:pt x="1858318" y="612987"/>
                </a:lnTo>
                <a:lnTo>
                  <a:pt x="1860656" y="614648"/>
                </a:lnTo>
                <a:lnTo>
                  <a:pt x="1862981" y="616308"/>
                </a:lnTo>
                <a:lnTo>
                  <a:pt x="1865318" y="617944"/>
                </a:lnTo>
                <a:lnTo>
                  <a:pt x="1867643" y="619581"/>
                </a:lnTo>
                <a:lnTo>
                  <a:pt x="1869980" y="621192"/>
                </a:lnTo>
                <a:lnTo>
                  <a:pt x="1872305" y="622791"/>
                </a:lnTo>
                <a:lnTo>
                  <a:pt x="1874642" y="624390"/>
                </a:lnTo>
                <a:lnTo>
                  <a:pt x="1876979" y="625965"/>
                </a:lnTo>
                <a:lnTo>
                  <a:pt x="1879304" y="627540"/>
                </a:lnTo>
                <a:lnTo>
                  <a:pt x="1881642" y="629090"/>
                </a:lnTo>
                <a:lnTo>
                  <a:pt x="1883967" y="630640"/>
                </a:lnTo>
                <a:lnTo>
                  <a:pt x="1886304" y="632165"/>
                </a:lnTo>
                <a:lnTo>
                  <a:pt x="1888629" y="633690"/>
                </a:lnTo>
                <a:lnTo>
                  <a:pt x="1890966" y="635191"/>
                </a:lnTo>
                <a:lnTo>
                  <a:pt x="1893291" y="636692"/>
                </a:lnTo>
                <a:lnTo>
                  <a:pt x="1895628" y="638168"/>
                </a:lnTo>
                <a:lnTo>
                  <a:pt x="1897953" y="639644"/>
                </a:lnTo>
                <a:lnTo>
                  <a:pt x="1900291" y="641096"/>
                </a:lnTo>
                <a:lnTo>
                  <a:pt x="1902628" y="642547"/>
                </a:lnTo>
                <a:lnTo>
                  <a:pt x="1904953" y="643987"/>
                </a:lnTo>
                <a:lnTo>
                  <a:pt x="1907290" y="645401"/>
                </a:lnTo>
                <a:lnTo>
                  <a:pt x="1909615" y="646816"/>
                </a:lnTo>
                <a:lnTo>
                  <a:pt x="1911952" y="648218"/>
                </a:lnTo>
                <a:lnTo>
                  <a:pt x="1914277" y="649608"/>
                </a:lnTo>
                <a:lnTo>
                  <a:pt x="1916614" y="650986"/>
                </a:lnTo>
                <a:lnTo>
                  <a:pt x="1918939" y="652352"/>
                </a:lnTo>
                <a:lnTo>
                  <a:pt x="1921277" y="653692"/>
                </a:lnTo>
                <a:lnTo>
                  <a:pt x="1923602" y="655045"/>
                </a:lnTo>
                <a:lnTo>
                  <a:pt x="1925939" y="656374"/>
                </a:lnTo>
                <a:lnTo>
                  <a:pt x="1928264" y="657690"/>
                </a:lnTo>
                <a:lnTo>
                  <a:pt x="1930601" y="658994"/>
                </a:lnTo>
                <a:lnTo>
                  <a:pt x="1932938" y="660286"/>
                </a:lnTo>
                <a:lnTo>
                  <a:pt x="1935263" y="661578"/>
                </a:lnTo>
                <a:lnTo>
                  <a:pt x="1937601" y="662844"/>
                </a:lnTo>
                <a:lnTo>
                  <a:pt x="1939926" y="664112"/>
                </a:lnTo>
                <a:lnTo>
                  <a:pt x="1942263" y="665354"/>
                </a:lnTo>
                <a:lnTo>
                  <a:pt x="1944588" y="666596"/>
                </a:lnTo>
                <a:lnTo>
                  <a:pt x="1946925" y="667827"/>
                </a:lnTo>
                <a:lnTo>
                  <a:pt x="1949250" y="669032"/>
                </a:lnTo>
                <a:lnTo>
                  <a:pt x="1951587" y="670238"/>
                </a:lnTo>
                <a:lnTo>
                  <a:pt x="1953912" y="671443"/>
                </a:lnTo>
                <a:lnTo>
                  <a:pt x="1956250" y="672624"/>
                </a:lnTo>
                <a:lnTo>
                  <a:pt x="1958587" y="673793"/>
                </a:lnTo>
                <a:lnTo>
                  <a:pt x="1960912" y="674949"/>
                </a:lnTo>
                <a:lnTo>
                  <a:pt x="1963249" y="676105"/>
                </a:lnTo>
                <a:lnTo>
                  <a:pt x="1965574" y="677249"/>
                </a:lnTo>
                <a:lnTo>
                  <a:pt x="1967911" y="678369"/>
                </a:lnTo>
                <a:lnTo>
                  <a:pt x="1970236" y="679488"/>
                </a:lnTo>
                <a:lnTo>
                  <a:pt x="1972573" y="680595"/>
                </a:lnTo>
                <a:lnTo>
                  <a:pt x="1974898" y="681690"/>
                </a:lnTo>
                <a:lnTo>
                  <a:pt x="1977236" y="682785"/>
                </a:lnTo>
                <a:lnTo>
                  <a:pt x="1979561" y="683855"/>
                </a:lnTo>
                <a:lnTo>
                  <a:pt x="1981898" y="684926"/>
                </a:lnTo>
                <a:lnTo>
                  <a:pt x="1984235" y="685971"/>
                </a:lnTo>
                <a:lnTo>
                  <a:pt x="1986560" y="687017"/>
                </a:lnTo>
                <a:lnTo>
                  <a:pt x="1988897" y="688062"/>
                </a:lnTo>
                <a:lnTo>
                  <a:pt x="1991222" y="689083"/>
                </a:lnTo>
                <a:lnTo>
                  <a:pt x="1993560" y="690092"/>
                </a:lnTo>
                <a:lnTo>
                  <a:pt x="1995885" y="691101"/>
                </a:lnTo>
                <a:lnTo>
                  <a:pt x="1998222" y="692097"/>
                </a:lnTo>
                <a:lnTo>
                  <a:pt x="2000547" y="693081"/>
                </a:lnTo>
                <a:lnTo>
                  <a:pt x="2002884" y="694053"/>
                </a:lnTo>
                <a:lnTo>
                  <a:pt x="2005209" y="695013"/>
                </a:lnTo>
                <a:lnTo>
                  <a:pt x="2007546" y="695972"/>
                </a:lnTo>
                <a:lnTo>
                  <a:pt x="2009883" y="696907"/>
                </a:lnTo>
                <a:lnTo>
                  <a:pt x="2012208" y="697842"/>
                </a:lnTo>
                <a:lnTo>
                  <a:pt x="2014546" y="698777"/>
                </a:lnTo>
                <a:lnTo>
                  <a:pt x="2016871" y="699687"/>
                </a:lnTo>
                <a:lnTo>
                  <a:pt x="2019208" y="700597"/>
                </a:lnTo>
                <a:lnTo>
                  <a:pt x="2021533" y="701495"/>
                </a:lnTo>
                <a:lnTo>
                  <a:pt x="2023870" y="702381"/>
                </a:lnTo>
                <a:lnTo>
                  <a:pt x="2026195" y="703255"/>
                </a:lnTo>
                <a:lnTo>
                  <a:pt x="2028532" y="704128"/>
                </a:lnTo>
                <a:lnTo>
                  <a:pt x="2030857" y="704989"/>
                </a:lnTo>
                <a:lnTo>
                  <a:pt x="2033195" y="705838"/>
                </a:lnTo>
                <a:lnTo>
                  <a:pt x="2035520" y="706674"/>
                </a:lnTo>
                <a:lnTo>
                  <a:pt x="2037857" y="707511"/>
                </a:lnTo>
                <a:lnTo>
                  <a:pt x="2040194" y="708335"/>
                </a:lnTo>
                <a:lnTo>
                  <a:pt x="2042519" y="709147"/>
                </a:lnTo>
                <a:lnTo>
                  <a:pt x="2044856" y="709946"/>
                </a:lnTo>
                <a:lnTo>
                  <a:pt x="2047181" y="710746"/>
                </a:lnTo>
                <a:lnTo>
                  <a:pt x="2049518" y="711533"/>
                </a:lnTo>
                <a:lnTo>
                  <a:pt x="2051843" y="712321"/>
                </a:lnTo>
                <a:lnTo>
                  <a:pt x="2054181" y="713083"/>
                </a:lnTo>
                <a:lnTo>
                  <a:pt x="2056506" y="713846"/>
                </a:lnTo>
                <a:lnTo>
                  <a:pt x="2058843" y="714596"/>
                </a:lnTo>
                <a:lnTo>
                  <a:pt x="2061168" y="715347"/>
                </a:lnTo>
                <a:lnTo>
                  <a:pt x="2063505" y="716085"/>
                </a:lnTo>
                <a:lnTo>
                  <a:pt x="2065842" y="716811"/>
                </a:lnTo>
                <a:lnTo>
                  <a:pt x="2068167" y="717536"/>
                </a:lnTo>
                <a:lnTo>
                  <a:pt x="2070505" y="718250"/>
                </a:lnTo>
                <a:lnTo>
                  <a:pt x="2072829" y="718951"/>
                </a:lnTo>
                <a:lnTo>
                  <a:pt x="2075167" y="719640"/>
                </a:lnTo>
                <a:lnTo>
                  <a:pt x="2077492" y="720329"/>
                </a:lnTo>
                <a:lnTo>
                  <a:pt x="2079829" y="721018"/>
                </a:lnTo>
                <a:lnTo>
                  <a:pt x="2082154" y="721682"/>
                </a:lnTo>
                <a:lnTo>
                  <a:pt x="2084491" y="722346"/>
                </a:lnTo>
                <a:lnTo>
                  <a:pt x="2086816" y="723011"/>
                </a:lnTo>
                <a:lnTo>
                  <a:pt x="2089153" y="723650"/>
                </a:lnTo>
                <a:lnTo>
                  <a:pt x="2091491" y="724302"/>
                </a:lnTo>
                <a:lnTo>
                  <a:pt x="2093816" y="724930"/>
                </a:lnTo>
                <a:lnTo>
                  <a:pt x="2096153" y="725557"/>
                </a:lnTo>
                <a:lnTo>
                  <a:pt x="2098478" y="726172"/>
                </a:lnTo>
                <a:lnTo>
                  <a:pt x="2100815" y="726787"/>
                </a:lnTo>
                <a:lnTo>
                  <a:pt x="2103140" y="727390"/>
                </a:lnTo>
                <a:lnTo>
                  <a:pt x="2105477" y="727993"/>
                </a:lnTo>
                <a:lnTo>
                  <a:pt x="2107802" y="728583"/>
                </a:lnTo>
                <a:lnTo>
                  <a:pt x="2110140" y="729161"/>
                </a:lnTo>
                <a:lnTo>
                  <a:pt x="2112465" y="729739"/>
                </a:lnTo>
                <a:lnTo>
                  <a:pt x="2114802" y="730305"/>
                </a:lnTo>
                <a:lnTo>
                  <a:pt x="2117139" y="730871"/>
                </a:lnTo>
                <a:lnTo>
                  <a:pt x="2119464" y="731425"/>
                </a:lnTo>
                <a:lnTo>
                  <a:pt x="2121801" y="731978"/>
                </a:lnTo>
                <a:lnTo>
                  <a:pt x="2124126" y="732519"/>
                </a:lnTo>
                <a:lnTo>
                  <a:pt x="2126464" y="733048"/>
                </a:lnTo>
                <a:lnTo>
                  <a:pt x="2128788" y="733577"/>
                </a:lnTo>
                <a:lnTo>
                  <a:pt x="2131126" y="734106"/>
                </a:lnTo>
                <a:lnTo>
                  <a:pt x="2133451" y="734611"/>
                </a:lnTo>
                <a:lnTo>
                  <a:pt x="2135788" y="735127"/>
                </a:lnTo>
                <a:lnTo>
                  <a:pt x="2138113" y="735632"/>
                </a:lnTo>
                <a:lnTo>
                  <a:pt x="2140450" y="736124"/>
                </a:lnTo>
                <a:lnTo>
                  <a:pt x="2142775" y="736616"/>
                </a:lnTo>
                <a:lnTo>
                  <a:pt x="2145112" y="737096"/>
                </a:lnTo>
                <a:lnTo>
                  <a:pt x="2147450" y="737575"/>
                </a:lnTo>
                <a:lnTo>
                  <a:pt x="2149775" y="738043"/>
                </a:lnTo>
                <a:lnTo>
                  <a:pt x="2152112" y="738510"/>
                </a:lnTo>
                <a:lnTo>
                  <a:pt x="2154437" y="738965"/>
                </a:lnTo>
                <a:lnTo>
                  <a:pt x="2156774" y="739420"/>
                </a:lnTo>
                <a:lnTo>
                  <a:pt x="2159099" y="739876"/>
                </a:lnTo>
                <a:lnTo>
                  <a:pt x="2161436" y="740319"/>
                </a:lnTo>
                <a:lnTo>
                  <a:pt x="2163761" y="740749"/>
                </a:lnTo>
                <a:lnTo>
                  <a:pt x="2166099" y="741180"/>
                </a:lnTo>
                <a:lnTo>
                  <a:pt x="2168423" y="741598"/>
                </a:lnTo>
                <a:lnTo>
                  <a:pt x="2170761" y="742028"/>
                </a:lnTo>
                <a:lnTo>
                  <a:pt x="2173098" y="742434"/>
                </a:lnTo>
                <a:lnTo>
                  <a:pt x="2175423" y="742840"/>
                </a:lnTo>
                <a:lnTo>
                  <a:pt x="2177760" y="743246"/>
                </a:lnTo>
                <a:lnTo>
                  <a:pt x="2180085" y="743640"/>
                </a:lnTo>
                <a:lnTo>
                  <a:pt x="2182423" y="744033"/>
                </a:lnTo>
                <a:lnTo>
                  <a:pt x="2184747" y="744427"/>
                </a:lnTo>
                <a:lnTo>
                  <a:pt x="2187085" y="744808"/>
                </a:lnTo>
                <a:lnTo>
                  <a:pt x="2189410" y="745178"/>
                </a:lnTo>
                <a:lnTo>
                  <a:pt x="2191747" y="745559"/>
                </a:lnTo>
                <a:lnTo>
                  <a:pt x="2194072" y="745916"/>
                </a:lnTo>
                <a:lnTo>
                  <a:pt x="2196409" y="746285"/>
                </a:lnTo>
                <a:lnTo>
                  <a:pt x="2198746" y="746641"/>
                </a:lnTo>
                <a:lnTo>
                  <a:pt x="2201071" y="746986"/>
                </a:lnTo>
                <a:lnTo>
                  <a:pt x="2203409" y="747343"/>
                </a:lnTo>
                <a:lnTo>
                  <a:pt x="2205734" y="747675"/>
                </a:lnTo>
                <a:lnTo>
                  <a:pt x="2208071" y="748019"/>
                </a:lnTo>
                <a:lnTo>
                  <a:pt x="2210396" y="748351"/>
                </a:lnTo>
                <a:lnTo>
                  <a:pt x="2212733" y="748683"/>
                </a:lnTo>
                <a:lnTo>
                  <a:pt x="2215058" y="749003"/>
                </a:lnTo>
                <a:lnTo>
                  <a:pt x="2217395" y="749323"/>
                </a:lnTo>
                <a:lnTo>
                  <a:pt x="2219720" y="749631"/>
                </a:lnTo>
                <a:lnTo>
                  <a:pt x="2222058" y="749951"/>
                </a:lnTo>
                <a:lnTo>
                  <a:pt x="2224395" y="750246"/>
                </a:lnTo>
                <a:lnTo>
                  <a:pt x="2226720" y="750553"/>
                </a:lnTo>
                <a:lnTo>
                  <a:pt x="2229057" y="750849"/>
                </a:lnTo>
                <a:lnTo>
                  <a:pt x="2231382" y="751144"/>
                </a:lnTo>
                <a:lnTo>
                  <a:pt x="2233719" y="751427"/>
                </a:lnTo>
                <a:lnTo>
                  <a:pt x="2236044" y="751722"/>
                </a:lnTo>
                <a:lnTo>
                  <a:pt x="2238381" y="751993"/>
                </a:lnTo>
                <a:lnTo>
                  <a:pt x="2240706" y="752276"/>
                </a:lnTo>
                <a:lnTo>
                  <a:pt x="2243044" y="752546"/>
                </a:lnTo>
                <a:lnTo>
                  <a:pt x="2245369" y="752817"/>
                </a:lnTo>
                <a:lnTo>
                  <a:pt x="2247706" y="753075"/>
                </a:lnTo>
                <a:lnTo>
                  <a:pt x="2250031" y="753346"/>
                </a:lnTo>
                <a:lnTo>
                  <a:pt x="2252368" y="753604"/>
                </a:lnTo>
                <a:lnTo>
                  <a:pt x="2254705" y="753850"/>
                </a:lnTo>
                <a:lnTo>
                  <a:pt x="2257030" y="754096"/>
                </a:lnTo>
                <a:lnTo>
                  <a:pt x="2259368" y="754354"/>
                </a:lnTo>
                <a:lnTo>
                  <a:pt x="2261692" y="754588"/>
                </a:lnTo>
                <a:lnTo>
                  <a:pt x="2264030" y="754834"/>
                </a:lnTo>
                <a:lnTo>
                  <a:pt x="2266355" y="755068"/>
                </a:lnTo>
                <a:lnTo>
                  <a:pt x="2268692" y="755302"/>
                </a:lnTo>
                <a:lnTo>
                  <a:pt x="2271017" y="755523"/>
                </a:lnTo>
                <a:lnTo>
                  <a:pt x="2273354" y="755757"/>
                </a:lnTo>
                <a:lnTo>
                  <a:pt x="2275679" y="755978"/>
                </a:lnTo>
                <a:lnTo>
                  <a:pt x="2278016" y="756187"/>
                </a:lnTo>
                <a:lnTo>
                  <a:pt x="2280354" y="756409"/>
                </a:lnTo>
                <a:lnTo>
                  <a:pt x="2282679" y="756618"/>
                </a:lnTo>
                <a:lnTo>
                  <a:pt x="2285016" y="756827"/>
                </a:lnTo>
                <a:lnTo>
                  <a:pt x="2287341" y="757036"/>
                </a:lnTo>
                <a:lnTo>
                  <a:pt x="2289678" y="757233"/>
                </a:lnTo>
                <a:lnTo>
                  <a:pt x="2292003" y="757430"/>
                </a:lnTo>
                <a:lnTo>
                  <a:pt x="2294340" y="757627"/>
                </a:lnTo>
                <a:lnTo>
                  <a:pt x="2296665" y="757823"/>
                </a:lnTo>
                <a:lnTo>
                  <a:pt x="2299003" y="758008"/>
                </a:lnTo>
                <a:lnTo>
                  <a:pt x="2301327" y="758205"/>
                </a:lnTo>
                <a:lnTo>
                  <a:pt x="2303665" y="758389"/>
                </a:lnTo>
                <a:lnTo>
                  <a:pt x="2306002" y="758561"/>
                </a:lnTo>
                <a:lnTo>
                  <a:pt x="2308327" y="758746"/>
                </a:lnTo>
                <a:lnTo>
                  <a:pt x="2310664" y="758918"/>
                </a:lnTo>
                <a:lnTo>
                  <a:pt x="2312989" y="759090"/>
                </a:lnTo>
                <a:lnTo>
                  <a:pt x="2315327" y="759263"/>
                </a:lnTo>
                <a:lnTo>
                  <a:pt x="2317651" y="759435"/>
                </a:lnTo>
                <a:lnTo>
                  <a:pt x="2319989" y="759595"/>
                </a:lnTo>
                <a:lnTo>
                  <a:pt x="2322314" y="759767"/>
                </a:lnTo>
                <a:lnTo>
                  <a:pt x="2324651" y="759927"/>
                </a:lnTo>
                <a:lnTo>
                  <a:pt x="2326976" y="760075"/>
                </a:lnTo>
                <a:lnTo>
                  <a:pt x="2329313" y="760234"/>
                </a:lnTo>
              </a:path>
            </a:pathLst>
          </a:custGeom>
          <a:noFill/>
          <a:ln w="14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AD2D870-3306-C04D-EE9E-95A99C8B9C86}"/>
              </a:ext>
            </a:extLst>
          </p:cNvPr>
          <p:cNvSpPr/>
          <p:nvPr/>
        </p:nvSpPr>
        <p:spPr>
          <a:xfrm>
            <a:off x="5057894" y="3342760"/>
            <a:ext cx="2329312" cy="1541631"/>
          </a:xfrm>
          <a:custGeom>
            <a:avLst/>
            <a:gdLst>
              <a:gd name="connsiteX0" fmla="*/ 0 w 2329312"/>
              <a:gd name="connsiteY0" fmla="*/ 1541631 h 1541631"/>
              <a:gd name="connsiteX1" fmla="*/ 2331 w 2329312"/>
              <a:gd name="connsiteY1" fmla="*/ 1541631 h 1541631"/>
              <a:gd name="connsiteX2" fmla="*/ 4663 w 2329312"/>
              <a:gd name="connsiteY2" fmla="*/ 1541631 h 1541631"/>
              <a:gd name="connsiteX3" fmla="*/ 6995 w 2329312"/>
              <a:gd name="connsiteY3" fmla="*/ 1541631 h 1541631"/>
              <a:gd name="connsiteX4" fmla="*/ 9326 w 2329312"/>
              <a:gd name="connsiteY4" fmla="*/ 1541631 h 1541631"/>
              <a:gd name="connsiteX5" fmla="*/ 11658 w 2329312"/>
              <a:gd name="connsiteY5" fmla="*/ 1541631 h 1541631"/>
              <a:gd name="connsiteX6" fmla="*/ 13989 w 2329312"/>
              <a:gd name="connsiteY6" fmla="*/ 1541631 h 1541631"/>
              <a:gd name="connsiteX7" fmla="*/ 16321 w 2329312"/>
              <a:gd name="connsiteY7" fmla="*/ 1541631 h 1541631"/>
              <a:gd name="connsiteX8" fmla="*/ 18653 w 2329312"/>
              <a:gd name="connsiteY8" fmla="*/ 1541631 h 1541631"/>
              <a:gd name="connsiteX9" fmla="*/ 20985 w 2329312"/>
              <a:gd name="connsiteY9" fmla="*/ 1541631 h 1541631"/>
              <a:gd name="connsiteX10" fmla="*/ 23316 w 2329312"/>
              <a:gd name="connsiteY10" fmla="*/ 1541631 h 1541631"/>
              <a:gd name="connsiteX11" fmla="*/ 25647 w 2329312"/>
              <a:gd name="connsiteY11" fmla="*/ 1541631 h 1541631"/>
              <a:gd name="connsiteX12" fmla="*/ 27979 w 2329312"/>
              <a:gd name="connsiteY12" fmla="*/ 1541631 h 1541631"/>
              <a:gd name="connsiteX13" fmla="*/ 30311 w 2329312"/>
              <a:gd name="connsiteY13" fmla="*/ 1541631 h 1541631"/>
              <a:gd name="connsiteX14" fmla="*/ 32643 w 2329312"/>
              <a:gd name="connsiteY14" fmla="*/ 1541631 h 1541631"/>
              <a:gd name="connsiteX15" fmla="*/ 34974 w 2329312"/>
              <a:gd name="connsiteY15" fmla="*/ 1541631 h 1541631"/>
              <a:gd name="connsiteX16" fmla="*/ 37306 w 2329312"/>
              <a:gd name="connsiteY16" fmla="*/ 1541631 h 1541631"/>
              <a:gd name="connsiteX17" fmla="*/ 39637 w 2329312"/>
              <a:gd name="connsiteY17" fmla="*/ 1541631 h 1541631"/>
              <a:gd name="connsiteX18" fmla="*/ 41969 w 2329312"/>
              <a:gd name="connsiteY18" fmla="*/ 1541631 h 1541631"/>
              <a:gd name="connsiteX19" fmla="*/ 44301 w 2329312"/>
              <a:gd name="connsiteY19" fmla="*/ 1541631 h 1541631"/>
              <a:gd name="connsiteX20" fmla="*/ 46632 w 2329312"/>
              <a:gd name="connsiteY20" fmla="*/ 1541631 h 1541631"/>
              <a:gd name="connsiteX21" fmla="*/ 48964 w 2329312"/>
              <a:gd name="connsiteY21" fmla="*/ 1541631 h 1541631"/>
              <a:gd name="connsiteX22" fmla="*/ 51295 w 2329312"/>
              <a:gd name="connsiteY22" fmla="*/ 1541631 h 1541631"/>
              <a:gd name="connsiteX23" fmla="*/ 53628 w 2329312"/>
              <a:gd name="connsiteY23" fmla="*/ 1541631 h 1541631"/>
              <a:gd name="connsiteX24" fmla="*/ 55959 w 2329312"/>
              <a:gd name="connsiteY24" fmla="*/ 1541631 h 1541631"/>
              <a:gd name="connsiteX25" fmla="*/ 58291 w 2329312"/>
              <a:gd name="connsiteY25" fmla="*/ 1541631 h 1541631"/>
              <a:gd name="connsiteX26" fmla="*/ 60622 w 2329312"/>
              <a:gd name="connsiteY26" fmla="*/ 1541631 h 1541631"/>
              <a:gd name="connsiteX27" fmla="*/ 62953 w 2329312"/>
              <a:gd name="connsiteY27" fmla="*/ 1541631 h 1541631"/>
              <a:gd name="connsiteX28" fmla="*/ 65286 w 2329312"/>
              <a:gd name="connsiteY28" fmla="*/ 1541631 h 1541631"/>
              <a:gd name="connsiteX29" fmla="*/ 67617 w 2329312"/>
              <a:gd name="connsiteY29" fmla="*/ 1541631 h 1541631"/>
              <a:gd name="connsiteX30" fmla="*/ 69949 w 2329312"/>
              <a:gd name="connsiteY30" fmla="*/ 1541631 h 1541631"/>
              <a:gd name="connsiteX31" fmla="*/ 72280 w 2329312"/>
              <a:gd name="connsiteY31" fmla="*/ 1541631 h 1541631"/>
              <a:gd name="connsiteX32" fmla="*/ 74613 w 2329312"/>
              <a:gd name="connsiteY32" fmla="*/ 1541631 h 1541631"/>
              <a:gd name="connsiteX33" fmla="*/ 76944 w 2329312"/>
              <a:gd name="connsiteY33" fmla="*/ 1541631 h 1541631"/>
              <a:gd name="connsiteX34" fmla="*/ 79275 w 2329312"/>
              <a:gd name="connsiteY34" fmla="*/ 1541631 h 1541631"/>
              <a:gd name="connsiteX35" fmla="*/ 81607 w 2329312"/>
              <a:gd name="connsiteY35" fmla="*/ 1541631 h 1541631"/>
              <a:gd name="connsiteX36" fmla="*/ 83938 w 2329312"/>
              <a:gd name="connsiteY36" fmla="*/ 1541631 h 1541631"/>
              <a:gd name="connsiteX37" fmla="*/ 86271 w 2329312"/>
              <a:gd name="connsiteY37" fmla="*/ 1541631 h 1541631"/>
              <a:gd name="connsiteX38" fmla="*/ 88602 w 2329312"/>
              <a:gd name="connsiteY38" fmla="*/ 1541631 h 1541631"/>
              <a:gd name="connsiteX39" fmla="*/ 90934 w 2329312"/>
              <a:gd name="connsiteY39" fmla="*/ 1541631 h 1541631"/>
              <a:gd name="connsiteX40" fmla="*/ 93265 w 2329312"/>
              <a:gd name="connsiteY40" fmla="*/ 1541631 h 1541631"/>
              <a:gd name="connsiteX41" fmla="*/ 95596 w 2329312"/>
              <a:gd name="connsiteY41" fmla="*/ 1541631 h 1541631"/>
              <a:gd name="connsiteX42" fmla="*/ 97929 w 2329312"/>
              <a:gd name="connsiteY42" fmla="*/ 1541631 h 1541631"/>
              <a:gd name="connsiteX43" fmla="*/ 100260 w 2329312"/>
              <a:gd name="connsiteY43" fmla="*/ 1541631 h 1541631"/>
              <a:gd name="connsiteX44" fmla="*/ 102592 w 2329312"/>
              <a:gd name="connsiteY44" fmla="*/ 1541631 h 1541631"/>
              <a:gd name="connsiteX45" fmla="*/ 104923 w 2329312"/>
              <a:gd name="connsiteY45" fmla="*/ 1541631 h 1541631"/>
              <a:gd name="connsiteX46" fmla="*/ 107256 w 2329312"/>
              <a:gd name="connsiteY46" fmla="*/ 1541631 h 1541631"/>
              <a:gd name="connsiteX47" fmla="*/ 109587 w 2329312"/>
              <a:gd name="connsiteY47" fmla="*/ 1541631 h 1541631"/>
              <a:gd name="connsiteX48" fmla="*/ 111919 w 2329312"/>
              <a:gd name="connsiteY48" fmla="*/ 1541631 h 1541631"/>
              <a:gd name="connsiteX49" fmla="*/ 114250 w 2329312"/>
              <a:gd name="connsiteY49" fmla="*/ 1541631 h 1541631"/>
              <a:gd name="connsiteX50" fmla="*/ 116581 w 2329312"/>
              <a:gd name="connsiteY50" fmla="*/ 1541631 h 1541631"/>
              <a:gd name="connsiteX51" fmla="*/ 118914 w 2329312"/>
              <a:gd name="connsiteY51" fmla="*/ 1541631 h 1541631"/>
              <a:gd name="connsiteX52" fmla="*/ 121245 w 2329312"/>
              <a:gd name="connsiteY52" fmla="*/ 1541631 h 1541631"/>
              <a:gd name="connsiteX53" fmla="*/ 123577 w 2329312"/>
              <a:gd name="connsiteY53" fmla="*/ 1541631 h 1541631"/>
              <a:gd name="connsiteX54" fmla="*/ 125908 w 2329312"/>
              <a:gd name="connsiteY54" fmla="*/ 1541631 h 1541631"/>
              <a:gd name="connsiteX55" fmla="*/ 128241 w 2329312"/>
              <a:gd name="connsiteY55" fmla="*/ 1541631 h 1541631"/>
              <a:gd name="connsiteX56" fmla="*/ 130572 w 2329312"/>
              <a:gd name="connsiteY56" fmla="*/ 1541631 h 1541631"/>
              <a:gd name="connsiteX57" fmla="*/ 132903 w 2329312"/>
              <a:gd name="connsiteY57" fmla="*/ 1541631 h 1541631"/>
              <a:gd name="connsiteX58" fmla="*/ 135235 w 2329312"/>
              <a:gd name="connsiteY58" fmla="*/ 1541631 h 1541631"/>
              <a:gd name="connsiteX59" fmla="*/ 137566 w 2329312"/>
              <a:gd name="connsiteY59" fmla="*/ 1541631 h 1541631"/>
              <a:gd name="connsiteX60" fmla="*/ 139899 w 2329312"/>
              <a:gd name="connsiteY60" fmla="*/ 1541631 h 1541631"/>
              <a:gd name="connsiteX61" fmla="*/ 142230 w 2329312"/>
              <a:gd name="connsiteY61" fmla="*/ 1541631 h 1541631"/>
              <a:gd name="connsiteX62" fmla="*/ 144562 w 2329312"/>
              <a:gd name="connsiteY62" fmla="*/ 1541631 h 1541631"/>
              <a:gd name="connsiteX63" fmla="*/ 146893 w 2329312"/>
              <a:gd name="connsiteY63" fmla="*/ 1541631 h 1541631"/>
              <a:gd name="connsiteX64" fmla="*/ 149225 w 2329312"/>
              <a:gd name="connsiteY64" fmla="*/ 1541631 h 1541631"/>
              <a:gd name="connsiteX65" fmla="*/ 151557 w 2329312"/>
              <a:gd name="connsiteY65" fmla="*/ 1541631 h 1541631"/>
              <a:gd name="connsiteX66" fmla="*/ 153888 w 2329312"/>
              <a:gd name="connsiteY66" fmla="*/ 1541631 h 1541631"/>
              <a:gd name="connsiteX67" fmla="*/ 156220 w 2329312"/>
              <a:gd name="connsiteY67" fmla="*/ 1541631 h 1541631"/>
              <a:gd name="connsiteX68" fmla="*/ 158551 w 2329312"/>
              <a:gd name="connsiteY68" fmla="*/ 1541631 h 1541631"/>
              <a:gd name="connsiteX69" fmla="*/ 160883 w 2329312"/>
              <a:gd name="connsiteY69" fmla="*/ 1541631 h 1541631"/>
              <a:gd name="connsiteX70" fmla="*/ 163215 w 2329312"/>
              <a:gd name="connsiteY70" fmla="*/ 1541631 h 1541631"/>
              <a:gd name="connsiteX71" fmla="*/ 165547 w 2329312"/>
              <a:gd name="connsiteY71" fmla="*/ 1541631 h 1541631"/>
              <a:gd name="connsiteX72" fmla="*/ 167878 w 2329312"/>
              <a:gd name="connsiteY72" fmla="*/ 1541631 h 1541631"/>
              <a:gd name="connsiteX73" fmla="*/ 170209 w 2329312"/>
              <a:gd name="connsiteY73" fmla="*/ 1541631 h 1541631"/>
              <a:gd name="connsiteX74" fmla="*/ 172541 w 2329312"/>
              <a:gd name="connsiteY74" fmla="*/ 1541631 h 1541631"/>
              <a:gd name="connsiteX75" fmla="*/ 174873 w 2329312"/>
              <a:gd name="connsiteY75" fmla="*/ 1541631 h 1541631"/>
              <a:gd name="connsiteX76" fmla="*/ 177205 w 2329312"/>
              <a:gd name="connsiteY76" fmla="*/ 1541631 h 1541631"/>
              <a:gd name="connsiteX77" fmla="*/ 179536 w 2329312"/>
              <a:gd name="connsiteY77" fmla="*/ 1541631 h 1541631"/>
              <a:gd name="connsiteX78" fmla="*/ 181868 w 2329312"/>
              <a:gd name="connsiteY78" fmla="*/ 1541631 h 1541631"/>
              <a:gd name="connsiteX79" fmla="*/ 184199 w 2329312"/>
              <a:gd name="connsiteY79" fmla="*/ 1541631 h 1541631"/>
              <a:gd name="connsiteX80" fmla="*/ 186531 w 2329312"/>
              <a:gd name="connsiteY80" fmla="*/ 1541631 h 1541631"/>
              <a:gd name="connsiteX81" fmla="*/ 188863 w 2329312"/>
              <a:gd name="connsiteY81" fmla="*/ 1541631 h 1541631"/>
              <a:gd name="connsiteX82" fmla="*/ 191194 w 2329312"/>
              <a:gd name="connsiteY82" fmla="*/ 1541631 h 1541631"/>
              <a:gd name="connsiteX83" fmla="*/ 193526 w 2329312"/>
              <a:gd name="connsiteY83" fmla="*/ 1541631 h 1541631"/>
              <a:gd name="connsiteX84" fmla="*/ 195857 w 2329312"/>
              <a:gd name="connsiteY84" fmla="*/ 1541631 h 1541631"/>
              <a:gd name="connsiteX85" fmla="*/ 198190 w 2329312"/>
              <a:gd name="connsiteY85" fmla="*/ 1541631 h 1541631"/>
              <a:gd name="connsiteX86" fmla="*/ 200521 w 2329312"/>
              <a:gd name="connsiteY86" fmla="*/ 1541631 h 1541631"/>
              <a:gd name="connsiteX87" fmla="*/ 202853 w 2329312"/>
              <a:gd name="connsiteY87" fmla="*/ 1541631 h 1541631"/>
              <a:gd name="connsiteX88" fmla="*/ 205184 w 2329312"/>
              <a:gd name="connsiteY88" fmla="*/ 1541631 h 1541631"/>
              <a:gd name="connsiteX89" fmla="*/ 207515 w 2329312"/>
              <a:gd name="connsiteY89" fmla="*/ 1541631 h 1541631"/>
              <a:gd name="connsiteX90" fmla="*/ 209848 w 2329312"/>
              <a:gd name="connsiteY90" fmla="*/ 1541631 h 1541631"/>
              <a:gd name="connsiteX91" fmla="*/ 212179 w 2329312"/>
              <a:gd name="connsiteY91" fmla="*/ 1541631 h 1541631"/>
              <a:gd name="connsiteX92" fmla="*/ 214511 w 2329312"/>
              <a:gd name="connsiteY92" fmla="*/ 1541631 h 1541631"/>
              <a:gd name="connsiteX93" fmla="*/ 216842 w 2329312"/>
              <a:gd name="connsiteY93" fmla="*/ 1541631 h 1541631"/>
              <a:gd name="connsiteX94" fmla="*/ 219175 w 2329312"/>
              <a:gd name="connsiteY94" fmla="*/ 1541631 h 1541631"/>
              <a:gd name="connsiteX95" fmla="*/ 221506 w 2329312"/>
              <a:gd name="connsiteY95" fmla="*/ 1541631 h 1541631"/>
              <a:gd name="connsiteX96" fmla="*/ 223837 w 2329312"/>
              <a:gd name="connsiteY96" fmla="*/ 1541631 h 1541631"/>
              <a:gd name="connsiteX97" fmla="*/ 226169 w 2329312"/>
              <a:gd name="connsiteY97" fmla="*/ 1541631 h 1541631"/>
              <a:gd name="connsiteX98" fmla="*/ 228500 w 2329312"/>
              <a:gd name="connsiteY98" fmla="*/ 1541631 h 1541631"/>
              <a:gd name="connsiteX99" fmla="*/ 230833 w 2329312"/>
              <a:gd name="connsiteY99" fmla="*/ 1541631 h 1541631"/>
              <a:gd name="connsiteX100" fmla="*/ 233164 w 2329312"/>
              <a:gd name="connsiteY100" fmla="*/ 1541631 h 1541631"/>
              <a:gd name="connsiteX101" fmla="*/ 235496 w 2329312"/>
              <a:gd name="connsiteY101" fmla="*/ 1541631 h 1541631"/>
              <a:gd name="connsiteX102" fmla="*/ 237827 w 2329312"/>
              <a:gd name="connsiteY102" fmla="*/ 1541631 h 1541631"/>
              <a:gd name="connsiteX103" fmla="*/ 240158 w 2329312"/>
              <a:gd name="connsiteY103" fmla="*/ 1541631 h 1541631"/>
              <a:gd name="connsiteX104" fmla="*/ 242491 w 2329312"/>
              <a:gd name="connsiteY104" fmla="*/ 1541631 h 1541631"/>
              <a:gd name="connsiteX105" fmla="*/ 244822 w 2329312"/>
              <a:gd name="connsiteY105" fmla="*/ 1541631 h 1541631"/>
              <a:gd name="connsiteX106" fmla="*/ 247154 w 2329312"/>
              <a:gd name="connsiteY106" fmla="*/ 1541631 h 1541631"/>
              <a:gd name="connsiteX107" fmla="*/ 249485 w 2329312"/>
              <a:gd name="connsiteY107" fmla="*/ 1541631 h 1541631"/>
              <a:gd name="connsiteX108" fmla="*/ 251818 w 2329312"/>
              <a:gd name="connsiteY108" fmla="*/ 1541631 h 1541631"/>
              <a:gd name="connsiteX109" fmla="*/ 254149 w 2329312"/>
              <a:gd name="connsiteY109" fmla="*/ 1541631 h 1541631"/>
              <a:gd name="connsiteX110" fmla="*/ 256481 w 2329312"/>
              <a:gd name="connsiteY110" fmla="*/ 1541631 h 1541631"/>
              <a:gd name="connsiteX111" fmla="*/ 258812 w 2329312"/>
              <a:gd name="connsiteY111" fmla="*/ 1541631 h 1541631"/>
              <a:gd name="connsiteX112" fmla="*/ 261143 w 2329312"/>
              <a:gd name="connsiteY112" fmla="*/ 1541631 h 1541631"/>
              <a:gd name="connsiteX113" fmla="*/ 263476 w 2329312"/>
              <a:gd name="connsiteY113" fmla="*/ 1541631 h 1541631"/>
              <a:gd name="connsiteX114" fmla="*/ 265807 w 2329312"/>
              <a:gd name="connsiteY114" fmla="*/ 1541631 h 1541631"/>
              <a:gd name="connsiteX115" fmla="*/ 268139 w 2329312"/>
              <a:gd name="connsiteY115" fmla="*/ 1541631 h 1541631"/>
              <a:gd name="connsiteX116" fmla="*/ 270470 w 2329312"/>
              <a:gd name="connsiteY116" fmla="*/ 1541631 h 1541631"/>
              <a:gd name="connsiteX117" fmla="*/ 272803 w 2329312"/>
              <a:gd name="connsiteY117" fmla="*/ 1541631 h 1541631"/>
              <a:gd name="connsiteX118" fmla="*/ 275134 w 2329312"/>
              <a:gd name="connsiteY118" fmla="*/ 1541631 h 1541631"/>
              <a:gd name="connsiteX119" fmla="*/ 277465 w 2329312"/>
              <a:gd name="connsiteY119" fmla="*/ 1541631 h 1541631"/>
              <a:gd name="connsiteX120" fmla="*/ 279797 w 2329312"/>
              <a:gd name="connsiteY120" fmla="*/ 1541631 h 1541631"/>
              <a:gd name="connsiteX121" fmla="*/ 282128 w 2329312"/>
              <a:gd name="connsiteY121" fmla="*/ 1541631 h 1541631"/>
              <a:gd name="connsiteX122" fmla="*/ 284461 w 2329312"/>
              <a:gd name="connsiteY122" fmla="*/ 1541631 h 1541631"/>
              <a:gd name="connsiteX123" fmla="*/ 286792 w 2329312"/>
              <a:gd name="connsiteY123" fmla="*/ 1541631 h 1541631"/>
              <a:gd name="connsiteX124" fmla="*/ 289124 w 2329312"/>
              <a:gd name="connsiteY124" fmla="*/ 1541631 h 1541631"/>
              <a:gd name="connsiteX125" fmla="*/ 291455 w 2329312"/>
              <a:gd name="connsiteY125" fmla="*/ 1541631 h 1541631"/>
              <a:gd name="connsiteX126" fmla="*/ 293787 w 2329312"/>
              <a:gd name="connsiteY126" fmla="*/ 1541631 h 1541631"/>
              <a:gd name="connsiteX127" fmla="*/ 296119 w 2329312"/>
              <a:gd name="connsiteY127" fmla="*/ 1541631 h 1541631"/>
              <a:gd name="connsiteX128" fmla="*/ 298450 w 2329312"/>
              <a:gd name="connsiteY128" fmla="*/ 1541631 h 1541631"/>
              <a:gd name="connsiteX129" fmla="*/ 300782 w 2329312"/>
              <a:gd name="connsiteY129" fmla="*/ 1541631 h 1541631"/>
              <a:gd name="connsiteX130" fmla="*/ 303113 w 2329312"/>
              <a:gd name="connsiteY130" fmla="*/ 1541631 h 1541631"/>
              <a:gd name="connsiteX131" fmla="*/ 305445 w 2329312"/>
              <a:gd name="connsiteY131" fmla="*/ 1541631 h 1541631"/>
              <a:gd name="connsiteX132" fmla="*/ 307777 w 2329312"/>
              <a:gd name="connsiteY132" fmla="*/ 1541631 h 1541631"/>
              <a:gd name="connsiteX133" fmla="*/ 310109 w 2329312"/>
              <a:gd name="connsiteY133" fmla="*/ 1541631 h 1541631"/>
              <a:gd name="connsiteX134" fmla="*/ 312440 w 2329312"/>
              <a:gd name="connsiteY134" fmla="*/ 1541631 h 1541631"/>
              <a:gd name="connsiteX135" fmla="*/ 314771 w 2329312"/>
              <a:gd name="connsiteY135" fmla="*/ 1541631 h 1541631"/>
              <a:gd name="connsiteX136" fmla="*/ 317103 w 2329312"/>
              <a:gd name="connsiteY136" fmla="*/ 1541631 h 1541631"/>
              <a:gd name="connsiteX137" fmla="*/ 319435 w 2329312"/>
              <a:gd name="connsiteY137" fmla="*/ 1541631 h 1541631"/>
              <a:gd name="connsiteX138" fmla="*/ 321767 w 2329312"/>
              <a:gd name="connsiteY138" fmla="*/ 1541631 h 1541631"/>
              <a:gd name="connsiteX139" fmla="*/ 324098 w 2329312"/>
              <a:gd name="connsiteY139" fmla="*/ 1541631 h 1541631"/>
              <a:gd name="connsiteX140" fmla="*/ 326430 w 2329312"/>
              <a:gd name="connsiteY140" fmla="*/ 1541631 h 1541631"/>
              <a:gd name="connsiteX141" fmla="*/ 328761 w 2329312"/>
              <a:gd name="connsiteY141" fmla="*/ 1541631 h 1541631"/>
              <a:gd name="connsiteX142" fmla="*/ 331092 w 2329312"/>
              <a:gd name="connsiteY142" fmla="*/ 1541631 h 1541631"/>
              <a:gd name="connsiteX143" fmla="*/ 333425 w 2329312"/>
              <a:gd name="connsiteY143" fmla="*/ 1541631 h 1541631"/>
              <a:gd name="connsiteX144" fmla="*/ 335756 w 2329312"/>
              <a:gd name="connsiteY144" fmla="*/ 1541631 h 1541631"/>
              <a:gd name="connsiteX145" fmla="*/ 338088 w 2329312"/>
              <a:gd name="connsiteY145" fmla="*/ 1541631 h 1541631"/>
              <a:gd name="connsiteX146" fmla="*/ 340419 w 2329312"/>
              <a:gd name="connsiteY146" fmla="*/ 1541631 h 1541631"/>
              <a:gd name="connsiteX147" fmla="*/ 342752 w 2329312"/>
              <a:gd name="connsiteY147" fmla="*/ 1541631 h 1541631"/>
              <a:gd name="connsiteX148" fmla="*/ 345083 w 2329312"/>
              <a:gd name="connsiteY148" fmla="*/ 1541631 h 1541631"/>
              <a:gd name="connsiteX149" fmla="*/ 347415 w 2329312"/>
              <a:gd name="connsiteY149" fmla="*/ 1541631 h 1541631"/>
              <a:gd name="connsiteX150" fmla="*/ 349746 w 2329312"/>
              <a:gd name="connsiteY150" fmla="*/ 1541631 h 1541631"/>
              <a:gd name="connsiteX151" fmla="*/ 352077 w 2329312"/>
              <a:gd name="connsiteY151" fmla="*/ 1541631 h 1541631"/>
              <a:gd name="connsiteX152" fmla="*/ 354410 w 2329312"/>
              <a:gd name="connsiteY152" fmla="*/ 1541631 h 1541631"/>
              <a:gd name="connsiteX153" fmla="*/ 356741 w 2329312"/>
              <a:gd name="connsiteY153" fmla="*/ 1541631 h 1541631"/>
              <a:gd name="connsiteX154" fmla="*/ 359073 w 2329312"/>
              <a:gd name="connsiteY154" fmla="*/ 1541631 h 1541631"/>
              <a:gd name="connsiteX155" fmla="*/ 361404 w 2329312"/>
              <a:gd name="connsiteY155" fmla="*/ 1541631 h 1541631"/>
              <a:gd name="connsiteX156" fmla="*/ 363737 w 2329312"/>
              <a:gd name="connsiteY156" fmla="*/ 1541631 h 1541631"/>
              <a:gd name="connsiteX157" fmla="*/ 366068 w 2329312"/>
              <a:gd name="connsiteY157" fmla="*/ 1541631 h 1541631"/>
              <a:gd name="connsiteX158" fmla="*/ 368399 w 2329312"/>
              <a:gd name="connsiteY158" fmla="*/ 1541631 h 1541631"/>
              <a:gd name="connsiteX159" fmla="*/ 370731 w 2329312"/>
              <a:gd name="connsiteY159" fmla="*/ 1541631 h 1541631"/>
              <a:gd name="connsiteX160" fmla="*/ 373062 w 2329312"/>
              <a:gd name="connsiteY160" fmla="*/ 1541631 h 1541631"/>
              <a:gd name="connsiteX161" fmla="*/ 375395 w 2329312"/>
              <a:gd name="connsiteY161" fmla="*/ 1541631 h 1541631"/>
              <a:gd name="connsiteX162" fmla="*/ 377726 w 2329312"/>
              <a:gd name="connsiteY162" fmla="*/ 1541631 h 1541631"/>
              <a:gd name="connsiteX163" fmla="*/ 380058 w 2329312"/>
              <a:gd name="connsiteY163" fmla="*/ 1541631 h 1541631"/>
              <a:gd name="connsiteX164" fmla="*/ 382389 w 2329312"/>
              <a:gd name="connsiteY164" fmla="*/ 1541631 h 1541631"/>
              <a:gd name="connsiteX165" fmla="*/ 384720 w 2329312"/>
              <a:gd name="connsiteY165" fmla="*/ 1541631 h 1541631"/>
              <a:gd name="connsiteX166" fmla="*/ 387053 w 2329312"/>
              <a:gd name="connsiteY166" fmla="*/ 1541631 h 1541631"/>
              <a:gd name="connsiteX167" fmla="*/ 389384 w 2329312"/>
              <a:gd name="connsiteY167" fmla="*/ 1541631 h 1541631"/>
              <a:gd name="connsiteX168" fmla="*/ 391716 w 2329312"/>
              <a:gd name="connsiteY168" fmla="*/ 1541631 h 1541631"/>
              <a:gd name="connsiteX169" fmla="*/ 394047 w 2329312"/>
              <a:gd name="connsiteY169" fmla="*/ 1541631 h 1541631"/>
              <a:gd name="connsiteX170" fmla="*/ 396380 w 2329312"/>
              <a:gd name="connsiteY170" fmla="*/ 1541631 h 1541631"/>
              <a:gd name="connsiteX171" fmla="*/ 398711 w 2329312"/>
              <a:gd name="connsiteY171" fmla="*/ 1541631 h 1541631"/>
              <a:gd name="connsiteX172" fmla="*/ 401043 w 2329312"/>
              <a:gd name="connsiteY172" fmla="*/ 1541631 h 1541631"/>
              <a:gd name="connsiteX173" fmla="*/ 403374 w 2329312"/>
              <a:gd name="connsiteY173" fmla="*/ 1541631 h 1541631"/>
              <a:gd name="connsiteX174" fmla="*/ 405705 w 2329312"/>
              <a:gd name="connsiteY174" fmla="*/ 1541631 h 1541631"/>
              <a:gd name="connsiteX175" fmla="*/ 408038 w 2329312"/>
              <a:gd name="connsiteY175" fmla="*/ 1541631 h 1541631"/>
              <a:gd name="connsiteX176" fmla="*/ 410369 w 2329312"/>
              <a:gd name="connsiteY176" fmla="*/ 1541631 h 1541631"/>
              <a:gd name="connsiteX177" fmla="*/ 412701 w 2329312"/>
              <a:gd name="connsiteY177" fmla="*/ 1541631 h 1541631"/>
              <a:gd name="connsiteX178" fmla="*/ 415032 w 2329312"/>
              <a:gd name="connsiteY178" fmla="*/ 1541631 h 1541631"/>
              <a:gd name="connsiteX179" fmla="*/ 417364 w 2329312"/>
              <a:gd name="connsiteY179" fmla="*/ 1541631 h 1541631"/>
              <a:gd name="connsiteX180" fmla="*/ 419696 w 2329312"/>
              <a:gd name="connsiteY180" fmla="*/ 1541631 h 1541631"/>
              <a:gd name="connsiteX181" fmla="*/ 422027 w 2329312"/>
              <a:gd name="connsiteY181" fmla="*/ 1541631 h 1541631"/>
              <a:gd name="connsiteX182" fmla="*/ 424359 w 2329312"/>
              <a:gd name="connsiteY182" fmla="*/ 1541631 h 1541631"/>
              <a:gd name="connsiteX183" fmla="*/ 426690 w 2329312"/>
              <a:gd name="connsiteY183" fmla="*/ 1541631 h 1541631"/>
              <a:gd name="connsiteX184" fmla="*/ 429022 w 2329312"/>
              <a:gd name="connsiteY184" fmla="*/ 1541631 h 1541631"/>
              <a:gd name="connsiteX185" fmla="*/ 431354 w 2329312"/>
              <a:gd name="connsiteY185" fmla="*/ 1541631 h 1541631"/>
              <a:gd name="connsiteX186" fmla="*/ 433686 w 2329312"/>
              <a:gd name="connsiteY186" fmla="*/ 1541631 h 1541631"/>
              <a:gd name="connsiteX187" fmla="*/ 436017 w 2329312"/>
              <a:gd name="connsiteY187" fmla="*/ 1541631 h 1541631"/>
              <a:gd name="connsiteX188" fmla="*/ 438349 w 2329312"/>
              <a:gd name="connsiteY188" fmla="*/ 1541631 h 1541631"/>
              <a:gd name="connsiteX189" fmla="*/ 440680 w 2329312"/>
              <a:gd name="connsiteY189" fmla="*/ 1541631 h 1541631"/>
              <a:gd name="connsiteX190" fmla="*/ 443012 w 2329312"/>
              <a:gd name="connsiteY190" fmla="*/ 1541631 h 1541631"/>
              <a:gd name="connsiteX191" fmla="*/ 445344 w 2329312"/>
              <a:gd name="connsiteY191" fmla="*/ 1541631 h 1541631"/>
              <a:gd name="connsiteX192" fmla="*/ 447675 w 2329312"/>
              <a:gd name="connsiteY192" fmla="*/ 1541631 h 1541631"/>
              <a:gd name="connsiteX193" fmla="*/ 450007 w 2329312"/>
              <a:gd name="connsiteY193" fmla="*/ 1541631 h 1541631"/>
              <a:gd name="connsiteX194" fmla="*/ 452339 w 2329312"/>
              <a:gd name="connsiteY194" fmla="*/ 1541631 h 1541631"/>
              <a:gd name="connsiteX195" fmla="*/ 454671 w 2329312"/>
              <a:gd name="connsiteY195" fmla="*/ 1541631 h 1541631"/>
              <a:gd name="connsiteX196" fmla="*/ 457002 w 2329312"/>
              <a:gd name="connsiteY196" fmla="*/ 1541631 h 1541631"/>
              <a:gd name="connsiteX197" fmla="*/ 459333 w 2329312"/>
              <a:gd name="connsiteY197" fmla="*/ 1541631 h 1541631"/>
              <a:gd name="connsiteX198" fmla="*/ 461665 w 2329312"/>
              <a:gd name="connsiteY198" fmla="*/ 1541631 h 1541631"/>
              <a:gd name="connsiteX199" fmla="*/ 463997 w 2329312"/>
              <a:gd name="connsiteY199" fmla="*/ 1541631 h 1541631"/>
              <a:gd name="connsiteX200" fmla="*/ 466329 w 2329312"/>
              <a:gd name="connsiteY200" fmla="*/ 1541631 h 1541631"/>
              <a:gd name="connsiteX201" fmla="*/ 468660 w 2329312"/>
              <a:gd name="connsiteY201" fmla="*/ 1541631 h 1541631"/>
              <a:gd name="connsiteX202" fmla="*/ 470992 w 2329312"/>
              <a:gd name="connsiteY202" fmla="*/ 1541631 h 1541631"/>
              <a:gd name="connsiteX203" fmla="*/ 473323 w 2329312"/>
              <a:gd name="connsiteY203" fmla="*/ 1541631 h 1541631"/>
              <a:gd name="connsiteX204" fmla="*/ 475654 w 2329312"/>
              <a:gd name="connsiteY204" fmla="*/ 1541631 h 1541631"/>
              <a:gd name="connsiteX205" fmla="*/ 477987 w 2329312"/>
              <a:gd name="connsiteY205" fmla="*/ 1541631 h 1541631"/>
              <a:gd name="connsiteX206" fmla="*/ 480318 w 2329312"/>
              <a:gd name="connsiteY206" fmla="*/ 1541631 h 1541631"/>
              <a:gd name="connsiteX207" fmla="*/ 482650 w 2329312"/>
              <a:gd name="connsiteY207" fmla="*/ 1541631 h 1541631"/>
              <a:gd name="connsiteX208" fmla="*/ 484981 w 2329312"/>
              <a:gd name="connsiteY208" fmla="*/ 1541631 h 1541631"/>
              <a:gd name="connsiteX209" fmla="*/ 487314 w 2329312"/>
              <a:gd name="connsiteY209" fmla="*/ 1541631 h 1541631"/>
              <a:gd name="connsiteX210" fmla="*/ 489645 w 2329312"/>
              <a:gd name="connsiteY210" fmla="*/ 1541631 h 1541631"/>
              <a:gd name="connsiteX211" fmla="*/ 491977 w 2329312"/>
              <a:gd name="connsiteY211" fmla="*/ 1541631 h 1541631"/>
              <a:gd name="connsiteX212" fmla="*/ 494308 w 2329312"/>
              <a:gd name="connsiteY212" fmla="*/ 1541631 h 1541631"/>
              <a:gd name="connsiteX213" fmla="*/ 496639 w 2329312"/>
              <a:gd name="connsiteY213" fmla="*/ 1541631 h 1541631"/>
              <a:gd name="connsiteX214" fmla="*/ 498972 w 2329312"/>
              <a:gd name="connsiteY214" fmla="*/ 1541631 h 1541631"/>
              <a:gd name="connsiteX215" fmla="*/ 501303 w 2329312"/>
              <a:gd name="connsiteY215" fmla="*/ 1541631 h 1541631"/>
              <a:gd name="connsiteX216" fmla="*/ 503635 w 2329312"/>
              <a:gd name="connsiteY216" fmla="*/ 1541631 h 1541631"/>
              <a:gd name="connsiteX217" fmla="*/ 505966 w 2329312"/>
              <a:gd name="connsiteY217" fmla="*/ 1541631 h 1541631"/>
              <a:gd name="connsiteX218" fmla="*/ 508299 w 2329312"/>
              <a:gd name="connsiteY218" fmla="*/ 1541631 h 1541631"/>
              <a:gd name="connsiteX219" fmla="*/ 510630 w 2329312"/>
              <a:gd name="connsiteY219" fmla="*/ 1541631 h 1541631"/>
              <a:gd name="connsiteX220" fmla="*/ 512961 w 2329312"/>
              <a:gd name="connsiteY220" fmla="*/ 1541631 h 1541631"/>
              <a:gd name="connsiteX221" fmla="*/ 515293 w 2329312"/>
              <a:gd name="connsiteY221" fmla="*/ 1541631 h 1541631"/>
              <a:gd name="connsiteX222" fmla="*/ 517624 w 2329312"/>
              <a:gd name="connsiteY222" fmla="*/ 1541631 h 1541631"/>
              <a:gd name="connsiteX223" fmla="*/ 519957 w 2329312"/>
              <a:gd name="connsiteY223" fmla="*/ 1541631 h 1541631"/>
              <a:gd name="connsiteX224" fmla="*/ 522288 w 2329312"/>
              <a:gd name="connsiteY224" fmla="*/ 1541631 h 1541631"/>
              <a:gd name="connsiteX225" fmla="*/ 524620 w 2329312"/>
              <a:gd name="connsiteY225" fmla="*/ 1541631 h 1541631"/>
              <a:gd name="connsiteX226" fmla="*/ 526951 w 2329312"/>
              <a:gd name="connsiteY226" fmla="*/ 1541631 h 1541631"/>
              <a:gd name="connsiteX227" fmla="*/ 529282 w 2329312"/>
              <a:gd name="connsiteY227" fmla="*/ 1541631 h 1541631"/>
              <a:gd name="connsiteX228" fmla="*/ 531615 w 2329312"/>
              <a:gd name="connsiteY228" fmla="*/ 1541631 h 1541631"/>
              <a:gd name="connsiteX229" fmla="*/ 533946 w 2329312"/>
              <a:gd name="connsiteY229" fmla="*/ 1541631 h 1541631"/>
              <a:gd name="connsiteX230" fmla="*/ 536278 w 2329312"/>
              <a:gd name="connsiteY230" fmla="*/ 1541631 h 1541631"/>
              <a:gd name="connsiteX231" fmla="*/ 538609 w 2329312"/>
              <a:gd name="connsiteY231" fmla="*/ 1541631 h 1541631"/>
              <a:gd name="connsiteX232" fmla="*/ 540942 w 2329312"/>
              <a:gd name="connsiteY232" fmla="*/ 1541631 h 1541631"/>
              <a:gd name="connsiteX233" fmla="*/ 543273 w 2329312"/>
              <a:gd name="connsiteY233" fmla="*/ 1541631 h 1541631"/>
              <a:gd name="connsiteX234" fmla="*/ 545605 w 2329312"/>
              <a:gd name="connsiteY234" fmla="*/ 1541631 h 1541631"/>
              <a:gd name="connsiteX235" fmla="*/ 547936 w 2329312"/>
              <a:gd name="connsiteY235" fmla="*/ 1541631 h 1541631"/>
              <a:gd name="connsiteX236" fmla="*/ 550267 w 2329312"/>
              <a:gd name="connsiteY236" fmla="*/ 1541631 h 1541631"/>
              <a:gd name="connsiteX237" fmla="*/ 552600 w 2329312"/>
              <a:gd name="connsiteY237" fmla="*/ 1541631 h 1541631"/>
              <a:gd name="connsiteX238" fmla="*/ 554931 w 2329312"/>
              <a:gd name="connsiteY238" fmla="*/ 1541631 h 1541631"/>
              <a:gd name="connsiteX239" fmla="*/ 557263 w 2329312"/>
              <a:gd name="connsiteY239" fmla="*/ 1541631 h 1541631"/>
              <a:gd name="connsiteX240" fmla="*/ 559594 w 2329312"/>
              <a:gd name="connsiteY240" fmla="*/ 1541631 h 1541631"/>
              <a:gd name="connsiteX241" fmla="*/ 561926 w 2329312"/>
              <a:gd name="connsiteY241" fmla="*/ 1541631 h 1541631"/>
              <a:gd name="connsiteX242" fmla="*/ 564258 w 2329312"/>
              <a:gd name="connsiteY242" fmla="*/ 1541631 h 1541631"/>
              <a:gd name="connsiteX243" fmla="*/ 566589 w 2329312"/>
              <a:gd name="connsiteY243" fmla="*/ 1541631 h 1541631"/>
              <a:gd name="connsiteX244" fmla="*/ 568921 w 2329312"/>
              <a:gd name="connsiteY244" fmla="*/ 1541631 h 1541631"/>
              <a:gd name="connsiteX245" fmla="*/ 571252 w 2329312"/>
              <a:gd name="connsiteY245" fmla="*/ 1541631 h 1541631"/>
              <a:gd name="connsiteX246" fmla="*/ 573584 w 2329312"/>
              <a:gd name="connsiteY246" fmla="*/ 1541631 h 1541631"/>
              <a:gd name="connsiteX247" fmla="*/ 575916 w 2329312"/>
              <a:gd name="connsiteY247" fmla="*/ 1541631 h 1541631"/>
              <a:gd name="connsiteX248" fmla="*/ 578248 w 2329312"/>
              <a:gd name="connsiteY248" fmla="*/ 1541631 h 1541631"/>
              <a:gd name="connsiteX249" fmla="*/ 580579 w 2329312"/>
              <a:gd name="connsiteY249" fmla="*/ 1541631 h 1541631"/>
              <a:gd name="connsiteX250" fmla="*/ 582911 w 2329312"/>
              <a:gd name="connsiteY250" fmla="*/ 1541631 h 1541631"/>
              <a:gd name="connsiteX251" fmla="*/ 585242 w 2329312"/>
              <a:gd name="connsiteY251" fmla="*/ 1541631 h 1541631"/>
              <a:gd name="connsiteX252" fmla="*/ 587574 w 2329312"/>
              <a:gd name="connsiteY252" fmla="*/ 1541631 h 1541631"/>
              <a:gd name="connsiteX253" fmla="*/ 589906 w 2329312"/>
              <a:gd name="connsiteY253" fmla="*/ 1541631 h 1541631"/>
              <a:gd name="connsiteX254" fmla="*/ 592237 w 2329312"/>
              <a:gd name="connsiteY254" fmla="*/ 1541631 h 1541631"/>
              <a:gd name="connsiteX255" fmla="*/ 594569 w 2329312"/>
              <a:gd name="connsiteY255" fmla="*/ 1541631 h 1541631"/>
              <a:gd name="connsiteX256" fmla="*/ 596900 w 2329312"/>
              <a:gd name="connsiteY256" fmla="*/ 1541631 h 1541631"/>
              <a:gd name="connsiteX257" fmla="*/ 599233 w 2329312"/>
              <a:gd name="connsiteY257" fmla="*/ 1541631 h 1541631"/>
              <a:gd name="connsiteX258" fmla="*/ 601564 w 2329312"/>
              <a:gd name="connsiteY258" fmla="*/ 1541631 h 1541631"/>
              <a:gd name="connsiteX259" fmla="*/ 603895 w 2329312"/>
              <a:gd name="connsiteY259" fmla="*/ 1541631 h 1541631"/>
              <a:gd name="connsiteX260" fmla="*/ 606227 w 2329312"/>
              <a:gd name="connsiteY260" fmla="*/ 1541631 h 1541631"/>
              <a:gd name="connsiteX261" fmla="*/ 608558 w 2329312"/>
              <a:gd name="connsiteY261" fmla="*/ 1541631 h 1541631"/>
              <a:gd name="connsiteX262" fmla="*/ 610891 w 2329312"/>
              <a:gd name="connsiteY262" fmla="*/ 1541631 h 1541631"/>
              <a:gd name="connsiteX263" fmla="*/ 613222 w 2329312"/>
              <a:gd name="connsiteY263" fmla="*/ 1541631 h 1541631"/>
              <a:gd name="connsiteX264" fmla="*/ 615554 w 2329312"/>
              <a:gd name="connsiteY264" fmla="*/ 1541631 h 1541631"/>
              <a:gd name="connsiteX265" fmla="*/ 617885 w 2329312"/>
              <a:gd name="connsiteY265" fmla="*/ 1541631 h 1541631"/>
              <a:gd name="connsiteX266" fmla="*/ 620216 w 2329312"/>
              <a:gd name="connsiteY266" fmla="*/ 1541631 h 1541631"/>
              <a:gd name="connsiteX267" fmla="*/ 622549 w 2329312"/>
              <a:gd name="connsiteY267" fmla="*/ 1541631 h 1541631"/>
              <a:gd name="connsiteX268" fmla="*/ 624880 w 2329312"/>
              <a:gd name="connsiteY268" fmla="*/ 1541631 h 1541631"/>
              <a:gd name="connsiteX269" fmla="*/ 627212 w 2329312"/>
              <a:gd name="connsiteY269" fmla="*/ 1541631 h 1541631"/>
              <a:gd name="connsiteX270" fmla="*/ 629543 w 2329312"/>
              <a:gd name="connsiteY270" fmla="*/ 1541631 h 1541631"/>
              <a:gd name="connsiteX271" fmla="*/ 631876 w 2329312"/>
              <a:gd name="connsiteY271" fmla="*/ 1541631 h 1541631"/>
              <a:gd name="connsiteX272" fmla="*/ 634207 w 2329312"/>
              <a:gd name="connsiteY272" fmla="*/ 1541631 h 1541631"/>
              <a:gd name="connsiteX273" fmla="*/ 636539 w 2329312"/>
              <a:gd name="connsiteY273" fmla="*/ 1541631 h 1541631"/>
              <a:gd name="connsiteX274" fmla="*/ 638870 w 2329312"/>
              <a:gd name="connsiteY274" fmla="*/ 1541631 h 1541631"/>
              <a:gd name="connsiteX275" fmla="*/ 641201 w 2329312"/>
              <a:gd name="connsiteY275" fmla="*/ 1541631 h 1541631"/>
              <a:gd name="connsiteX276" fmla="*/ 643534 w 2329312"/>
              <a:gd name="connsiteY276" fmla="*/ 1541631 h 1541631"/>
              <a:gd name="connsiteX277" fmla="*/ 645865 w 2329312"/>
              <a:gd name="connsiteY277" fmla="*/ 1541631 h 1541631"/>
              <a:gd name="connsiteX278" fmla="*/ 648197 w 2329312"/>
              <a:gd name="connsiteY278" fmla="*/ 1541631 h 1541631"/>
              <a:gd name="connsiteX279" fmla="*/ 650528 w 2329312"/>
              <a:gd name="connsiteY279" fmla="*/ 1541631 h 1541631"/>
              <a:gd name="connsiteX280" fmla="*/ 652861 w 2329312"/>
              <a:gd name="connsiteY280" fmla="*/ 1541631 h 1541631"/>
              <a:gd name="connsiteX281" fmla="*/ 655192 w 2329312"/>
              <a:gd name="connsiteY281" fmla="*/ 1541631 h 1541631"/>
              <a:gd name="connsiteX282" fmla="*/ 657523 w 2329312"/>
              <a:gd name="connsiteY282" fmla="*/ 1541631 h 1541631"/>
              <a:gd name="connsiteX283" fmla="*/ 659855 w 2329312"/>
              <a:gd name="connsiteY283" fmla="*/ 1541631 h 1541631"/>
              <a:gd name="connsiteX284" fmla="*/ 662186 w 2329312"/>
              <a:gd name="connsiteY284" fmla="*/ 1541631 h 1541631"/>
              <a:gd name="connsiteX285" fmla="*/ 664519 w 2329312"/>
              <a:gd name="connsiteY285" fmla="*/ 1541631 h 1541631"/>
              <a:gd name="connsiteX286" fmla="*/ 666850 w 2329312"/>
              <a:gd name="connsiteY286" fmla="*/ 1541631 h 1541631"/>
              <a:gd name="connsiteX287" fmla="*/ 669182 w 2329312"/>
              <a:gd name="connsiteY287" fmla="*/ 1541631 h 1541631"/>
              <a:gd name="connsiteX288" fmla="*/ 671513 w 2329312"/>
              <a:gd name="connsiteY288" fmla="*/ 1541631 h 1541631"/>
              <a:gd name="connsiteX289" fmla="*/ 673845 w 2329312"/>
              <a:gd name="connsiteY289" fmla="*/ 1541631 h 1541631"/>
              <a:gd name="connsiteX290" fmla="*/ 676177 w 2329312"/>
              <a:gd name="connsiteY290" fmla="*/ 1541631 h 1541631"/>
              <a:gd name="connsiteX291" fmla="*/ 678508 w 2329312"/>
              <a:gd name="connsiteY291" fmla="*/ 1541631 h 1541631"/>
              <a:gd name="connsiteX292" fmla="*/ 680840 w 2329312"/>
              <a:gd name="connsiteY292" fmla="*/ 1541631 h 1541631"/>
              <a:gd name="connsiteX293" fmla="*/ 683171 w 2329312"/>
              <a:gd name="connsiteY293" fmla="*/ 1541631 h 1541631"/>
              <a:gd name="connsiteX294" fmla="*/ 685504 w 2329312"/>
              <a:gd name="connsiteY294" fmla="*/ 1541631 h 1541631"/>
              <a:gd name="connsiteX295" fmla="*/ 687835 w 2329312"/>
              <a:gd name="connsiteY295" fmla="*/ 1541631 h 1541631"/>
              <a:gd name="connsiteX296" fmla="*/ 690167 w 2329312"/>
              <a:gd name="connsiteY296" fmla="*/ 1541631 h 1541631"/>
              <a:gd name="connsiteX297" fmla="*/ 692498 w 2329312"/>
              <a:gd name="connsiteY297" fmla="*/ 1541631 h 1541631"/>
              <a:gd name="connsiteX298" fmla="*/ 694829 w 2329312"/>
              <a:gd name="connsiteY298" fmla="*/ 1541631 h 1541631"/>
              <a:gd name="connsiteX299" fmla="*/ 697162 w 2329312"/>
              <a:gd name="connsiteY299" fmla="*/ 1541631 h 1541631"/>
              <a:gd name="connsiteX300" fmla="*/ 699493 w 2329312"/>
              <a:gd name="connsiteY300" fmla="*/ 1541631 h 1541631"/>
              <a:gd name="connsiteX301" fmla="*/ 701825 w 2329312"/>
              <a:gd name="connsiteY301" fmla="*/ 1541631 h 1541631"/>
              <a:gd name="connsiteX302" fmla="*/ 704156 w 2329312"/>
              <a:gd name="connsiteY302" fmla="*/ 1541631 h 1541631"/>
              <a:gd name="connsiteX303" fmla="*/ 706488 w 2329312"/>
              <a:gd name="connsiteY303" fmla="*/ 1541631 h 1541631"/>
              <a:gd name="connsiteX304" fmla="*/ 708820 w 2329312"/>
              <a:gd name="connsiteY304" fmla="*/ 1541631 h 1541631"/>
              <a:gd name="connsiteX305" fmla="*/ 711151 w 2329312"/>
              <a:gd name="connsiteY305" fmla="*/ 1541631 h 1541631"/>
              <a:gd name="connsiteX306" fmla="*/ 713483 w 2329312"/>
              <a:gd name="connsiteY306" fmla="*/ 1541631 h 1541631"/>
              <a:gd name="connsiteX307" fmla="*/ 715814 w 2329312"/>
              <a:gd name="connsiteY307" fmla="*/ 1541631 h 1541631"/>
              <a:gd name="connsiteX308" fmla="*/ 718146 w 2329312"/>
              <a:gd name="connsiteY308" fmla="*/ 1541631 h 1541631"/>
              <a:gd name="connsiteX309" fmla="*/ 720478 w 2329312"/>
              <a:gd name="connsiteY309" fmla="*/ 1541631 h 1541631"/>
              <a:gd name="connsiteX310" fmla="*/ 722810 w 2329312"/>
              <a:gd name="connsiteY310" fmla="*/ 1541631 h 1541631"/>
              <a:gd name="connsiteX311" fmla="*/ 725141 w 2329312"/>
              <a:gd name="connsiteY311" fmla="*/ 1541631 h 1541631"/>
              <a:gd name="connsiteX312" fmla="*/ 727473 w 2329312"/>
              <a:gd name="connsiteY312" fmla="*/ 1541631 h 1541631"/>
              <a:gd name="connsiteX313" fmla="*/ 729804 w 2329312"/>
              <a:gd name="connsiteY313" fmla="*/ 1541631 h 1541631"/>
              <a:gd name="connsiteX314" fmla="*/ 732136 w 2329312"/>
              <a:gd name="connsiteY314" fmla="*/ 1541631 h 1541631"/>
              <a:gd name="connsiteX315" fmla="*/ 734468 w 2329312"/>
              <a:gd name="connsiteY315" fmla="*/ 1541631 h 1541631"/>
              <a:gd name="connsiteX316" fmla="*/ 736803 w 2329312"/>
              <a:gd name="connsiteY316" fmla="*/ 1541631 h 1541631"/>
              <a:gd name="connsiteX317" fmla="*/ 739128 w 2329312"/>
              <a:gd name="connsiteY317" fmla="*/ 1541631 h 1541631"/>
              <a:gd name="connsiteX318" fmla="*/ 741465 w 2329312"/>
              <a:gd name="connsiteY318" fmla="*/ 1541631 h 1541631"/>
              <a:gd name="connsiteX319" fmla="*/ 743790 w 2329312"/>
              <a:gd name="connsiteY319" fmla="*/ 1541631 h 1541631"/>
              <a:gd name="connsiteX320" fmla="*/ 746127 w 2329312"/>
              <a:gd name="connsiteY320" fmla="*/ 1541631 h 1541631"/>
              <a:gd name="connsiteX321" fmla="*/ 748452 w 2329312"/>
              <a:gd name="connsiteY321" fmla="*/ 1541631 h 1541631"/>
              <a:gd name="connsiteX322" fmla="*/ 750789 w 2329312"/>
              <a:gd name="connsiteY322" fmla="*/ 1541631 h 1541631"/>
              <a:gd name="connsiteX323" fmla="*/ 753127 w 2329312"/>
              <a:gd name="connsiteY323" fmla="*/ 1541631 h 1541631"/>
              <a:gd name="connsiteX324" fmla="*/ 755452 w 2329312"/>
              <a:gd name="connsiteY324" fmla="*/ 1541631 h 1541631"/>
              <a:gd name="connsiteX325" fmla="*/ 757789 w 2329312"/>
              <a:gd name="connsiteY325" fmla="*/ 1541631 h 1541631"/>
              <a:gd name="connsiteX326" fmla="*/ 760114 w 2329312"/>
              <a:gd name="connsiteY326" fmla="*/ 1541631 h 1541631"/>
              <a:gd name="connsiteX327" fmla="*/ 762451 w 2329312"/>
              <a:gd name="connsiteY327" fmla="*/ 1541631 h 1541631"/>
              <a:gd name="connsiteX328" fmla="*/ 764776 w 2329312"/>
              <a:gd name="connsiteY328" fmla="*/ 1541631 h 1541631"/>
              <a:gd name="connsiteX329" fmla="*/ 767113 w 2329312"/>
              <a:gd name="connsiteY329" fmla="*/ 1541631 h 1541631"/>
              <a:gd name="connsiteX330" fmla="*/ 769438 w 2329312"/>
              <a:gd name="connsiteY330" fmla="*/ 1541631 h 1541631"/>
              <a:gd name="connsiteX331" fmla="*/ 771776 w 2329312"/>
              <a:gd name="connsiteY331" fmla="*/ 1541631 h 1541631"/>
              <a:gd name="connsiteX332" fmla="*/ 774100 w 2329312"/>
              <a:gd name="connsiteY332" fmla="*/ 1541631 h 1541631"/>
              <a:gd name="connsiteX333" fmla="*/ 776438 w 2329312"/>
              <a:gd name="connsiteY333" fmla="*/ 1541631 h 1541631"/>
              <a:gd name="connsiteX334" fmla="*/ 778775 w 2329312"/>
              <a:gd name="connsiteY334" fmla="*/ 1541631 h 1541631"/>
              <a:gd name="connsiteX335" fmla="*/ 781100 w 2329312"/>
              <a:gd name="connsiteY335" fmla="*/ 1541631 h 1541631"/>
              <a:gd name="connsiteX336" fmla="*/ 783437 w 2329312"/>
              <a:gd name="connsiteY336" fmla="*/ 1541631 h 1541631"/>
              <a:gd name="connsiteX337" fmla="*/ 785762 w 2329312"/>
              <a:gd name="connsiteY337" fmla="*/ 1541631 h 1541631"/>
              <a:gd name="connsiteX338" fmla="*/ 788099 w 2329312"/>
              <a:gd name="connsiteY338" fmla="*/ 1541631 h 1541631"/>
              <a:gd name="connsiteX339" fmla="*/ 790424 w 2329312"/>
              <a:gd name="connsiteY339" fmla="*/ 1541631 h 1541631"/>
              <a:gd name="connsiteX340" fmla="*/ 792762 w 2329312"/>
              <a:gd name="connsiteY340" fmla="*/ 1541631 h 1541631"/>
              <a:gd name="connsiteX341" fmla="*/ 795087 w 2329312"/>
              <a:gd name="connsiteY341" fmla="*/ 1541631 h 1541631"/>
              <a:gd name="connsiteX342" fmla="*/ 797424 w 2329312"/>
              <a:gd name="connsiteY342" fmla="*/ 1541631 h 1541631"/>
              <a:gd name="connsiteX343" fmla="*/ 799749 w 2329312"/>
              <a:gd name="connsiteY343" fmla="*/ 1541631 h 1541631"/>
              <a:gd name="connsiteX344" fmla="*/ 802086 w 2329312"/>
              <a:gd name="connsiteY344" fmla="*/ 1541631 h 1541631"/>
              <a:gd name="connsiteX345" fmla="*/ 804411 w 2329312"/>
              <a:gd name="connsiteY345" fmla="*/ 1541631 h 1541631"/>
              <a:gd name="connsiteX346" fmla="*/ 806748 w 2329312"/>
              <a:gd name="connsiteY346" fmla="*/ 1541631 h 1541631"/>
              <a:gd name="connsiteX347" fmla="*/ 809086 w 2329312"/>
              <a:gd name="connsiteY347" fmla="*/ 1541631 h 1541631"/>
              <a:gd name="connsiteX348" fmla="*/ 811410 w 2329312"/>
              <a:gd name="connsiteY348" fmla="*/ 1541631 h 1541631"/>
              <a:gd name="connsiteX349" fmla="*/ 813748 w 2329312"/>
              <a:gd name="connsiteY349" fmla="*/ 1541631 h 1541631"/>
              <a:gd name="connsiteX350" fmla="*/ 816073 w 2329312"/>
              <a:gd name="connsiteY350" fmla="*/ 1541631 h 1541631"/>
              <a:gd name="connsiteX351" fmla="*/ 818410 w 2329312"/>
              <a:gd name="connsiteY351" fmla="*/ 1541631 h 1541631"/>
              <a:gd name="connsiteX352" fmla="*/ 820735 w 2329312"/>
              <a:gd name="connsiteY352" fmla="*/ 1541631 h 1541631"/>
              <a:gd name="connsiteX353" fmla="*/ 823072 w 2329312"/>
              <a:gd name="connsiteY353" fmla="*/ 1541631 h 1541631"/>
              <a:gd name="connsiteX354" fmla="*/ 825397 w 2329312"/>
              <a:gd name="connsiteY354" fmla="*/ 1541631 h 1541631"/>
              <a:gd name="connsiteX355" fmla="*/ 827734 w 2329312"/>
              <a:gd name="connsiteY355" fmla="*/ 1541631 h 1541631"/>
              <a:gd name="connsiteX356" fmla="*/ 830059 w 2329312"/>
              <a:gd name="connsiteY356" fmla="*/ 1541631 h 1541631"/>
              <a:gd name="connsiteX357" fmla="*/ 832397 w 2329312"/>
              <a:gd name="connsiteY357" fmla="*/ 1541631 h 1541631"/>
              <a:gd name="connsiteX358" fmla="*/ 834734 w 2329312"/>
              <a:gd name="connsiteY358" fmla="*/ 1541631 h 1541631"/>
              <a:gd name="connsiteX359" fmla="*/ 837059 w 2329312"/>
              <a:gd name="connsiteY359" fmla="*/ 1541631 h 1541631"/>
              <a:gd name="connsiteX360" fmla="*/ 839396 w 2329312"/>
              <a:gd name="connsiteY360" fmla="*/ 1541631 h 1541631"/>
              <a:gd name="connsiteX361" fmla="*/ 841721 w 2329312"/>
              <a:gd name="connsiteY361" fmla="*/ 1541631 h 1541631"/>
              <a:gd name="connsiteX362" fmla="*/ 844058 w 2329312"/>
              <a:gd name="connsiteY362" fmla="*/ 1541631 h 1541631"/>
              <a:gd name="connsiteX363" fmla="*/ 846383 w 2329312"/>
              <a:gd name="connsiteY363" fmla="*/ 1541631 h 1541631"/>
              <a:gd name="connsiteX364" fmla="*/ 848720 w 2329312"/>
              <a:gd name="connsiteY364" fmla="*/ 1541631 h 1541631"/>
              <a:gd name="connsiteX365" fmla="*/ 851045 w 2329312"/>
              <a:gd name="connsiteY365" fmla="*/ 1541631 h 1541631"/>
              <a:gd name="connsiteX366" fmla="*/ 853383 w 2329312"/>
              <a:gd name="connsiteY366" fmla="*/ 1541631 h 1541631"/>
              <a:gd name="connsiteX367" fmla="*/ 855708 w 2329312"/>
              <a:gd name="connsiteY367" fmla="*/ 1541631 h 1541631"/>
              <a:gd name="connsiteX368" fmla="*/ 858045 w 2329312"/>
              <a:gd name="connsiteY368" fmla="*/ 1541631 h 1541631"/>
              <a:gd name="connsiteX369" fmla="*/ 860382 w 2329312"/>
              <a:gd name="connsiteY369" fmla="*/ 1541631 h 1541631"/>
              <a:gd name="connsiteX370" fmla="*/ 862707 w 2329312"/>
              <a:gd name="connsiteY370" fmla="*/ 1541631 h 1541631"/>
              <a:gd name="connsiteX371" fmla="*/ 865044 w 2329312"/>
              <a:gd name="connsiteY371" fmla="*/ 1541631 h 1541631"/>
              <a:gd name="connsiteX372" fmla="*/ 867369 w 2329312"/>
              <a:gd name="connsiteY372" fmla="*/ 1541631 h 1541631"/>
              <a:gd name="connsiteX373" fmla="*/ 869707 w 2329312"/>
              <a:gd name="connsiteY373" fmla="*/ 1541631 h 1541631"/>
              <a:gd name="connsiteX374" fmla="*/ 872032 w 2329312"/>
              <a:gd name="connsiteY374" fmla="*/ 1541631 h 1541631"/>
              <a:gd name="connsiteX375" fmla="*/ 874369 w 2329312"/>
              <a:gd name="connsiteY375" fmla="*/ 1541631 h 1541631"/>
              <a:gd name="connsiteX376" fmla="*/ 876694 w 2329312"/>
              <a:gd name="connsiteY376" fmla="*/ 1541631 h 1541631"/>
              <a:gd name="connsiteX377" fmla="*/ 879031 w 2329312"/>
              <a:gd name="connsiteY377" fmla="*/ 1541631 h 1541631"/>
              <a:gd name="connsiteX378" fmla="*/ 881356 w 2329312"/>
              <a:gd name="connsiteY378" fmla="*/ 1541631 h 1541631"/>
              <a:gd name="connsiteX379" fmla="*/ 883693 w 2329312"/>
              <a:gd name="connsiteY379" fmla="*/ 1541631 h 1541631"/>
              <a:gd name="connsiteX380" fmla="*/ 886031 w 2329312"/>
              <a:gd name="connsiteY380" fmla="*/ 1541631 h 1541631"/>
              <a:gd name="connsiteX381" fmla="*/ 888355 w 2329312"/>
              <a:gd name="connsiteY381" fmla="*/ 1541631 h 1541631"/>
              <a:gd name="connsiteX382" fmla="*/ 890693 w 2329312"/>
              <a:gd name="connsiteY382" fmla="*/ 1541631 h 1541631"/>
              <a:gd name="connsiteX383" fmla="*/ 893018 w 2329312"/>
              <a:gd name="connsiteY383" fmla="*/ 1541631 h 1541631"/>
              <a:gd name="connsiteX384" fmla="*/ 895355 w 2329312"/>
              <a:gd name="connsiteY384" fmla="*/ 1541631 h 1541631"/>
              <a:gd name="connsiteX385" fmla="*/ 897680 w 2329312"/>
              <a:gd name="connsiteY385" fmla="*/ 1541631 h 1541631"/>
              <a:gd name="connsiteX386" fmla="*/ 900017 w 2329312"/>
              <a:gd name="connsiteY386" fmla="*/ 1541631 h 1541631"/>
              <a:gd name="connsiteX387" fmla="*/ 902342 w 2329312"/>
              <a:gd name="connsiteY387" fmla="*/ 1541631 h 1541631"/>
              <a:gd name="connsiteX388" fmla="*/ 904679 w 2329312"/>
              <a:gd name="connsiteY388" fmla="*/ 1541631 h 1541631"/>
              <a:gd name="connsiteX389" fmla="*/ 907004 w 2329312"/>
              <a:gd name="connsiteY389" fmla="*/ 1541631 h 1541631"/>
              <a:gd name="connsiteX390" fmla="*/ 909342 w 2329312"/>
              <a:gd name="connsiteY390" fmla="*/ 1541631 h 1541631"/>
              <a:gd name="connsiteX391" fmla="*/ 911667 w 2329312"/>
              <a:gd name="connsiteY391" fmla="*/ 1541631 h 1541631"/>
              <a:gd name="connsiteX392" fmla="*/ 914004 w 2329312"/>
              <a:gd name="connsiteY392" fmla="*/ 1541631 h 1541631"/>
              <a:gd name="connsiteX393" fmla="*/ 916341 w 2329312"/>
              <a:gd name="connsiteY393" fmla="*/ 1541631 h 1541631"/>
              <a:gd name="connsiteX394" fmla="*/ 918666 w 2329312"/>
              <a:gd name="connsiteY394" fmla="*/ 1541631 h 1541631"/>
              <a:gd name="connsiteX395" fmla="*/ 921003 w 2329312"/>
              <a:gd name="connsiteY395" fmla="*/ 1541631 h 1541631"/>
              <a:gd name="connsiteX396" fmla="*/ 923328 w 2329312"/>
              <a:gd name="connsiteY396" fmla="*/ 1541631 h 1541631"/>
              <a:gd name="connsiteX397" fmla="*/ 925666 w 2329312"/>
              <a:gd name="connsiteY397" fmla="*/ 1541631 h 1541631"/>
              <a:gd name="connsiteX398" fmla="*/ 927991 w 2329312"/>
              <a:gd name="connsiteY398" fmla="*/ 1541631 h 1541631"/>
              <a:gd name="connsiteX399" fmla="*/ 930328 w 2329312"/>
              <a:gd name="connsiteY399" fmla="*/ 1541631 h 1541631"/>
              <a:gd name="connsiteX400" fmla="*/ 932653 w 2329312"/>
              <a:gd name="connsiteY400" fmla="*/ 1541631 h 1541631"/>
              <a:gd name="connsiteX401" fmla="*/ 934990 w 2329312"/>
              <a:gd name="connsiteY401" fmla="*/ 1541631 h 1541631"/>
              <a:gd name="connsiteX402" fmla="*/ 937315 w 2329312"/>
              <a:gd name="connsiteY402" fmla="*/ 1541631 h 1541631"/>
              <a:gd name="connsiteX403" fmla="*/ 939652 w 2329312"/>
              <a:gd name="connsiteY403" fmla="*/ 1541631 h 1541631"/>
              <a:gd name="connsiteX404" fmla="*/ 941990 w 2329312"/>
              <a:gd name="connsiteY404" fmla="*/ 1541631 h 1541631"/>
              <a:gd name="connsiteX405" fmla="*/ 944315 w 2329312"/>
              <a:gd name="connsiteY405" fmla="*/ 1541631 h 1541631"/>
              <a:gd name="connsiteX406" fmla="*/ 946652 w 2329312"/>
              <a:gd name="connsiteY406" fmla="*/ 1541631 h 1541631"/>
              <a:gd name="connsiteX407" fmla="*/ 948977 w 2329312"/>
              <a:gd name="connsiteY407" fmla="*/ 1541631 h 1541631"/>
              <a:gd name="connsiteX408" fmla="*/ 951314 w 2329312"/>
              <a:gd name="connsiteY408" fmla="*/ 1541631 h 1541631"/>
              <a:gd name="connsiteX409" fmla="*/ 953639 w 2329312"/>
              <a:gd name="connsiteY409" fmla="*/ 1541631 h 1541631"/>
              <a:gd name="connsiteX410" fmla="*/ 955976 w 2329312"/>
              <a:gd name="connsiteY410" fmla="*/ 1541631 h 1541631"/>
              <a:gd name="connsiteX411" fmla="*/ 958301 w 2329312"/>
              <a:gd name="connsiteY411" fmla="*/ 1541631 h 1541631"/>
              <a:gd name="connsiteX412" fmla="*/ 960638 w 2329312"/>
              <a:gd name="connsiteY412" fmla="*/ 1541631 h 1541631"/>
              <a:gd name="connsiteX413" fmla="*/ 962963 w 2329312"/>
              <a:gd name="connsiteY413" fmla="*/ 1541631 h 1541631"/>
              <a:gd name="connsiteX414" fmla="*/ 965301 w 2329312"/>
              <a:gd name="connsiteY414" fmla="*/ 1541631 h 1541631"/>
              <a:gd name="connsiteX415" fmla="*/ 967638 w 2329312"/>
              <a:gd name="connsiteY415" fmla="*/ 1541631 h 1541631"/>
              <a:gd name="connsiteX416" fmla="*/ 969963 w 2329312"/>
              <a:gd name="connsiteY416" fmla="*/ 1541631 h 1541631"/>
              <a:gd name="connsiteX417" fmla="*/ 972300 w 2329312"/>
              <a:gd name="connsiteY417" fmla="*/ 1541631 h 1541631"/>
              <a:gd name="connsiteX418" fmla="*/ 974625 w 2329312"/>
              <a:gd name="connsiteY418" fmla="*/ 1541631 h 1541631"/>
              <a:gd name="connsiteX419" fmla="*/ 976962 w 2329312"/>
              <a:gd name="connsiteY419" fmla="*/ 1541631 h 1541631"/>
              <a:gd name="connsiteX420" fmla="*/ 979287 w 2329312"/>
              <a:gd name="connsiteY420" fmla="*/ 1541631 h 1541631"/>
              <a:gd name="connsiteX421" fmla="*/ 981625 w 2329312"/>
              <a:gd name="connsiteY421" fmla="*/ 1541631 h 1541631"/>
              <a:gd name="connsiteX422" fmla="*/ 983949 w 2329312"/>
              <a:gd name="connsiteY422" fmla="*/ 1541631 h 1541631"/>
              <a:gd name="connsiteX423" fmla="*/ 986287 w 2329312"/>
              <a:gd name="connsiteY423" fmla="*/ 1541631 h 1541631"/>
              <a:gd name="connsiteX424" fmla="*/ 988612 w 2329312"/>
              <a:gd name="connsiteY424" fmla="*/ 1541631 h 1541631"/>
              <a:gd name="connsiteX425" fmla="*/ 990949 w 2329312"/>
              <a:gd name="connsiteY425" fmla="*/ 1541631 h 1541631"/>
              <a:gd name="connsiteX426" fmla="*/ 993286 w 2329312"/>
              <a:gd name="connsiteY426" fmla="*/ 1541631 h 1541631"/>
              <a:gd name="connsiteX427" fmla="*/ 995611 w 2329312"/>
              <a:gd name="connsiteY427" fmla="*/ 1541631 h 1541631"/>
              <a:gd name="connsiteX428" fmla="*/ 997948 w 2329312"/>
              <a:gd name="connsiteY428" fmla="*/ 1541631 h 1541631"/>
              <a:gd name="connsiteX429" fmla="*/ 1000273 w 2329312"/>
              <a:gd name="connsiteY429" fmla="*/ 1541631 h 1541631"/>
              <a:gd name="connsiteX430" fmla="*/ 1002611 w 2329312"/>
              <a:gd name="connsiteY430" fmla="*/ 1541631 h 1541631"/>
              <a:gd name="connsiteX431" fmla="*/ 1004936 w 2329312"/>
              <a:gd name="connsiteY431" fmla="*/ 1541631 h 1541631"/>
              <a:gd name="connsiteX432" fmla="*/ 1007273 w 2329312"/>
              <a:gd name="connsiteY432" fmla="*/ 1541631 h 1541631"/>
              <a:gd name="connsiteX433" fmla="*/ 1009598 w 2329312"/>
              <a:gd name="connsiteY433" fmla="*/ 1541631 h 1541631"/>
              <a:gd name="connsiteX434" fmla="*/ 1011935 w 2329312"/>
              <a:gd name="connsiteY434" fmla="*/ 1541631 h 1541631"/>
              <a:gd name="connsiteX435" fmla="*/ 1014260 w 2329312"/>
              <a:gd name="connsiteY435" fmla="*/ 1541631 h 1541631"/>
              <a:gd name="connsiteX436" fmla="*/ 1016597 w 2329312"/>
              <a:gd name="connsiteY436" fmla="*/ 1541631 h 1541631"/>
              <a:gd name="connsiteX437" fmla="*/ 1018922 w 2329312"/>
              <a:gd name="connsiteY437" fmla="*/ 1541631 h 1541631"/>
              <a:gd name="connsiteX438" fmla="*/ 1021259 w 2329312"/>
              <a:gd name="connsiteY438" fmla="*/ 1541631 h 1541631"/>
              <a:gd name="connsiteX439" fmla="*/ 1023597 w 2329312"/>
              <a:gd name="connsiteY439" fmla="*/ 1541631 h 1541631"/>
              <a:gd name="connsiteX440" fmla="*/ 1025922 w 2329312"/>
              <a:gd name="connsiteY440" fmla="*/ 1541631 h 1541631"/>
              <a:gd name="connsiteX441" fmla="*/ 1028259 w 2329312"/>
              <a:gd name="connsiteY441" fmla="*/ 1541631 h 1541631"/>
              <a:gd name="connsiteX442" fmla="*/ 1030584 w 2329312"/>
              <a:gd name="connsiteY442" fmla="*/ 1541631 h 1541631"/>
              <a:gd name="connsiteX443" fmla="*/ 1032921 w 2329312"/>
              <a:gd name="connsiteY443" fmla="*/ 1541631 h 1541631"/>
              <a:gd name="connsiteX444" fmla="*/ 1035246 w 2329312"/>
              <a:gd name="connsiteY444" fmla="*/ 1541631 h 1541631"/>
              <a:gd name="connsiteX445" fmla="*/ 1037583 w 2329312"/>
              <a:gd name="connsiteY445" fmla="*/ 1541631 h 1541631"/>
              <a:gd name="connsiteX446" fmla="*/ 1039908 w 2329312"/>
              <a:gd name="connsiteY446" fmla="*/ 1541631 h 1541631"/>
              <a:gd name="connsiteX447" fmla="*/ 1042246 w 2329312"/>
              <a:gd name="connsiteY447" fmla="*/ 1541631 h 1541631"/>
              <a:gd name="connsiteX448" fmla="*/ 1044571 w 2329312"/>
              <a:gd name="connsiteY448" fmla="*/ 1541631 h 1541631"/>
              <a:gd name="connsiteX449" fmla="*/ 1046908 w 2329312"/>
              <a:gd name="connsiteY449" fmla="*/ 1541631 h 1541631"/>
              <a:gd name="connsiteX450" fmla="*/ 1049245 w 2329312"/>
              <a:gd name="connsiteY450" fmla="*/ 1541631 h 1541631"/>
              <a:gd name="connsiteX451" fmla="*/ 1051570 w 2329312"/>
              <a:gd name="connsiteY451" fmla="*/ 1541631 h 1541631"/>
              <a:gd name="connsiteX452" fmla="*/ 1053907 w 2329312"/>
              <a:gd name="connsiteY452" fmla="*/ 1541631 h 1541631"/>
              <a:gd name="connsiteX453" fmla="*/ 1056232 w 2329312"/>
              <a:gd name="connsiteY453" fmla="*/ 1541631 h 1541631"/>
              <a:gd name="connsiteX454" fmla="*/ 1058569 w 2329312"/>
              <a:gd name="connsiteY454" fmla="*/ 1541631 h 1541631"/>
              <a:gd name="connsiteX455" fmla="*/ 1060894 w 2329312"/>
              <a:gd name="connsiteY455" fmla="*/ 1541631 h 1541631"/>
              <a:gd name="connsiteX456" fmla="*/ 1063232 w 2329312"/>
              <a:gd name="connsiteY456" fmla="*/ 1541631 h 1541631"/>
              <a:gd name="connsiteX457" fmla="*/ 1065557 w 2329312"/>
              <a:gd name="connsiteY457" fmla="*/ 1541631 h 1541631"/>
              <a:gd name="connsiteX458" fmla="*/ 1067894 w 2329312"/>
              <a:gd name="connsiteY458" fmla="*/ 1541631 h 1541631"/>
              <a:gd name="connsiteX459" fmla="*/ 1070219 w 2329312"/>
              <a:gd name="connsiteY459" fmla="*/ 1541631 h 1541631"/>
              <a:gd name="connsiteX460" fmla="*/ 1072556 w 2329312"/>
              <a:gd name="connsiteY460" fmla="*/ 1541631 h 1541631"/>
              <a:gd name="connsiteX461" fmla="*/ 1074893 w 2329312"/>
              <a:gd name="connsiteY461" fmla="*/ 1541631 h 1541631"/>
              <a:gd name="connsiteX462" fmla="*/ 1077218 w 2329312"/>
              <a:gd name="connsiteY462" fmla="*/ 1541631 h 1541631"/>
              <a:gd name="connsiteX463" fmla="*/ 1079556 w 2329312"/>
              <a:gd name="connsiteY463" fmla="*/ 1541631 h 1541631"/>
              <a:gd name="connsiteX464" fmla="*/ 1081881 w 2329312"/>
              <a:gd name="connsiteY464" fmla="*/ 1541631 h 1541631"/>
              <a:gd name="connsiteX465" fmla="*/ 1084218 w 2329312"/>
              <a:gd name="connsiteY465" fmla="*/ 1541631 h 1541631"/>
              <a:gd name="connsiteX466" fmla="*/ 1086543 w 2329312"/>
              <a:gd name="connsiteY466" fmla="*/ 1541631 h 1541631"/>
              <a:gd name="connsiteX467" fmla="*/ 1088880 w 2329312"/>
              <a:gd name="connsiteY467" fmla="*/ 1541631 h 1541631"/>
              <a:gd name="connsiteX468" fmla="*/ 1091205 w 2329312"/>
              <a:gd name="connsiteY468" fmla="*/ 1541631 h 1541631"/>
              <a:gd name="connsiteX469" fmla="*/ 1093542 w 2329312"/>
              <a:gd name="connsiteY469" fmla="*/ 1541631 h 1541631"/>
              <a:gd name="connsiteX470" fmla="*/ 1095867 w 2329312"/>
              <a:gd name="connsiteY470" fmla="*/ 1541631 h 1541631"/>
              <a:gd name="connsiteX471" fmla="*/ 1098205 w 2329312"/>
              <a:gd name="connsiteY471" fmla="*/ 1541631 h 1541631"/>
              <a:gd name="connsiteX472" fmla="*/ 1100542 w 2329312"/>
              <a:gd name="connsiteY472" fmla="*/ 1541631 h 1541631"/>
              <a:gd name="connsiteX473" fmla="*/ 1102867 w 2329312"/>
              <a:gd name="connsiteY473" fmla="*/ 1541631 h 1541631"/>
              <a:gd name="connsiteX474" fmla="*/ 1105204 w 2329312"/>
              <a:gd name="connsiteY474" fmla="*/ 1541631 h 1541631"/>
              <a:gd name="connsiteX475" fmla="*/ 1107529 w 2329312"/>
              <a:gd name="connsiteY475" fmla="*/ 1541631 h 1541631"/>
              <a:gd name="connsiteX476" fmla="*/ 1109866 w 2329312"/>
              <a:gd name="connsiteY476" fmla="*/ 1541631 h 1541631"/>
              <a:gd name="connsiteX477" fmla="*/ 1112191 w 2329312"/>
              <a:gd name="connsiteY477" fmla="*/ 1541631 h 1541631"/>
              <a:gd name="connsiteX478" fmla="*/ 1114529 w 2329312"/>
              <a:gd name="connsiteY478" fmla="*/ 1541631 h 1541631"/>
              <a:gd name="connsiteX479" fmla="*/ 1116853 w 2329312"/>
              <a:gd name="connsiteY479" fmla="*/ 1541631 h 1541631"/>
              <a:gd name="connsiteX480" fmla="*/ 1119191 w 2329312"/>
              <a:gd name="connsiteY480" fmla="*/ 1541631 h 1541631"/>
              <a:gd name="connsiteX481" fmla="*/ 1121516 w 2329312"/>
              <a:gd name="connsiteY481" fmla="*/ 1541631 h 1541631"/>
              <a:gd name="connsiteX482" fmla="*/ 1123853 w 2329312"/>
              <a:gd name="connsiteY482" fmla="*/ 1541631 h 1541631"/>
              <a:gd name="connsiteX483" fmla="*/ 1126178 w 2329312"/>
              <a:gd name="connsiteY483" fmla="*/ 1541631 h 1541631"/>
              <a:gd name="connsiteX484" fmla="*/ 1128515 w 2329312"/>
              <a:gd name="connsiteY484" fmla="*/ 1541631 h 1541631"/>
              <a:gd name="connsiteX485" fmla="*/ 1130852 w 2329312"/>
              <a:gd name="connsiteY485" fmla="*/ 1541631 h 1541631"/>
              <a:gd name="connsiteX486" fmla="*/ 1133177 w 2329312"/>
              <a:gd name="connsiteY486" fmla="*/ 1541631 h 1541631"/>
              <a:gd name="connsiteX487" fmla="*/ 1135515 w 2329312"/>
              <a:gd name="connsiteY487" fmla="*/ 1541631 h 1541631"/>
              <a:gd name="connsiteX488" fmla="*/ 1137840 w 2329312"/>
              <a:gd name="connsiteY488" fmla="*/ 1541631 h 1541631"/>
              <a:gd name="connsiteX489" fmla="*/ 1140177 w 2329312"/>
              <a:gd name="connsiteY489" fmla="*/ 1541631 h 1541631"/>
              <a:gd name="connsiteX490" fmla="*/ 1142502 w 2329312"/>
              <a:gd name="connsiteY490" fmla="*/ 1541631 h 1541631"/>
              <a:gd name="connsiteX491" fmla="*/ 1144839 w 2329312"/>
              <a:gd name="connsiteY491" fmla="*/ 1541631 h 1541631"/>
              <a:gd name="connsiteX492" fmla="*/ 1147164 w 2329312"/>
              <a:gd name="connsiteY492" fmla="*/ 1541631 h 1541631"/>
              <a:gd name="connsiteX493" fmla="*/ 1149501 w 2329312"/>
              <a:gd name="connsiteY493" fmla="*/ 1541631 h 1541631"/>
              <a:gd name="connsiteX494" fmla="*/ 1151826 w 2329312"/>
              <a:gd name="connsiteY494" fmla="*/ 1541631 h 1541631"/>
              <a:gd name="connsiteX495" fmla="*/ 1154164 w 2329312"/>
              <a:gd name="connsiteY495" fmla="*/ 1541631 h 1541631"/>
              <a:gd name="connsiteX496" fmla="*/ 1156501 w 2329312"/>
              <a:gd name="connsiteY496" fmla="*/ 1541631 h 1541631"/>
              <a:gd name="connsiteX497" fmla="*/ 1158826 w 2329312"/>
              <a:gd name="connsiteY497" fmla="*/ 1541631 h 1541631"/>
              <a:gd name="connsiteX498" fmla="*/ 1161163 w 2329312"/>
              <a:gd name="connsiteY498" fmla="*/ 1541631 h 1541631"/>
              <a:gd name="connsiteX499" fmla="*/ 1163488 w 2329312"/>
              <a:gd name="connsiteY499" fmla="*/ 1541631 h 1541631"/>
              <a:gd name="connsiteX500" fmla="*/ 1165825 w 2329312"/>
              <a:gd name="connsiteY500" fmla="*/ 0 h 1541631"/>
              <a:gd name="connsiteX501" fmla="*/ 1168150 w 2329312"/>
              <a:gd name="connsiteY501" fmla="*/ 0 h 1541631"/>
              <a:gd name="connsiteX502" fmla="*/ 1170487 w 2329312"/>
              <a:gd name="connsiteY502" fmla="*/ 0 h 1541631"/>
              <a:gd name="connsiteX503" fmla="*/ 1172812 w 2329312"/>
              <a:gd name="connsiteY503" fmla="*/ 0 h 1541631"/>
              <a:gd name="connsiteX504" fmla="*/ 1175150 w 2329312"/>
              <a:gd name="connsiteY504" fmla="*/ 0 h 1541631"/>
              <a:gd name="connsiteX505" fmla="*/ 1177475 w 2329312"/>
              <a:gd name="connsiteY505" fmla="*/ 0 h 1541631"/>
              <a:gd name="connsiteX506" fmla="*/ 1179812 w 2329312"/>
              <a:gd name="connsiteY506" fmla="*/ 0 h 1541631"/>
              <a:gd name="connsiteX507" fmla="*/ 1182149 w 2329312"/>
              <a:gd name="connsiteY507" fmla="*/ 0 h 1541631"/>
              <a:gd name="connsiteX508" fmla="*/ 1184474 w 2329312"/>
              <a:gd name="connsiteY508" fmla="*/ 0 h 1541631"/>
              <a:gd name="connsiteX509" fmla="*/ 1186811 w 2329312"/>
              <a:gd name="connsiteY509" fmla="*/ 0 h 1541631"/>
              <a:gd name="connsiteX510" fmla="*/ 1189136 w 2329312"/>
              <a:gd name="connsiteY510" fmla="*/ 0 h 1541631"/>
              <a:gd name="connsiteX511" fmla="*/ 1191474 w 2329312"/>
              <a:gd name="connsiteY511" fmla="*/ 0 h 1541631"/>
              <a:gd name="connsiteX512" fmla="*/ 1193798 w 2329312"/>
              <a:gd name="connsiteY512" fmla="*/ 0 h 1541631"/>
              <a:gd name="connsiteX513" fmla="*/ 1196136 w 2329312"/>
              <a:gd name="connsiteY513" fmla="*/ 0 h 1541631"/>
              <a:gd name="connsiteX514" fmla="*/ 1198461 w 2329312"/>
              <a:gd name="connsiteY514" fmla="*/ 0 h 1541631"/>
              <a:gd name="connsiteX515" fmla="*/ 1200798 w 2329312"/>
              <a:gd name="connsiteY515" fmla="*/ 0 h 1541631"/>
              <a:gd name="connsiteX516" fmla="*/ 1203123 w 2329312"/>
              <a:gd name="connsiteY516" fmla="*/ 0 h 1541631"/>
              <a:gd name="connsiteX517" fmla="*/ 1205460 w 2329312"/>
              <a:gd name="connsiteY517" fmla="*/ 0 h 1541631"/>
              <a:gd name="connsiteX518" fmla="*/ 1207797 w 2329312"/>
              <a:gd name="connsiteY518" fmla="*/ 0 h 1541631"/>
              <a:gd name="connsiteX519" fmla="*/ 1210122 w 2329312"/>
              <a:gd name="connsiteY519" fmla="*/ 0 h 1541631"/>
              <a:gd name="connsiteX520" fmla="*/ 1212460 w 2329312"/>
              <a:gd name="connsiteY520" fmla="*/ 0 h 1541631"/>
              <a:gd name="connsiteX521" fmla="*/ 1214785 w 2329312"/>
              <a:gd name="connsiteY521" fmla="*/ 0 h 1541631"/>
              <a:gd name="connsiteX522" fmla="*/ 1217122 w 2329312"/>
              <a:gd name="connsiteY522" fmla="*/ 0 h 1541631"/>
              <a:gd name="connsiteX523" fmla="*/ 1219447 w 2329312"/>
              <a:gd name="connsiteY523" fmla="*/ 0 h 1541631"/>
              <a:gd name="connsiteX524" fmla="*/ 1221784 w 2329312"/>
              <a:gd name="connsiteY524" fmla="*/ 0 h 1541631"/>
              <a:gd name="connsiteX525" fmla="*/ 1224109 w 2329312"/>
              <a:gd name="connsiteY525" fmla="*/ 0 h 1541631"/>
              <a:gd name="connsiteX526" fmla="*/ 1226446 w 2329312"/>
              <a:gd name="connsiteY526" fmla="*/ 0 h 1541631"/>
              <a:gd name="connsiteX527" fmla="*/ 1228771 w 2329312"/>
              <a:gd name="connsiteY527" fmla="*/ 0 h 1541631"/>
              <a:gd name="connsiteX528" fmla="*/ 1231108 w 2329312"/>
              <a:gd name="connsiteY528" fmla="*/ 0 h 1541631"/>
              <a:gd name="connsiteX529" fmla="*/ 1233446 w 2329312"/>
              <a:gd name="connsiteY529" fmla="*/ 0 h 1541631"/>
              <a:gd name="connsiteX530" fmla="*/ 1235771 w 2329312"/>
              <a:gd name="connsiteY530" fmla="*/ 0 h 1541631"/>
              <a:gd name="connsiteX531" fmla="*/ 1238108 w 2329312"/>
              <a:gd name="connsiteY531" fmla="*/ 0 h 1541631"/>
              <a:gd name="connsiteX532" fmla="*/ 1240433 w 2329312"/>
              <a:gd name="connsiteY532" fmla="*/ 0 h 1541631"/>
              <a:gd name="connsiteX533" fmla="*/ 1242770 w 2329312"/>
              <a:gd name="connsiteY533" fmla="*/ 0 h 1541631"/>
              <a:gd name="connsiteX534" fmla="*/ 1245095 w 2329312"/>
              <a:gd name="connsiteY534" fmla="*/ 0 h 1541631"/>
              <a:gd name="connsiteX535" fmla="*/ 1247432 w 2329312"/>
              <a:gd name="connsiteY535" fmla="*/ 0 h 1541631"/>
              <a:gd name="connsiteX536" fmla="*/ 1249757 w 2329312"/>
              <a:gd name="connsiteY536" fmla="*/ 0 h 1541631"/>
              <a:gd name="connsiteX537" fmla="*/ 1252095 w 2329312"/>
              <a:gd name="connsiteY537" fmla="*/ 0 h 1541631"/>
              <a:gd name="connsiteX538" fmla="*/ 1254420 w 2329312"/>
              <a:gd name="connsiteY538" fmla="*/ 0 h 1541631"/>
              <a:gd name="connsiteX539" fmla="*/ 1256757 w 2329312"/>
              <a:gd name="connsiteY539" fmla="*/ 0 h 1541631"/>
              <a:gd name="connsiteX540" fmla="*/ 1259082 w 2329312"/>
              <a:gd name="connsiteY540" fmla="*/ 0 h 1541631"/>
              <a:gd name="connsiteX541" fmla="*/ 1261419 w 2329312"/>
              <a:gd name="connsiteY541" fmla="*/ 0 h 1541631"/>
              <a:gd name="connsiteX542" fmla="*/ 1263756 w 2329312"/>
              <a:gd name="connsiteY542" fmla="*/ 0 h 1541631"/>
              <a:gd name="connsiteX543" fmla="*/ 1266081 w 2329312"/>
              <a:gd name="connsiteY543" fmla="*/ 0 h 1541631"/>
              <a:gd name="connsiteX544" fmla="*/ 1268419 w 2329312"/>
              <a:gd name="connsiteY544" fmla="*/ 0 h 1541631"/>
              <a:gd name="connsiteX545" fmla="*/ 1270744 w 2329312"/>
              <a:gd name="connsiteY545" fmla="*/ 0 h 1541631"/>
              <a:gd name="connsiteX546" fmla="*/ 1273081 w 2329312"/>
              <a:gd name="connsiteY546" fmla="*/ 0 h 1541631"/>
              <a:gd name="connsiteX547" fmla="*/ 1275406 w 2329312"/>
              <a:gd name="connsiteY547" fmla="*/ 0 h 1541631"/>
              <a:gd name="connsiteX548" fmla="*/ 1277743 w 2329312"/>
              <a:gd name="connsiteY548" fmla="*/ 0 h 1541631"/>
              <a:gd name="connsiteX549" fmla="*/ 1280068 w 2329312"/>
              <a:gd name="connsiteY549" fmla="*/ 0 h 1541631"/>
              <a:gd name="connsiteX550" fmla="*/ 1282405 w 2329312"/>
              <a:gd name="connsiteY550" fmla="*/ 0 h 1541631"/>
              <a:gd name="connsiteX551" fmla="*/ 1284730 w 2329312"/>
              <a:gd name="connsiteY551" fmla="*/ 0 h 1541631"/>
              <a:gd name="connsiteX552" fmla="*/ 1287067 w 2329312"/>
              <a:gd name="connsiteY552" fmla="*/ 0 h 1541631"/>
              <a:gd name="connsiteX553" fmla="*/ 1289405 w 2329312"/>
              <a:gd name="connsiteY553" fmla="*/ 0 h 1541631"/>
              <a:gd name="connsiteX554" fmla="*/ 1291730 w 2329312"/>
              <a:gd name="connsiteY554" fmla="*/ 0 h 1541631"/>
              <a:gd name="connsiteX555" fmla="*/ 1294067 w 2329312"/>
              <a:gd name="connsiteY555" fmla="*/ 0 h 1541631"/>
              <a:gd name="connsiteX556" fmla="*/ 1296392 w 2329312"/>
              <a:gd name="connsiteY556" fmla="*/ 0 h 1541631"/>
              <a:gd name="connsiteX557" fmla="*/ 1298729 w 2329312"/>
              <a:gd name="connsiteY557" fmla="*/ 0 h 1541631"/>
              <a:gd name="connsiteX558" fmla="*/ 1301054 w 2329312"/>
              <a:gd name="connsiteY558" fmla="*/ 0 h 1541631"/>
              <a:gd name="connsiteX559" fmla="*/ 1303391 w 2329312"/>
              <a:gd name="connsiteY559" fmla="*/ 0 h 1541631"/>
              <a:gd name="connsiteX560" fmla="*/ 1305716 w 2329312"/>
              <a:gd name="connsiteY560" fmla="*/ 0 h 1541631"/>
              <a:gd name="connsiteX561" fmla="*/ 1308054 w 2329312"/>
              <a:gd name="connsiteY561" fmla="*/ 0 h 1541631"/>
              <a:gd name="connsiteX562" fmla="*/ 1310379 w 2329312"/>
              <a:gd name="connsiteY562" fmla="*/ 0 h 1541631"/>
              <a:gd name="connsiteX563" fmla="*/ 1312716 w 2329312"/>
              <a:gd name="connsiteY563" fmla="*/ 0 h 1541631"/>
              <a:gd name="connsiteX564" fmla="*/ 1315053 w 2329312"/>
              <a:gd name="connsiteY564" fmla="*/ 0 h 1541631"/>
              <a:gd name="connsiteX565" fmla="*/ 1317378 w 2329312"/>
              <a:gd name="connsiteY565" fmla="*/ 0 h 1541631"/>
              <a:gd name="connsiteX566" fmla="*/ 1319715 w 2329312"/>
              <a:gd name="connsiteY566" fmla="*/ 0 h 1541631"/>
              <a:gd name="connsiteX567" fmla="*/ 1322040 w 2329312"/>
              <a:gd name="connsiteY567" fmla="*/ 0 h 1541631"/>
              <a:gd name="connsiteX568" fmla="*/ 1324378 w 2329312"/>
              <a:gd name="connsiteY568" fmla="*/ 0 h 1541631"/>
              <a:gd name="connsiteX569" fmla="*/ 1326702 w 2329312"/>
              <a:gd name="connsiteY569" fmla="*/ 0 h 1541631"/>
              <a:gd name="connsiteX570" fmla="*/ 1329040 w 2329312"/>
              <a:gd name="connsiteY570" fmla="*/ 0 h 1541631"/>
              <a:gd name="connsiteX571" fmla="*/ 1331365 w 2329312"/>
              <a:gd name="connsiteY571" fmla="*/ 0 h 1541631"/>
              <a:gd name="connsiteX572" fmla="*/ 1333702 w 2329312"/>
              <a:gd name="connsiteY572" fmla="*/ 0 h 1541631"/>
              <a:gd name="connsiteX573" fmla="*/ 1336027 w 2329312"/>
              <a:gd name="connsiteY573" fmla="*/ 0 h 1541631"/>
              <a:gd name="connsiteX574" fmla="*/ 1338364 w 2329312"/>
              <a:gd name="connsiteY574" fmla="*/ 0 h 1541631"/>
              <a:gd name="connsiteX575" fmla="*/ 1340701 w 2329312"/>
              <a:gd name="connsiteY575" fmla="*/ 0 h 1541631"/>
              <a:gd name="connsiteX576" fmla="*/ 1343026 w 2329312"/>
              <a:gd name="connsiteY576" fmla="*/ 0 h 1541631"/>
              <a:gd name="connsiteX577" fmla="*/ 1345364 w 2329312"/>
              <a:gd name="connsiteY577" fmla="*/ 0 h 1541631"/>
              <a:gd name="connsiteX578" fmla="*/ 1347689 w 2329312"/>
              <a:gd name="connsiteY578" fmla="*/ 0 h 1541631"/>
              <a:gd name="connsiteX579" fmla="*/ 1350026 w 2329312"/>
              <a:gd name="connsiteY579" fmla="*/ 0 h 1541631"/>
              <a:gd name="connsiteX580" fmla="*/ 1352351 w 2329312"/>
              <a:gd name="connsiteY580" fmla="*/ 0 h 1541631"/>
              <a:gd name="connsiteX581" fmla="*/ 1354688 w 2329312"/>
              <a:gd name="connsiteY581" fmla="*/ 0 h 1541631"/>
              <a:gd name="connsiteX582" fmla="*/ 1357013 w 2329312"/>
              <a:gd name="connsiteY582" fmla="*/ 0 h 1541631"/>
              <a:gd name="connsiteX583" fmla="*/ 1359350 w 2329312"/>
              <a:gd name="connsiteY583" fmla="*/ 0 h 1541631"/>
              <a:gd name="connsiteX584" fmla="*/ 1361675 w 2329312"/>
              <a:gd name="connsiteY584" fmla="*/ 0 h 1541631"/>
              <a:gd name="connsiteX585" fmla="*/ 1364012 w 2329312"/>
              <a:gd name="connsiteY585" fmla="*/ 0 h 1541631"/>
              <a:gd name="connsiteX586" fmla="*/ 1366337 w 2329312"/>
              <a:gd name="connsiteY586" fmla="*/ 0 h 1541631"/>
              <a:gd name="connsiteX587" fmla="*/ 1368675 w 2329312"/>
              <a:gd name="connsiteY587" fmla="*/ 0 h 1541631"/>
              <a:gd name="connsiteX588" fmla="*/ 1371012 w 2329312"/>
              <a:gd name="connsiteY588" fmla="*/ 0 h 1541631"/>
              <a:gd name="connsiteX589" fmla="*/ 1373337 w 2329312"/>
              <a:gd name="connsiteY589" fmla="*/ 0 h 1541631"/>
              <a:gd name="connsiteX590" fmla="*/ 1375674 w 2329312"/>
              <a:gd name="connsiteY590" fmla="*/ 0 h 1541631"/>
              <a:gd name="connsiteX591" fmla="*/ 1377999 w 2329312"/>
              <a:gd name="connsiteY591" fmla="*/ 0 h 1541631"/>
              <a:gd name="connsiteX592" fmla="*/ 1380336 w 2329312"/>
              <a:gd name="connsiteY592" fmla="*/ 0 h 1541631"/>
              <a:gd name="connsiteX593" fmla="*/ 1382661 w 2329312"/>
              <a:gd name="connsiteY593" fmla="*/ 0 h 1541631"/>
              <a:gd name="connsiteX594" fmla="*/ 1384999 w 2329312"/>
              <a:gd name="connsiteY594" fmla="*/ 0 h 1541631"/>
              <a:gd name="connsiteX595" fmla="*/ 1387324 w 2329312"/>
              <a:gd name="connsiteY595" fmla="*/ 0 h 1541631"/>
              <a:gd name="connsiteX596" fmla="*/ 1389661 w 2329312"/>
              <a:gd name="connsiteY596" fmla="*/ 0 h 1541631"/>
              <a:gd name="connsiteX597" fmla="*/ 1391986 w 2329312"/>
              <a:gd name="connsiteY597" fmla="*/ 0 h 1541631"/>
              <a:gd name="connsiteX598" fmla="*/ 1394323 w 2329312"/>
              <a:gd name="connsiteY598" fmla="*/ 0 h 1541631"/>
              <a:gd name="connsiteX599" fmla="*/ 1396660 w 2329312"/>
              <a:gd name="connsiteY599" fmla="*/ 0 h 1541631"/>
              <a:gd name="connsiteX600" fmla="*/ 1398985 w 2329312"/>
              <a:gd name="connsiteY600" fmla="*/ 0 h 1541631"/>
              <a:gd name="connsiteX601" fmla="*/ 1401322 w 2329312"/>
              <a:gd name="connsiteY601" fmla="*/ 0 h 1541631"/>
              <a:gd name="connsiteX602" fmla="*/ 1403647 w 2329312"/>
              <a:gd name="connsiteY602" fmla="*/ 0 h 1541631"/>
              <a:gd name="connsiteX603" fmla="*/ 1405985 w 2329312"/>
              <a:gd name="connsiteY603" fmla="*/ 0 h 1541631"/>
              <a:gd name="connsiteX604" fmla="*/ 1408310 w 2329312"/>
              <a:gd name="connsiteY604" fmla="*/ 0 h 1541631"/>
              <a:gd name="connsiteX605" fmla="*/ 1410647 w 2329312"/>
              <a:gd name="connsiteY605" fmla="*/ 0 h 1541631"/>
              <a:gd name="connsiteX606" fmla="*/ 1412972 w 2329312"/>
              <a:gd name="connsiteY606" fmla="*/ 0 h 1541631"/>
              <a:gd name="connsiteX607" fmla="*/ 1415309 w 2329312"/>
              <a:gd name="connsiteY607" fmla="*/ 0 h 1541631"/>
              <a:gd name="connsiteX608" fmla="*/ 1417634 w 2329312"/>
              <a:gd name="connsiteY608" fmla="*/ 0 h 1541631"/>
              <a:gd name="connsiteX609" fmla="*/ 1419971 w 2329312"/>
              <a:gd name="connsiteY609" fmla="*/ 0 h 1541631"/>
              <a:gd name="connsiteX610" fmla="*/ 1422309 w 2329312"/>
              <a:gd name="connsiteY610" fmla="*/ 0 h 1541631"/>
              <a:gd name="connsiteX611" fmla="*/ 1424634 w 2329312"/>
              <a:gd name="connsiteY611" fmla="*/ 0 h 1541631"/>
              <a:gd name="connsiteX612" fmla="*/ 1426971 w 2329312"/>
              <a:gd name="connsiteY612" fmla="*/ 0 h 1541631"/>
              <a:gd name="connsiteX613" fmla="*/ 1429296 w 2329312"/>
              <a:gd name="connsiteY613" fmla="*/ 0 h 1541631"/>
              <a:gd name="connsiteX614" fmla="*/ 1431633 w 2329312"/>
              <a:gd name="connsiteY614" fmla="*/ 0 h 1541631"/>
              <a:gd name="connsiteX615" fmla="*/ 1433958 w 2329312"/>
              <a:gd name="connsiteY615" fmla="*/ 0 h 1541631"/>
              <a:gd name="connsiteX616" fmla="*/ 1436295 w 2329312"/>
              <a:gd name="connsiteY616" fmla="*/ 0 h 1541631"/>
              <a:gd name="connsiteX617" fmla="*/ 1438620 w 2329312"/>
              <a:gd name="connsiteY617" fmla="*/ 0 h 1541631"/>
              <a:gd name="connsiteX618" fmla="*/ 1440958 w 2329312"/>
              <a:gd name="connsiteY618" fmla="*/ 0 h 1541631"/>
              <a:gd name="connsiteX619" fmla="*/ 1443283 w 2329312"/>
              <a:gd name="connsiteY619" fmla="*/ 0 h 1541631"/>
              <a:gd name="connsiteX620" fmla="*/ 1445620 w 2329312"/>
              <a:gd name="connsiteY620" fmla="*/ 0 h 1541631"/>
              <a:gd name="connsiteX621" fmla="*/ 1447957 w 2329312"/>
              <a:gd name="connsiteY621" fmla="*/ 0 h 1541631"/>
              <a:gd name="connsiteX622" fmla="*/ 1450282 w 2329312"/>
              <a:gd name="connsiteY622" fmla="*/ 0 h 1541631"/>
              <a:gd name="connsiteX623" fmla="*/ 1452619 w 2329312"/>
              <a:gd name="connsiteY623" fmla="*/ 0 h 1541631"/>
              <a:gd name="connsiteX624" fmla="*/ 1454944 w 2329312"/>
              <a:gd name="connsiteY624" fmla="*/ 0 h 1541631"/>
              <a:gd name="connsiteX625" fmla="*/ 1457282 w 2329312"/>
              <a:gd name="connsiteY625" fmla="*/ 0 h 1541631"/>
              <a:gd name="connsiteX626" fmla="*/ 1459606 w 2329312"/>
              <a:gd name="connsiteY626" fmla="*/ 0 h 1541631"/>
              <a:gd name="connsiteX627" fmla="*/ 1461944 w 2329312"/>
              <a:gd name="connsiteY627" fmla="*/ 0 h 1541631"/>
              <a:gd name="connsiteX628" fmla="*/ 1464269 w 2329312"/>
              <a:gd name="connsiteY628" fmla="*/ 0 h 1541631"/>
              <a:gd name="connsiteX629" fmla="*/ 1466606 w 2329312"/>
              <a:gd name="connsiteY629" fmla="*/ 0 h 1541631"/>
              <a:gd name="connsiteX630" fmla="*/ 1468931 w 2329312"/>
              <a:gd name="connsiteY630" fmla="*/ 0 h 1541631"/>
              <a:gd name="connsiteX631" fmla="*/ 1471268 w 2329312"/>
              <a:gd name="connsiteY631" fmla="*/ 0 h 1541631"/>
              <a:gd name="connsiteX632" fmla="*/ 1473593 w 2329312"/>
              <a:gd name="connsiteY632" fmla="*/ 0 h 1541631"/>
              <a:gd name="connsiteX633" fmla="*/ 1475930 w 2329312"/>
              <a:gd name="connsiteY633" fmla="*/ 0 h 1541631"/>
              <a:gd name="connsiteX634" fmla="*/ 1478268 w 2329312"/>
              <a:gd name="connsiteY634" fmla="*/ 0 h 1541631"/>
              <a:gd name="connsiteX635" fmla="*/ 1480593 w 2329312"/>
              <a:gd name="connsiteY635" fmla="*/ 0 h 1541631"/>
              <a:gd name="connsiteX636" fmla="*/ 1482930 w 2329312"/>
              <a:gd name="connsiteY636" fmla="*/ 0 h 1541631"/>
              <a:gd name="connsiteX637" fmla="*/ 1485255 w 2329312"/>
              <a:gd name="connsiteY637" fmla="*/ 0 h 1541631"/>
              <a:gd name="connsiteX638" fmla="*/ 1487592 w 2329312"/>
              <a:gd name="connsiteY638" fmla="*/ 0 h 1541631"/>
              <a:gd name="connsiteX639" fmla="*/ 1489917 w 2329312"/>
              <a:gd name="connsiteY639" fmla="*/ 0 h 1541631"/>
              <a:gd name="connsiteX640" fmla="*/ 1492254 w 2329312"/>
              <a:gd name="connsiteY640" fmla="*/ 0 h 1541631"/>
              <a:gd name="connsiteX641" fmla="*/ 1494579 w 2329312"/>
              <a:gd name="connsiteY641" fmla="*/ 0 h 1541631"/>
              <a:gd name="connsiteX642" fmla="*/ 1496916 w 2329312"/>
              <a:gd name="connsiteY642" fmla="*/ 0 h 1541631"/>
              <a:gd name="connsiteX643" fmla="*/ 1499241 w 2329312"/>
              <a:gd name="connsiteY643" fmla="*/ 0 h 1541631"/>
              <a:gd name="connsiteX644" fmla="*/ 1501579 w 2329312"/>
              <a:gd name="connsiteY644" fmla="*/ 0 h 1541631"/>
              <a:gd name="connsiteX645" fmla="*/ 1503916 w 2329312"/>
              <a:gd name="connsiteY645" fmla="*/ 0 h 1541631"/>
              <a:gd name="connsiteX646" fmla="*/ 1506241 w 2329312"/>
              <a:gd name="connsiteY646" fmla="*/ 0 h 1541631"/>
              <a:gd name="connsiteX647" fmla="*/ 1508578 w 2329312"/>
              <a:gd name="connsiteY647" fmla="*/ 0 h 1541631"/>
              <a:gd name="connsiteX648" fmla="*/ 1510903 w 2329312"/>
              <a:gd name="connsiteY648" fmla="*/ 0 h 1541631"/>
              <a:gd name="connsiteX649" fmla="*/ 1513240 w 2329312"/>
              <a:gd name="connsiteY649" fmla="*/ 0 h 1541631"/>
              <a:gd name="connsiteX650" fmla="*/ 1515565 w 2329312"/>
              <a:gd name="connsiteY650" fmla="*/ 0 h 1541631"/>
              <a:gd name="connsiteX651" fmla="*/ 1517903 w 2329312"/>
              <a:gd name="connsiteY651" fmla="*/ 0 h 1541631"/>
              <a:gd name="connsiteX652" fmla="*/ 1520228 w 2329312"/>
              <a:gd name="connsiteY652" fmla="*/ 0 h 1541631"/>
              <a:gd name="connsiteX653" fmla="*/ 1522565 w 2329312"/>
              <a:gd name="connsiteY653" fmla="*/ 0 h 1541631"/>
              <a:gd name="connsiteX654" fmla="*/ 1524890 w 2329312"/>
              <a:gd name="connsiteY654" fmla="*/ 0 h 1541631"/>
              <a:gd name="connsiteX655" fmla="*/ 1527227 w 2329312"/>
              <a:gd name="connsiteY655" fmla="*/ 0 h 1541631"/>
              <a:gd name="connsiteX656" fmla="*/ 1529564 w 2329312"/>
              <a:gd name="connsiteY656" fmla="*/ 0 h 1541631"/>
              <a:gd name="connsiteX657" fmla="*/ 1531889 w 2329312"/>
              <a:gd name="connsiteY657" fmla="*/ 0 h 1541631"/>
              <a:gd name="connsiteX658" fmla="*/ 1534226 w 2329312"/>
              <a:gd name="connsiteY658" fmla="*/ 0 h 1541631"/>
              <a:gd name="connsiteX659" fmla="*/ 1536551 w 2329312"/>
              <a:gd name="connsiteY659" fmla="*/ 0 h 1541631"/>
              <a:gd name="connsiteX660" fmla="*/ 1538889 w 2329312"/>
              <a:gd name="connsiteY660" fmla="*/ 0 h 1541631"/>
              <a:gd name="connsiteX661" fmla="*/ 1541214 w 2329312"/>
              <a:gd name="connsiteY661" fmla="*/ 0 h 1541631"/>
              <a:gd name="connsiteX662" fmla="*/ 1543551 w 2329312"/>
              <a:gd name="connsiteY662" fmla="*/ 0 h 1541631"/>
              <a:gd name="connsiteX663" fmla="*/ 1545876 w 2329312"/>
              <a:gd name="connsiteY663" fmla="*/ 0 h 1541631"/>
              <a:gd name="connsiteX664" fmla="*/ 1548213 w 2329312"/>
              <a:gd name="connsiteY664" fmla="*/ 0 h 1541631"/>
              <a:gd name="connsiteX665" fmla="*/ 1550538 w 2329312"/>
              <a:gd name="connsiteY665" fmla="*/ 0 h 1541631"/>
              <a:gd name="connsiteX666" fmla="*/ 1552875 w 2329312"/>
              <a:gd name="connsiteY666" fmla="*/ 0 h 1541631"/>
              <a:gd name="connsiteX667" fmla="*/ 1555213 w 2329312"/>
              <a:gd name="connsiteY667" fmla="*/ 0 h 1541631"/>
              <a:gd name="connsiteX668" fmla="*/ 1557538 w 2329312"/>
              <a:gd name="connsiteY668" fmla="*/ 0 h 1541631"/>
              <a:gd name="connsiteX669" fmla="*/ 1559875 w 2329312"/>
              <a:gd name="connsiteY669" fmla="*/ 0 h 1541631"/>
              <a:gd name="connsiteX670" fmla="*/ 1562200 w 2329312"/>
              <a:gd name="connsiteY670" fmla="*/ 0 h 1541631"/>
              <a:gd name="connsiteX671" fmla="*/ 1564537 w 2329312"/>
              <a:gd name="connsiteY671" fmla="*/ 0 h 1541631"/>
              <a:gd name="connsiteX672" fmla="*/ 1566862 w 2329312"/>
              <a:gd name="connsiteY672" fmla="*/ 0 h 1541631"/>
              <a:gd name="connsiteX673" fmla="*/ 1569199 w 2329312"/>
              <a:gd name="connsiteY673" fmla="*/ 0 h 1541631"/>
              <a:gd name="connsiteX674" fmla="*/ 1571524 w 2329312"/>
              <a:gd name="connsiteY674" fmla="*/ 0 h 1541631"/>
              <a:gd name="connsiteX675" fmla="*/ 1573861 w 2329312"/>
              <a:gd name="connsiteY675" fmla="*/ 0 h 1541631"/>
              <a:gd name="connsiteX676" fmla="*/ 1576186 w 2329312"/>
              <a:gd name="connsiteY676" fmla="*/ 0 h 1541631"/>
              <a:gd name="connsiteX677" fmla="*/ 1578524 w 2329312"/>
              <a:gd name="connsiteY677" fmla="*/ 0 h 1541631"/>
              <a:gd name="connsiteX678" fmla="*/ 1580849 w 2329312"/>
              <a:gd name="connsiteY678" fmla="*/ 0 h 1541631"/>
              <a:gd name="connsiteX679" fmla="*/ 1583186 w 2329312"/>
              <a:gd name="connsiteY679" fmla="*/ 0 h 1541631"/>
              <a:gd name="connsiteX680" fmla="*/ 1585523 w 2329312"/>
              <a:gd name="connsiteY680" fmla="*/ 0 h 1541631"/>
              <a:gd name="connsiteX681" fmla="*/ 1587848 w 2329312"/>
              <a:gd name="connsiteY681" fmla="*/ 0 h 1541631"/>
              <a:gd name="connsiteX682" fmla="*/ 1590185 w 2329312"/>
              <a:gd name="connsiteY682" fmla="*/ 0 h 1541631"/>
              <a:gd name="connsiteX683" fmla="*/ 1592510 w 2329312"/>
              <a:gd name="connsiteY683" fmla="*/ 0 h 1541631"/>
              <a:gd name="connsiteX684" fmla="*/ 1594848 w 2329312"/>
              <a:gd name="connsiteY684" fmla="*/ 0 h 1541631"/>
              <a:gd name="connsiteX685" fmla="*/ 1597173 w 2329312"/>
              <a:gd name="connsiteY685" fmla="*/ 0 h 1541631"/>
              <a:gd name="connsiteX686" fmla="*/ 1599510 w 2329312"/>
              <a:gd name="connsiteY686" fmla="*/ 0 h 1541631"/>
              <a:gd name="connsiteX687" fmla="*/ 1601835 w 2329312"/>
              <a:gd name="connsiteY687" fmla="*/ 0 h 1541631"/>
              <a:gd name="connsiteX688" fmla="*/ 1604172 w 2329312"/>
              <a:gd name="connsiteY688" fmla="*/ 0 h 1541631"/>
              <a:gd name="connsiteX689" fmla="*/ 1606497 w 2329312"/>
              <a:gd name="connsiteY689" fmla="*/ 0 h 1541631"/>
              <a:gd name="connsiteX690" fmla="*/ 1608834 w 2329312"/>
              <a:gd name="connsiteY690" fmla="*/ 0 h 1541631"/>
              <a:gd name="connsiteX691" fmla="*/ 1611172 w 2329312"/>
              <a:gd name="connsiteY691" fmla="*/ 0 h 1541631"/>
              <a:gd name="connsiteX692" fmla="*/ 1613497 w 2329312"/>
              <a:gd name="connsiteY692" fmla="*/ 0 h 1541631"/>
              <a:gd name="connsiteX693" fmla="*/ 1615834 w 2329312"/>
              <a:gd name="connsiteY693" fmla="*/ 0 h 1541631"/>
              <a:gd name="connsiteX694" fmla="*/ 1618159 w 2329312"/>
              <a:gd name="connsiteY694" fmla="*/ 0 h 1541631"/>
              <a:gd name="connsiteX695" fmla="*/ 1620496 w 2329312"/>
              <a:gd name="connsiteY695" fmla="*/ 0 h 1541631"/>
              <a:gd name="connsiteX696" fmla="*/ 1622821 w 2329312"/>
              <a:gd name="connsiteY696" fmla="*/ 0 h 1541631"/>
              <a:gd name="connsiteX697" fmla="*/ 1625158 w 2329312"/>
              <a:gd name="connsiteY697" fmla="*/ 0 h 1541631"/>
              <a:gd name="connsiteX698" fmla="*/ 1627483 w 2329312"/>
              <a:gd name="connsiteY698" fmla="*/ 0 h 1541631"/>
              <a:gd name="connsiteX699" fmla="*/ 1629820 w 2329312"/>
              <a:gd name="connsiteY699" fmla="*/ 0 h 1541631"/>
              <a:gd name="connsiteX700" fmla="*/ 1632145 w 2329312"/>
              <a:gd name="connsiteY700" fmla="*/ 0 h 1541631"/>
              <a:gd name="connsiteX701" fmla="*/ 1634483 w 2329312"/>
              <a:gd name="connsiteY701" fmla="*/ 0 h 1541631"/>
              <a:gd name="connsiteX702" fmla="*/ 1636820 w 2329312"/>
              <a:gd name="connsiteY702" fmla="*/ 0 h 1541631"/>
              <a:gd name="connsiteX703" fmla="*/ 1639145 w 2329312"/>
              <a:gd name="connsiteY703" fmla="*/ 0 h 1541631"/>
              <a:gd name="connsiteX704" fmla="*/ 1641482 w 2329312"/>
              <a:gd name="connsiteY704" fmla="*/ 0 h 1541631"/>
              <a:gd name="connsiteX705" fmla="*/ 1643807 w 2329312"/>
              <a:gd name="connsiteY705" fmla="*/ 0 h 1541631"/>
              <a:gd name="connsiteX706" fmla="*/ 1646144 w 2329312"/>
              <a:gd name="connsiteY706" fmla="*/ 0 h 1541631"/>
              <a:gd name="connsiteX707" fmla="*/ 1648469 w 2329312"/>
              <a:gd name="connsiteY707" fmla="*/ 0 h 1541631"/>
              <a:gd name="connsiteX708" fmla="*/ 1650807 w 2329312"/>
              <a:gd name="connsiteY708" fmla="*/ 0 h 1541631"/>
              <a:gd name="connsiteX709" fmla="*/ 1653132 w 2329312"/>
              <a:gd name="connsiteY709" fmla="*/ 0 h 1541631"/>
              <a:gd name="connsiteX710" fmla="*/ 1655469 w 2329312"/>
              <a:gd name="connsiteY710" fmla="*/ 0 h 1541631"/>
              <a:gd name="connsiteX711" fmla="*/ 1657794 w 2329312"/>
              <a:gd name="connsiteY711" fmla="*/ 0 h 1541631"/>
              <a:gd name="connsiteX712" fmla="*/ 1660131 w 2329312"/>
              <a:gd name="connsiteY712" fmla="*/ 0 h 1541631"/>
              <a:gd name="connsiteX713" fmla="*/ 1662468 w 2329312"/>
              <a:gd name="connsiteY713" fmla="*/ 0 h 1541631"/>
              <a:gd name="connsiteX714" fmla="*/ 1664793 w 2329312"/>
              <a:gd name="connsiteY714" fmla="*/ 0 h 1541631"/>
              <a:gd name="connsiteX715" fmla="*/ 1667131 w 2329312"/>
              <a:gd name="connsiteY715" fmla="*/ 0 h 1541631"/>
              <a:gd name="connsiteX716" fmla="*/ 1669455 w 2329312"/>
              <a:gd name="connsiteY716" fmla="*/ 0 h 1541631"/>
              <a:gd name="connsiteX717" fmla="*/ 1671793 w 2329312"/>
              <a:gd name="connsiteY717" fmla="*/ 0 h 1541631"/>
              <a:gd name="connsiteX718" fmla="*/ 1674118 w 2329312"/>
              <a:gd name="connsiteY718" fmla="*/ 0 h 1541631"/>
              <a:gd name="connsiteX719" fmla="*/ 1676455 w 2329312"/>
              <a:gd name="connsiteY719" fmla="*/ 0 h 1541631"/>
              <a:gd name="connsiteX720" fmla="*/ 1678780 w 2329312"/>
              <a:gd name="connsiteY720" fmla="*/ 0 h 1541631"/>
              <a:gd name="connsiteX721" fmla="*/ 1681117 w 2329312"/>
              <a:gd name="connsiteY721" fmla="*/ 0 h 1541631"/>
              <a:gd name="connsiteX722" fmla="*/ 1683442 w 2329312"/>
              <a:gd name="connsiteY722" fmla="*/ 0 h 1541631"/>
              <a:gd name="connsiteX723" fmla="*/ 1685779 w 2329312"/>
              <a:gd name="connsiteY723" fmla="*/ 0 h 1541631"/>
              <a:gd name="connsiteX724" fmla="*/ 1688104 w 2329312"/>
              <a:gd name="connsiteY724" fmla="*/ 0 h 1541631"/>
              <a:gd name="connsiteX725" fmla="*/ 1690442 w 2329312"/>
              <a:gd name="connsiteY725" fmla="*/ 0 h 1541631"/>
              <a:gd name="connsiteX726" fmla="*/ 1692779 w 2329312"/>
              <a:gd name="connsiteY726" fmla="*/ 0 h 1541631"/>
              <a:gd name="connsiteX727" fmla="*/ 1695104 w 2329312"/>
              <a:gd name="connsiteY727" fmla="*/ 0 h 1541631"/>
              <a:gd name="connsiteX728" fmla="*/ 1697441 w 2329312"/>
              <a:gd name="connsiteY728" fmla="*/ 0 h 1541631"/>
              <a:gd name="connsiteX729" fmla="*/ 1699766 w 2329312"/>
              <a:gd name="connsiteY729" fmla="*/ 0 h 1541631"/>
              <a:gd name="connsiteX730" fmla="*/ 1702103 w 2329312"/>
              <a:gd name="connsiteY730" fmla="*/ 0 h 1541631"/>
              <a:gd name="connsiteX731" fmla="*/ 1704428 w 2329312"/>
              <a:gd name="connsiteY731" fmla="*/ 0 h 1541631"/>
              <a:gd name="connsiteX732" fmla="*/ 1706765 w 2329312"/>
              <a:gd name="connsiteY732" fmla="*/ 0 h 1541631"/>
              <a:gd name="connsiteX733" fmla="*/ 1709090 w 2329312"/>
              <a:gd name="connsiteY733" fmla="*/ 0 h 1541631"/>
              <a:gd name="connsiteX734" fmla="*/ 1711428 w 2329312"/>
              <a:gd name="connsiteY734" fmla="*/ 0 h 1541631"/>
              <a:gd name="connsiteX735" fmla="*/ 1713753 w 2329312"/>
              <a:gd name="connsiteY735" fmla="*/ 0 h 1541631"/>
              <a:gd name="connsiteX736" fmla="*/ 1716090 w 2329312"/>
              <a:gd name="connsiteY736" fmla="*/ 0 h 1541631"/>
              <a:gd name="connsiteX737" fmla="*/ 1718427 w 2329312"/>
              <a:gd name="connsiteY737" fmla="*/ 0 h 1541631"/>
              <a:gd name="connsiteX738" fmla="*/ 1720752 w 2329312"/>
              <a:gd name="connsiteY738" fmla="*/ 0 h 1541631"/>
              <a:gd name="connsiteX739" fmla="*/ 1723089 w 2329312"/>
              <a:gd name="connsiteY739" fmla="*/ 0 h 1541631"/>
              <a:gd name="connsiteX740" fmla="*/ 1725414 w 2329312"/>
              <a:gd name="connsiteY740" fmla="*/ 0 h 1541631"/>
              <a:gd name="connsiteX741" fmla="*/ 1727752 w 2329312"/>
              <a:gd name="connsiteY741" fmla="*/ 0 h 1541631"/>
              <a:gd name="connsiteX742" fmla="*/ 1730077 w 2329312"/>
              <a:gd name="connsiteY742" fmla="*/ 0 h 1541631"/>
              <a:gd name="connsiteX743" fmla="*/ 1732414 w 2329312"/>
              <a:gd name="connsiteY743" fmla="*/ 0 h 1541631"/>
              <a:gd name="connsiteX744" fmla="*/ 1734739 w 2329312"/>
              <a:gd name="connsiteY744" fmla="*/ 0 h 1541631"/>
              <a:gd name="connsiteX745" fmla="*/ 1737076 w 2329312"/>
              <a:gd name="connsiteY745" fmla="*/ 0 h 1541631"/>
              <a:gd name="connsiteX746" fmla="*/ 1739401 w 2329312"/>
              <a:gd name="connsiteY746" fmla="*/ 0 h 1541631"/>
              <a:gd name="connsiteX747" fmla="*/ 1741738 w 2329312"/>
              <a:gd name="connsiteY747" fmla="*/ 0 h 1541631"/>
              <a:gd name="connsiteX748" fmla="*/ 1744075 w 2329312"/>
              <a:gd name="connsiteY748" fmla="*/ 0 h 1541631"/>
              <a:gd name="connsiteX749" fmla="*/ 1746400 w 2329312"/>
              <a:gd name="connsiteY749" fmla="*/ 0 h 1541631"/>
              <a:gd name="connsiteX750" fmla="*/ 1748738 w 2329312"/>
              <a:gd name="connsiteY750" fmla="*/ 0 h 1541631"/>
              <a:gd name="connsiteX751" fmla="*/ 1751063 w 2329312"/>
              <a:gd name="connsiteY751" fmla="*/ 0 h 1541631"/>
              <a:gd name="connsiteX752" fmla="*/ 1753400 w 2329312"/>
              <a:gd name="connsiteY752" fmla="*/ 0 h 1541631"/>
              <a:gd name="connsiteX753" fmla="*/ 1755725 w 2329312"/>
              <a:gd name="connsiteY753" fmla="*/ 0 h 1541631"/>
              <a:gd name="connsiteX754" fmla="*/ 1758062 w 2329312"/>
              <a:gd name="connsiteY754" fmla="*/ 0 h 1541631"/>
              <a:gd name="connsiteX755" fmla="*/ 1760387 w 2329312"/>
              <a:gd name="connsiteY755" fmla="*/ 0 h 1541631"/>
              <a:gd name="connsiteX756" fmla="*/ 1762724 w 2329312"/>
              <a:gd name="connsiteY756" fmla="*/ 0 h 1541631"/>
              <a:gd name="connsiteX757" fmla="*/ 1765049 w 2329312"/>
              <a:gd name="connsiteY757" fmla="*/ 0 h 1541631"/>
              <a:gd name="connsiteX758" fmla="*/ 1767387 w 2329312"/>
              <a:gd name="connsiteY758" fmla="*/ 0 h 1541631"/>
              <a:gd name="connsiteX759" fmla="*/ 1769724 w 2329312"/>
              <a:gd name="connsiteY759" fmla="*/ 0 h 1541631"/>
              <a:gd name="connsiteX760" fmla="*/ 1772049 w 2329312"/>
              <a:gd name="connsiteY760" fmla="*/ 0 h 1541631"/>
              <a:gd name="connsiteX761" fmla="*/ 1774386 w 2329312"/>
              <a:gd name="connsiteY761" fmla="*/ 0 h 1541631"/>
              <a:gd name="connsiteX762" fmla="*/ 1776711 w 2329312"/>
              <a:gd name="connsiteY762" fmla="*/ 0 h 1541631"/>
              <a:gd name="connsiteX763" fmla="*/ 1779048 w 2329312"/>
              <a:gd name="connsiteY763" fmla="*/ 0 h 1541631"/>
              <a:gd name="connsiteX764" fmla="*/ 1781373 w 2329312"/>
              <a:gd name="connsiteY764" fmla="*/ 0 h 1541631"/>
              <a:gd name="connsiteX765" fmla="*/ 1783711 w 2329312"/>
              <a:gd name="connsiteY765" fmla="*/ 0 h 1541631"/>
              <a:gd name="connsiteX766" fmla="*/ 1786036 w 2329312"/>
              <a:gd name="connsiteY766" fmla="*/ 0 h 1541631"/>
              <a:gd name="connsiteX767" fmla="*/ 1788373 w 2329312"/>
              <a:gd name="connsiteY767" fmla="*/ 0 h 1541631"/>
              <a:gd name="connsiteX768" fmla="*/ 1790698 w 2329312"/>
              <a:gd name="connsiteY768" fmla="*/ 0 h 1541631"/>
              <a:gd name="connsiteX769" fmla="*/ 1793035 w 2329312"/>
              <a:gd name="connsiteY769" fmla="*/ 0 h 1541631"/>
              <a:gd name="connsiteX770" fmla="*/ 1795360 w 2329312"/>
              <a:gd name="connsiteY770" fmla="*/ 0 h 1541631"/>
              <a:gd name="connsiteX771" fmla="*/ 1797697 w 2329312"/>
              <a:gd name="connsiteY771" fmla="*/ 0 h 1541631"/>
              <a:gd name="connsiteX772" fmla="*/ 1800034 w 2329312"/>
              <a:gd name="connsiteY772" fmla="*/ 0 h 1541631"/>
              <a:gd name="connsiteX773" fmla="*/ 1802359 w 2329312"/>
              <a:gd name="connsiteY773" fmla="*/ 0 h 1541631"/>
              <a:gd name="connsiteX774" fmla="*/ 1804697 w 2329312"/>
              <a:gd name="connsiteY774" fmla="*/ 0 h 1541631"/>
              <a:gd name="connsiteX775" fmla="*/ 1807022 w 2329312"/>
              <a:gd name="connsiteY775" fmla="*/ 0 h 1541631"/>
              <a:gd name="connsiteX776" fmla="*/ 1809359 w 2329312"/>
              <a:gd name="connsiteY776" fmla="*/ 0 h 1541631"/>
              <a:gd name="connsiteX777" fmla="*/ 1811684 w 2329312"/>
              <a:gd name="connsiteY777" fmla="*/ 0 h 1541631"/>
              <a:gd name="connsiteX778" fmla="*/ 1814021 w 2329312"/>
              <a:gd name="connsiteY778" fmla="*/ 0 h 1541631"/>
              <a:gd name="connsiteX779" fmla="*/ 1816346 w 2329312"/>
              <a:gd name="connsiteY779" fmla="*/ 0 h 1541631"/>
              <a:gd name="connsiteX780" fmla="*/ 1818683 w 2329312"/>
              <a:gd name="connsiteY780" fmla="*/ 0 h 1541631"/>
              <a:gd name="connsiteX781" fmla="*/ 1821008 w 2329312"/>
              <a:gd name="connsiteY781" fmla="*/ 0 h 1541631"/>
              <a:gd name="connsiteX782" fmla="*/ 1823346 w 2329312"/>
              <a:gd name="connsiteY782" fmla="*/ 0 h 1541631"/>
              <a:gd name="connsiteX783" fmla="*/ 1825683 w 2329312"/>
              <a:gd name="connsiteY783" fmla="*/ 0 h 1541631"/>
              <a:gd name="connsiteX784" fmla="*/ 1828008 w 2329312"/>
              <a:gd name="connsiteY784" fmla="*/ 0 h 1541631"/>
              <a:gd name="connsiteX785" fmla="*/ 1830345 w 2329312"/>
              <a:gd name="connsiteY785" fmla="*/ 0 h 1541631"/>
              <a:gd name="connsiteX786" fmla="*/ 1832670 w 2329312"/>
              <a:gd name="connsiteY786" fmla="*/ 0 h 1541631"/>
              <a:gd name="connsiteX787" fmla="*/ 1835007 w 2329312"/>
              <a:gd name="connsiteY787" fmla="*/ 0 h 1541631"/>
              <a:gd name="connsiteX788" fmla="*/ 1837332 w 2329312"/>
              <a:gd name="connsiteY788" fmla="*/ 0 h 1541631"/>
              <a:gd name="connsiteX789" fmla="*/ 1839669 w 2329312"/>
              <a:gd name="connsiteY789" fmla="*/ 0 h 1541631"/>
              <a:gd name="connsiteX790" fmla="*/ 1841994 w 2329312"/>
              <a:gd name="connsiteY790" fmla="*/ 0 h 1541631"/>
              <a:gd name="connsiteX791" fmla="*/ 1844332 w 2329312"/>
              <a:gd name="connsiteY791" fmla="*/ 0 h 1541631"/>
              <a:gd name="connsiteX792" fmla="*/ 1846657 w 2329312"/>
              <a:gd name="connsiteY792" fmla="*/ 0 h 1541631"/>
              <a:gd name="connsiteX793" fmla="*/ 1848994 w 2329312"/>
              <a:gd name="connsiteY793" fmla="*/ 0 h 1541631"/>
              <a:gd name="connsiteX794" fmla="*/ 1851331 w 2329312"/>
              <a:gd name="connsiteY794" fmla="*/ 0 h 1541631"/>
              <a:gd name="connsiteX795" fmla="*/ 1853656 w 2329312"/>
              <a:gd name="connsiteY795" fmla="*/ 0 h 1541631"/>
              <a:gd name="connsiteX796" fmla="*/ 1855993 w 2329312"/>
              <a:gd name="connsiteY796" fmla="*/ 0 h 1541631"/>
              <a:gd name="connsiteX797" fmla="*/ 1858318 w 2329312"/>
              <a:gd name="connsiteY797" fmla="*/ 0 h 1541631"/>
              <a:gd name="connsiteX798" fmla="*/ 1860656 w 2329312"/>
              <a:gd name="connsiteY798" fmla="*/ 0 h 1541631"/>
              <a:gd name="connsiteX799" fmla="*/ 1862981 w 2329312"/>
              <a:gd name="connsiteY799" fmla="*/ 0 h 1541631"/>
              <a:gd name="connsiteX800" fmla="*/ 1865318 w 2329312"/>
              <a:gd name="connsiteY800" fmla="*/ 0 h 1541631"/>
              <a:gd name="connsiteX801" fmla="*/ 1867643 w 2329312"/>
              <a:gd name="connsiteY801" fmla="*/ 0 h 1541631"/>
              <a:gd name="connsiteX802" fmla="*/ 1869980 w 2329312"/>
              <a:gd name="connsiteY802" fmla="*/ 0 h 1541631"/>
              <a:gd name="connsiteX803" fmla="*/ 1872305 w 2329312"/>
              <a:gd name="connsiteY803" fmla="*/ 0 h 1541631"/>
              <a:gd name="connsiteX804" fmla="*/ 1874642 w 2329312"/>
              <a:gd name="connsiteY804" fmla="*/ 0 h 1541631"/>
              <a:gd name="connsiteX805" fmla="*/ 1876979 w 2329312"/>
              <a:gd name="connsiteY805" fmla="*/ 0 h 1541631"/>
              <a:gd name="connsiteX806" fmla="*/ 1879304 w 2329312"/>
              <a:gd name="connsiteY806" fmla="*/ 0 h 1541631"/>
              <a:gd name="connsiteX807" fmla="*/ 1881642 w 2329312"/>
              <a:gd name="connsiteY807" fmla="*/ 0 h 1541631"/>
              <a:gd name="connsiteX808" fmla="*/ 1883967 w 2329312"/>
              <a:gd name="connsiteY808" fmla="*/ 0 h 1541631"/>
              <a:gd name="connsiteX809" fmla="*/ 1886304 w 2329312"/>
              <a:gd name="connsiteY809" fmla="*/ 0 h 1541631"/>
              <a:gd name="connsiteX810" fmla="*/ 1888629 w 2329312"/>
              <a:gd name="connsiteY810" fmla="*/ 0 h 1541631"/>
              <a:gd name="connsiteX811" fmla="*/ 1890966 w 2329312"/>
              <a:gd name="connsiteY811" fmla="*/ 0 h 1541631"/>
              <a:gd name="connsiteX812" fmla="*/ 1893291 w 2329312"/>
              <a:gd name="connsiteY812" fmla="*/ 0 h 1541631"/>
              <a:gd name="connsiteX813" fmla="*/ 1895628 w 2329312"/>
              <a:gd name="connsiteY813" fmla="*/ 0 h 1541631"/>
              <a:gd name="connsiteX814" fmla="*/ 1897953 w 2329312"/>
              <a:gd name="connsiteY814" fmla="*/ 0 h 1541631"/>
              <a:gd name="connsiteX815" fmla="*/ 1900291 w 2329312"/>
              <a:gd name="connsiteY815" fmla="*/ 0 h 1541631"/>
              <a:gd name="connsiteX816" fmla="*/ 1902628 w 2329312"/>
              <a:gd name="connsiteY816" fmla="*/ 0 h 1541631"/>
              <a:gd name="connsiteX817" fmla="*/ 1904953 w 2329312"/>
              <a:gd name="connsiteY817" fmla="*/ 0 h 1541631"/>
              <a:gd name="connsiteX818" fmla="*/ 1907290 w 2329312"/>
              <a:gd name="connsiteY818" fmla="*/ 0 h 1541631"/>
              <a:gd name="connsiteX819" fmla="*/ 1909615 w 2329312"/>
              <a:gd name="connsiteY819" fmla="*/ 0 h 1541631"/>
              <a:gd name="connsiteX820" fmla="*/ 1911952 w 2329312"/>
              <a:gd name="connsiteY820" fmla="*/ 0 h 1541631"/>
              <a:gd name="connsiteX821" fmla="*/ 1914277 w 2329312"/>
              <a:gd name="connsiteY821" fmla="*/ 0 h 1541631"/>
              <a:gd name="connsiteX822" fmla="*/ 1916614 w 2329312"/>
              <a:gd name="connsiteY822" fmla="*/ 0 h 1541631"/>
              <a:gd name="connsiteX823" fmla="*/ 1918939 w 2329312"/>
              <a:gd name="connsiteY823" fmla="*/ 0 h 1541631"/>
              <a:gd name="connsiteX824" fmla="*/ 1921277 w 2329312"/>
              <a:gd name="connsiteY824" fmla="*/ 0 h 1541631"/>
              <a:gd name="connsiteX825" fmla="*/ 1923602 w 2329312"/>
              <a:gd name="connsiteY825" fmla="*/ 0 h 1541631"/>
              <a:gd name="connsiteX826" fmla="*/ 1925939 w 2329312"/>
              <a:gd name="connsiteY826" fmla="*/ 0 h 1541631"/>
              <a:gd name="connsiteX827" fmla="*/ 1928264 w 2329312"/>
              <a:gd name="connsiteY827" fmla="*/ 0 h 1541631"/>
              <a:gd name="connsiteX828" fmla="*/ 1930601 w 2329312"/>
              <a:gd name="connsiteY828" fmla="*/ 0 h 1541631"/>
              <a:gd name="connsiteX829" fmla="*/ 1932938 w 2329312"/>
              <a:gd name="connsiteY829" fmla="*/ 0 h 1541631"/>
              <a:gd name="connsiteX830" fmla="*/ 1935263 w 2329312"/>
              <a:gd name="connsiteY830" fmla="*/ 0 h 1541631"/>
              <a:gd name="connsiteX831" fmla="*/ 1937601 w 2329312"/>
              <a:gd name="connsiteY831" fmla="*/ 0 h 1541631"/>
              <a:gd name="connsiteX832" fmla="*/ 1939926 w 2329312"/>
              <a:gd name="connsiteY832" fmla="*/ 0 h 1541631"/>
              <a:gd name="connsiteX833" fmla="*/ 1942263 w 2329312"/>
              <a:gd name="connsiteY833" fmla="*/ 0 h 1541631"/>
              <a:gd name="connsiteX834" fmla="*/ 1944588 w 2329312"/>
              <a:gd name="connsiteY834" fmla="*/ 0 h 1541631"/>
              <a:gd name="connsiteX835" fmla="*/ 1946925 w 2329312"/>
              <a:gd name="connsiteY835" fmla="*/ 0 h 1541631"/>
              <a:gd name="connsiteX836" fmla="*/ 1949250 w 2329312"/>
              <a:gd name="connsiteY836" fmla="*/ 0 h 1541631"/>
              <a:gd name="connsiteX837" fmla="*/ 1951587 w 2329312"/>
              <a:gd name="connsiteY837" fmla="*/ 0 h 1541631"/>
              <a:gd name="connsiteX838" fmla="*/ 1953912 w 2329312"/>
              <a:gd name="connsiteY838" fmla="*/ 0 h 1541631"/>
              <a:gd name="connsiteX839" fmla="*/ 1956250 w 2329312"/>
              <a:gd name="connsiteY839" fmla="*/ 0 h 1541631"/>
              <a:gd name="connsiteX840" fmla="*/ 1958587 w 2329312"/>
              <a:gd name="connsiteY840" fmla="*/ 0 h 1541631"/>
              <a:gd name="connsiteX841" fmla="*/ 1960912 w 2329312"/>
              <a:gd name="connsiteY841" fmla="*/ 0 h 1541631"/>
              <a:gd name="connsiteX842" fmla="*/ 1963249 w 2329312"/>
              <a:gd name="connsiteY842" fmla="*/ 0 h 1541631"/>
              <a:gd name="connsiteX843" fmla="*/ 1965574 w 2329312"/>
              <a:gd name="connsiteY843" fmla="*/ 0 h 1541631"/>
              <a:gd name="connsiteX844" fmla="*/ 1967911 w 2329312"/>
              <a:gd name="connsiteY844" fmla="*/ 0 h 1541631"/>
              <a:gd name="connsiteX845" fmla="*/ 1970236 w 2329312"/>
              <a:gd name="connsiteY845" fmla="*/ 0 h 1541631"/>
              <a:gd name="connsiteX846" fmla="*/ 1972573 w 2329312"/>
              <a:gd name="connsiteY846" fmla="*/ 0 h 1541631"/>
              <a:gd name="connsiteX847" fmla="*/ 1974898 w 2329312"/>
              <a:gd name="connsiteY847" fmla="*/ 0 h 1541631"/>
              <a:gd name="connsiteX848" fmla="*/ 1977236 w 2329312"/>
              <a:gd name="connsiteY848" fmla="*/ 0 h 1541631"/>
              <a:gd name="connsiteX849" fmla="*/ 1979561 w 2329312"/>
              <a:gd name="connsiteY849" fmla="*/ 0 h 1541631"/>
              <a:gd name="connsiteX850" fmla="*/ 1981898 w 2329312"/>
              <a:gd name="connsiteY850" fmla="*/ 0 h 1541631"/>
              <a:gd name="connsiteX851" fmla="*/ 1984235 w 2329312"/>
              <a:gd name="connsiteY851" fmla="*/ 0 h 1541631"/>
              <a:gd name="connsiteX852" fmla="*/ 1986560 w 2329312"/>
              <a:gd name="connsiteY852" fmla="*/ 0 h 1541631"/>
              <a:gd name="connsiteX853" fmla="*/ 1988897 w 2329312"/>
              <a:gd name="connsiteY853" fmla="*/ 0 h 1541631"/>
              <a:gd name="connsiteX854" fmla="*/ 1991222 w 2329312"/>
              <a:gd name="connsiteY854" fmla="*/ 0 h 1541631"/>
              <a:gd name="connsiteX855" fmla="*/ 1993560 w 2329312"/>
              <a:gd name="connsiteY855" fmla="*/ 0 h 1541631"/>
              <a:gd name="connsiteX856" fmla="*/ 1995885 w 2329312"/>
              <a:gd name="connsiteY856" fmla="*/ 0 h 1541631"/>
              <a:gd name="connsiteX857" fmla="*/ 1998222 w 2329312"/>
              <a:gd name="connsiteY857" fmla="*/ 0 h 1541631"/>
              <a:gd name="connsiteX858" fmla="*/ 2000547 w 2329312"/>
              <a:gd name="connsiteY858" fmla="*/ 0 h 1541631"/>
              <a:gd name="connsiteX859" fmla="*/ 2002884 w 2329312"/>
              <a:gd name="connsiteY859" fmla="*/ 0 h 1541631"/>
              <a:gd name="connsiteX860" fmla="*/ 2005209 w 2329312"/>
              <a:gd name="connsiteY860" fmla="*/ 0 h 1541631"/>
              <a:gd name="connsiteX861" fmla="*/ 2007546 w 2329312"/>
              <a:gd name="connsiteY861" fmla="*/ 0 h 1541631"/>
              <a:gd name="connsiteX862" fmla="*/ 2009883 w 2329312"/>
              <a:gd name="connsiteY862" fmla="*/ 0 h 1541631"/>
              <a:gd name="connsiteX863" fmla="*/ 2012208 w 2329312"/>
              <a:gd name="connsiteY863" fmla="*/ 0 h 1541631"/>
              <a:gd name="connsiteX864" fmla="*/ 2014546 w 2329312"/>
              <a:gd name="connsiteY864" fmla="*/ 0 h 1541631"/>
              <a:gd name="connsiteX865" fmla="*/ 2016871 w 2329312"/>
              <a:gd name="connsiteY865" fmla="*/ 0 h 1541631"/>
              <a:gd name="connsiteX866" fmla="*/ 2019208 w 2329312"/>
              <a:gd name="connsiteY866" fmla="*/ 0 h 1541631"/>
              <a:gd name="connsiteX867" fmla="*/ 2021533 w 2329312"/>
              <a:gd name="connsiteY867" fmla="*/ 0 h 1541631"/>
              <a:gd name="connsiteX868" fmla="*/ 2023870 w 2329312"/>
              <a:gd name="connsiteY868" fmla="*/ 0 h 1541631"/>
              <a:gd name="connsiteX869" fmla="*/ 2026195 w 2329312"/>
              <a:gd name="connsiteY869" fmla="*/ 0 h 1541631"/>
              <a:gd name="connsiteX870" fmla="*/ 2028532 w 2329312"/>
              <a:gd name="connsiteY870" fmla="*/ 0 h 1541631"/>
              <a:gd name="connsiteX871" fmla="*/ 2030857 w 2329312"/>
              <a:gd name="connsiteY871" fmla="*/ 0 h 1541631"/>
              <a:gd name="connsiteX872" fmla="*/ 2033195 w 2329312"/>
              <a:gd name="connsiteY872" fmla="*/ 0 h 1541631"/>
              <a:gd name="connsiteX873" fmla="*/ 2035520 w 2329312"/>
              <a:gd name="connsiteY873" fmla="*/ 0 h 1541631"/>
              <a:gd name="connsiteX874" fmla="*/ 2037857 w 2329312"/>
              <a:gd name="connsiteY874" fmla="*/ 0 h 1541631"/>
              <a:gd name="connsiteX875" fmla="*/ 2040194 w 2329312"/>
              <a:gd name="connsiteY875" fmla="*/ 0 h 1541631"/>
              <a:gd name="connsiteX876" fmla="*/ 2042519 w 2329312"/>
              <a:gd name="connsiteY876" fmla="*/ 0 h 1541631"/>
              <a:gd name="connsiteX877" fmla="*/ 2044856 w 2329312"/>
              <a:gd name="connsiteY877" fmla="*/ 0 h 1541631"/>
              <a:gd name="connsiteX878" fmla="*/ 2047181 w 2329312"/>
              <a:gd name="connsiteY878" fmla="*/ 0 h 1541631"/>
              <a:gd name="connsiteX879" fmla="*/ 2049518 w 2329312"/>
              <a:gd name="connsiteY879" fmla="*/ 0 h 1541631"/>
              <a:gd name="connsiteX880" fmla="*/ 2051843 w 2329312"/>
              <a:gd name="connsiteY880" fmla="*/ 0 h 1541631"/>
              <a:gd name="connsiteX881" fmla="*/ 2054181 w 2329312"/>
              <a:gd name="connsiteY881" fmla="*/ 0 h 1541631"/>
              <a:gd name="connsiteX882" fmla="*/ 2056506 w 2329312"/>
              <a:gd name="connsiteY882" fmla="*/ 0 h 1541631"/>
              <a:gd name="connsiteX883" fmla="*/ 2058843 w 2329312"/>
              <a:gd name="connsiteY883" fmla="*/ 0 h 1541631"/>
              <a:gd name="connsiteX884" fmla="*/ 2061168 w 2329312"/>
              <a:gd name="connsiteY884" fmla="*/ 0 h 1541631"/>
              <a:gd name="connsiteX885" fmla="*/ 2063505 w 2329312"/>
              <a:gd name="connsiteY885" fmla="*/ 0 h 1541631"/>
              <a:gd name="connsiteX886" fmla="*/ 2065842 w 2329312"/>
              <a:gd name="connsiteY886" fmla="*/ 0 h 1541631"/>
              <a:gd name="connsiteX887" fmla="*/ 2068167 w 2329312"/>
              <a:gd name="connsiteY887" fmla="*/ 0 h 1541631"/>
              <a:gd name="connsiteX888" fmla="*/ 2070505 w 2329312"/>
              <a:gd name="connsiteY888" fmla="*/ 0 h 1541631"/>
              <a:gd name="connsiteX889" fmla="*/ 2072829 w 2329312"/>
              <a:gd name="connsiteY889" fmla="*/ 0 h 1541631"/>
              <a:gd name="connsiteX890" fmla="*/ 2075167 w 2329312"/>
              <a:gd name="connsiteY890" fmla="*/ 0 h 1541631"/>
              <a:gd name="connsiteX891" fmla="*/ 2077492 w 2329312"/>
              <a:gd name="connsiteY891" fmla="*/ 0 h 1541631"/>
              <a:gd name="connsiteX892" fmla="*/ 2079829 w 2329312"/>
              <a:gd name="connsiteY892" fmla="*/ 0 h 1541631"/>
              <a:gd name="connsiteX893" fmla="*/ 2082154 w 2329312"/>
              <a:gd name="connsiteY893" fmla="*/ 0 h 1541631"/>
              <a:gd name="connsiteX894" fmla="*/ 2084491 w 2329312"/>
              <a:gd name="connsiteY894" fmla="*/ 0 h 1541631"/>
              <a:gd name="connsiteX895" fmla="*/ 2086816 w 2329312"/>
              <a:gd name="connsiteY895" fmla="*/ 0 h 1541631"/>
              <a:gd name="connsiteX896" fmla="*/ 2089153 w 2329312"/>
              <a:gd name="connsiteY896" fmla="*/ 0 h 1541631"/>
              <a:gd name="connsiteX897" fmla="*/ 2091491 w 2329312"/>
              <a:gd name="connsiteY897" fmla="*/ 0 h 1541631"/>
              <a:gd name="connsiteX898" fmla="*/ 2093816 w 2329312"/>
              <a:gd name="connsiteY898" fmla="*/ 0 h 1541631"/>
              <a:gd name="connsiteX899" fmla="*/ 2096153 w 2329312"/>
              <a:gd name="connsiteY899" fmla="*/ 0 h 1541631"/>
              <a:gd name="connsiteX900" fmla="*/ 2098478 w 2329312"/>
              <a:gd name="connsiteY900" fmla="*/ 0 h 1541631"/>
              <a:gd name="connsiteX901" fmla="*/ 2100815 w 2329312"/>
              <a:gd name="connsiteY901" fmla="*/ 0 h 1541631"/>
              <a:gd name="connsiteX902" fmla="*/ 2103140 w 2329312"/>
              <a:gd name="connsiteY902" fmla="*/ 0 h 1541631"/>
              <a:gd name="connsiteX903" fmla="*/ 2105477 w 2329312"/>
              <a:gd name="connsiteY903" fmla="*/ 0 h 1541631"/>
              <a:gd name="connsiteX904" fmla="*/ 2107802 w 2329312"/>
              <a:gd name="connsiteY904" fmla="*/ 0 h 1541631"/>
              <a:gd name="connsiteX905" fmla="*/ 2110140 w 2329312"/>
              <a:gd name="connsiteY905" fmla="*/ 0 h 1541631"/>
              <a:gd name="connsiteX906" fmla="*/ 2112465 w 2329312"/>
              <a:gd name="connsiteY906" fmla="*/ 0 h 1541631"/>
              <a:gd name="connsiteX907" fmla="*/ 2114802 w 2329312"/>
              <a:gd name="connsiteY907" fmla="*/ 0 h 1541631"/>
              <a:gd name="connsiteX908" fmla="*/ 2117139 w 2329312"/>
              <a:gd name="connsiteY908" fmla="*/ 0 h 1541631"/>
              <a:gd name="connsiteX909" fmla="*/ 2119464 w 2329312"/>
              <a:gd name="connsiteY909" fmla="*/ 0 h 1541631"/>
              <a:gd name="connsiteX910" fmla="*/ 2121801 w 2329312"/>
              <a:gd name="connsiteY910" fmla="*/ 0 h 1541631"/>
              <a:gd name="connsiteX911" fmla="*/ 2124126 w 2329312"/>
              <a:gd name="connsiteY911" fmla="*/ 0 h 1541631"/>
              <a:gd name="connsiteX912" fmla="*/ 2126464 w 2329312"/>
              <a:gd name="connsiteY912" fmla="*/ 0 h 1541631"/>
              <a:gd name="connsiteX913" fmla="*/ 2128788 w 2329312"/>
              <a:gd name="connsiteY913" fmla="*/ 0 h 1541631"/>
              <a:gd name="connsiteX914" fmla="*/ 2131126 w 2329312"/>
              <a:gd name="connsiteY914" fmla="*/ 0 h 1541631"/>
              <a:gd name="connsiteX915" fmla="*/ 2133451 w 2329312"/>
              <a:gd name="connsiteY915" fmla="*/ 0 h 1541631"/>
              <a:gd name="connsiteX916" fmla="*/ 2135788 w 2329312"/>
              <a:gd name="connsiteY916" fmla="*/ 0 h 1541631"/>
              <a:gd name="connsiteX917" fmla="*/ 2138113 w 2329312"/>
              <a:gd name="connsiteY917" fmla="*/ 0 h 1541631"/>
              <a:gd name="connsiteX918" fmla="*/ 2140450 w 2329312"/>
              <a:gd name="connsiteY918" fmla="*/ 0 h 1541631"/>
              <a:gd name="connsiteX919" fmla="*/ 2142775 w 2329312"/>
              <a:gd name="connsiteY919" fmla="*/ 0 h 1541631"/>
              <a:gd name="connsiteX920" fmla="*/ 2145112 w 2329312"/>
              <a:gd name="connsiteY920" fmla="*/ 0 h 1541631"/>
              <a:gd name="connsiteX921" fmla="*/ 2147450 w 2329312"/>
              <a:gd name="connsiteY921" fmla="*/ 0 h 1541631"/>
              <a:gd name="connsiteX922" fmla="*/ 2149775 w 2329312"/>
              <a:gd name="connsiteY922" fmla="*/ 0 h 1541631"/>
              <a:gd name="connsiteX923" fmla="*/ 2152112 w 2329312"/>
              <a:gd name="connsiteY923" fmla="*/ 0 h 1541631"/>
              <a:gd name="connsiteX924" fmla="*/ 2154437 w 2329312"/>
              <a:gd name="connsiteY924" fmla="*/ 0 h 1541631"/>
              <a:gd name="connsiteX925" fmla="*/ 2156774 w 2329312"/>
              <a:gd name="connsiteY925" fmla="*/ 0 h 1541631"/>
              <a:gd name="connsiteX926" fmla="*/ 2159099 w 2329312"/>
              <a:gd name="connsiteY926" fmla="*/ 0 h 1541631"/>
              <a:gd name="connsiteX927" fmla="*/ 2161436 w 2329312"/>
              <a:gd name="connsiteY927" fmla="*/ 0 h 1541631"/>
              <a:gd name="connsiteX928" fmla="*/ 2163761 w 2329312"/>
              <a:gd name="connsiteY928" fmla="*/ 0 h 1541631"/>
              <a:gd name="connsiteX929" fmla="*/ 2166099 w 2329312"/>
              <a:gd name="connsiteY929" fmla="*/ 0 h 1541631"/>
              <a:gd name="connsiteX930" fmla="*/ 2168423 w 2329312"/>
              <a:gd name="connsiteY930" fmla="*/ 0 h 1541631"/>
              <a:gd name="connsiteX931" fmla="*/ 2170761 w 2329312"/>
              <a:gd name="connsiteY931" fmla="*/ 0 h 1541631"/>
              <a:gd name="connsiteX932" fmla="*/ 2173098 w 2329312"/>
              <a:gd name="connsiteY932" fmla="*/ 0 h 1541631"/>
              <a:gd name="connsiteX933" fmla="*/ 2175423 w 2329312"/>
              <a:gd name="connsiteY933" fmla="*/ 0 h 1541631"/>
              <a:gd name="connsiteX934" fmla="*/ 2177760 w 2329312"/>
              <a:gd name="connsiteY934" fmla="*/ 0 h 1541631"/>
              <a:gd name="connsiteX935" fmla="*/ 2180085 w 2329312"/>
              <a:gd name="connsiteY935" fmla="*/ 0 h 1541631"/>
              <a:gd name="connsiteX936" fmla="*/ 2182423 w 2329312"/>
              <a:gd name="connsiteY936" fmla="*/ 0 h 1541631"/>
              <a:gd name="connsiteX937" fmla="*/ 2184747 w 2329312"/>
              <a:gd name="connsiteY937" fmla="*/ 0 h 1541631"/>
              <a:gd name="connsiteX938" fmla="*/ 2187085 w 2329312"/>
              <a:gd name="connsiteY938" fmla="*/ 0 h 1541631"/>
              <a:gd name="connsiteX939" fmla="*/ 2189410 w 2329312"/>
              <a:gd name="connsiteY939" fmla="*/ 0 h 1541631"/>
              <a:gd name="connsiteX940" fmla="*/ 2191747 w 2329312"/>
              <a:gd name="connsiteY940" fmla="*/ 0 h 1541631"/>
              <a:gd name="connsiteX941" fmla="*/ 2194072 w 2329312"/>
              <a:gd name="connsiteY941" fmla="*/ 0 h 1541631"/>
              <a:gd name="connsiteX942" fmla="*/ 2196409 w 2329312"/>
              <a:gd name="connsiteY942" fmla="*/ 0 h 1541631"/>
              <a:gd name="connsiteX943" fmla="*/ 2198746 w 2329312"/>
              <a:gd name="connsiteY943" fmla="*/ 0 h 1541631"/>
              <a:gd name="connsiteX944" fmla="*/ 2201071 w 2329312"/>
              <a:gd name="connsiteY944" fmla="*/ 0 h 1541631"/>
              <a:gd name="connsiteX945" fmla="*/ 2203409 w 2329312"/>
              <a:gd name="connsiteY945" fmla="*/ 0 h 1541631"/>
              <a:gd name="connsiteX946" fmla="*/ 2205734 w 2329312"/>
              <a:gd name="connsiteY946" fmla="*/ 0 h 1541631"/>
              <a:gd name="connsiteX947" fmla="*/ 2208071 w 2329312"/>
              <a:gd name="connsiteY947" fmla="*/ 0 h 1541631"/>
              <a:gd name="connsiteX948" fmla="*/ 2210396 w 2329312"/>
              <a:gd name="connsiteY948" fmla="*/ 0 h 1541631"/>
              <a:gd name="connsiteX949" fmla="*/ 2212733 w 2329312"/>
              <a:gd name="connsiteY949" fmla="*/ 0 h 1541631"/>
              <a:gd name="connsiteX950" fmla="*/ 2215058 w 2329312"/>
              <a:gd name="connsiteY950" fmla="*/ 0 h 1541631"/>
              <a:gd name="connsiteX951" fmla="*/ 2217395 w 2329312"/>
              <a:gd name="connsiteY951" fmla="*/ 0 h 1541631"/>
              <a:gd name="connsiteX952" fmla="*/ 2219720 w 2329312"/>
              <a:gd name="connsiteY952" fmla="*/ 0 h 1541631"/>
              <a:gd name="connsiteX953" fmla="*/ 2222058 w 2329312"/>
              <a:gd name="connsiteY953" fmla="*/ 0 h 1541631"/>
              <a:gd name="connsiteX954" fmla="*/ 2224395 w 2329312"/>
              <a:gd name="connsiteY954" fmla="*/ 0 h 1541631"/>
              <a:gd name="connsiteX955" fmla="*/ 2226720 w 2329312"/>
              <a:gd name="connsiteY955" fmla="*/ 0 h 1541631"/>
              <a:gd name="connsiteX956" fmla="*/ 2229057 w 2329312"/>
              <a:gd name="connsiteY956" fmla="*/ 0 h 1541631"/>
              <a:gd name="connsiteX957" fmla="*/ 2231382 w 2329312"/>
              <a:gd name="connsiteY957" fmla="*/ 0 h 1541631"/>
              <a:gd name="connsiteX958" fmla="*/ 2233719 w 2329312"/>
              <a:gd name="connsiteY958" fmla="*/ 0 h 1541631"/>
              <a:gd name="connsiteX959" fmla="*/ 2236044 w 2329312"/>
              <a:gd name="connsiteY959" fmla="*/ 0 h 1541631"/>
              <a:gd name="connsiteX960" fmla="*/ 2238381 w 2329312"/>
              <a:gd name="connsiteY960" fmla="*/ 0 h 1541631"/>
              <a:gd name="connsiteX961" fmla="*/ 2240706 w 2329312"/>
              <a:gd name="connsiteY961" fmla="*/ 0 h 1541631"/>
              <a:gd name="connsiteX962" fmla="*/ 2243044 w 2329312"/>
              <a:gd name="connsiteY962" fmla="*/ 0 h 1541631"/>
              <a:gd name="connsiteX963" fmla="*/ 2245369 w 2329312"/>
              <a:gd name="connsiteY963" fmla="*/ 0 h 1541631"/>
              <a:gd name="connsiteX964" fmla="*/ 2247706 w 2329312"/>
              <a:gd name="connsiteY964" fmla="*/ 0 h 1541631"/>
              <a:gd name="connsiteX965" fmla="*/ 2250031 w 2329312"/>
              <a:gd name="connsiteY965" fmla="*/ 0 h 1541631"/>
              <a:gd name="connsiteX966" fmla="*/ 2252368 w 2329312"/>
              <a:gd name="connsiteY966" fmla="*/ 0 h 1541631"/>
              <a:gd name="connsiteX967" fmla="*/ 2254705 w 2329312"/>
              <a:gd name="connsiteY967" fmla="*/ 0 h 1541631"/>
              <a:gd name="connsiteX968" fmla="*/ 2257030 w 2329312"/>
              <a:gd name="connsiteY968" fmla="*/ 0 h 1541631"/>
              <a:gd name="connsiteX969" fmla="*/ 2259368 w 2329312"/>
              <a:gd name="connsiteY969" fmla="*/ 0 h 1541631"/>
              <a:gd name="connsiteX970" fmla="*/ 2261692 w 2329312"/>
              <a:gd name="connsiteY970" fmla="*/ 0 h 1541631"/>
              <a:gd name="connsiteX971" fmla="*/ 2264030 w 2329312"/>
              <a:gd name="connsiteY971" fmla="*/ 0 h 1541631"/>
              <a:gd name="connsiteX972" fmla="*/ 2266355 w 2329312"/>
              <a:gd name="connsiteY972" fmla="*/ 0 h 1541631"/>
              <a:gd name="connsiteX973" fmla="*/ 2268692 w 2329312"/>
              <a:gd name="connsiteY973" fmla="*/ 0 h 1541631"/>
              <a:gd name="connsiteX974" fmla="*/ 2271017 w 2329312"/>
              <a:gd name="connsiteY974" fmla="*/ 0 h 1541631"/>
              <a:gd name="connsiteX975" fmla="*/ 2273354 w 2329312"/>
              <a:gd name="connsiteY975" fmla="*/ 0 h 1541631"/>
              <a:gd name="connsiteX976" fmla="*/ 2275679 w 2329312"/>
              <a:gd name="connsiteY976" fmla="*/ 0 h 1541631"/>
              <a:gd name="connsiteX977" fmla="*/ 2278016 w 2329312"/>
              <a:gd name="connsiteY977" fmla="*/ 0 h 1541631"/>
              <a:gd name="connsiteX978" fmla="*/ 2280354 w 2329312"/>
              <a:gd name="connsiteY978" fmla="*/ 0 h 1541631"/>
              <a:gd name="connsiteX979" fmla="*/ 2282679 w 2329312"/>
              <a:gd name="connsiteY979" fmla="*/ 0 h 1541631"/>
              <a:gd name="connsiteX980" fmla="*/ 2285016 w 2329312"/>
              <a:gd name="connsiteY980" fmla="*/ 0 h 1541631"/>
              <a:gd name="connsiteX981" fmla="*/ 2287341 w 2329312"/>
              <a:gd name="connsiteY981" fmla="*/ 0 h 1541631"/>
              <a:gd name="connsiteX982" fmla="*/ 2289678 w 2329312"/>
              <a:gd name="connsiteY982" fmla="*/ 0 h 1541631"/>
              <a:gd name="connsiteX983" fmla="*/ 2292003 w 2329312"/>
              <a:gd name="connsiteY983" fmla="*/ 0 h 1541631"/>
              <a:gd name="connsiteX984" fmla="*/ 2294340 w 2329312"/>
              <a:gd name="connsiteY984" fmla="*/ 0 h 1541631"/>
              <a:gd name="connsiteX985" fmla="*/ 2296665 w 2329312"/>
              <a:gd name="connsiteY985" fmla="*/ 0 h 1541631"/>
              <a:gd name="connsiteX986" fmla="*/ 2299003 w 2329312"/>
              <a:gd name="connsiteY986" fmla="*/ 0 h 1541631"/>
              <a:gd name="connsiteX987" fmla="*/ 2301327 w 2329312"/>
              <a:gd name="connsiteY987" fmla="*/ 0 h 1541631"/>
              <a:gd name="connsiteX988" fmla="*/ 2303665 w 2329312"/>
              <a:gd name="connsiteY988" fmla="*/ 0 h 1541631"/>
              <a:gd name="connsiteX989" fmla="*/ 2306002 w 2329312"/>
              <a:gd name="connsiteY989" fmla="*/ 0 h 1541631"/>
              <a:gd name="connsiteX990" fmla="*/ 2308327 w 2329312"/>
              <a:gd name="connsiteY990" fmla="*/ 0 h 1541631"/>
              <a:gd name="connsiteX991" fmla="*/ 2310664 w 2329312"/>
              <a:gd name="connsiteY991" fmla="*/ 0 h 1541631"/>
              <a:gd name="connsiteX992" fmla="*/ 2312989 w 2329312"/>
              <a:gd name="connsiteY992" fmla="*/ 0 h 1541631"/>
              <a:gd name="connsiteX993" fmla="*/ 2315327 w 2329312"/>
              <a:gd name="connsiteY993" fmla="*/ 0 h 1541631"/>
              <a:gd name="connsiteX994" fmla="*/ 2317651 w 2329312"/>
              <a:gd name="connsiteY994" fmla="*/ 0 h 1541631"/>
              <a:gd name="connsiteX995" fmla="*/ 2319989 w 2329312"/>
              <a:gd name="connsiteY995" fmla="*/ 0 h 1541631"/>
              <a:gd name="connsiteX996" fmla="*/ 2322314 w 2329312"/>
              <a:gd name="connsiteY996" fmla="*/ 0 h 1541631"/>
              <a:gd name="connsiteX997" fmla="*/ 2324651 w 2329312"/>
              <a:gd name="connsiteY997" fmla="*/ 0 h 1541631"/>
              <a:gd name="connsiteX998" fmla="*/ 2326976 w 2329312"/>
              <a:gd name="connsiteY998" fmla="*/ 0 h 1541631"/>
              <a:gd name="connsiteX999" fmla="*/ 2329313 w 2329312"/>
              <a:gd name="connsiteY999" fmla="*/ 0 h 154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41631">
                <a:moveTo>
                  <a:pt x="0" y="1541631"/>
                </a:moveTo>
                <a:lnTo>
                  <a:pt x="2331" y="1541631"/>
                </a:lnTo>
                <a:lnTo>
                  <a:pt x="4663" y="1541631"/>
                </a:lnTo>
                <a:lnTo>
                  <a:pt x="6995" y="1541631"/>
                </a:lnTo>
                <a:lnTo>
                  <a:pt x="9326" y="1541631"/>
                </a:lnTo>
                <a:lnTo>
                  <a:pt x="11658" y="1541631"/>
                </a:lnTo>
                <a:lnTo>
                  <a:pt x="13989" y="1541631"/>
                </a:lnTo>
                <a:lnTo>
                  <a:pt x="16321" y="1541631"/>
                </a:lnTo>
                <a:lnTo>
                  <a:pt x="18653" y="1541631"/>
                </a:lnTo>
                <a:lnTo>
                  <a:pt x="20985" y="1541631"/>
                </a:lnTo>
                <a:lnTo>
                  <a:pt x="23316" y="1541631"/>
                </a:lnTo>
                <a:lnTo>
                  <a:pt x="25647" y="1541631"/>
                </a:lnTo>
                <a:lnTo>
                  <a:pt x="27979" y="1541631"/>
                </a:lnTo>
                <a:lnTo>
                  <a:pt x="30311" y="1541631"/>
                </a:lnTo>
                <a:lnTo>
                  <a:pt x="32643" y="1541631"/>
                </a:lnTo>
                <a:lnTo>
                  <a:pt x="34974" y="1541631"/>
                </a:lnTo>
                <a:lnTo>
                  <a:pt x="37306" y="1541631"/>
                </a:lnTo>
                <a:lnTo>
                  <a:pt x="39637" y="1541631"/>
                </a:lnTo>
                <a:lnTo>
                  <a:pt x="41969" y="1541631"/>
                </a:lnTo>
                <a:lnTo>
                  <a:pt x="44301" y="1541631"/>
                </a:lnTo>
                <a:lnTo>
                  <a:pt x="46632" y="1541631"/>
                </a:lnTo>
                <a:lnTo>
                  <a:pt x="48964" y="1541631"/>
                </a:lnTo>
                <a:lnTo>
                  <a:pt x="51295" y="1541631"/>
                </a:lnTo>
                <a:lnTo>
                  <a:pt x="53628" y="1541631"/>
                </a:lnTo>
                <a:lnTo>
                  <a:pt x="55959" y="1541631"/>
                </a:lnTo>
                <a:lnTo>
                  <a:pt x="58291" y="1541631"/>
                </a:lnTo>
                <a:lnTo>
                  <a:pt x="60622" y="1541631"/>
                </a:lnTo>
                <a:lnTo>
                  <a:pt x="62953" y="1541631"/>
                </a:lnTo>
                <a:lnTo>
                  <a:pt x="65286" y="1541631"/>
                </a:lnTo>
                <a:lnTo>
                  <a:pt x="67617" y="1541631"/>
                </a:lnTo>
                <a:lnTo>
                  <a:pt x="69949" y="1541631"/>
                </a:lnTo>
                <a:lnTo>
                  <a:pt x="72280" y="1541631"/>
                </a:lnTo>
                <a:lnTo>
                  <a:pt x="74613" y="1541631"/>
                </a:lnTo>
                <a:lnTo>
                  <a:pt x="76944" y="1541631"/>
                </a:lnTo>
                <a:lnTo>
                  <a:pt x="79275" y="1541631"/>
                </a:lnTo>
                <a:lnTo>
                  <a:pt x="81607" y="1541631"/>
                </a:lnTo>
                <a:lnTo>
                  <a:pt x="83938" y="1541631"/>
                </a:lnTo>
                <a:lnTo>
                  <a:pt x="86271" y="1541631"/>
                </a:lnTo>
                <a:lnTo>
                  <a:pt x="88602" y="1541631"/>
                </a:lnTo>
                <a:lnTo>
                  <a:pt x="90934" y="1541631"/>
                </a:lnTo>
                <a:lnTo>
                  <a:pt x="93265" y="1541631"/>
                </a:lnTo>
                <a:lnTo>
                  <a:pt x="95596" y="1541631"/>
                </a:lnTo>
                <a:lnTo>
                  <a:pt x="97929" y="1541631"/>
                </a:lnTo>
                <a:lnTo>
                  <a:pt x="100260" y="1541631"/>
                </a:lnTo>
                <a:lnTo>
                  <a:pt x="102592" y="1541631"/>
                </a:lnTo>
                <a:lnTo>
                  <a:pt x="104923" y="1541631"/>
                </a:lnTo>
                <a:lnTo>
                  <a:pt x="107256" y="1541631"/>
                </a:lnTo>
                <a:lnTo>
                  <a:pt x="109587" y="1541631"/>
                </a:lnTo>
                <a:lnTo>
                  <a:pt x="111919" y="1541631"/>
                </a:lnTo>
                <a:lnTo>
                  <a:pt x="114250" y="1541631"/>
                </a:lnTo>
                <a:lnTo>
                  <a:pt x="116581" y="1541631"/>
                </a:lnTo>
                <a:lnTo>
                  <a:pt x="118914" y="1541631"/>
                </a:lnTo>
                <a:lnTo>
                  <a:pt x="121245" y="1541631"/>
                </a:lnTo>
                <a:lnTo>
                  <a:pt x="123577" y="1541631"/>
                </a:lnTo>
                <a:lnTo>
                  <a:pt x="125908" y="1541631"/>
                </a:lnTo>
                <a:lnTo>
                  <a:pt x="128241" y="1541631"/>
                </a:lnTo>
                <a:lnTo>
                  <a:pt x="130572" y="1541631"/>
                </a:lnTo>
                <a:lnTo>
                  <a:pt x="132903" y="1541631"/>
                </a:lnTo>
                <a:lnTo>
                  <a:pt x="135235" y="1541631"/>
                </a:lnTo>
                <a:lnTo>
                  <a:pt x="137566" y="1541631"/>
                </a:lnTo>
                <a:lnTo>
                  <a:pt x="139899" y="1541631"/>
                </a:lnTo>
                <a:lnTo>
                  <a:pt x="142230" y="1541631"/>
                </a:lnTo>
                <a:lnTo>
                  <a:pt x="144562" y="1541631"/>
                </a:lnTo>
                <a:lnTo>
                  <a:pt x="146893" y="1541631"/>
                </a:lnTo>
                <a:lnTo>
                  <a:pt x="149225" y="1541631"/>
                </a:lnTo>
                <a:lnTo>
                  <a:pt x="151557" y="1541631"/>
                </a:lnTo>
                <a:lnTo>
                  <a:pt x="153888" y="1541631"/>
                </a:lnTo>
                <a:lnTo>
                  <a:pt x="156220" y="1541631"/>
                </a:lnTo>
                <a:lnTo>
                  <a:pt x="158551" y="1541631"/>
                </a:lnTo>
                <a:lnTo>
                  <a:pt x="160883" y="1541631"/>
                </a:lnTo>
                <a:lnTo>
                  <a:pt x="163215" y="1541631"/>
                </a:lnTo>
                <a:lnTo>
                  <a:pt x="165547" y="1541631"/>
                </a:lnTo>
                <a:lnTo>
                  <a:pt x="167878" y="1541631"/>
                </a:lnTo>
                <a:lnTo>
                  <a:pt x="170209" y="1541631"/>
                </a:lnTo>
                <a:lnTo>
                  <a:pt x="172541" y="1541631"/>
                </a:lnTo>
                <a:lnTo>
                  <a:pt x="174873" y="1541631"/>
                </a:lnTo>
                <a:lnTo>
                  <a:pt x="177205" y="1541631"/>
                </a:lnTo>
                <a:lnTo>
                  <a:pt x="179536" y="1541631"/>
                </a:lnTo>
                <a:lnTo>
                  <a:pt x="181868" y="1541631"/>
                </a:lnTo>
                <a:lnTo>
                  <a:pt x="184199" y="1541631"/>
                </a:lnTo>
                <a:lnTo>
                  <a:pt x="186531" y="1541631"/>
                </a:lnTo>
                <a:lnTo>
                  <a:pt x="188863" y="1541631"/>
                </a:lnTo>
                <a:lnTo>
                  <a:pt x="191194" y="1541631"/>
                </a:lnTo>
                <a:lnTo>
                  <a:pt x="193526" y="1541631"/>
                </a:lnTo>
                <a:lnTo>
                  <a:pt x="195857" y="1541631"/>
                </a:lnTo>
                <a:lnTo>
                  <a:pt x="198190" y="1541631"/>
                </a:lnTo>
                <a:lnTo>
                  <a:pt x="200521" y="1541631"/>
                </a:lnTo>
                <a:lnTo>
                  <a:pt x="202853" y="1541631"/>
                </a:lnTo>
                <a:lnTo>
                  <a:pt x="205184" y="1541631"/>
                </a:lnTo>
                <a:lnTo>
                  <a:pt x="207515" y="1541631"/>
                </a:lnTo>
                <a:lnTo>
                  <a:pt x="209848" y="1541631"/>
                </a:lnTo>
                <a:lnTo>
                  <a:pt x="212179" y="1541631"/>
                </a:lnTo>
                <a:lnTo>
                  <a:pt x="214511" y="1541631"/>
                </a:lnTo>
                <a:lnTo>
                  <a:pt x="216842" y="1541631"/>
                </a:lnTo>
                <a:lnTo>
                  <a:pt x="219175" y="1541631"/>
                </a:lnTo>
                <a:lnTo>
                  <a:pt x="221506" y="1541631"/>
                </a:lnTo>
                <a:lnTo>
                  <a:pt x="223837" y="1541631"/>
                </a:lnTo>
                <a:lnTo>
                  <a:pt x="226169" y="1541631"/>
                </a:lnTo>
                <a:lnTo>
                  <a:pt x="228500" y="1541631"/>
                </a:lnTo>
                <a:lnTo>
                  <a:pt x="230833" y="1541631"/>
                </a:lnTo>
                <a:lnTo>
                  <a:pt x="233164" y="1541631"/>
                </a:lnTo>
                <a:lnTo>
                  <a:pt x="235496" y="1541631"/>
                </a:lnTo>
                <a:lnTo>
                  <a:pt x="237827" y="1541631"/>
                </a:lnTo>
                <a:lnTo>
                  <a:pt x="240158" y="1541631"/>
                </a:lnTo>
                <a:lnTo>
                  <a:pt x="242491" y="1541631"/>
                </a:lnTo>
                <a:lnTo>
                  <a:pt x="244822" y="1541631"/>
                </a:lnTo>
                <a:lnTo>
                  <a:pt x="247154" y="1541631"/>
                </a:lnTo>
                <a:lnTo>
                  <a:pt x="249485" y="1541631"/>
                </a:lnTo>
                <a:lnTo>
                  <a:pt x="251818" y="1541631"/>
                </a:lnTo>
                <a:lnTo>
                  <a:pt x="254149" y="1541631"/>
                </a:lnTo>
                <a:lnTo>
                  <a:pt x="256481" y="1541631"/>
                </a:lnTo>
                <a:lnTo>
                  <a:pt x="258812" y="1541631"/>
                </a:lnTo>
                <a:lnTo>
                  <a:pt x="261143" y="1541631"/>
                </a:lnTo>
                <a:lnTo>
                  <a:pt x="263476" y="1541631"/>
                </a:lnTo>
                <a:lnTo>
                  <a:pt x="265807" y="1541631"/>
                </a:lnTo>
                <a:lnTo>
                  <a:pt x="268139" y="1541631"/>
                </a:lnTo>
                <a:lnTo>
                  <a:pt x="270470" y="1541631"/>
                </a:lnTo>
                <a:lnTo>
                  <a:pt x="272803" y="1541631"/>
                </a:lnTo>
                <a:lnTo>
                  <a:pt x="275134" y="1541631"/>
                </a:lnTo>
                <a:lnTo>
                  <a:pt x="277465" y="1541631"/>
                </a:lnTo>
                <a:lnTo>
                  <a:pt x="279797" y="1541631"/>
                </a:lnTo>
                <a:lnTo>
                  <a:pt x="282128" y="1541631"/>
                </a:lnTo>
                <a:lnTo>
                  <a:pt x="284461" y="1541631"/>
                </a:lnTo>
                <a:lnTo>
                  <a:pt x="286792" y="1541631"/>
                </a:lnTo>
                <a:lnTo>
                  <a:pt x="289124" y="1541631"/>
                </a:lnTo>
                <a:lnTo>
                  <a:pt x="291455" y="1541631"/>
                </a:lnTo>
                <a:lnTo>
                  <a:pt x="293787" y="1541631"/>
                </a:lnTo>
                <a:lnTo>
                  <a:pt x="296119" y="1541631"/>
                </a:lnTo>
                <a:lnTo>
                  <a:pt x="298450" y="1541631"/>
                </a:lnTo>
                <a:lnTo>
                  <a:pt x="300782" y="1541631"/>
                </a:lnTo>
                <a:lnTo>
                  <a:pt x="303113" y="1541631"/>
                </a:lnTo>
                <a:lnTo>
                  <a:pt x="305445" y="1541631"/>
                </a:lnTo>
                <a:lnTo>
                  <a:pt x="307777" y="1541631"/>
                </a:lnTo>
                <a:lnTo>
                  <a:pt x="310109" y="1541631"/>
                </a:lnTo>
                <a:lnTo>
                  <a:pt x="312440" y="1541631"/>
                </a:lnTo>
                <a:lnTo>
                  <a:pt x="314771" y="1541631"/>
                </a:lnTo>
                <a:lnTo>
                  <a:pt x="317103" y="1541631"/>
                </a:lnTo>
                <a:lnTo>
                  <a:pt x="319435" y="1541631"/>
                </a:lnTo>
                <a:lnTo>
                  <a:pt x="321767" y="1541631"/>
                </a:lnTo>
                <a:lnTo>
                  <a:pt x="324098" y="1541631"/>
                </a:lnTo>
                <a:lnTo>
                  <a:pt x="326430" y="1541631"/>
                </a:lnTo>
                <a:lnTo>
                  <a:pt x="328761" y="1541631"/>
                </a:lnTo>
                <a:lnTo>
                  <a:pt x="331092" y="1541631"/>
                </a:lnTo>
                <a:lnTo>
                  <a:pt x="333425" y="1541631"/>
                </a:lnTo>
                <a:lnTo>
                  <a:pt x="335756" y="1541631"/>
                </a:lnTo>
                <a:lnTo>
                  <a:pt x="338088" y="1541631"/>
                </a:lnTo>
                <a:lnTo>
                  <a:pt x="340419" y="1541631"/>
                </a:lnTo>
                <a:lnTo>
                  <a:pt x="342752" y="1541631"/>
                </a:lnTo>
                <a:lnTo>
                  <a:pt x="345083" y="1541631"/>
                </a:lnTo>
                <a:lnTo>
                  <a:pt x="347415" y="1541631"/>
                </a:lnTo>
                <a:lnTo>
                  <a:pt x="349746" y="1541631"/>
                </a:lnTo>
                <a:lnTo>
                  <a:pt x="352077" y="1541631"/>
                </a:lnTo>
                <a:lnTo>
                  <a:pt x="354410" y="1541631"/>
                </a:lnTo>
                <a:lnTo>
                  <a:pt x="356741" y="1541631"/>
                </a:lnTo>
                <a:lnTo>
                  <a:pt x="359073" y="1541631"/>
                </a:lnTo>
                <a:lnTo>
                  <a:pt x="361404" y="1541631"/>
                </a:lnTo>
                <a:lnTo>
                  <a:pt x="363737" y="1541631"/>
                </a:lnTo>
                <a:lnTo>
                  <a:pt x="366068" y="1541631"/>
                </a:lnTo>
                <a:lnTo>
                  <a:pt x="368399" y="1541631"/>
                </a:lnTo>
                <a:lnTo>
                  <a:pt x="370731" y="1541631"/>
                </a:lnTo>
                <a:lnTo>
                  <a:pt x="373062" y="1541631"/>
                </a:lnTo>
                <a:lnTo>
                  <a:pt x="375395" y="1541631"/>
                </a:lnTo>
                <a:lnTo>
                  <a:pt x="377726" y="1541631"/>
                </a:lnTo>
                <a:lnTo>
                  <a:pt x="380058" y="1541631"/>
                </a:lnTo>
                <a:lnTo>
                  <a:pt x="382389" y="1541631"/>
                </a:lnTo>
                <a:lnTo>
                  <a:pt x="384720" y="1541631"/>
                </a:lnTo>
                <a:lnTo>
                  <a:pt x="387053" y="1541631"/>
                </a:lnTo>
                <a:lnTo>
                  <a:pt x="389384" y="1541631"/>
                </a:lnTo>
                <a:lnTo>
                  <a:pt x="391716" y="1541631"/>
                </a:lnTo>
                <a:lnTo>
                  <a:pt x="394047" y="1541631"/>
                </a:lnTo>
                <a:lnTo>
                  <a:pt x="396380" y="1541631"/>
                </a:lnTo>
                <a:lnTo>
                  <a:pt x="398711" y="1541631"/>
                </a:lnTo>
                <a:lnTo>
                  <a:pt x="401043" y="1541631"/>
                </a:lnTo>
                <a:lnTo>
                  <a:pt x="403374" y="1541631"/>
                </a:lnTo>
                <a:lnTo>
                  <a:pt x="405705" y="1541631"/>
                </a:lnTo>
                <a:lnTo>
                  <a:pt x="408038" y="1541631"/>
                </a:lnTo>
                <a:lnTo>
                  <a:pt x="410369" y="1541631"/>
                </a:lnTo>
                <a:lnTo>
                  <a:pt x="412701" y="1541631"/>
                </a:lnTo>
                <a:lnTo>
                  <a:pt x="415032" y="1541631"/>
                </a:lnTo>
                <a:lnTo>
                  <a:pt x="417364" y="1541631"/>
                </a:lnTo>
                <a:lnTo>
                  <a:pt x="419696" y="1541631"/>
                </a:lnTo>
                <a:lnTo>
                  <a:pt x="422027" y="1541631"/>
                </a:lnTo>
                <a:lnTo>
                  <a:pt x="424359" y="1541631"/>
                </a:lnTo>
                <a:lnTo>
                  <a:pt x="426690" y="1541631"/>
                </a:lnTo>
                <a:lnTo>
                  <a:pt x="429022" y="1541631"/>
                </a:lnTo>
                <a:lnTo>
                  <a:pt x="431354" y="1541631"/>
                </a:lnTo>
                <a:lnTo>
                  <a:pt x="433686" y="1541631"/>
                </a:lnTo>
                <a:lnTo>
                  <a:pt x="436017" y="1541631"/>
                </a:lnTo>
                <a:lnTo>
                  <a:pt x="438349" y="1541631"/>
                </a:lnTo>
                <a:lnTo>
                  <a:pt x="440680" y="1541631"/>
                </a:lnTo>
                <a:lnTo>
                  <a:pt x="443012" y="1541631"/>
                </a:lnTo>
                <a:lnTo>
                  <a:pt x="445344" y="1541631"/>
                </a:lnTo>
                <a:lnTo>
                  <a:pt x="447675" y="1541631"/>
                </a:lnTo>
                <a:lnTo>
                  <a:pt x="450007" y="1541631"/>
                </a:lnTo>
                <a:lnTo>
                  <a:pt x="452339" y="1541631"/>
                </a:lnTo>
                <a:lnTo>
                  <a:pt x="454671" y="1541631"/>
                </a:lnTo>
                <a:lnTo>
                  <a:pt x="457002" y="1541631"/>
                </a:lnTo>
                <a:lnTo>
                  <a:pt x="459333" y="1541631"/>
                </a:lnTo>
                <a:lnTo>
                  <a:pt x="461665" y="1541631"/>
                </a:lnTo>
                <a:lnTo>
                  <a:pt x="463997" y="1541631"/>
                </a:lnTo>
                <a:lnTo>
                  <a:pt x="466329" y="1541631"/>
                </a:lnTo>
                <a:lnTo>
                  <a:pt x="468660" y="1541631"/>
                </a:lnTo>
                <a:lnTo>
                  <a:pt x="470992" y="1541631"/>
                </a:lnTo>
                <a:lnTo>
                  <a:pt x="473323" y="1541631"/>
                </a:lnTo>
                <a:lnTo>
                  <a:pt x="475654" y="1541631"/>
                </a:lnTo>
                <a:lnTo>
                  <a:pt x="477987" y="1541631"/>
                </a:lnTo>
                <a:lnTo>
                  <a:pt x="480318" y="1541631"/>
                </a:lnTo>
                <a:lnTo>
                  <a:pt x="482650" y="1541631"/>
                </a:lnTo>
                <a:lnTo>
                  <a:pt x="484981" y="1541631"/>
                </a:lnTo>
                <a:lnTo>
                  <a:pt x="487314" y="1541631"/>
                </a:lnTo>
                <a:lnTo>
                  <a:pt x="489645" y="1541631"/>
                </a:lnTo>
                <a:lnTo>
                  <a:pt x="491977" y="1541631"/>
                </a:lnTo>
                <a:lnTo>
                  <a:pt x="494308" y="1541631"/>
                </a:lnTo>
                <a:lnTo>
                  <a:pt x="496639" y="1541631"/>
                </a:lnTo>
                <a:lnTo>
                  <a:pt x="498972" y="1541631"/>
                </a:lnTo>
                <a:lnTo>
                  <a:pt x="501303" y="1541631"/>
                </a:lnTo>
                <a:lnTo>
                  <a:pt x="503635" y="1541631"/>
                </a:lnTo>
                <a:lnTo>
                  <a:pt x="505966" y="1541631"/>
                </a:lnTo>
                <a:lnTo>
                  <a:pt x="508299" y="1541631"/>
                </a:lnTo>
                <a:lnTo>
                  <a:pt x="510630" y="1541631"/>
                </a:lnTo>
                <a:lnTo>
                  <a:pt x="512961" y="1541631"/>
                </a:lnTo>
                <a:lnTo>
                  <a:pt x="515293" y="1541631"/>
                </a:lnTo>
                <a:lnTo>
                  <a:pt x="517624" y="1541631"/>
                </a:lnTo>
                <a:lnTo>
                  <a:pt x="519957" y="1541631"/>
                </a:lnTo>
                <a:lnTo>
                  <a:pt x="522288" y="1541631"/>
                </a:lnTo>
                <a:lnTo>
                  <a:pt x="524620" y="1541631"/>
                </a:lnTo>
                <a:lnTo>
                  <a:pt x="526951" y="1541631"/>
                </a:lnTo>
                <a:lnTo>
                  <a:pt x="529282" y="1541631"/>
                </a:lnTo>
                <a:lnTo>
                  <a:pt x="531615" y="1541631"/>
                </a:lnTo>
                <a:lnTo>
                  <a:pt x="533946" y="1541631"/>
                </a:lnTo>
                <a:lnTo>
                  <a:pt x="536278" y="1541631"/>
                </a:lnTo>
                <a:lnTo>
                  <a:pt x="538609" y="1541631"/>
                </a:lnTo>
                <a:lnTo>
                  <a:pt x="540942" y="1541631"/>
                </a:lnTo>
                <a:lnTo>
                  <a:pt x="543273" y="1541631"/>
                </a:lnTo>
                <a:lnTo>
                  <a:pt x="545605" y="1541631"/>
                </a:lnTo>
                <a:lnTo>
                  <a:pt x="547936" y="1541631"/>
                </a:lnTo>
                <a:lnTo>
                  <a:pt x="550267" y="1541631"/>
                </a:lnTo>
                <a:lnTo>
                  <a:pt x="552600" y="1541631"/>
                </a:lnTo>
                <a:lnTo>
                  <a:pt x="554931" y="1541631"/>
                </a:lnTo>
                <a:lnTo>
                  <a:pt x="557263" y="1541631"/>
                </a:lnTo>
                <a:lnTo>
                  <a:pt x="559594" y="1541631"/>
                </a:lnTo>
                <a:lnTo>
                  <a:pt x="561926" y="1541631"/>
                </a:lnTo>
                <a:lnTo>
                  <a:pt x="564258" y="1541631"/>
                </a:lnTo>
                <a:lnTo>
                  <a:pt x="566589" y="1541631"/>
                </a:lnTo>
                <a:lnTo>
                  <a:pt x="568921" y="1541631"/>
                </a:lnTo>
                <a:lnTo>
                  <a:pt x="571252" y="1541631"/>
                </a:lnTo>
                <a:lnTo>
                  <a:pt x="573584" y="1541631"/>
                </a:lnTo>
                <a:lnTo>
                  <a:pt x="575916" y="1541631"/>
                </a:lnTo>
                <a:lnTo>
                  <a:pt x="578248" y="1541631"/>
                </a:lnTo>
                <a:lnTo>
                  <a:pt x="580579" y="1541631"/>
                </a:lnTo>
                <a:lnTo>
                  <a:pt x="582911" y="1541631"/>
                </a:lnTo>
                <a:lnTo>
                  <a:pt x="585242" y="1541631"/>
                </a:lnTo>
                <a:lnTo>
                  <a:pt x="587574" y="1541631"/>
                </a:lnTo>
                <a:lnTo>
                  <a:pt x="589906" y="1541631"/>
                </a:lnTo>
                <a:lnTo>
                  <a:pt x="592237" y="1541631"/>
                </a:lnTo>
                <a:lnTo>
                  <a:pt x="594569" y="1541631"/>
                </a:lnTo>
                <a:lnTo>
                  <a:pt x="596900" y="1541631"/>
                </a:lnTo>
                <a:lnTo>
                  <a:pt x="599233" y="1541631"/>
                </a:lnTo>
                <a:lnTo>
                  <a:pt x="601564" y="1541631"/>
                </a:lnTo>
                <a:lnTo>
                  <a:pt x="603895" y="1541631"/>
                </a:lnTo>
                <a:lnTo>
                  <a:pt x="606227" y="1541631"/>
                </a:lnTo>
                <a:lnTo>
                  <a:pt x="608558" y="1541631"/>
                </a:lnTo>
                <a:lnTo>
                  <a:pt x="610891" y="1541631"/>
                </a:lnTo>
                <a:lnTo>
                  <a:pt x="613222" y="1541631"/>
                </a:lnTo>
                <a:lnTo>
                  <a:pt x="615554" y="1541631"/>
                </a:lnTo>
                <a:lnTo>
                  <a:pt x="617885" y="1541631"/>
                </a:lnTo>
                <a:lnTo>
                  <a:pt x="620216" y="1541631"/>
                </a:lnTo>
                <a:lnTo>
                  <a:pt x="622549" y="1541631"/>
                </a:lnTo>
                <a:lnTo>
                  <a:pt x="624880" y="1541631"/>
                </a:lnTo>
                <a:lnTo>
                  <a:pt x="627212" y="1541631"/>
                </a:lnTo>
                <a:lnTo>
                  <a:pt x="629543" y="1541631"/>
                </a:lnTo>
                <a:lnTo>
                  <a:pt x="631876" y="1541631"/>
                </a:lnTo>
                <a:lnTo>
                  <a:pt x="634207" y="1541631"/>
                </a:lnTo>
                <a:lnTo>
                  <a:pt x="636539" y="1541631"/>
                </a:lnTo>
                <a:lnTo>
                  <a:pt x="638870" y="1541631"/>
                </a:lnTo>
                <a:lnTo>
                  <a:pt x="641201" y="1541631"/>
                </a:lnTo>
                <a:lnTo>
                  <a:pt x="643534" y="1541631"/>
                </a:lnTo>
                <a:lnTo>
                  <a:pt x="645865" y="1541631"/>
                </a:lnTo>
                <a:lnTo>
                  <a:pt x="648197" y="1541631"/>
                </a:lnTo>
                <a:lnTo>
                  <a:pt x="650528" y="1541631"/>
                </a:lnTo>
                <a:lnTo>
                  <a:pt x="652861" y="1541631"/>
                </a:lnTo>
                <a:lnTo>
                  <a:pt x="655192" y="1541631"/>
                </a:lnTo>
                <a:lnTo>
                  <a:pt x="657523" y="1541631"/>
                </a:lnTo>
                <a:lnTo>
                  <a:pt x="659855" y="1541631"/>
                </a:lnTo>
                <a:lnTo>
                  <a:pt x="662186" y="1541631"/>
                </a:lnTo>
                <a:lnTo>
                  <a:pt x="664519" y="1541631"/>
                </a:lnTo>
                <a:lnTo>
                  <a:pt x="666850" y="1541631"/>
                </a:lnTo>
                <a:lnTo>
                  <a:pt x="669182" y="1541631"/>
                </a:lnTo>
                <a:lnTo>
                  <a:pt x="671513" y="1541631"/>
                </a:lnTo>
                <a:lnTo>
                  <a:pt x="673845" y="1541631"/>
                </a:lnTo>
                <a:lnTo>
                  <a:pt x="676177" y="1541631"/>
                </a:lnTo>
                <a:lnTo>
                  <a:pt x="678508" y="1541631"/>
                </a:lnTo>
                <a:lnTo>
                  <a:pt x="680840" y="1541631"/>
                </a:lnTo>
                <a:lnTo>
                  <a:pt x="683171" y="1541631"/>
                </a:lnTo>
                <a:lnTo>
                  <a:pt x="685504" y="1541631"/>
                </a:lnTo>
                <a:lnTo>
                  <a:pt x="687835" y="1541631"/>
                </a:lnTo>
                <a:lnTo>
                  <a:pt x="690167" y="1541631"/>
                </a:lnTo>
                <a:lnTo>
                  <a:pt x="692498" y="1541631"/>
                </a:lnTo>
                <a:lnTo>
                  <a:pt x="694829" y="1541631"/>
                </a:lnTo>
                <a:lnTo>
                  <a:pt x="697162" y="1541631"/>
                </a:lnTo>
                <a:lnTo>
                  <a:pt x="699493" y="1541631"/>
                </a:lnTo>
                <a:lnTo>
                  <a:pt x="701825" y="1541631"/>
                </a:lnTo>
                <a:lnTo>
                  <a:pt x="704156" y="1541631"/>
                </a:lnTo>
                <a:lnTo>
                  <a:pt x="706488" y="1541631"/>
                </a:lnTo>
                <a:lnTo>
                  <a:pt x="708820" y="1541631"/>
                </a:lnTo>
                <a:lnTo>
                  <a:pt x="711151" y="1541631"/>
                </a:lnTo>
                <a:lnTo>
                  <a:pt x="713483" y="1541631"/>
                </a:lnTo>
                <a:lnTo>
                  <a:pt x="715814" y="1541631"/>
                </a:lnTo>
                <a:lnTo>
                  <a:pt x="718146" y="1541631"/>
                </a:lnTo>
                <a:lnTo>
                  <a:pt x="720478" y="1541631"/>
                </a:lnTo>
                <a:lnTo>
                  <a:pt x="722810" y="1541631"/>
                </a:lnTo>
                <a:lnTo>
                  <a:pt x="725141" y="1541631"/>
                </a:lnTo>
                <a:lnTo>
                  <a:pt x="727473" y="1541631"/>
                </a:lnTo>
                <a:lnTo>
                  <a:pt x="729804" y="1541631"/>
                </a:lnTo>
                <a:lnTo>
                  <a:pt x="732136" y="1541631"/>
                </a:lnTo>
                <a:lnTo>
                  <a:pt x="734468" y="1541631"/>
                </a:lnTo>
                <a:lnTo>
                  <a:pt x="736803" y="1541631"/>
                </a:lnTo>
                <a:lnTo>
                  <a:pt x="739128" y="1541631"/>
                </a:lnTo>
                <a:lnTo>
                  <a:pt x="741465" y="1541631"/>
                </a:lnTo>
                <a:lnTo>
                  <a:pt x="743790" y="1541631"/>
                </a:lnTo>
                <a:lnTo>
                  <a:pt x="746127" y="1541631"/>
                </a:lnTo>
                <a:lnTo>
                  <a:pt x="748452" y="1541631"/>
                </a:lnTo>
                <a:lnTo>
                  <a:pt x="750789" y="1541631"/>
                </a:lnTo>
                <a:lnTo>
                  <a:pt x="753127" y="1541631"/>
                </a:lnTo>
                <a:lnTo>
                  <a:pt x="755452" y="1541631"/>
                </a:lnTo>
                <a:lnTo>
                  <a:pt x="757789" y="1541631"/>
                </a:lnTo>
                <a:lnTo>
                  <a:pt x="760114" y="1541631"/>
                </a:lnTo>
                <a:lnTo>
                  <a:pt x="762451" y="1541631"/>
                </a:lnTo>
                <a:lnTo>
                  <a:pt x="764776" y="1541631"/>
                </a:lnTo>
                <a:lnTo>
                  <a:pt x="767113" y="1541631"/>
                </a:lnTo>
                <a:lnTo>
                  <a:pt x="769438" y="1541631"/>
                </a:lnTo>
                <a:lnTo>
                  <a:pt x="771776" y="1541631"/>
                </a:lnTo>
                <a:lnTo>
                  <a:pt x="774100" y="1541631"/>
                </a:lnTo>
                <a:lnTo>
                  <a:pt x="776438" y="1541631"/>
                </a:lnTo>
                <a:lnTo>
                  <a:pt x="778775" y="1541631"/>
                </a:lnTo>
                <a:lnTo>
                  <a:pt x="781100" y="1541631"/>
                </a:lnTo>
                <a:lnTo>
                  <a:pt x="783437" y="1541631"/>
                </a:lnTo>
                <a:lnTo>
                  <a:pt x="785762" y="1541631"/>
                </a:lnTo>
                <a:lnTo>
                  <a:pt x="788099" y="1541631"/>
                </a:lnTo>
                <a:lnTo>
                  <a:pt x="790424" y="1541631"/>
                </a:lnTo>
                <a:lnTo>
                  <a:pt x="792762" y="1541631"/>
                </a:lnTo>
                <a:lnTo>
                  <a:pt x="795087" y="1541631"/>
                </a:lnTo>
                <a:lnTo>
                  <a:pt x="797424" y="1541631"/>
                </a:lnTo>
                <a:lnTo>
                  <a:pt x="799749" y="1541631"/>
                </a:lnTo>
                <a:lnTo>
                  <a:pt x="802086" y="1541631"/>
                </a:lnTo>
                <a:lnTo>
                  <a:pt x="804411" y="1541631"/>
                </a:lnTo>
                <a:lnTo>
                  <a:pt x="806748" y="1541631"/>
                </a:lnTo>
                <a:lnTo>
                  <a:pt x="809086" y="1541631"/>
                </a:lnTo>
                <a:lnTo>
                  <a:pt x="811410" y="1541631"/>
                </a:lnTo>
                <a:lnTo>
                  <a:pt x="813748" y="1541631"/>
                </a:lnTo>
                <a:lnTo>
                  <a:pt x="816073" y="1541631"/>
                </a:lnTo>
                <a:lnTo>
                  <a:pt x="818410" y="1541631"/>
                </a:lnTo>
                <a:lnTo>
                  <a:pt x="820735" y="1541631"/>
                </a:lnTo>
                <a:lnTo>
                  <a:pt x="823072" y="1541631"/>
                </a:lnTo>
                <a:lnTo>
                  <a:pt x="825397" y="1541631"/>
                </a:lnTo>
                <a:lnTo>
                  <a:pt x="827734" y="1541631"/>
                </a:lnTo>
                <a:lnTo>
                  <a:pt x="830059" y="1541631"/>
                </a:lnTo>
                <a:lnTo>
                  <a:pt x="832397" y="1541631"/>
                </a:lnTo>
                <a:lnTo>
                  <a:pt x="834734" y="1541631"/>
                </a:lnTo>
                <a:lnTo>
                  <a:pt x="837059" y="1541631"/>
                </a:lnTo>
                <a:lnTo>
                  <a:pt x="839396" y="1541631"/>
                </a:lnTo>
                <a:lnTo>
                  <a:pt x="841721" y="1541631"/>
                </a:lnTo>
                <a:lnTo>
                  <a:pt x="844058" y="1541631"/>
                </a:lnTo>
                <a:lnTo>
                  <a:pt x="846383" y="1541631"/>
                </a:lnTo>
                <a:lnTo>
                  <a:pt x="848720" y="1541631"/>
                </a:lnTo>
                <a:lnTo>
                  <a:pt x="851045" y="1541631"/>
                </a:lnTo>
                <a:lnTo>
                  <a:pt x="853383" y="1541631"/>
                </a:lnTo>
                <a:lnTo>
                  <a:pt x="855708" y="1541631"/>
                </a:lnTo>
                <a:lnTo>
                  <a:pt x="858045" y="1541631"/>
                </a:lnTo>
                <a:lnTo>
                  <a:pt x="860382" y="1541631"/>
                </a:lnTo>
                <a:lnTo>
                  <a:pt x="862707" y="1541631"/>
                </a:lnTo>
                <a:lnTo>
                  <a:pt x="865044" y="1541631"/>
                </a:lnTo>
                <a:lnTo>
                  <a:pt x="867369" y="1541631"/>
                </a:lnTo>
                <a:lnTo>
                  <a:pt x="869707" y="1541631"/>
                </a:lnTo>
                <a:lnTo>
                  <a:pt x="872032" y="1541631"/>
                </a:lnTo>
                <a:lnTo>
                  <a:pt x="874369" y="1541631"/>
                </a:lnTo>
                <a:lnTo>
                  <a:pt x="876694" y="1541631"/>
                </a:lnTo>
                <a:lnTo>
                  <a:pt x="879031" y="1541631"/>
                </a:lnTo>
                <a:lnTo>
                  <a:pt x="881356" y="1541631"/>
                </a:lnTo>
                <a:lnTo>
                  <a:pt x="883693" y="1541631"/>
                </a:lnTo>
                <a:lnTo>
                  <a:pt x="886031" y="1541631"/>
                </a:lnTo>
                <a:lnTo>
                  <a:pt x="888355" y="1541631"/>
                </a:lnTo>
                <a:lnTo>
                  <a:pt x="890693" y="1541631"/>
                </a:lnTo>
                <a:lnTo>
                  <a:pt x="893018" y="1541631"/>
                </a:lnTo>
                <a:lnTo>
                  <a:pt x="895355" y="1541631"/>
                </a:lnTo>
                <a:lnTo>
                  <a:pt x="897680" y="1541631"/>
                </a:lnTo>
                <a:lnTo>
                  <a:pt x="900017" y="1541631"/>
                </a:lnTo>
                <a:lnTo>
                  <a:pt x="902342" y="1541631"/>
                </a:lnTo>
                <a:lnTo>
                  <a:pt x="904679" y="1541631"/>
                </a:lnTo>
                <a:lnTo>
                  <a:pt x="907004" y="1541631"/>
                </a:lnTo>
                <a:lnTo>
                  <a:pt x="909342" y="1541631"/>
                </a:lnTo>
                <a:lnTo>
                  <a:pt x="911667" y="1541631"/>
                </a:lnTo>
                <a:lnTo>
                  <a:pt x="914004" y="1541631"/>
                </a:lnTo>
                <a:lnTo>
                  <a:pt x="916341" y="1541631"/>
                </a:lnTo>
                <a:lnTo>
                  <a:pt x="918666" y="1541631"/>
                </a:lnTo>
                <a:lnTo>
                  <a:pt x="921003" y="1541631"/>
                </a:lnTo>
                <a:lnTo>
                  <a:pt x="923328" y="1541631"/>
                </a:lnTo>
                <a:lnTo>
                  <a:pt x="925666" y="1541631"/>
                </a:lnTo>
                <a:lnTo>
                  <a:pt x="927991" y="1541631"/>
                </a:lnTo>
                <a:lnTo>
                  <a:pt x="930328" y="1541631"/>
                </a:lnTo>
                <a:lnTo>
                  <a:pt x="932653" y="1541631"/>
                </a:lnTo>
                <a:lnTo>
                  <a:pt x="934990" y="1541631"/>
                </a:lnTo>
                <a:lnTo>
                  <a:pt x="937315" y="1541631"/>
                </a:lnTo>
                <a:lnTo>
                  <a:pt x="939652" y="1541631"/>
                </a:lnTo>
                <a:lnTo>
                  <a:pt x="941990" y="1541631"/>
                </a:lnTo>
                <a:lnTo>
                  <a:pt x="944315" y="1541631"/>
                </a:lnTo>
                <a:lnTo>
                  <a:pt x="946652" y="1541631"/>
                </a:lnTo>
                <a:lnTo>
                  <a:pt x="948977" y="1541631"/>
                </a:lnTo>
                <a:lnTo>
                  <a:pt x="951314" y="1541631"/>
                </a:lnTo>
                <a:lnTo>
                  <a:pt x="953639" y="1541631"/>
                </a:lnTo>
                <a:lnTo>
                  <a:pt x="955976" y="1541631"/>
                </a:lnTo>
                <a:lnTo>
                  <a:pt x="958301" y="1541631"/>
                </a:lnTo>
                <a:lnTo>
                  <a:pt x="960638" y="1541631"/>
                </a:lnTo>
                <a:lnTo>
                  <a:pt x="962963" y="1541631"/>
                </a:lnTo>
                <a:lnTo>
                  <a:pt x="965301" y="1541631"/>
                </a:lnTo>
                <a:lnTo>
                  <a:pt x="967638" y="1541631"/>
                </a:lnTo>
                <a:lnTo>
                  <a:pt x="969963" y="1541631"/>
                </a:lnTo>
                <a:lnTo>
                  <a:pt x="972300" y="1541631"/>
                </a:lnTo>
                <a:lnTo>
                  <a:pt x="974625" y="1541631"/>
                </a:lnTo>
                <a:lnTo>
                  <a:pt x="976962" y="1541631"/>
                </a:lnTo>
                <a:lnTo>
                  <a:pt x="979287" y="1541631"/>
                </a:lnTo>
                <a:lnTo>
                  <a:pt x="981625" y="1541631"/>
                </a:lnTo>
                <a:lnTo>
                  <a:pt x="983949" y="1541631"/>
                </a:lnTo>
                <a:lnTo>
                  <a:pt x="986287" y="1541631"/>
                </a:lnTo>
                <a:lnTo>
                  <a:pt x="988612" y="1541631"/>
                </a:lnTo>
                <a:lnTo>
                  <a:pt x="990949" y="1541631"/>
                </a:lnTo>
                <a:lnTo>
                  <a:pt x="993286" y="1541631"/>
                </a:lnTo>
                <a:lnTo>
                  <a:pt x="995611" y="1541631"/>
                </a:lnTo>
                <a:lnTo>
                  <a:pt x="997948" y="1541631"/>
                </a:lnTo>
                <a:lnTo>
                  <a:pt x="1000273" y="1541631"/>
                </a:lnTo>
                <a:lnTo>
                  <a:pt x="1002611" y="1541631"/>
                </a:lnTo>
                <a:lnTo>
                  <a:pt x="1004936" y="1541631"/>
                </a:lnTo>
                <a:lnTo>
                  <a:pt x="1007273" y="1541631"/>
                </a:lnTo>
                <a:lnTo>
                  <a:pt x="1009598" y="1541631"/>
                </a:lnTo>
                <a:lnTo>
                  <a:pt x="1011935" y="1541631"/>
                </a:lnTo>
                <a:lnTo>
                  <a:pt x="1014260" y="1541631"/>
                </a:lnTo>
                <a:lnTo>
                  <a:pt x="1016597" y="1541631"/>
                </a:lnTo>
                <a:lnTo>
                  <a:pt x="1018922" y="1541631"/>
                </a:lnTo>
                <a:lnTo>
                  <a:pt x="1021259" y="1541631"/>
                </a:lnTo>
                <a:lnTo>
                  <a:pt x="1023597" y="1541631"/>
                </a:lnTo>
                <a:lnTo>
                  <a:pt x="1025922" y="1541631"/>
                </a:lnTo>
                <a:lnTo>
                  <a:pt x="1028259" y="1541631"/>
                </a:lnTo>
                <a:lnTo>
                  <a:pt x="1030584" y="1541631"/>
                </a:lnTo>
                <a:lnTo>
                  <a:pt x="1032921" y="1541631"/>
                </a:lnTo>
                <a:lnTo>
                  <a:pt x="1035246" y="1541631"/>
                </a:lnTo>
                <a:lnTo>
                  <a:pt x="1037583" y="1541631"/>
                </a:lnTo>
                <a:lnTo>
                  <a:pt x="1039908" y="1541631"/>
                </a:lnTo>
                <a:lnTo>
                  <a:pt x="1042246" y="1541631"/>
                </a:lnTo>
                <a:lnTo>
                  <a:pt x="1044571" y="1541631"/>
                </a:lnTo>
                <a:lnTo>
                  <a:pt x="1046908" y="1541631"/>
                </a:lnTo>
                <a:lnTo>
                  <a:pt x="1049245" y="1541631"/>
                </a:lnTo>
                <a:lnTo>
                  <a:pt x="1051570" y="1541631"/>
                </a:lnTo>
                <a:lnTo>
                  <a:pt x="1053907" y="1541631"/>
                </a:lnTo>
                <a:lnTo>
                  <a:pt x="1056232" y="1541631"/>
                </a:lnTo>
                <a:lnTo>
                  <a:pt x="1058569" y="1541631"/>
                </a:lnTo>
                <a:lnTo>
                  <a:pt x="1060894" y="1541631"/>
                </a:lnTo>
                <a:lnTo>
                  <a:pt x="1063232" y="1541631"/>
                </a:lnTo>
                <a:lnTo>
                  <a:pt x="1065557" y="1541631"/>
                </a:lnTo>
                <a:lnTo>
                  <a:pt x="1067894" y="1541631"/>
                </a:lnTo>
                <a:lnTo>
                  <a:pt x="1070219" y="1541631"/>
                </a:lnTo>
                <a:lnTo>
                  <a:pt x="1072556" y="1541631"/>
                </a:lnTo>
                <a:lnTo>
                  <a:pt x="1074893" y="1541631"/>
                </a:lnTo>
                <a:lnTo>
                  <a:pt x="1077218" y="1541631"/>
                </a:lnTo>
                <a:lnTo>
                  <a:pt x="1079556" y="1541631"/>
                </a:lnTo>
                <a:lnTo>
                  <a:pt x="1081881" y="1541631"/>
                </a:lnTo>
                <a:lnTo>
                  <a:pt x="1084218" y="1541631"/>
                </a:lnTo>
                <a:lnTo>
                  <a:pt x="1086543" y="1541631"/>
                </a:lnTo>
                <a:lnTo>
                  <a:pt x="1088880" y="1541631"/>
                </a:lnTo>
                <a:lnTo>
                  <a:pt x="1091205" y="1541631"/>
                </a:lnTo>
                <a:lnTo>
                  <a:pt x="1093542" y="1541631"/>
                </a:lnTo>
                <a:lnTo>
                  <a:pt x="1095867" y="1541631"/>
                </a:lnTo>
                <a:lnTo>
                  <a:pt x="1098205" y="1541631"/>
                </a:lnTo>
                <a:lnTo>
                  <a:pt x="1100542" y="1541631"/>
                </a:lnTo>
                <a:lnTo>
                  <a:pt x="1102867" y="1541631"/>
                </a:lnTo>
                <a:lnTo>
                  <a:pt x="1105204" y="1541631"/>
                </a:lnTo>
                <a:lnTo>
                  <a:pt x="1107529" y="1541631"/>
                </a:lnTo>
                <a:lnTo>
                  <a:pt x="1109866" y="1541631"/>
                </a:lnTo>
                <a:lnTo>
                  <a:pt x="1112191" y="1541631"/>
                </a:lnTo>
                <a:lnTo>
                  <a:pt x="1114529" y="1541631"/>
                </a:lnTo>
                <a:lnTo>
                  <a:pt x="1116853" y="1541631"/>
                </a:lnTo>
                <a:lnTo>
                  <a:pt x="1119191" y="1541631"/>
                </a:lnTo>
                <a:lnTo>
                  <a:pt x="1121516" y="1541631"/>
                </a:lnTo>
                <a:lnTo>
                  <a:pt x="1123853" y="1541631"/>
                </a:lnTo>
                <a:lnTo>
                  <a:pt x="1126178" y="1541631"/>
                </a:lnTo>
                <a:lnTo>
                  <a:pt x="1128515" y="1541631"/>
                </a:lnTo>
                <a:lnTo>
                  <a:pt x="1130852" y="1541631"/>
                </a:lnTo>
                <a:lnTo>
                  <a:pt x="1133177" y="1541631"/>
                </a:lnTo>
                <a:lnTo>
                  <a:pt x="1135515" y="1541631"/>
                </a:lnTo>
                <a:lnTo>
                  <a:pt x="1137840" y="1541631"/>
                </a:lnTo>
                <a:lnTo>
                  <a:pt x="1140177" y="1541631"/>
                </a:lnTo>
                <a:lnTo>
                  <a:pt x="1142502" y="1541631"/>
                </a:lnTo>
                <a:lnTo>
                  <a:pt x="1144839" y="1541631"/>
                </a:lnTo>
                <a:lnTo>
                  <a:pt x="1147164" y="1541631"/>
                </a:lnTo>
                <a:lnTo>
                  <a:pt x="1149501" y="1541631"/>
                </a:lnTo>
                <a:lnTo>
                  <a:pt x="1151826" y="1541631"/>
                </a:lnTo>
                <a:lnTo>
                  <a:pt x="1154164" y="1541631"/>
                </a:lnTo>
                <a:lnTo>
                  <a:pt x="1156501" y="1541631"/>
                </a:lnTo>
                <a:lnTo>
                  <a:pt x="1158826" y="1541631"/>
                </a:lnTo>
                <a:lnTo>
                  <a:pt x="1161163" y="1541631"/>
                </a:lnTo>
                <a:lnTo>
                  <a:pt x="1163488" y="1541631"/>
                </a:lnTo>
                <a:lnTo>
                  <a:pt x="1165825" y="0"/>
                </a:lnTo>
                <a:lnTo>
                  <a:pt x="1168150" y="0"/>
                </a:lnTo>
                <a:lnTo>
                  <a:pt x="1170487" y="0"/>
                </a:lnTo>
                <a:lnTo>
                  <a:pt x="1172812" y="0"/>
                </a:lnTo>
                <a:lnTo>
                  <a:pt x="1175150" y="0"/>
                </a:lnTo>
                <a:lnTo>
                  <a:pt x="1177475" y="0"/>
                </a:lnTo>
                <a:lnTo>
                  <a:pt x="1179812" y="0"/>
                </a:lnTo>
                <a:lnTo>
                  <a:pt x="1182149" y="0"/>
                </a:lnTo>
                <a:lnTo>
                  <a:pt x="1184474" y="0"/>
                </a:lnTo>
                <a:lnTo>
                  <a:pt x="1186811" y="0"/>
                </a:lnTo>
                <a:lnTo>
                  <a:pt x="1189136" y="0"/>
                </a:lnTo>
                <a:lnTo>
                  <a:pt x="1191474" y="0"/>
                </a:lnTo>
                <a:lnTo>
                  <a:pt x="1193798" y="0"/>
                </a:lnTo>
                <a:lnTo>
                  <a:pt x="1196136" y="0"/>
                </a:lnTo>
                <a:lnTo>
                  <a:pt x="1198461" y="0"/>
                </a:lnTo>
                <a:lnTo>
                  <a:pt x="1200798" y="0"/>
                </a:lnTo>
                <a:lnTo>
                  <a:pt x="1203123" y="0"/>
                </a:lnTo>
                <a:lnTo>
                  <a:pt x="1205460" y="0"/>
                </a:lnTo>
                <a:lnTo>
                  <a:pt x="1207797" y="0"/>
                </a:lnTo>
                <a:lnTo>
                  <a:pt x="1210122" y="0"/>
                </a:lnTo>
                <a:lnTo>
                  <a:pt x="1212460" y="0"/>
                </a:lnTo>
                <a:lnTo>
                  <a:pt x="1214785" y="0"/>
                </a:lnTo>
                <a:lnTo>
                  <a:pt x="1217122" y="0"/>
                </a:lnTo>
                <a:lnTo>
                  <a:pt x="1219447" y="0"/>
                </a:lnTo>
                <a:lnTo>
                  <a:pt x="1221784" y="0"/>
                </a:lnTo>
                <a:lnTo>
                  <a:pt x="1224109" y="0"/>
                </a:lnTo>
                <a:lnTo>
                  <a:pt x="1226446" y="0"/>
                </a:lnTo>
                <a:lnTo>
                  <a:pt x="1228771" y="0"/>
                </a:lnTo>
                <a:lnTo>
                  <a:pt x="1231108" y="0"/>
                </a:lnTo>
                <a:lnTo>
                  <a:pt x="1233446" y="0"/>
                </a:lnTo>
                <a:lnTo>
                  <a:pt x="1235771" y="0"/>
                </a:lnTo>
                <a:lnTo>
                  <a:pt x="1238108" y="0"/>
                </a:lnTo>
                <a:lnTo>
                  <a:pt x="1240433" y="0"/>
                </a:lnTo>
                <a:lnTo>
                  <a:pt x="1242770" y="0"/>
                </a:lnTo>
                <a:lnTo>
                  <a:pt x="1245095" y="0"/>
                </a:lnTo>
                <a:lnTo>
                  <a:pt x="1247432" y="0"/>
                </a:lnTo>
                <a:lnTo>
                  <a:pt x="1249757" y="0"/>
                </a:lnTo>
                <a:lnTo>
                  <a:pt x="1252095" y="0"/>
                </a:lnTo>
                <a:lnTo>
                  <a:pt x="1254420" y="0"/>
                </a:lnTo>
                <a:lnTo>
                  <a:pt x="1256757" y="0"/>
                </a:lnTo>
                <a:lnTo>
                  <a:pt x="1259082" y="0"/>
                </a:lnTo>
                <a:lnTo>
                  <a:pt x="1261419" y="0"/>
                </a:lnTo>
                <a:lnTo>
                  <a:pt x="1263756" y="0"/>
                </a:lnTo>
                <a:lnTo>
                  <a:pt x="1266081" y="0"/>
                </a:lnTo>
                <a:lnTo>
                  <a:pt x="1268419" y="0"/>
                </a:lnTo>
                <a:lnTo>
                  <a:pt x="1270744" y="0"/>
                </a:lnTo>
                <a:lnTo>
                  <a:pt x="1273081" y="0"/>
                </a:lnTo>
                <a:lnTo>
                  <a:pt x="1275406" y="0"/>
                </a:lnTo>
                <a:lnTo>
                  <a:pt x="1277743" y="0"/>
                </a:lnTo>
                <a:lnTo>
                  <a:pt x="1280068" y="0"/>
                </a:lnTo>
                <a:lnTo>
                  <a:pt x="1282405" y="0"/>
                </a:lnTo>
                <a:lnTo>
                  <a:pt x="1284730" y="0"/>
                </a:lnTo>
                <a:lnTo>
                  <a:pt x="1287067" y="0"/>
                </a:lnTo>
                <a:lnTo>
                  <a:pt x="1289405" y="0"/>
                </a:lnTo>
                <a:lnTo>
                  <a:pt x="1291730" y="0"/>
                </a:lnTo>
                <a:lnTo>
                  <a:pt x="1294067" y="0"/>
                </a:lnTo>
                <a:lnTo>
                  <a:pt x="1296392" y="0"/>
                </a:lnTo>
                <a:lnTo>
                  <a:pt x="1298729" y="0"/>
                </a:lnTo>
                <a:lnTo>
                  <a:pt x="1301054" y="0"/>
                </a:lnTo>
                <a:lnTo>
                  <a:pt x="1303391" y="0"/>
                </a:lnTo>
                <a:lnTo>
                  <a:pt x="1305716" y="0"/>
                </a:lnTo>
                <a:lnTo>
                  <a:pt x="1308054" y="0"/>
                </a:lnTo>
                <a:lnTo>
                  <a:pt x="1310379" y="0"/>
                </a:lnTo>
                <a:lnTo>
                  <a:pt x="1312716" y="0"/>
                </a:lnTo>
                <a:lnTo>
                  <a:pt x="1315053" y="0"/>
                </a:lnTo>
                <a:lnTo>
                  <a:pt x="1317378" y="0"/>
                </a:lnTo>
                <a:lnTo>
                  <a:pt x="1319715" y="0"/>
                </a:lnTo>
                <a:lnTo>
                  <a:pt x="1322040" y="0"/>
                </a:lnTo>
                <a:lnTo>
                  <a:pt x="1324378" y="0"/>
                </a:lnTo>
                <a:lnTo>
                  <a:pt x="1326702" y="0"/>
                </a:lnTo>
                <a:lnTo>
                  <a:pt x="1329040" y="0"/>
                </a:lnTo>
                <a:lnTo>
                  <a:pt x="1331365" y="0"/>
                </a:lnTo>
                <a:lnTo>
                  <a:pt x="1333702" y="0"/>
                </a:lnTo>
                <a:lnTo>
                  <a:pt x="1336027" y="0"/>
                </a:lnTo>
                <a:lnTo>
                  <a:pt x="1338364" y="0"/>
                </a:lnTo>
                <a:lnTo>
                  <a:pt x="1340701" y="0"/>
                </a:lnTo>
                <a:lnTo>
                  <a:pt x="1343026" y="0"/>
                </a:lnTo>
                <a:lnTo>
                  <a:pt x="1345364" y="0"/>
                </a:lnTo>
                <a:lnTo>
                  <a:pt x="1347689" y="0"/>
                </a:lnTo>
                <a:lnTo>
                  <a:pt x="1350026" y="0"/>
                </a:lnTo>
                <a:lnTo>
                  <a:pt x="1352351" y="0"/>
                </a:lnTo>
                <a:lnTo>
                  <a:pt x="1354688" y="0"/>
                </a:lnTo>
                <a:lnTo>
                  <a:pt x="1357013" y="0"/>
                </a:lnTo>
                <a:lnTo>
                  <a:pt x="1359350" y="0"/>
                </a:lnTo>
                <a:lnTo>
                  <a:pt x="1361675" y="0"/>
                </a:lnTo>
                <a:lnTo>
                  <a:pt x="1364012" y="0"/>
                </a:lnTo>
                <a:lnTo>
                  <a:pt x="1366337" y="0"/>
                </a:lnTo>
                <a:lnTo>
                  <a:pt x="1368675" y="0"/>
                </a:lnTo>
                <a:lnTo>
                  <a:pt x="1371012" y="0"/>
                </a:lnTo>
                <a:lnTo>
                  <a:pt x="1373337" y="0"/>
                </a:lnTo>
                <a:lnTo>
                  <a:pt x="1375674" y="0"/>
                </a:lnTo>
                <a:lnTo>
                  <a:pt x="1377999" y="0"/>
                </a:lnTo>
                <a:lnTo>
                  <a:pt x="1380336" y="0"/>
                </a:lnTo>
                <a:lnTo>
                  <a:pt x="1382661" y="0"/>
                </a:lnTo>
                <a:lnTo>
                  <a:pt x="1384999" y="0"/>
                </a:lnTo>
                <a:lnTo>
                  <a:pt x="1387324" y="0"/>
                </a:lnTo>
                <a:lnTo>
                  <a:pt x="1389661" y="0"/>
                </a:lnTo>
                <a:lnTo>
                  <a:pt x="1391986" y="0"/>
                </a:lnTo>
                <a:lnTo>
                  <a:pt x="1394323" y="0"/>
                </a:lnTo>
                <a:lnTo>
                  <a:pt x="1396660" y="0"/>
                </a:lnTo>
                <a:lnTo>
                  <a:pt x="1398985" y="0"/>
                </a:lnTo>
                <a:lnTo>
                  <a:pt x="1401322" y="0"/>
                </a:lnTo>
                <a:lnTo>
                  <a:pt x="1403647" y="0"/>
                </a:lnTo>
                <a:lnTo>
                  <a:pt x="1405985" y="0"/>
                </a:lnTo>
                <a:lnTo>
                  <a:pt x="1408310" y="0"/>
                </a:lnTo>
                <a:lnTo>
                  <a:pt x="1410647" y="0"/>
                </a:lnTo>
                <a:lnTo>
                  <a:pt x="1412972" y="0"/>
                </a:lnTo>
                <a:lnTo>
                  <a:pt x="1415309" y="0"/>
                </a:lnTo>
                <a:lnTo>
                  <a:pt x="1417634" y="0"/>
                </a:lnTo>
                <a:lnTo>
                  <a:pt x="1419971" y="0"/>
                </a:lnTo>
                <a:lnTo>
                  <a:pt x="1422309" y="0"/>
                </a:lnTo>
                <a:lnTo>
                  <a:pt x="1424634" y="0"/>
                </a:lnTo>
                <a:lnTo>
                  <a:pt x="1426971" y="0"/>
                </a:lnTo>
                <a:lnTo>
                  <a:pt x="1429296" y="0"/>
                </a:lnTo>
                <a:lnTo>
                  <a:pt x="1431633" y="0"/>
                </a:lnTo>
                <a:lnTo>
                  <a:pt x="1433958" y="0"/>
                </a:lnTo>
                <a:lnTo>
                  <a:pt x="1436295" y="0"/>
                </a:lnTo>
                <a:lnTo>
                  <a:pt x="1438620" y="0"/>
                </a:lnTo>
                <a:lnTo>
                  <a:pt x="1440958" y="0"/>
                </a:lnTo>
                <a:lnTo>
                  <a:pt x="1443283" y="0"/>
                </a:lnTo>
                <a:lnTo>
                  <a:pt x="1445620" y="0"/>
                </a:lnTo>
                <a:lnTo>
                  <a:pt x="1447957" y="0"/>
                </a:lnTo>
                <a:lnTo>
                  <a:pt x="1450282" y="0"/>
                </a:lnTo>
                <a:lnTo>
                  <a:pt x="1452619" y="0"/>
                </a:lnTo>
                <a:lnTo>
                  <a:pt x="1454944" y="0"/>
                </a:lnTo>
                <a:lnTo>
                  <a:pt x="1457282" y="0"/>
                </a:lnTo>
                <a:lnTo>
                  <a:pt x="1459606" y="0"/>
                </a:lnTo>
                <a:lnTo>
                  <a:pt x="1461944" y="0"/>
                </a:lnTo>
                <a:lnTo>
                  <a:pt x="1464269" y="0"/>
                </a:lnTo>
                <a:lnTo>
                  <a:pt x="1466606" y="0"/>
                </a:lnTo>
                <a:lnTo>
                  <a:pt x="1468931" y="0"/>
                </a:lnTo>
                <a:lnTo>
                  <a:pt x="1471268" y="0"/>
                </a:lnTo>
                <a:lnTo>
                  <a:pt x="1473593" y="0"/>
                </a:lnTo>
                <a:lnTo>
                  <a:pt x="1475930" y="0"/>
                </a:lnTo>
                <a:lnTo>
                  <a:pt x="1478268" y="0"/>
                </a:lnTo>
                <a:lnTo>
                  <a:pt x="1480593" y="0"/>
                </a:lnTo>
                <a:lnTo>
                  <a:pt x="1482930" y="0"/>
                </a:lnTo>
                <a:lnTo>
                  <a:pt x="1485255" y="0"/>
                </a:lnTo>
                <a:lnTo>
                  <a:pt x="1487592" y="0"/>
                </a:lnTo>
                <a:lnTo>
                  <a:pt x="1489917" y="0"/>
                </a:lnTo>
                <a:lnTo>
                  <a:pt x="1492254" y="0"/>
                </a:lnTo>
                <a:lnTo>
                  <a:pt x="1494579" y="0"/>
                </a:lnTo>
                <a:lnTo>
                  <a:pt x="1496916" y="0"/>
                </a:lnTo>
                <a:lnTo>
                  <a:pt x="1499241" y="0"/>
                </a:lnTo>
                <a:lnTo>
                  <a:pt x="1501579" y="0"/>
                </a:lnTo>
                <a:lnTo>
                  <a:pt x="1503916" y="0"/>
                </a:lnTo>
                <a:lnTo>
                  <a:pt x="1506241" y="0"/>
                </a:lnTo>
                <a:lnTo>
                  <a:pt x="1508578" y="0"/>
                </a:lnTo>
                <a:lnTo>
                  <a:pt x="1510903" y="0"/>
                </a:lnTo>
                <a:lnTo>
                  <a:pt x="1513240" y="0"/>
                </a:lnTo>
                <a:lnTo>
                  <a:pt x="1515565" y="0"/>
                </a:lnTo>
                <a:lnTo>
                  <a:pt x="1517903" y="0"/>
                </a:lnTo>
                <a:lnTo>
                  <a:pt x="1520228" y="0"/>
                </a:lnTo>
                <a:lnTo>
                  <a:pt x="1522565" y="0"/>
                </a:lnTo>
                <a:lnTo>
                  <a:pt x="1524890" y="0"/>
                </a:lnTo>
                <a:lnTo>
                  <a:pt x="1527227" y="0"/>
                </a:lnTo>
                <a:lnTo>
                  <a:pt x="1529564" y="0"/>
                </a:lnTo>
                <a:lnTo>
                  <a:pt x="1531889" y="0"/>
                </a:lnTo>
                <a:lnTo>
                  <a:pt x="1534226" y="0"/>
                </a:lnTo>
                <a:lnTo>
                  <a:pt x="1536551" y="0"/>
                </a:lnTo>
                <a:lnTo>
                  <a:pt x="1538889" y="0"/>
                </a:lnTo>
                <a:lnTo>
                  <a:pt x="1541214" y="0"/>
                </a:lnTo>
                <a:lnTo>
                  <a:pt x="1543551" y="0"/>
                </a:lnTo>
                <a:lnTo>
                  <a:pt x="1545876" y="0"/>
                </a:lnTo>
                <a:lnTo>
                  <a:pt x="1548213" y="0"/>
                </a:lnTo>
                <a:lnTo>
                  <a:pt x="1550538" y="0"/>
                </a:lnTo>
                <a:lnTo>
                  <a:pt x="1552875" y="0"/>
                </a:lnTo>
                <a:lnTo>
                  <a:pt x="1555213" y="0"/>
                </a:lnTo>
                <a:lnTo>
                  <a:pt x="1557538" y="0"/>
                </a:lnTo>
                <a:lnTo>
                  <a:pt x="1559875" y="0"/>
                </a:lnTo>
                <a:lnTo>
                  <a:pt x="1562200" y="0"/>
                </a:lnTo>
                <a:lnTo>
                  <a:pt x="1564537" y="0"/>
                </a:lnTo>
                <a:lnTo>
                  <a:pt x="1566862" y="0"/>
                </a:lnTo>
                <a:lnTo>
                  <a:pt x="1569199" y="0"/>
                </a:lnTo>
                <a:lnTo>
                  <a:pt x="1571524" y="0"/>
                </a:lnTo>
                <a:lnTo>
                  <a:pt x="1573861" y="0"/>
                </a:lnTo>
                <a:lnTo>
                  <a:pt x="1576186" y="0"/>
                </a:lnTo>
                <a:lnTo>
                  <a:pt x="1578524" y="0"/>
                </a:lnTo>
                <a:lnTo>
                  <a:pt x="1580849" y="0"/>
                </a:lnTo>
                <a:lnTo>
                  <a:pt x="1583186" y="0"/>
                </a:lnTo>
                <a:lnTo>
                  <a:pt x="1585523" y="0"/>
                </a:lnTo>
                <a:lnTo>
                  <a:pt x="1587848" y="0"/>
                </a:lnTo>
                <a:lnTo>
                  <a:pt x="1590185" y="0"/>
                </a:lnTo>
                <a:lnTo>
                  <a:pt x="1592510" y="0"/>
                </a:lnTo>
                <a:lnTo>
                  <a:pt x="1594848" y="0"/>
                </a:lnTo>
                <a:lnTo>
                  <a:pt x="1597173" y="0"/>
                </a:lnTo>
                <a:lnTo>
                  <a:pt x="1599510" y="0"/>
                </a:lnTo>
                <a:lnTo>
                  <a:pt x="1601835" y="0"/>
                </a:lnTo>
                <a:lnTo>
                  <a:pt x="1604172" y="0"/>
                </a:lnTo>
                <a:lnTo>
                  <a:pt x="1606497" y="0"/>
                </a:lnTo>
                <a:lnTo>
                  <a:pt x="1608834" y="0"/>
                </a:lnTo>
                <a:lnTo>
                  <a:pt x="1611172" y="0"/>
                </a:lnTo>
                <a:lnTo>
                  <a:pt x="1613497" y="0"/>
                </a:lnTo>
                <a:lnTo>
                  <a:pt x="1615834" y="0"/>
                </a:lnTo>
                <a:lnTo>
                  <a:pt x="1618159" y="0"/>
                </a:lnTo>
                <a:lnTo>
                  <a:pt x="1620496" y="0"/>
                </a:lnTo>
                <a:lnTo>
                  <a:pt x="1622821" y="0"/>
                </a:lnTo>
                <a:lnTo>
                  <a:pt x="1625158" y="0"/>
                </a:lnTo>
                <a:lnTo>
                  <a:pt x="1627483" y="0"/>
                </a:lnTo>
                <a:lnTo>
                  <a:pt x="1629820" y="0"/>
                </a:lnTo>
                <a:lnTo>
                  <a:pt x="1632145" y="0"/>
                </a:lnTo>
                <a:lnTo>
                  <a:pt x="1634483" y="0"/>
                </a:lnTo>
                <a:lnTo>
                  <a:pt x="1636820" y="0"/>
                </a:lnTo>
                <a:lnTo>
                  <a:pt x="1639145" y="0"/>
                </a:lnTo>
                <a:lnTo>
                  <a:pt x="1641482" y="0"/>
                </a:lnTo>
                <a:lnTo>
                  <a:pt x="1643807" y="0"/>
                </a:lnTo>
                <a:lnTo>
                  <a:pt x="1646144" y="0"/>
                </a:lnTo>
                <a:lnTo>
                  <a:pt x="1648469" y="0"/>
                </a:lnTo>
                <a:lnTo>
                  <a:pt x="1650807" y="0"/>
                </a:lnTo>
                <a:lnTo>
                  <a:pt x="1653132" y="0"/>
                </a:lnTo>
                <a:lnTo>
                  <a:pt x="1655469" y="0"/>
                </a:lnTo>
                <a:lnTo>
                  <a:pt x="1657794" y="0"/>
                </a:lnTo>
                <a:lnTo>
                  <a:pt x="1660131" y="0"/>
                </a:lnTo>
                <a:lnTo>
                  <a:pt x="1662468" y="0"/>
                </a:lnTo>
                <a:lnTo>
                  <a:pt x="1664793" y="0"/>
                </a:lnTo>
                <a:lnTo>
                  <a:pt x="1667131" y="0"/>
                </a:lnTo>
                <a:lnTo>
                  <a:pt x="1669455" y="0"/>
                </a:lnTo>
                <a:lnTo>
                  <a:pt x="1671793" y="0"/>
                </a:lnTo>
                <a:lnTo>
                  <a:pt x="1674118" y="0"/>
                </a:lnTo>
                <a:lnTo>
                  <a:pt x="1676455" y="0"/>
                </a:lnTo>
                <a:lnTo>
                  <a:pt x="1678780" y="0"/>
                </a:lnTo>
                <a:lnTo>
                  <a:pt x="1681117" y="0"/>
                </a:lnTo>
                <a:lnTo>
                  <a:pt x="1683442" y="0"/>
                </a:lnTo>
                <a:lnTo>
                  <a:pt x="1685779" y="0"/>
                </a:lnTo>
                <a:lnTo>
                  <a:pt x="1688104" y="0"/>
                </a:lnTo>
                <a:lnTo>
                  <a:pt x="1690442" y="0"/>
                </a:lnTo>
                <a:lnTo>
                  <a:pt x="1692779" y="0"/>
                </a:lnTo>
                <a:lnTo>
                  <a:pt x="1695104" y="0"/>
                </a:lnTo>
                <a:lnTo>
                  <a:pt x="1697441" y="0"/>
                </a:lnTo>
                <a:lnTo>
                  <a:pt x="1699766" y="0"/>
                </a:lnTo>
                <a:lnTo>
                  <a:pt x="1702103" y="0"/>
                </a:lnTo>
                <a:lnTo>
                  <a:pt x="1704428" y="0"/>
                </a:lnTo>
                <a:lnTo>
                  <a:pt x="1706765" y="0"/>
                </a:lnTo>
                <a:lnTo>
                  <a:pt x="1709090" y="0"/>
                </a:lnTo>
                <a:lnTo>
                  <a:pt x="1711428" y="0"/>
                </a:lnTo>
                <a:lnTo>
                  <a:pt x="1713753" y="0"/>
                </a:lnTo>
                <a:lnTo>
                  <a:pt x="1716090" y="0"/>
                </a:lnTo>
                <a:lnTo>
                  <a:pt x="1718427" y="0"/>
                </a:lnTo>
                <a:lnTo>
                  <a:pt x="1720752" y="0"/>
                </a:lnTo>
                <a:lnTo>
                  <a:pt x="1723089" y="0"/>
                </a:lnTo>
                <a:lnTo>
                  <a:pt x="1725414" y="0"/>
                </a:lnTo>
                <a:lnTo>
                  <a:pt x="1727752" y="0"/>
                </a:lnTo>
                <a:lnTo>
                  <a:pt x="1730077" y="0"/>
                </a:lnTo>
                <a:lnTo>
                  <a:pt x="1732414" y="0"/>
                </a:lnTo>
                <a:lnTo>
                  <a:pt x="1734739" y="0"/>
                </a:lnTo>
                <a:lnTo>
                  <a:pt x="1737076" y="0"/>
                </a:lnTo>
                <a:lnTo>
                  <a:pt x="1739401" y="0"/>
                </a:lnTo>
                <a:lnTo>
                  <a:pt x="1741738" y="0"/>
                </a:lnTo>
                <a:lnTo>
                  <a:pt x="1744075" y="0"/>
                </a:lnTo>
                <a:lnTo>
                  <a:pt x="1746400" y="0"/>
                </a:lnTo>
                <a:lnTo>
                  <a:pt x="1748738" y="0"/>
                </a:lnTo>
                <a:lnTo>
                  <a:pt x="1751063" y="0"/>
                </a:lnTo>
                <a:lnTo>
                  <a:pt x="1753400" y="0"/>
                </a:lnTo>
                <a:lnTo>
                  <a:pt x="1755725" y="0"/>
                </a:lnTo>
                <a:lnTo>
                  <a:pt x="1758062" y="0"/>
                </a:lnTo>
                <a:lnTo>
                  <a:pt x="1760387" y="0"/>
                </a:lnTo>
                <a:lnTo>
                  <a:pt x="1762724" y="0"/>
                </a:lnTo>
                <a:lnTo>
                  <a:pt x="1765049" y="0"/>
                </a:lnTo>
                <a:lnTo>
                  <a:pt x="1767387" y="0"/>
                </a:lnTo>
                <a:lnTo>
                  <a:pt x="1769724" y="0"/>
                </a:lnTo>
                <a:lnTo>
                  <a:pt x="1772049" y="0"/>
                </a:lnTo>
                <a:lnTo>
                  <a:pt x="1774386" y="0"/>
                </a:lnTo>
                <a:lnTo>
                  <a:pt x="1776711" y="0"/>
                </a:lnTo>
                <a:lnTo>
                  <a:pt x="1779048" y="0"/>
                </a:lnTo>
                <a:lnTo>
                  <a:pt x="1781373" y="0"/>
                </a:lnTo>
                <a:lnTo>
                  <a:pt x="1783711" y="0"/>
                </a:lnTo>
                <a:lnTo>
                  <a:pt x="1786036" y="0"/>
                </a:lnTo>
                <a:lnTo>
                  <a:pt x="1788373" y="0"/>
                </a:lnTo>
                <a:lnTo>
                  <a:pt x="1790698" y="0"/>
                </a:lnTo>
                <a:lnTo>
                  <a:pt x="1793035" y="0"/>
                </a:lnTo>
                <a:lnTo>
                  <a:pt x="1795360" y="0"/>
                </a:lnTo>
                <a:lnTo>
                  <a:pt x="1797697" y="0"/>
                </a:lnTo>
                <a:lnTo>
                  <a:pt x="1800034" y="0"/>
                </a:lnTo>
                <a:lnTo>
                  <a:pt x="1802359" y="0"/>
                </a:lnTo>
                <a:lnTo>
                  <a:pt x="1804697" y="0"/>
                </a:lnTo>
                <a:lnTo>
                  <a:pt x="1807022" y="0"/>
                </a:lnTo>
                <a:lnTo>
                  <a:pt x="1809359" y="0"/>
                </a:lnTo>
                <a:lnTo>
                  <a:pt x="1811684" y="0"/>
                </a:lnTo>
                <a:lnTo>
                  <a:pt x="1814021" y="0"/>
                </a:lnTo>
                <a:lnTo>
                  <a:pt x="1816346" y="0"/>
                </a:lnTo>
                <a:lnTo>
                  <a:pt x="1818683" y="0"/>
                </a:lnTo>
                <a:lnTo>
                  <a:pt x="1821008" y="0"/>
                </a:lnTo>
                <a:lnTo>
                  <a:pt x="1823346" y="0"/>
                </a:lnTo>
                <a:lnTo>
                  <a:pt x="1825683" y="0"/>
                </a:lnTo>
                <a:lnTo>
                  <a:pt x="1828008" y="0"/>
                </a:lnTo>
                <a:lnTo>
                  <a:pt x="1830345" y="0"/>
                </a:lnTo>
                <a:lnTo>
                  <a:pt x="1832670" y="0"/>
                </a:lnTo>
                <a:lnTo>
                  <a:pt x="1835007" y="0"/>
                </a:lnTo>
                <a:lnTo>
                  <a:pt x="1837332" y="0"/>
                </a:lnTo>
                <a:lnTo>
                  <a:pt x="1839669" y="0"/>
                </a:lnTo>
                <a:lnTo>
                  <a:pt x="1841994" y="0"/>
                </a:lnTo>
                <a:lnTo>
                  <a:pt x="1844332" y="0"/>
                </a:lnTo>
                <a:lnTo>
                  <a:pt x="1846657" y="0"/>
                </a:lnTo>
                <a:lnTo>
                  <a:pt x="1848994" y="0"/>
                </a:lnTo>
                <a:lnTo>
                  <a:pt x="1851331" y="0"/>
                </a:lnTo>
                <a:lnTo>
                  <a:pt x="1853656" y="0"/>
                </a:lnTo>
                <a:lnTo>
                  <a:pt x="1855993" y="0"/>
                </a:lnTo>
                <a:lnTo>
                  <a:pt x="1858318" y="0"/>
                </a:lnTo>
                <a:lnTo>
                  <a:pt x="1860656" y="0"/>
                </a:lnTo>
                <a:lnTo>
                  <a:pt x="1862981" y="0"/>
                </a:lnTo>
                <a:lnTo>
                  <a:pt x="1865318" y="0"/>
                </a:lnTo>
                <a:lnTo>
                  <a:pt x="1867643" y="0"/>
                </a:lnTo>
                <a:lnTo>
                  <a:pt x="1869980" y="0"/>
                </a:lnTo>
                <a:lnTo>
                  <a:pt x="1872305" y="0"/>
                </a:lnTo>
                <a:lnTo>
                  <a:pt x="1874642" y="0"/>
                </a:lnTo>
                <a:lnTo>
                  <a:pt x="1876979" y="0"/>
                </a:lnTo>
                <a:lnTo>
                  <a:pt x="1879304" y="0"/>
                </a:lnTo>
                <a:lnTo>
                  <a:pt x="1881642" y="0"/>
                </a:lnTo>
                <a:lnTo>
                  <a:pt x="1883967" y="0"/>
                </a:lnTo>
                <a:lnTo>
                  <a:pt x="1886304" y="0"/>
                </a:lnTo>
                <a:lnTo>
                  <a:pt x="1888629" y="0"/>
                </a:lnTo>
                <a:lnTo>
                  <a:pt x="1890966" y="0"/>
                </a:lnTo>
                <a:lnTo>
                  <a:pt x="1893291" y="0"/>
                </a:lnTo>
                <a:lnTo>
                  <a:pt x="1895628" y="0"/>
                </a:lnTo>
                <a:lnTo>
                  <a:pt x="1897953" y="0"/>
                </a:lnTo>
                <a:lnTo>
                  <a:pt x="1900291" y="0"/>
                </a:lnTo>
                <a:lnTo>
                  <a:pt x="1902628" y="0"/>
                </a:lnTo>
                <a:lnTo>
                  <a:pt x="1904953" y="0"/>
                </a:lnTo>
                <a:lnTo>
                  <a:pt x="1907290" y="0"/>
                </a:lnTo>
                <a:lnTo>
                  <a:pt x="1909615" y="0"/>
                </a:lnTo>
                <a:lnTo>
                  <a:pt x="1911952" y="0"/>
                </a:lnTo>
                <a:lnTo>
                  <a:pt x="1914277" y="0"/>
                </a:lnTo>
                <a:lnTo>
                  <a:pt x="1916614" y="0"/>
                </a:lnTo>
                <a:lnTo>
                  <a:pt x="1918939" y="0"/>
                </a:lnTo>
                <a:lnTo>
                  <a:pt x="1921277" y="0"/>
                </a:lnTo>
                <a:lnTo>
                  <a:pt x="1923602" y="0"/>
                </a:lnTo>
                <a:lnTo>
                  <a:pt x="1925939" y="0"/>
                </a:lnTo>
                <a:lnTo>
                  <a:pt x="1928264" y="0"/>
                </a:lnTo>
                <a:lnTo>
                  <a:pt x="1930601" y="0"/>
                </a:lnTo>
                <a:lnTo>
                  <a:pt x="1932938" y="0"/>
                </a:lnTo>
                <a:lnTo>
                  <a:pt x="1935263" y="0"/>
                </a:lnTo>
                <a:lnTo>
                  <a:pt x="1937601" y="0"/>
                </a:lnTo>
                <a:lnTo>
                  <a:pt x="1939926" y="0"/>
                </a:lnTo>
                <a:lnTo>
                  <a:pt x="1942263" y="0"/>
                </a:lnTo>
                <a:lnTo>
                  <a:pt x="1944588" y="0"/>
                </a:lnTo>
                <a:lnTo>
                  <a:pt x="1946925" y="0"/>
                </a:lnTo>
                <a:lnTo>
                  <a:pt x="1949250" y="0"/>
                </a:lnTo>
                <a:lnTo>
                  <a:pt x="1951587" y="0"/>
                </a:lnTo>
                <a:lnTo>
                  <a:pt x="1953912" y="0"/>
                </a:lnTo>
                <a:lnTo>
                  <a:pt x="1956250" y="0"/>
                </a:lnTo>
                <a:lnTo>
                  <a:pt x="1958587" y="0"/>
                </a:lnTo>
                <a:lnTo>
                  <a:pt x="1960912" y="0"/>
                </a:lnTo>
                <a:lnTo>
                  <a:pt x="1963249" y="0"/>
                </a:lnTo>
                <a:lnTo>
                  <a:pt x="1965574" y="0"/>
                </a:lnTo>
                <a:lnTo>
                  <a:pt x="1967911" y="0"/>
                </a:lnTo>
                <a:lnTo>
                  <a:pt x="1970236" y="0"/>
                </a:lnTo>
                <a:lnTo>
                  <a:pt x="1972573" y="0"/>
                </a:lnTo>
                <a:lnTo>
                  <a:pt x="1974898" y="0"/>
                </a:lnTo>
                <a:lnTo>
                  <a:pt x="1977236" y="0"/>
                </a:lnTo>
                <a:lnTo>
                  <a:pt x="1979561" y="0"/>
                </a:lnTo>
                <a:lnTo>
                  <a:pt x="1981898" y="0"/>
                </a:lnTo>
                <a:lnTo>
                  <a:pt x="1984235" y="0"/>
                </a:lnTo>
                <a:lnTo>
                  <a:pt x="1986560" y="0"/>
                </a:lnTo>
                <a:lnTo>
                  <a:pt x="1988897" y="0"/>
                </a:lnTo>
                <a:lnTo>
                  <a:pt x="1991222" y="0"/>
                </a:lnTo>
                <a:lnTo>
                  <a:pt x="1993560" y="0"/>
                </a:lnTo>
                <a:lnTo>
                  <a:pt x="1995885" y="0"/>
                </a:lnTo>
                <a:lnTo>
                  <a:pt x="1998222" y="0"/>
                </a:lnTo>
                <a:lnTo>
                  <a:pt x="2000547" y="0"/>
                </a:lnTo>
                <a:lnTo>
                  <a:pt x="2002884" y="0"/>
                </a:lnTo>
                <a:lnTo>
                  <a:pt x="2005209" y="0"/>
                </a:lnTo>
                <a:lnTo>
                  <a:pt x="2007546" y="0"/>
                </a:lnTo>
                <a:lnTo>
                  <a:pt x="2009883" y="0"/>
                </a:lnTo>
                <a:lnTo>
                  <a:pt x="2012208" y="0"/>
                </a:lnTo>
                <a:lnTo>
                  <a:pt x="2014546" y="0"/>
                </a:lnTo>
                <a:lnTo>
                  <a:pt x="2016871" y="0"/>
                </a:lnTo>
                <a:lnTo>
                  <a:pt x="2019208" y="0"/>
                </a:lnTo>
                <a:lnTo>
                  <a:pt x="2021533" y="0"/>
                </a:lnTo>
                <a:lnTo>
                  <a:pt x="2023870" y="0"/>
                </a:lnTo>
                <a:lnTo>
                  <a:pt x="2026195" y="0"/>
                </a:lnTo>
                <a:lnTo>
                  <a:pt x="2028532" y="0"/>
                </a:lnTo>
                <a:lnTo>
                  <a:pt x="2030857" y="0"/>
                </a:lnTo>
                <a:lnTo>
                  <a:pt x="2033195" y="0"/>
                </a:lnTo>
                <a:lnTo>
                  <a:pt x="2035520" y="0"/>
                </a:lnTo>
                <a:lnTo>
                  <a:pt x="2037857" y="0"/>
                </a:lnTo>
                <a:lnTo>
                  <a:pt x="2040194" y="0"/>
                </a:lnTo>
                <a:lnTo>
                  <a:pt x="2042519" y="0"/>
                </a:lnTo>
                <a:lnTo>
                  <a:pt x="2044856" y="0"/>
                </a:lnTo>
                <a:lnTo>
                  <a:pt x="2047181" y="0"/>
                </a:lnTo>
                <a:lnTo>
                  <a:pt x="2049518" y="0"/>
                </a:lnTo>
                <a:lnTo>
                  <a:pt x="2051843" y="0"/>
                </a:lnTo>
                <a:lnTo>
                  <a:pt x="2054181" y="0"/>
                </a:lnTo>
                <a:lnTo>
                  <a:pt x="2056506" y="0"/>
                </a:lnTo>
                <a:lnTo>
                  <a:pt x="2058843" y="0"/>
                </a:lnTo>
                <a:lnTo>
                  <a:pt x="2061168" y="0"/>
                </a:lnTo>
                <a:lnTo>
                  <a:pt x="2063505" y="0"/>
                </a:lnTo>
                <a:lnTo>
                  <a:pt x="2065842" y="0"/>
                </a:lnTo>
                <a:lnTo>
                  <a:pt x="2068167" y="0"/>
                </a:lnTo>
                <a:lnTo>
                  <a:pt x="2070505" y="0"/>
                </a:lnTo>
                <a:lnTo>
                  <a:pt x="2072829" y="0"/>
                </a:lnTo>
                <a:lnTo>
                  <a:pt x="2075167" y="0"/>
                </a:lnTo>
                <a:lnTo>
                  <a:pt x="2077492" y="0"/>
                </a:lnTo>
                <a:lnTo>
                  <a:pt x="2079829" y="0"/>
                </a:lnTo>
                <a:lnTo>
                  <a:pt x="2082154" y="0"/>
                </a:lnTo>
                <a:lnTo>
                  <a:pt x="2084491" y="0"/>
                </a:lnTo>
                <a:lnTo>
                  <a:pt x="2086816" y="0"/>
                </a:lnTo>
                <a:lnTo>
                  <a:pt x="2089153" y="0"/>
                </a:lnTo>
                <a:lnTo>
                  <a:pt x="2091491" y="0"/>
                </a:lnTo>
                <a:lnTo>
                  <a:pt x="2093816" y="0"/>
                </a:lnTo>
                <a:lnTo>
                  <a:pt x="2096153" y="0"/>
                </a:lnTo>
                <a:lnTo>
                  <a:pt x="2098478" y="0"/>
                </a:lnTo>
                <a:lnTo>
                  <a:pt x="2100815" y="0"/>
                </a:lnTo>
                <a:lnTo>
                  <a:pt x="2103140" y="0"/>
                </a:lnTo>
                <a:lnTo>
                  <a:pt x="2105477" y="0"/>
                </a:lnTo>
                <a:lnTo>
                  <a:pt x="2107802" y="0"/>
                </a:lnTo>
                <a:lnTo>
                  <a:pt x="2110140" y="0"/>
                </a:lnTo>
                <a:lnTo>
                  <a:pt x="2112465" y="0"/>
                </a:lnTo>
                <a:lnTo>
                  <a:pt x="2114802" y="0"/>
                </a:lnTo>
                <a:lnTo>
                  <a:pt x="2117139" y="0"/>
                </a:lnTo>
                <a:lnTo>
                  <a:pt x="2119464" y="0"/>
                </a:lnTo>
                <a:lnTo>
                  <a:pt x="2121801" y="0"/>
                </a:lnTo>
                <a:lnTo>
                  <a:pt x="2124126" y="0"/>
                </a:lnTo>
                <a:lnTo>
                  <a:pt x="2126464" y="0"/>
                </a:lnTo>
                <a:lnTo>
                  <a:pt x="2128788" y="0"/>
                </a:lnTo>
                <a:lnTo>
                  <a:pt x="2131126" y="0"/>
                </a:lnTo>
                <a:lnTo>
                  <a:pt x="2133451" y="0"/>
                </a:lnTo>
                <a:lnTo>
                  <a:pt x="2135788" y="0"/>
                </a:lnTo>
                <a:lnTo>
                  <a:pt x="2138113" y="0"/>
                </a:lnTo>
                <a:lnTo>
                  <a:pt x="2140450" y="0"/>
                </a:lnTo>
                <a:lnTo>
                  <a:pt x="2142775" y="0"/>
                </a:lnTo>
                <a:lnTo>
                  <a:pt x="2145112" y="0"/>
                </a:lnTo>
                <a:lnTo>
                  <a:pt x="2147450" y="0"/>
                </a:lnTo>
                <a:lnTo>
                  <a:pt x="2149775" y="0"/>
                </a:lnTo>
                <a:lnTo>
                  <a:pt x="2152112" y="0"/>
                </a:lnTo>
                <a:lnTo>
                  <a:pt x="2154437" y="0"/>
                </a:lnTo>
                <a:lnTo>
                  <a:pt x="2156774" y="0"/>
                </a:lnTo>
                <a:lnTo>
                  <a:pt x="2159099" y="0"/>
                </a:lnTo>
                <a:lnTo>
                  <a:pt x="2161436" y="0"/>
                </a:lnTo>
                <a:lnTo>
                  <a:pt x="2163761" y="0"/>
                </a:lnTo>
                <a:lnTo>
                  <a:pt x="2166099" y="0"/>
                </a:lnTo>
                <a:lnTo>
                  <a:pt x="2168423" y="0"/>
                </a:lnTo>
                <a:lnTo>
                  <a:pt x="2170761" y="0"/>
                </a:lnTo>
                <a:lnTo>
                  <a:pt x="2173098" y="0"/>
                </a:lnTo>
                <a:lnTo>
                  <a:pt x="2175423" y="0"/>
                </a:lnTo>
                <a:lnTo>
                  <a:pt x="2177760" y="0"/>
                </a:lnTo>
                <a:lnTo>
                  <a:pt x="2180085" y="0"/>
                </a:lnTo>
                <a:lnTo>
                  <a:pt x="2182423" y="0"/>
                </a:lnTo>
                <a:lnTo>
                  <a:pt x="2184747" y="0"/>
                </a:lnTo>
                <a:lnTo>
                  <a:pt x="2187085" y="0"/>
                </a:lnTo>
                <a:lnTo>
                  <a:pt x="2189410" y="0"/>
                </a:lnTo>
                <a:lnTo>
                  <a:pt x="2191747" y="0"/>
                </a:lnTo>
                <a:lnTo>
                  <a:pt x="2194072" y="0"/>
                </a:lnTo>
                <a:lnTo>
                  <a:pt x="2196409" y="0"/>
                </a:lnTo>
                <a:lnTo>
                  <a:pt x="2198746" y="0"/>
                </a:lnTo>
                <a:lnTo>
                  <a:pt x="2201071" y="0"/>
                </a:lnTo>
                <a:lnTo>
                  <a:pt x="2203409" y="0"/>
                </a:lnTo>
                <a:lnTo>
                  <a:pt x="2205734" y="0"/>
                </a:lnTo>
                <a:lnTo>
                  <a:pt x="2208071" y="0"/>
                </a:lnTo>
                <a:lnTo>
                  <a:pt x="2210396" y="0"/>
                </a:lnTo>
                <a:lnTo>
                  <a:pt x="2212733" y="0"/>
                </a:lnTo>
                <a:lnTo>
                  <a:pt x="2215058" y="0"/>
                </a:lnTo>
                <a:lnTo>
                  <a:pt x="2217395" y="0"/>
                </a:lnTo>
                <a:lnTo>
                  <a:pt x="2219720" y="0"/>
                </a:lnTo>
                <a:lnTo>
                  <a:pt x="2222058" y="0"/>
                </a:lnTo>
                <a:lnTo>
                  <a:pt x="2224395" y="0"/>
                </a:lnTo>
                <a:lnTo>
                  <a:pt x="2226720" y="0"/>
                </a:lnTo>
                <a:lnTo>
                  <a:pt x="2229057" y="0"/>
                </a:lnTo>
                <a:lnTo>
                  <a:pt x="2231382" y="0"/>
                </a:lnTo>
                <a:lnTo>
                  <a:pt x="2233719" y="0"/>
                </a:lnTo>
                <a:lnTo>
                  <a:pt x="2236044" y="0"/>
                </a:lnTo>
                <a:lnTo>
                  <a:pt x="2238381" y="0"/>
                </a:lnTo>
                <a:lnTo>
                  <a:pt x="2240706" y="0"/>
                </a:lnTo>
                <a:lnTo>
                  <a:pt x="2243044" y="0"/>
                </a:lnTo>
                <a:lnTo>
                  <a:pt x="2245369" y="0"/>
                </a:lnTo>
                <a:lnTo>
                  <a:pt x="2247706" y="0"/>
                </a:lnTo>
                <a:lnTo>
                  <a:pt x="2250031" y="0"/>
                </a:lnTo>
                <a:lnTo>
                  <a:pt x="2252368" y="0"/>
                </a:lnTo>
                <a:lnTo>
                  <a:pt x="2254705" y="0"/>
                </a:lnTo>
                <a:lnTo>
                  <a:pt x="2257030" y="0"/>
                </a:lnTo>
                <a:lnTo>
                  <a:pt x="2259368" y="0"/>
                </a:lnTo>
                <a:lnTo>
                  <a:pt x="2261692" y="0"/>
                </a:lnTo>
                <a:lnTo>
                  <a:pt x="2264030" y="0"/>
                </a:lnTo>
                <a:lnTo>
                  <a:pt x="2266355" y="0"/>
                </a:lnTo>
                <a:lnTo>
                  <a:pt x="2268692" y="0"/>
                </a:lnTo>
                <a:lnTo>
                  <a:pt x="2271017" y="0"/>
                </a:lnTo>
                <a:lnTo>
                  <a:pt x="2273354" y="0"/>
                </a:lnTo>
                <a:lnTo>
                  <a:pt x="2275679" y="0"/>
                </a:lnTo>
                <a:lnTo>
                  <a:pt x="2278016" y="0"/>
                </a:lnTo>
                <a:lnTo>
                  <a:pt x="2280354" y="0"/>
                </a:lnTo>
                <a:lnTo>
                  <a:pt x="2282679" y="0"/>
                </a:lnTo>
                <a:lnTo>
                  <a:pt x="2285016" y="0"/>
                </a:lnTo>
                <a:lnTo>
                  <a:pt x="2287341" y="0"/>
                </a:lnTo>
                <a:lnTo>
                  <a:pt x="2289678" y="0"/>
                </a:lnTo>
                <a:lnTo>
                  <a:pt x="2292003" y="0"/>
                </a:lnTo>
                <a:lnTo>
                  <a:pt x="2294340" y="0"/>
                </a:lnTo>
                <a:lnTo>
                  <a:pt x="2296665" y="0"/>
                </a:lnTo>
                <a:lnTo>
                  <a:pt x="2299003" y="0"/>
                </a:lnTo>
                <a:lnTo>
                  <a:pt x="2301327" y="0"/>
                </a:lnTo>
                <a:lnTo>
                  <a:pt x="2303665" y="0"/>
                </a:lnTo>
                <a:lnTo>
                  <a:pt x="2306002" y="0"/>
                </a:lnTo>
                <a:lnTo>
                  <a:pt x="2308327" y="0"/>
                </a:lnTo>
                <a:lnTo>
                  <a:pt x="2310664" y="0"/>
                </a:lnTo>
                <a:lnTo>
                  <a:pt x="2312989" y="0"/>
                </a:lnTo>
                <a:lnTo>
                  <a:pt x="2315327" y="0"/>
                </a:lnTo>
                <a:lnTo>
                  <a:pt x="2317651" y="0"/>
                </a:lnTo>
                <a:lnTo>
                  <a:pt x="2319989" y="0"/>
                </a:lnTo>
                <a:lnTo>
                  <a:pt x="2322314" y="0"/>
                </a:lnTo>
                <a:lnTo>
                  <a:pt x="2324651" y="0"/>
                </a:lnTo>
                <a:lnTo>
                  <a:pt x="2326976" y="0"/>
                </a:lnTo>
                <a:lnTo>
                  <a:pt x="2329313" y="0"/>
                </a:lnTo>
              </a:path>
            </a:pathLst>
          </a:custGeom>
          <a:noFill/>
          <a:ln w="14716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FABDEDFB-3EEA-5B81-CB1B-C090E88A3CBA}"/>
              </a:ext>
            </a:extLst>
          </p:cNvPr>
          <p:cNvSpPr/>
          <p:nvPr/>
        </p:nvSpPr>
        <p:spPr>
          <a:xfrm>
            <a:off x="5057894" y="3346844"/>
            <a:ext cx="2329312" cy="1537547"/>
          </a:xfrm>
          <a:custGeom>
            <a:avLst/>
            <a:gdLst>
              <a:gd name="connsiteX0" fmla="*/ 0 w 2329312"/>
              <a:gd name="connsiteY0" fmla="*/ 1537548 h 1537547"/>
              <a:gd name="connsiteX1" fmla="*/ 2331 w 2329312"/>
              <a:gd name="connsiteY1" fmla="*/ 1537548 h 1537547"/>
              <a:gd name="connsiteX2" fmla="*/ 4663 w 2329312"/>
              <a:gd name="connsiteY2" fmla="*/ 1537548 h 1537547"/>
              <a:gd name="connsiteX3" fmla="*/ 6995 w 2329312"/>
              <a:gd name="connsiteY3" fmla="*/ 1537548 h 1537547"/>
              <a:gd name="connsiteX4" fmla="*/ 9326 w 2329312"/>
              <a:gd name="connsiteY4" fmla="*/ 1537548 h 1537547"/>
              <a:gd name="connsiteX5" fmla="*/ 11658 w 2329312"/>
              <a:gd name="connsiteY5" fmla="*/ 1537548 h 1537547"/>
              <a:gd name="connsiteX6" fmla="*/ 13989 w 2329312"/>
              <a:gd name="connsiteY6" fmla="*/ 1537548 h 1537547"/>
              <a:gd name="connsiteX7" fmla="*/ 16321 w 2329312"/>
              <a:gd name="connsiteY7" fmla="*/ 1537548 h 1537547"/>
              <a:gd name="connsiteX8" fmla="*/ 18653 w 2329312"/>
              <a:gd name="connsiteY8" fmla="*/ 1537548 h 1537547"/>
              <a:gd name="connsiteX9" fmla="*/ 20985 w 2329312"/>
              <a:gd name="connsiteY9" fmla="*/ 1537548 h 1537547"/>
              <a:gd name="connsiteX10" fmla="*/ 23316 w 2329312"/>
              <a:gd name="connsiteY10" fmla="*/ 1537548 h 1537547"/>
              <a:gd name="connsiteX11" fmla="*/ 25647 w 2329312"/>
              <a:gd name="connsiteY11" fmla="*/ 1537548 h 1537547"/>
              <a:gd name="connsiteX12" fmla="*/ 27979 w 2329312"/>
              <a:gd name="connsiteY12" fmla="*/ 1537548 h 1537547"/>
              <a:gd name="connsiteX13" fmla="*/ 30311 w 2329312"/>
              <a:gd name="connsiteY13" fmla="*/ 1537548 h 1537547"/>
              <a:gd name="connsiteX14" fmla="*/ 32643 w 2329312"/>
              <a:gd name="connsiteY14" fmla="*/ 1537548 h 1537547"/>
              <a:gd name="connsiteX15" fmla="*/ 34974 w 2329312"/>
              <a:gd name="connsiteY15" fmla="*/ 1537548 h 1537547"/>
              <a:gd name="connsiteX16" fmla="*/ 37306 w 2329312"/>
              <a:gd name="connsiteY16" fmla="*/ 1537548 h 1537547"/>
              <a:gd name="connsiteX17" fmla="*/ 39637 w 2329312"/>
              <a:gd name="connsiteY17" fmla="*/ 1537548 h 1537547"/>
              <a:gd name="connsiteX18" fmla="*/ 41969 w 2329312"/>
              <a:gd name="connsiteY18" fmla="*/ 1537548 h 1537547"/>
              <a:gd name="connsiteX19" fmla="*/ 44301 w 2329312"/>
              <a:gd name="connsiteY19" fmla="*/ 1537548 h 1537547"/>
              <a:gd name="connsiteX20" fmla="*/ 46632 w 2329312"/>
              <a:gd name="connsiteY20" fmla="*/ 1537548 h 1537547"/>
              <a:gd name="connsiteX21" fmla="*/ 48964 w 2329312"/>
              <a:gd name="connsiteY21" fmla="*/ 1537548 h 1537547"/>
              <a:gd name="connsiteX22" fmla="*/ 51295 w 2329312"/>
              <a:gd name="connsiteY22" fmla="*/ 1537548 h 1537547"/>
              <a:gd name="connsiteX23" fmla="*/ 53628 w 2329312"/>
              <a:gd name="connsiteY23" fmla="*/ 1537548 h 1537547"/>
              <a:gd name="connsiteX24" fmla="*/ 55959 w 2329312"/>
              <a:gd name="connsiteY24" fmla="*/ 1537548 h 1537547"/>
              <a:gd name="connsiteX25" fmla="*/ 58291 w 2329312"/>
              <a:gd name="connsiteY25" fmla="*/ 1537548 h 1537547"/>
              <a:gd name="connsiteX26" fmla="*/ 60622 w 2329312"/>
              <a:gd name="connsiteY26" fmla="*/ 1537548 h 1537547"/>
              <a:gd name="connsiteX27" fmla="*/ 62953 w 2329312"/>
              <a:gd name="connsiteY27" fmla="*/ 1537548 h 1537547"/>
              <a:gd name="connsiteX28" fmla="*/ 65286 w 2329312"/>
              <a:gd name="connsiteY28" fmla="*/ 1537548 h 1537547"/>
              <a:gd name="connsiteX29" fmla="*/ 67617 w 2329312"/>
              <a:gd name="connsiteY29" fmla="*/ 1537548 h 1537547"/>
              <a:gd name="connsiteX30" fmla="*/ 69949 w 2329312"/>
              <a:gd name="connsiteY30" fmla="*/ 1537548 h 1537547"/>
              <a:gd name="connsiteX31" fmla="*/ 72280 w 2329312"/>
              <a:gd name="connsiteY31" fmla="*/ 1537548 h 1537547"/>
              <a:gd name="connsiteX32" fmla="*/ 74613 w 2329312"/>
              <a:gd name="connsiteY32" fmla="*/ 1537548 h 1537547"/>
              <a:gd name="connsiteX33" fmla="*/ 76944 w 2329312"/>
              <a:gd name="connsiteY33" fmla="*/ 1537548 h 1537547"/>
              <a:gd name="connsiteX34" fmla="*/ 79275 w 2329312"/>
              <a:gd name="connsiteY34" fmla="*/ 1537548 h 1537547"/>
              <a:gd name="connsiteX35" fmla="*/ 81607 w 2329312"/>
              <a:gd name="connsiteY35" fmla="*/ 1537548 h 1537547"/>
              <a:gd name="connsiteX36" fmla="*/ 83938 w 2329312"/>
              <a:gd name="connsiteY36" fmla="*/ 1537548 h 1537547"/>
              <a:gd name="connsiteX37" fmla="*/ 86271 w 2329312"/>
              <a:gd name="connsiteY37" fmla="*/ 1537548 h 1537547"/>
              <a:gd name="connsiteX38" fmla="*/ 88602 w 2329312"/>
              <a:gd name="connsiteY38" fmla="*/ 1537548 h 1537547"/>
              <a:gd name="connsiteX39" fmla="*/ 90934 w 2329312"/>
              <a:gd name="connsiteY39" fmla="*/ 1537548 h 1537547"/>
              <a:gd name="connsiteX40" fmla="*/ 93265 w 2329312"/>
              <a:gd name="connsiteY40" fmla="*/ 1537548 h 1537547"/>
              <a:gd name="connsiteX41" fmla="*/ 95596 w 2329312"/>
              <a:gd name="connsiteY41" fmla="*/ 1537548 h 1537547"/>
              <a:gd name="connsiteX42" fmla="*/ 97929 w 2329312"/>
              <a:gd name="connsiteY42" fmla="*/ 1537548 h 1537547"/>
              <a:gd name="connsiteX43" fmla="*/ 100260 w 2329312"/>
              <a:gd name="connsiteY43" fmla="*/ 1537548 h 1537547"/>
              <a:gd name="connsiteX44" fmla="*/ 102592 w 2329312"/>
              <a:gd name="connsiteY44" fmla="*/ 1537548 h 1537547"/>
              <a:gd name="connsiteX45" fmla="*/ 104923 w 2329312"/>
              <a:gd name="connsiteY45" fmla="*/ 1537548 h 1537547"/>
              <a:gd name="connsiteX46" fmla="*/ 107256 w 2329312"/>
              <a:gd name="connsiteY46" fmla="*/ 1537548 h 1537547"/>
              <a:gd name="connsiteX47" fmla="*/ 109587 w 2329312"/>
              <a:gd name="connsiteY47" fmla="*/ 1537548 h 1537547"/>
              <a:gd name="connsiteX48" fmla="*/ 111919 w 2329312"/>
              <a:gd name="connsiteY48" fmla="*/ 1537548 h 1537547"/>
              <a:gd name="connsiteX49" fmla="*/ 114250 w 2329312"/>
              <a:gd name="connsiteY49" fmla="*/ 1537548 h 1537547"/>
              <a:gd name="connsiteX50" fmla="*/ 116581 w 2329312"/>
              <a:gd name="connsiteY50" fmla="*/ 1537548 h 1537547"/>
              <a:gd name="connsiteX51" fmla="*/ 118914 w 2329312"/>
              <a:gd name="connsiteY51" fmla="*/ 1537548 h 1537547"/>
              <a:gd name="connsiteX52" fmla="*/ 121245 w 2329312"/>
              <a:gd name="connsiteY52" fmla="*/ 1537548 h 1537547"/>
              <a:gd name="connsiteX53" fmla="*/ 123577 w 2329312"/>
              <a:gd name="connsiteY53" fmla="*/ 1537548 h 1537547"/>
              <a:gd name="connsiteX54" fmla="*/ 125908 w 2329312"/>
              <a:gd name="connsiteY54" fmla="*/ 1537548 h 1537547"/>
              <a:gd name="connsiteX55" fmla="*/ 128241 w 2329312"/>
              <a:gd name="connsiteY55" fmla="*/ 1537548 h 1537547"/>
              <a:gd name="connsiteX56" fmla="*/ 130572 w 2329312"/>
              <a:gd name="connsiteY56" fmla="*/ 1537548 h 1537547"/>
              <a:gd name="connsiteX57" fmla="*/ 132903 w 2329312"/>
              <a:gd name="connsiteY57" fmla="*/ 1537548 h 1537547"/>
              <a:gd name="connsiteX58" fmla="*/ 135235 w 2329312"/>
              <a:gd name="connsiteY58" fmla="*/ 1537548 h 1537547"/>
              <a:gd name="connsiteX59" fmla="*/ 137566 w 2329312"/>
              <a:gd name="connsiteY59" fmla="*/ 1537548 h 1537547"/>
              <a:gd name="connsiteX60" fmla="*/ 139899 w 2329312"/>
              <a:gd name="connsiteY60" fmla="*/ 1537548 h 1537547"/>
              <a:gd name="connsiteX61" fmla="*/ 142230 w 2329312"/>
              <a:gd name="connsiteY61" fmla="*/ 1537548 h 1537547"/>
              <a:gd name="connsiteX62" fmla="*/ 144562 w 2329312"/>
              <a:gd name="connsiteY62" fmla="*/ 1537548 h 1537547"/>
              <a:gd name="connsiteX63" fmla="*/ 146893 w 2329312"/>
              <a:gd name="connsiteY63" fmla="*/ 1537548 h 1537547"/>
              <a:gd name="connsiteX64" fmla="*/ 149225 w 2329312"/>
              <a:gd name="connsiteY64" fmla="*/ 1537548 h 1537547"/>
              <a:gd name="connsiteX65" fmla="*/ 151557 w 2329312"/>
              <a:gd name="connsiteY65" fmla="*/ 1537548 h 1537547"/>
              <a:gd name="connsiteX66" fmla="*/ 153888 w 2329312"/>
              <a:gd name="connsiteY66" fmla="*/ 1537548 h 1537547"/>
              <a:gd name="connsiteX67" fmla="*/ 156220 w 2329312"/>
              <a:gd name="connsiteY67" fmla="*/ 1537548 h 1537547"/>
              <a:gd name="connsiteX68" fmla="*/ 158551 w 2329312"/>
              <a:gd name="connsiteY68" fmla="*/ 1537548 h 1537547"/>
              <a:gd name="connsiteX69" fmla="*/ 160883 w 2329312"/>
              <a:gd name="connsiteY69" fmla="*/ 1537548 h 1537547"/>
              <a:gd name="connsiteX70" fmla="*/ 163215 w 2329312"/>
              <a:gd name="connsiteY70" fmla="*/ 1537548 h 1537547"/>
              <a:gd name="connsiteX71" fmla="*/ 165547 w 2329312"/>
              <a:gd name="connsiteY71" fmla="*/ 1537548 h 1537547"/>
              <a:gd name="connsiteX72" fmla="*/ 167878 w 2329312"/>
              <a:gd name="connsiteY72" fmla="*/ 1537548 h 1537547"/>
              <a:gd name="connsiteX73" fmla="*/ 170209 w 2329312"/>
              <a:gd name="connsiteY73" fmla="*/ 1537548 h 1537547"/>
              <a:gd name="connsiteX74" fmla="*/ 172541 w 2329312"/>
              <a:gd name="connsiteY74" fmla="*/ 1537548 h 1537547"/>
              <a:gd name="connsiteX75" fmla="*/ 174873 w 2329312"/>
              <a:gd name="connsiteY75" fmla="*/ 1537548 h 1537547"/>
              <a:gd name="connsiteX76" fmla="*/ 177205 w 2329312"/>
              <a:gd name="connsiteY76" fmla="*/ 1537548 h 1537547"/>
              <a:gd name="connsiteX77" fmla="*/ 179536 w 2329312"/>
              <a:gd name="connsiteY77" fmla="*/ 1537548 h 1537547"/>
              <a:gd name="connsiteX78" fmla="*/ 181868 w 2329312"/>
              <a:gd name="connsiteY78" fmla="*/ 1537548 h 1537547"/>
              <a:gd name="connsiteX79" fmla="*/ 184199 w 2329312"/>
              <a:gd name="connsiteY79" fmla="*/ 1537548 h 1537547"/>
              <a:gd name="connsiteX80" fmla="*/ 186531 w 2329312"/>
              <a:gd name="connsiteY80" fmla="*/ 1537548 h 1537547"/>
              <a:gd name="connsiteX81" fmla="*/ 188863 w 2329312"/>
              <a:gd name="connsiteY81" fmla="*/ 1537548 h 1537547"/>
              <a:gd name="connsiteX82" fmla="*/ 191194 w 2329312"/>
              <a:gd name="connsiteY82" fmla="*/ 1537548 h 1537547"/>
              <a:gd name="connsiteX83" fmla="*/ 193526 w 2329312"/>
              <a:gd name="connsiteY83" fmla="*/ 1537548 h 1537547"/>
              <a:gd name="connsiteX84" fmla="*/ 195857 w 2329312"/>
              <a:gd name="connsiteY84" fmla="*/ 1537548 h 1537547"/>
              <a:gd name="connsiteX85" fmla="*/ 198190 w 2329312"/>
              <a:gd name="connsiteY85" fmla="*/ 1537548 h 1537547"/>
              <a:gd name="connsiteX86" fmla="*/ 200521 w 2329312"/>
              <a:gd name="connsiteY86" fmla="*/ 1537548 h 1537547"/>
              <a:gd name="connsiteX87" fmla="*/ 202853 w 2329312"/>
              <a:gd name="connsiteY87" fmla="*/ 1537548 h 1537547"/>
              <a:gd name="connsiteX88" fmla="*/ 205184 w 2329312"/>
              <a:gd name="connsiteY88" fmla="*/ 1537548 h 1537547"/>
              <a:gd name="connsiteX89" fmla="*/ 207515 w 2329312"/>
              <a:gd name="connsiteY89" fmla="*/ 1537548 h 1537547"/>
              <a:gd name="connsiteX90" fmla="*/ 209848 w 2329312"/>
              <a:gd name="connsiteY90" fmla="*/ 1537548 h 1537547"/>
              <a:gd name="connsiteX91" fmla="*/ 212179 w 2329312"/>
              <a:gd name="connsiteY91" fmla="*/ 1537548 h 1537547"/>
              <a:gd name="connsiteX92" fmla="*/ 214511 w 2329312"/>
              <a:gd name="connsiteY92" fmla="*/ 1537548 h 1537547"/>
              <a:gd name="connsiteX93" fmla="*/ 216842 w 2329312"/>
              <a:gd name="connsiteY93" fmla="*/ 1537548 h 1537547"/>
              <a:gd name="connsiteX94" fmla="*/ 219175 w 2329312"/>
              <a:gd name="connsiteY94" fmla="*/ 1537548 h 1537547"/>
              <a:gd name="connsiteX95" fmla="*/ 221506 w 2329312"/>
              <a:gd name="connsiteY95" fmla="*/ 1537548 h 1537547"/>
              <a:gd name="connsiteX96" fmla="*/ 223837 w 2329312"/>
              <a:gd name="connsiteY96" fmla="*/ 1537548 h 1537547"/>
              <a:gd name="connsiteX97" fmla="*/ 226169 w 2329312"/>
              <a:gd name="connsiteY97" fmla="*/ 1537548 h 1537547"/>
              <a:gd name="connsiteX98" fmla="*/ 228500 w 2329312"/>
              <a:gd name="connsiteY98" fmla="*/ 1537548 h 1537547"/>
              <a:gd name="connsiteX99" fmla="*/ 230833 w 2329312"/>
              <a:gd name="connsiteY99" fmla="*/ 1537548 h 1537547"/>
              <a:gd name="connsiteX100" fmla="*/ 233164 w 2329312"/>
              <a:gd name="connsiteY100" fmla="*/ 1537548 h 1537547"/>
              <a:gd name="connsiteX101" fmla="*/ 235496 w 2329312"/>
              <a:gd name="connsiteY101" fmla="*/ 1537548 h 1537547"/>
              <a:gd name="connsiteX102" fmla="*/ 237827 w 2329312"/>
              <a:gd name="connsiteY102" fmla="*/ 1537548 h 1537547"/>
              <a:gd name="connsiteX103" fmla="*/ 240158 w 2329312"/>
              <a:gd name="connsiteY103" fmla="*/ 1537548 h 1537547"/>
              <a:gd name="connsiteX104" fmla="*/ 242491 w 2329312"/>
              <a:gd name="connsiteY104" fmla="*/ 1537548 h 1537547"/>
              <a:gd name="connsiteX105" fmla="*/ 244822 w 2329312"/>
              <a:gd name="connsiteY105" fmla="*/ 1537548 h 1537547"/>
              <a:gd name="connsiteX106" fmla="*/ 247154 w 2329312"/>
              <a:gd name="connsiteY106" fmla="*/ 1537548 h 1537547"/>
              <a:gd name="connsiteX107" fmla="*/ 249485 w 2329312"/>
              <a:gd name="connsiteY107" fmla="*/ 1537548 h 1537547"/>
              <a:gd name="connsiteX108" fmla="*/ 251818 w 2329312"/>
              <a:gd name="connsiteY108" fmla="*/ 1537548 h 1537547"/>
              <a:gd name="connsiteX109" fmla="*/ 254149 w 2329312"/>
              <a:gd name="connsiteY109" fmla="*/ 1537548 h 1537547"/>
              <a:gd name="connsiteX110" fmla="*/ 256481 w 2329312"/>
              <a:gd name="connsiteY110" fmla="*/ 1537548 h 1537547"/>
              <a:gd name="connsiteX111" fmla="*/ 258812 w 2329312"/>
              <a:gd name="connsiteY111" fmla="*/ 1537548 h 1537547"/>
              <a:gd name="connsiteX112" fmla="*/ 261143 w 2329312"/>
              <a:gd name="connsiteY112" fmla="*/ 1537548 h 1537547"/>
              <a:gd name="connsiteX113" fmla="*/ 263476 w 2329312"/>
              <a:gd name="connsiteY113" fmla="*/ 1537548 h 1537547"/>
              <a:gd name="connsiteX114" fmla="*/ 265807 w 2329312"/>
              <a:gd name="connsiteY114" fmla="*/ 1537548 h 1537547"/>
              <a:gd name="connsiteX115" fmla="*/ 268139 w 2329312"/>
              <a:gd name="connsiteY115" fmla="*/ 1537548 h 1537547"/>
              <a:gd name="connsiteX116" fmla="*/ 270470 w 2329312"/>
              <a:gd name="connsiteY116" fmla="*/ 1537548 h 1537547"/>
              <a:gd name="connsiteX117" fmla="*/ 272803 w 2329312"/>
              <a:gd name="connsiteY117" fmla="*/ 1537548 h 1537547"/>
              <a:gd name="connsiteX118" fmla="*/ 275134 w 2329312"/>
              <a:gd name="connsiteY118" fmla="*/ 1537548 h 1537547"/>
              <a:gd name="connsiteX119" fmla="*/ 277465 w 2329312"/>
              <a:gd name="connsiteY119" fmla="*/ 1537548 h 1537547"/>
              <a:gd name="connsiteX120" fmla="*/ 279797 w 2329312"/>
              <a:gd name="connsiteY120" fmla="*/ 1537548 h 1537547"/>
              <a:gd name="connsiteX121" fmla="*/ 282128 w 2329312"/>
              <a:gd name="connsiteY121" fmla="*/ 1537548 h 1537547"/>
              <a:gd name="connsiteX122" fmla="*/ 284461 w 2329312"/>
              <a:gd name="connsiteY122" fmla="*/ 1537548 h 1537547"/>
              <a:gd name="connsiteX123" fmla="*/ 286792 w 2329312"/>
              <a:gd name="connsiteY123" fmla="*/ 1537548 h 1537547"/>
              <a:gd name="connsiteX124" fmla="*/ 289124 w 2329312"/>
              <a:gd name="connsiteY124" fmla="*/ 1537548 h 1537547"/>
              <a:gd name="connsiteX125" fmla="*/ 291455 w 2329312"/>
              <a:gd name="connsiteY125" fmla="*/ 1537548 h 1537547"/>
              <a:gd name="connsiteX126" fmla="*/ 293787 w 2329312"/>
              <a:gd name="connsiteY126" fmla="*/ 1537548 h 1537547"/>
              <a:gd name="connsiteX127" fmla="*/ 296119 w 2329312"/>
              <a:gd name="connsiteY127" fmla="*/ 1537548 h 1537547"/>
              <a:gd name="connsiteX128" fmla="*/ 298450 w 2329312"/>
              <a:gd name="connsiteY128" fmla="*/ 1537548 h 1537547"/>
              <a:gd name="connsiteX129" fmla="*/ 300782 w 2329312"/>
              <a:gd name="connsiteY129" fmla="*/ 1537548 h 1537547"/>
              <a:gd name="connsiteX130" fmla="*/ 303113 w 2329312"/>
              <a:gd name="connsiteY130" fmla="*/ 1537548 h 1537547"/>
              <a:gd name="connsiteX131" fmla="*/ 305445 w 2329312"/>
              <a:gd name="connsiteY131" fmla="*/ 1537548 h 1537547"/>
              <a:gd name="connsiteX132" fmla="*/ 307777 w 2329312"/>
              <a:gd name="connsiteY132" fmla="*/ 1537548 h 1537547"/>
              <a:gd name="connsiteX133" fmla="*/ 310109 w 2329312"/>
              <a:gd name="connsiteY133" fmla="*/ 1537548 h 1537547"/>
              <a:gd name="connsiteX134" fmla="*/ 312440 w 2329312"/>
              <a:gd name="connsiteY134" fmla="*/ 1537548 h 1537547"/>
              <a:gd name="connsiteX135" fmla="*/ 314771 w 2329312"/>
              <a:gd name="connsiteY135" fmla="*/ 1537548 h 1537547"/>
              <a:gd name="connsiteX136" fmla="*/ 317103 w 2329312"/>
              <a:gd name="connsiteY136" fmla="*/ 1537548 h 1537547"/>
              <a:gd name="connsiteX137" fmla="*/ 319435 w 2329312"/>
              <a:gd name="connsiteY137" fmla="*/ 1537548 h 1537547"/>
              <a:gd name="connsiteX138" fmla="*/ 321767 w 2329312"/>
              <a:gd name="connsiteY138" fmla="*/ 1537548 h 1537547"/>
              <a:gd name="connsiteX139" fmla="*/ 324098 w 2329312"/>
              <a:gd name="connsiteY139" fmla="*/ 1537548 h 1537547"/>
              <a:gd name="connsiteX140" fmla="*/ 326430 w 2329312"/>
              <a:gd name="connsiteY140" fmla="*/ 1537548 h 1537547"/>
              <a:gd name="connsiteX141" fmla="*/ 328761 w 2329312"/>
              <a:gd name="connsiteY141" fmla="*/ 1537548 h 1537547"/>
              <a:gd name="connsiteX142" fmla="*/ 331092 w 2329312"/>
              <a:gd name="connsiteY142" fmla="*/ 1537548 h 1537547"/>
              <a:gd name="connsiteX143" fmla="*/ 333425 w 2329312"/>
              <a:gd name="connsiteY143" fmla="*/ 1537548 h 1537547"/>
              <a:gd name="connsiteX144" fmla="*/ 335756 w 2329312"/>
              <a:gd name="connsiteY144" fmla="*/ 1537548 h 1537547"/>
              <a:gd name="connsiteX145" fmla="*/ 338088 w 2329312"/>
              <a:gd name="connsiteY145" fmla="*/ 1537548 h 1537547"/>
              <a:gd name="connsiteX146" fmla="*/ 340419 w 2329312"/>
              <a:gd name="connsiteY146" fmla="*/ 1537548 h 1537547"/>
              <a:gd name="connsiteX147" fmla="*/ 342752 w 2329312"/>
              <a:gd name="connsiteY147" fmla="*/ 1537548 h 1537547"/>
              <a:gd name="connsiteX148" fmla="*/ 345083 w 2329312"/>
              <a:gd name="connsiteY148" fmla="*/ 1537548 h 1537547"/>
              <a:gd name="connsiteX149" fmla="*/ 347415 w 2329312"/>
              <a:gd name="connsiteY149" fmla="*/ 1537548 h 1537547"/>
              <a:gd name="connsiteX150" fmla="*/ 349746 w 2329312"/>
              <a:gd name="connsiteY150" fmla="*/ 1537548 h 1537547"/>
              <a:gd name="connsiteX151" fmla="*/ 352077 w 2329312"/>
              <a:gd name="connsiteY151" fmla="*/ 1537548 h 1537547"/>
              <a:gd name="connsiteX152" fmla="*/ 354410 w 2329312"/>
              <a:gd name="connsiteY152" fmla="*/ 1537548 h 1537547"/>
              <a:gd name="connsiteX153" fmla="*/ 356741 w 2329312"/>
              <a:gd name="connsiteY153" fmla="*/ 1537548 h 1537547"/>
              <a:gd name="connsiteX154" fmla="*/ 359073 w 2329312"/>
              <a:gd name="connsiteY154" fmla="*/ 1537548 h 1537547"/>
              <a:gd name="connsiteX155" fmla="*/ 361404 w 2329312"/>
              <a:gd name="connsiteY155" fmla="*/ 1537548 h 1537547"/>
              <a:gd name="connsiteX156" fmla="*/ 363737 w 2329312"/>
              <a:gd name="connsiteY156" fmla="*/ 1537548 h 1537547"/>
              <a:gd name="connsiteX157" fmla="*/ 366068 w 2329312"/>
              <a:gd name="connsiteY157" fmla="*/ 1537548 h 1537547"/>
              <a:gd name="connsiteX158" fmla="*/ 368399 w 2329312"/>
              <a:gd name="connsiteY158" fmla="*/ 1537548 h 1537547"/>
              <a:gd name="connsiteX159" fmla="*/ 370731 w 2329312"/>
              <a:gd name="connsiteY159" fmla="*/ 1537548 h 1537547"/>
              <a:gd name="connsiteX160" fmla="*/ 373062 w 2329312"/>
              <a:gd name="connsiteY160" fmla="*/ 1537548 h 1537547"/>
              <a:gd name="connsiteX161" fmla="*/ 375395 w 2329312"/>
              <a:gd name="connsiteY161" fmla="*/ 1537548 h 1537547"/>
              <a:gd name="connsiteX162" fmla="*/ 377726 w 2329312"/>
              <a:gd name="connsiteY162" fmla="*/ 1537548 h 1537547"/>
              <a:gd name="connsiteX163" fmla="*/ 380058 w 2329312"/>
              <a:gd name="connsiteY163" fmla="*/ 1537548 h 1537547"/>
              <a:gd name="connsiteX164" fmla="*/ 382389 w 2329312"/>
              <a:gd name="connsiteY164" fmla="*/ 1537548 h 1537547"/>
              <a:gd name="connsiteX165" fmla="*/ 384720 w 2329312"/>
              <a:gd name="connsiteY165" fmla="*/ 1537548 h 1537547"/>
              <a:gd name="connsiteX166" fmla="*/ 387053 w 2329312"/>
              <a:gd name="connsiteY166" fmla="*/ 1537548 h 1537547"/>
              <a:gd name="connsiteX167" fmla="*/ 389384 w 2329312"/>
              <a:gd name="connsiteY167" fmla="*/ 1537548 h 1537547"/>
              <a:gd name="connsiteX168" fmla="*/ 391716 w 2329312"/>
              <a:gd name="connsiteY168" fmla="*/ 1537548 h 1537547"/>
              <a:gd name="connsiteX169" fmla="*/ 394047 w 2329312"/>
              <a:gd name="connsiteY169" fmla="*/ 1537548 h 1537547"/>
              <a:gd name="connsiteX170" fmla="*/ 396380 w 2329312"/>
              <a:gd name="connsiteY170" fmla="*/ 1537548 h 1537547"/>
              <a:gd name="connsiteX171" fmla="*/ 398711 w 2329312"/>
              <a:gd name="connsiteY171" fmla="*/ 1537548 h 1537547"/>
              <a:gd name="connsiteX172" fmla="*/ 401043 w 2329312"/>
              <a:gd name="connsiteY172" fmla="*/ 1537548 h 1537547"/>
              <a:gd name="connsiteX173" fmla="*/ 403374 w 2329312"/>
              <a:gd name="connsiteY173" fmla="*/ 1537548 h 1537547"/>
              <a:gd name="connsiteX174" fmla="*/ 405705 w 2329312"/>
              <a:gd name="connsiteY174" fmla="*/ 1537548 h 1537547"/>
              <a:gd name="connsiteX175" fmla="*/ 408038 w 2329312"/>
              <a:gd name="connsiteY175" fmla="*/ 1537548 h 1537547"/>
              <a:gd name="connsiteX176" fmla="*/ 410369 w 2329312"/>
              <a:gd name="connsiteY176" fmla="*/ 1537548 h 1537547"/>
              <a:gd name="connsiteX177" fmla="*/ 412701 w 2329312"/>
              <a:gd name="connsiteY177" fmla="*/ 1537548 h 1537547"/>
              <a:gd name="connsiteX178" fmla="*/ 415032 w 2329312"/>
              <a:gd name="connsiteY178" fmla="*/ 1537548 h 1537547"/>
              <a:gd name="connsiteX179" fmla="*/ 417364 w 2329312"/>
              <a:gd name="connsiteY179" fmla="*/ 1537548 h 1537547"/>
              <a:gd name="connsiteX180" fmla="*/ 419696 w 2329312"/>
              <a:gd name="connsiteY180" fmla="*/ 1537548 h 1537547"/>
              <a:gd name="connsiteX181" fmla="*/ 422027 w 2329312"/>
              <a:gd name="connsiteY181" fmla="*/ 1537548 h 1537547"/>
              <a:gd name="connsiteX182" fmla="*/ 424359 w 2329312"/>
              <a:gd name="connsiteY182" fmla="*/ 1537548 h 1537547"/>
              <a:gd name="connsiteX183" fmla="*/ 426690 w 2329312"/>
              <a:gd name="connsiteY183" fmla="*/ 1537548 h 1537547"/>
              <a:gd name="connsiteX184" fmla="*/ 429022 w 2329312"/>
              <a:gd name="connsiteY184" fmla="*/ 1537548 h 1537547"/>
              <a:gd name="connsiteX185" fmla="*/ 431354 w 2329312"/>
              <a:gd name="connsiteY185" fmla="*/ 1537548 h 1537547"/>
              <a:gd name="connsiteX186" fmla="*/ 433686 w 2329312"/>
              <a:gd name="connsiteY186" fmla="*/ 1537548 h 1537547"/>
              <a:gd name="connsiteX187" fmla="*/ 436017 w 2329312"/>
              <a:gd name="connsiteY187" fmla="*/ 1537548 h 1537547"/>
              <a:gd name="connsiteX188" fmla="*/ 438349 w 2329312"/>
              <a:gd name="connsiteY188" fmla="*/ 1537548 h 1537547"/>
              <a:gd name="connsiteX189" fmla="*/ 440680 w 2329312"/>
              <a:gd name="connsiteY189" fmla="*/ 1537548 h 1537547"/>
              <a:gd name="connsiteX190" fmla="*/ 443012 w 2329312"/>
              <a:gd name="connsiteY190" fmla="*/ 1537548 h 1537547"/>
              <a:gd name="connsiteX191" fmla="*/ 445344 w 2329312"/>
              <a:gd name="connsiteY191" fmla="*/ 1537548 h 1537547"/>
              <a:gd name="connsiteX192" fmla="*/ 447675 w 2329312"/>
              <a:gd name="connsiteY192" fmla="*/ 1537548 h 1537547"/>
              <a:gd name="connsiteX193" fmla="*/ 450007 w 2329312"/>
              <a:gd name="connsiteY193" fmla="*/ 1537548 h 1537547"/>
              <a:gd name="connsiteX194" fmla="*/ 452339 w 2329312"/>
              <a:gd name="connsiteY194" fmla="*/ 1537548 h 1537547"/>
              <a:gd name="connsiteX195" fmla="*/ 454671 w 2329312"/>
              <a:gd name="connsiteY195" fmla="*/ 1537548 h 1537547"/>
              <a:gd name="connsiteX196" fmla="*/ 457002 w 2329312"/>
              <a:gd name="connsiteY196" fmla="*/ 1537548 h 1537547"/>
              <a:gd name="connsiteX197" fmla="*/ 459333 w 2329312"/>
              <a:gd name="connsiteY197" fmla="*/ 1537548 h 1537547"/>
              <a:gd name="connsiteX198" fmla="*/ 461665 w 2329312"/>
              <a:gd name="connsiteY198" fmla="*/ 1537548 h 1537547"/>
              <a:gd name="connsiteX199" fmla="*/ 463997 w 2329312"/>
              <a:gd name="connsiteY199" fmla="*/ 1537548 h 1537547"/>
              <a:gd name="connsiteX200" fmla="*/ 466329 w 2329312"/>
              <a:gd name="connsiteY200" fmla="*/ 1537548 h 1537547"/>
              <a:gd name="connsiteX201" fmla="*/ 468660 w 2329312"/>
              <a:gd name="connsiteY201" fmla="*/ 1537548 h 1537547"/>
              <a:gd name="connsiteX202" fmla="*/ 470992 w 2329312"/>
              <a:gd name="connsiteY202" fmla="*/ 1537548 h 1537547"/>
              <a:gd name="connsiteX203" fmla="*/ 473323 w 2329312"/>
              <a:gd name="connsiteY203" fmla="*/ 1537548 h 1537547"/>
              <a:gd name="connsiteX204" fmla="*/ 475654 w 2329312"/>
              <a:gd name="connsiteY204" fmla="*/ 1537548 h 1537547"/>
              <a:gd name="connsiteX205" fmla="*/ 477987 w 2329312"/>
              <a:gd name="connsiteY205" fmla="*/ 1537548 h 1537547"/>
              <a:gd name="connsiteX206" fmla="*/ 480318 w 2329312"/>
              <a:gd name="connsiteY206" fmla="*/ 1537548 h 1537547"/>
              <a:gd name="connsiteX207" fmla="*/ 482650 w 2329312"/>
              <a:gd name="connsiteY207" fmla="*/ 1537548 h 1537547"/>
              <a:gd name="connsiteX208" fmla="*/ 484981 w 2329312"/>
              <a:gd name="connsiteY208" fmla="*/ 1537548 h 1537547"/>
              <a:gd name="connsiteX209" fmla="*/ 487314 w 2329312"/>
              <a:gd name="connsiteY209" fmla="*/ 1537548 h 1537547"/>
              <a:gd name="connsiteX210" fmla="*/ 489645 w 2329312"/>
              <a:gd name="connsiteY210" fmla="*/ 1537548 h 1537547"/>
              <a:gd name="connsiteX211" fmla="*/ 491977 w 2329312"/>
              <a:gd name="connsiteY211" fmla="*/ 1537548 h 1537547"/>
              <a:gd name="connsiteX212" fmla="*/ 494308 w 2329312"/>
              <a:gd name="connsiteY212" fmla="*/ 1537548 h 1537547"/>
              <a:gd name="connsiteX213" fmla="*/ 496639 w 2329312"/>
              <a:gd name="connsiteY213" fmla="*/ 1537548 h 1537547"/>
              <a:gd name="connsiteX214" fmla="*/ 498972 w 2329312"/>
              <a:gd name="connsiteY214" fmla="*/ 1537548 h 1537547"/>
              <a:gd name="connsiteX215" fmla="*/ 501303 w 2329312"/>
              <a:gd name="connsiteY215" fmla="*/ 1537548 h 1537547"/>
              <a:gd name="connsiteX216" fmla="*/ 503635 w 2329312"/>
              <a:gd name="connsiteY216" fmla="*/ 1537548 h 1537547"/>
              <a:gd name="connsiteX217" fmla="*/ 505966 w 2329312"/>
              <a:gd name="connsiteY217" fmla="*/ 1537548 h 1537547"/>
              <a:gd name="connsiteX218" fmla="*/ 508299 w 2329312"/>
              <a:gd name="connsiteY218" fmla="*/ 1537548 h 1537547"/>
              <a:gd name="connsiteX219" fmla="*/ 510630 w 2329312"/>
              <a:gd name="connsiteY219" fmla="*/ 1537548 h 1537547"/>
              <a:gd name="connsiteX220" fmla="*/ 512961 w 2329312"/>
              <a:gd name="connsiteY220" fmla="*/ 1537548 h 1537547"/>
              <a:gd name="connsiteX221" fmla="*/ 515293 w 2329312"/>
              <a:gd name="connsiteY221" fmla="*/ 1537548 h 1537547"/>
              <a:gd name="connsiteX222" fmla="*/ 517624 w 2329312"/>
              <a:gd name="connsiteY222" fmla="*/ 1537548 h 1537547"/>
              <a:gd name="connsiteX223" fmla="*/ 519957 w 2329312"/>
              <a:gd name="connsiteY223" fmla="*/ 1537548 h 1537547"/>
              <a:gd name="connsiteX224" fmla="*/ 522288 w 2329312"/>
              <a:gd name="connsiteY224" fmla="*/ 1537548 h 1537547"/>
              <a:gd name="connsiteX225" fmla="*/ 524620 w 2329312"/>
              <a:gd name="connsiteY225" fmla="*/ 1537548 h 1537547"/>
              <a:gd name="connsiteX226" fmla="*/ 526951 w 2329312"/>
              <a:gd name="connsiteY226" fmla="*/ 1537548 h 1537547"/>
              <a:gd name="connsiteX227" fmla="*/ 529282 w 2329312"/>
              <a:gd name="connsiteY227" fmla="*/ 1537548 h 1537547"/>
              <a:gd name="connsiteX228" fmla="*/ 531615 w 2329312"/>
              <a:gd name="connsiteY228" fmla="*/ 1537548 h 1537547"/>
              <a:gd name="connsiteX229" fmla="*/ 533946 w 2329312"/>
              <a:gd name="connsiteY229" fmla="*/ 1537548 h 1537547"/>
              <a:gd name="connsiteX230" fmla="*/ 536278 w 2329312"/>
              <a:gd name="connsiteY230" fmla="*/ 1537548 h 1537547"/>
              <a:gd name="connsiteX231" fmla="*/ 538609 w 2329312"/>
              <a:gd name="connsiteY231" fmla="*/ 1537548 h 1537547"/>
              <a:gd name="connsiteX232" fmla="*/ 540942 w 2329312"/>
              <a:gd name="connsiteY232" fmla="*/ 1537548 h 1537547"/>
              <a:gd name="connsiteX233" fmla="*/ 543273 w 2329312"/>
              <a:gd name="connsiteY233" fmla="*/ 1537548 h 1537547"/>
              <a:gd name="connsiteX234" fmla="*/ 545605 w 2329312"/>
              <a:gd name="connsiteY234" fmla="*/ 1537548 h 1537547"/>
              <a:gd name="connsiteX235" fmla="*/ 547936 w 2329312"/>
              <a:gd name="connsiteY235" fmla="*/ 1537548 h 1537547"/>
              <a:gd name="connsiteX236" fmla="*/ 550267 w 2329312"/>
              <a:gd name="connsiteY236" fmla="*/ 1537548 h 1537547"/>
              <a:gd name="connsiteX237" fmla="*/ 552600 w 2329312"/>
              <a:gd name="connsiteY237" fmla="*/ 1537548 h 1537547"/>
              <a:gd name="connsiteX238" fmla="*/ 554931 w 2329312"/>
              <a:gd name="connsiteY238" fmla="*/ 1537548 h 1537547"/>
              <a:gd name="connsiteX239" fmla="*/ 557263 w 2329312"/>
              <a:gd name="connsiteY239" fmla="*/ 1537548 h 1537547"/>
              <a:gd name="connsiteX240" fmla="*/ 559594 w 2329312"/>
              <a:gd name="connsiteY240" fmla="*/ 1537548 h 1537547"/>
              <a:gd name="connsiteX241" fmla="*/ 561926 w 2329312"/>
              <a:gd name="connsiteY241" fmla="*/ 1537548 h 1537547"/>
              <a:gd name="connsiteX242" fmla="*/ 564258 w 2329312"/>
              <a:gd name="connsiteY242" fmla="*/ 1537548 h 1537547"/>
              <a:gd name="connsiteX243" fmla="*/ 566589 w 2329312"/>
              <a:gd name="connsiteY243" fmla="*/ 1537548 h 1537547"/>
              <a:gd name="connsiteX244" fmla="*/ 568921 w 2329312"/>
              <a:gd name="connsiteY244" fmla="*/ 1537548 h 1537547"/>
              <a:gd name="connsiteX245" fmla="*/ 571252 w 2329312"/>
              <a:gd name="connsiteY245" fmla="*/ 1537548 h 1537547"/>
              <a:gd name="connsiteX246" fmla="*/ 573584 w 2329312"/>
              <a:gd name="connsiteY246" fmla="*/ 1537548 h 1537547"/>
              <a:gd name="connsiteX247" fmla="*/ 575916 w 2329312"/>
              <a:gd name="connsiteY247" fmla="*/ 1537548 h 1537547"/>
              <a:gd name="connsiteX248" fmla="*/ 578248 w 2329312"/>
              <a:gd name="connsiteY248" fmla="*/ 1537548 h 1537547"/>
              <a:gd name="connsiteX249" fmla="*/ 580579 w 2329312"/>
              <a:gd name="connsiteY249" fmla="*/ 1537548 h 1537547"/>
              <a:gd name="connsiteX250" fmla="*/ 582911 w 2329312"/>
              <a:gd name="connsiteY250" fmla="*/ 1537548 h 1537547"/>
              <a:gd name="connsiteX251" fmla="*/ 585242 w 2329312"/>
              <a:gd name="connsiteY251" fmla="*/ 1537548 h 1537547"/>
              <a:gd name="connsiteX252" fmla="*/ 587574 w 2329312"/>
              <a:gd name="connsiteY252" fmla="*/ 1537548 h 1537547"/>
              <a:gd name="connsiteX253" fmla="*/ 589906 w 2329312"/>
              <a:gd name="connsiteY253" fmla="*/ 1537548 h 1537547"/>
              <a:gd name="connsiteX254" fmla="*/ 592237 w 2329312"/>
              <a:gd name="connsiteY254" fmla="*/ 1537548 h 1537547"/>
              <a:gd name="connsiteX255" fmla="*/ 594569 w 2329312"/>
              <a:gd name="connsiteY255" fmla="*/ 1537548 h 1537547"/>
              <a:gd name="connsiteX256" fmla="*/ 596900 w 2329312"/>
              <a:gd name="connsiteY256" fmla="*/ 1537548 h 1537547"/>
              <a:gd name="connsiteX257" fmla="*/ 599233 w 2329312"/>
              <a:gd name="connsiteY257" fmla="*/ 1537548 h 1537547"/>
              <a:gd name="connsiteX258" fmla="*/ 601564 w 2329312"/>
              <a:gd name="connsiteY258" fmla="*/ 1537548 h 1537547"/>
              <a:gd name="connsiteX259" fmla="*/ 603895 w 2329312"/>
              <a:gd name="connsiteY259" fmla="*/ 1537548 h 1537547"/>
              <a:gd name="connsiteX260" fmla="*/ 606227 w 2329312"/>
              <a:gd name="connsiteY260" fmla="*/ 1537548 h 1537547"/>
              <a:gd name="connsiteX261" fmla="*/ 608558 w 2329312"/>
              <a:gd name="connsiteY261" fmla="*/ 1537548 h 1537547"/>
              <a:gd name="connsiteX262" fmla="*/ 610891 w 2329312"/>
              <a:gd name="connsiteY262" fmla="*/ 1537548 h 1537547"/>
              <a:gd name="connsiteX263" fmla="*/ 613222 w 2329312"/>
              <a:gd name="connsiteY263" fmla="*/ 1537548 h 1537547"/>
              <a:gd name="connsiteX264" fmla="*/ 615554 w 2329312"/>
              <a:gd name="connsiteY264" fmla="*/ 1537548 h 1537547"/>
              <a:gd name="connsiteX265" fmla="*/ 617885 w 2329312"/>
              <a:gd name="connsiteY265" fmla="*/ 1537548 h 1537547"/>
              <a:gd name="connsiteX266" fmla="*/ 620216 w 2329312"/>
              <a:gd name="connsiteY266" fmla="*/ 1537548 h 1537547"/>
              <a:gd name="connsiteX267" fmla="*/ 622549 w 2329312"/>
              <a:gd name="connsiteY267" fmla="*/ 1537548 h 1537547"/>
              <a:gd name="connsiteX268" fmla="*/ 624880 w 2329312"/>
              <a:gd name="connsiteY268" fmla="*/ 1537548 h 1537547"/>
              <a:gd name="connsiteX269" fmla="*/ 627212 w 2329312"/>
              <a:gd name="connsiteY269" fmla="*/ 1537548 h 1537547"/>
              <a:gd name="connsiteX270" fmla="*/ 629543 w 2329312"/>
              <a:gd name="connsiteY270" fmla="*/ 1537548 h 1537547"/>
              <a:gd name="connsiteX271" fmla="*/ 631876 w 2329312"/>
              <a:gd name="connsiteY271" fmla="*/ 1537548 h 1537547"/>
              <a:gd name="connsiteX272" fmla="*/ 634207 w 2329312"/>
              <a:gd name="connsiteY272" fmla="*/ 1537548 h 1537547"/>
              <a:gd name="connsiteX273" fmla="*/ 636539 w 2329312"/>
              <a:gd name="connsiteY273" fmla="*/ 1537548 h 1537547"/>
              <a:gd name="connsiteX274" fmla="*/ 638870 w 2329312"/>
              <a:gd name="connsiteY274" fmla="*/ 1537548 h 1537547"/>
              <a:gd name="connsiteX275" fmla="*/ 641201 w 2329312"/>
              <a:gd name="connsiteY275" fmla="*/ 1537548 h 1537547"/>
              <a:gd name="connsiteX276" fmla="*/ 643534 w 2329312"/>
              <a:gd name="connsiteY276" fmla="*/ 1537548 h 1537547"/>
              <a:gd name="connsiteX277" fmla="*/ 645865 w 2329312"/>
              <a:gd name="connsiteY277" fmla="*/ 1537548 h 1537547"/>
              <a:gd name="connsiteX278" fmla="*/ 648197 w 2329312"/>
              <a:gd name="connsiteY278" fmla="*/ 1537548 h 1537547"/>
              <a:gd name="connsiteX279" fmla="*/ 650528 w 2329312"/>
              <a:gd name="connsiteY279" fmla="*/ 1537548 h 1537547"/>
              <a:gd name="connsiteX280" fmla="*/ 652861 w 2329312"/>
              <a:gd name="connsiteY280" fmla="*/ 1537548 h 1537547"/>
              <a:gd name="connsiteX281" fmla="*/ 655192 w 2329312"/>
              <a:gd name="connsiteY281" fmla="*/ 1537548 h 1537547"/>
              <a:gd name="connsiteX282" fmla="*/ 657523 w 2329312"/>
              <a:gd name="connsiteY282" fmla="*/ 1537548 h 1537547"/>
              <a:gd name="connsiteX283" fmla="*/ 659855 w 2329312"/>
              <a:gd name="connsiteY283" fmla="*/ 1537548 h 1537547"/>
              <a:gd name="connsiteX284" fmla="*/ 662186 w 2329312"/>
              <a:gd name="connsiteY284" fmla="*/ 1537548 h 1537547"/>
              <a:gd name="connsiteX285" fmla="*/ 664519 w 2329312"/>
              <a:gd name="connsiteY285" fmla="*/ 1537548 h 1537547"/>
              <a:gd name="connsiteX286" fmla="*/ 666850 w 2329312"/>
              <a:gd name="connsiteY286" fmla="*/ 1537548 h 1537547"/>
              <a:gd name="connsiteX287" fmla="*/ 669182 w 2329312"/>
              <a:gd name="connsiteY287" fmla="*/ 1537548 h 1537547"/>
              <a:gd name="connsiteX288" fmla="*/ 671513 w 2329312"/>
              <a:gd name="connsiteY288" fmla="*/ 1537548 h 1537547"/>
              <a:gd name="connsiteX289" fmla="*/ 673845 w 2329312"/>
              <a:gd name="connsiteY289" fmla="*/ 1537548 h 1537547"/>
              <a:gd name="connsiteX290" fmla="*/ 676177 w 2329312"/>
              <a:gd name="connsiteY290" fmla="*/ 1537548 h 1537547"/>
              <a:gd name="connsiteX291" fmla="*/ 678508 w 2329312"/>
              <a:gd name="connsiteY291" fmla="*/ 1537548 h 1537547"/>
              <a:gd name="connsiteX292" fmla="*/ 680840 w 2329312"/>
              <a:gd name="connsiteY292" fmla="*/ 1537548 h 1537547"/>
              <a:gd name="connsiteX293" fmla="*/ 683171 w 2329312"/>
              <a:gd name="connsiteY293" fmla="*/ 1537548 h 1537547"/>
              <a:gd name="connsiteX294" fmla="*/ 685504 w 2329312"/>
              <a:gd name="connsiteY294" fmla="*/ 1537548 h 1537547"/>
              <a:gd name="connsiteX295" fmla="*/ 687835 w 2329312"/>
              <a:gd name="connsiteY295" fmla="*/ 1537548 h 1537547"/>
              <a:gd name="connsiteX296" fmla="*/ 690167 w 2329312"/>
              <a:gd name="connsiteY296" fmla="*/ 1537548 h 1537547"/>
              <a:gd name="connsiteX297" fmla="*/ 692498 w 2329312"/>
              <a:gd name="connsiteY297" fmla="*/ 1537548 h 1537547"/>
              <a:gd name="connsiteX298" fmla="*/ 694829 w 2329312"/>
              <a:gd name="connsiteY298" fmla="*/ 1537548 h 1537547"/>
              <a:gd name="connsiteX299" fmla="*/ 697162 w 2329312"/>
              <a:gd name="connsiteY299" fmla="*/ 1537548 h 1537547"/>
              <a:gd name="connsiteX300" fmla="*/ 699493 w 2329312"/>
              <a:gd name="connsiteY300" fmla="*/ 1537548 h 1537547"/>
              <a:gd name="connsiteX301" fmla="*/ 701825 w 2329312"/>
              <a:gd name="connsiteY301" fmla="*/ 1537548 h 1537547"/>
              <a:gd name="connsiteX302" fmla="*/ 704156 w 2329312"/>
              <a:gd name="connsiteY302" fmla="*/ 1537548 h 1537547"/>
              <a:gd name="connsiteX303" fmla="*/ 706488 w 2329312"/>
              <a:gd name="connsiteY303" fmla="*/ 1537548 h 1537547"/>
              <a:gd name="connsiteX304" fmla="*/ 708820 w 2329312"/>
              <a:gd name="connsiteY304" fmla="*/ 1537548 h 1537547"/>
              <a:gd name="connsiteX305" fmla="*/ 711151 w 2329312"/>
              <a:gd name="connsiteY305" fmla="*/ 1537548 h 1537547"/>
              <a:gd name="connsiteX306" fmla="*/ 713483 w 2329312"/>
              <a:gd name="connsiteY306" fmla="*/ 1537548 h 1537547"/>
              <a:gd name="connsiteX307" fmla="*/ 715814 w 2329312"/>
              <a:gd name="connsiteY307" fmla="*/ 1537548 h 1537547"/>
              <a:gd name="connsiteX308" fmla="*/ 718146 w 2329312"/>
              <a:gd name="connsiteY308" fmla="*/ 1537548 h 1537547"/>
              <a:gd name="connsiteX309" fmla="*/ 720478 w 2329312"/>
              <a:gd name="connsiteY309" fmla="*/ 1537548 h 1537547"/>
              <a:gd name="connsiteX310" fmla="*/ 722810 w 2329312"/>
              <a:gd name="connsiteY310" fmla="*/ 1537548 h 1537547"/>
              <a:gd name="connsiteX311" fmla="*/ 725141 w 2329312"/>
              <a:gd name="connsiteY311" fmla="*/ 1537548 h 1537547"/>
              <a:gd name="connsiteX312" fmla="*/ 727473 w 2329312"/>
              <a:gd name="connsiteY312" fmla="*/ 1537548 h 1537547"/>
              <a:gd name="connsiteX313" fmla="*/ 729804 w 2329312"/>
              <a:gd name="connsiteY313" fmla="*/ 1537548 h 1537547"/>
              <a:gd name="connsiteX314" fmla="*/ 732136 w 2329312"/>
              <a:gd name="connsiteY314" fmla="*/ 1537548 h 1537547"/>
              <a:gd name="connsiteX315" fmla="*/ 734468 w 2329312"/>
              <a:gd name="connsiteY315" fmla="*/ 1537548 h 1537547"/>
              <a:gd name="connsiteX316" fmla="*/ 736803 w 2329312"/>
              <a:gd name="connsiteY316" fmla="*/ 1537548 h 1537547"/>
              <a:gd name="connsiteX317" fmla="*/ 739128 w 2329312"/>
              <a:gd name="connsiteY317" fmla="*/ 1537548 h 1537547"/>
              <a:gd name="connsiteX318" fmla="*/ 741465 w 2329312"/>
              <a:gd name="connsiteY318" fmla="*/ 1537548 h 1537547"/>
              <a:gd name="connsiteX319" fmla="*/ 743790 w 2329312"/>
              <a:gd name="connsiteY319" fmla="*/ 1537548 h 1537547"/>
              <a:gd name="connsiteX320" fmla="*/ 746127 w 2329312"/>
              <a:gd name="connsiteY320" fmla="*/ 1537548 h 1537547"/>
              <a:gd name="connsiteX321" fmla="*/ 748452 w 2329312"/>
              <a:gd name="connsiteY321" fmla="*/ 1537548 h 1537547"/>
              <a:gd name="connsiteX322" fmla="*/ 750789 w 2329312"/>
              <a:gd name="connsiteY322" fmla="*/ 1537548 h 1537547"/>
              <a:gd name="connsiteX323" fmla="*/ 753127 w 2329312"/>
              <a:gd name="connsiteY323" fmla="*/ 1537548 h 1537547"/>
              <a:gd name="connsiteX324" fmla="*/ 755452 w 2329312"/>
              <a:gd name="connsiteY324" fmla="*/ 1537548 h 1537547"/>
              <a:gd name="connsiteX325" fmla="*/ 757789 w 2329312"/>
              <a:gd name="connsiteY325" fmla="*/ 1537548 h 1537547"/>
              <a:gd name="connsiteX326" fmla="*/ 760114 w 2329312"/>
              <a:gd name="connsiteY326" fmla="*/ 1537548 h 1537547"/>
              <a:gd name="connsiteX327" fmla="*/ 762451 w 2329312"/>
              <a:gd name="connsiteY327" fmla="*/ 1537548 h 1537547"/>
              <a:gd name="connsiteX328" fmla="*/ 764776 w 2329312"/>
              <a:gd name="connsiteY328" fmla="*/ 1537548 h 1537547"/>
              <a:gd name="connsiteX329" fmla="*/ 767113 w 2329312"/>
              <a:gd name="connsiteY329" fmla="*/ 1537548 h 1537547"/>
              <a:gd name="connsiteX330" fmla="*/ 769438 w 2329312"/>
              <a:gd name="connsiteY330" fmla="*/ 1537548 h 1537547"/>
              <a:gd name="connsiteX331" fmla="*/ 771776 w 2329312"/>
              <a:gd name="connsiteY331" fmla="*/ 1537548 h 1537547"/>
              <a:gd name="connsiteX332" fmla="*/ 774100 w 2329312"/>
              <a:gd name="connsiteY332" fmla="*/ 1537548 h 1537547"/>
              <a:gd name="connsiteX333" fmla="*/ 776438 w 2329312"/>
              <a:gd name="connsiteY333" fmla="*/ 1537548 h 1537547"/>
              <a:gd name="connsiteX334" fmla="*/ 778775 w 2329312"/>
              <a:gd name="connsiteY334" fmla="*/ 1537548 h 1537547"/>
              <a:gd name="connsiteX335" fmla="*/ 781100 w 2329312"/>
              <a:gd name="connsiteY335" fmla="*/ 1537548 h 1537547"/>
              <a:gd name="connsiteX336" fmla="*/ 783437 w 2329312"/>
              <a:gd name="connsiteY336" fmla="*/ 1537548 h 1537547"/>
              <a:gd name="connsiteX337" fmla="*/ 785762 w 2329312"/>
              <a:gd name="connsiteY337" fmla="*/ 1537548 h 1537547"/>
              <a:gd name="connsiteX338" fmla="*/ 788099 w 2329312"/>
              <a:gd name="connsiteY338" fmla="*/ 1537548 h 1537547"/>
              <a:gd name="connsiteX339" fmla="*/ 790424 w 2329312"/>
              <a:gd name="connsiteY339" fmla="*/ 1537548 h 1537547"/>
              <a:gd name="connsiteX340" fmla="*/ 792762 w 2329312"/>
              <a:gd name="connsiteY340" fmla="*/ 1537548 h 1537547"/>
              <a:gd name="connsiteX341" fmla="*/ 795087 w 2329312"/>
              <a:gd name="connsiteY341" fmla="*/ 1537548 h 1537547"/>
              <a:gd name="connsiteX342" fmla="*/ 797424 w 2329312"/>
              <a:gd name="connsiteY342" fmla="*/ 1537548 h 1537547"/>
              <a:gd name="connsiteX343" fmla="*/ 799749 w 2329312"/>
              <a:gd name="connsiteY343" fmla="*/ 1537548 h 1537547"/>
              <a:gd name="connsiteX344" fmla="*/ 802086 w 2329312"/>
              <a:gd name="connsiteY344" fmla="*/ 1537548 h 1537547"/>
              <a:gd name="connsiteX345" fmla="*/ 804411 w 2329312"/>
              <a:gd name="connsiteY345" fmla="*/ 1537548 h 1537547"/>
              <a:gd name="connsiteX346" fmla="*/ 806748 w 2329312"/>
              <a:gd name="connsiteY346" fmla="*/ 1537548 h 1537547"/>
              <a:gd name="connsiteX347" fmla="*/ 809086 w 2329312"/>
              <a:gd name="connsiteY347" fmla="*/ 1537548 h 1537547"/>
              <a:gd name="connsiteX348" fmla="*/ 811410 w 2329312"/>
              <a:gd name="connsiteY348" fmla="*/ 1537548 h 1537547"/>
              <a:gd name="connsiteX349" fmla="*/ 813748 w 2329312"/>
              <a:gd name="connsiteY349" fmla="*/ 1537548 h 1537547"/>
              <a:gd name="connsiteX350" fmla="*/ 816073 w 2329312"/>
              <a:gd name="connsiteY350" fmla="*/ 1537548 h 1537547"/>
              <a:gd name="connsiteX351" fmla="*/ 818410 w 2329312"/>
              <a:gd name="connsiteY351" fmla="*/ 1537548 h 1537547"/>
              <a:gd name="connsiteX352" fmla="*/ 820735 w 2329312"/>
              <a:gd name="connsiteY352" fmla="*/ 1537548 h 1537547"/>
              <a:gd name="connsiteX353" fmla="*/ 823072 w 2329312"/>
              <a:gd name="connsiteY353" fmla="*/ 1537548 h 1537547"/>
              <a:gd name="connsiteX354" fmla="*/ 825397 w 2329312"/>
              <a:gd name="connsiteY354" fmla="*/ 1537548 h 1537547"/>
              <a:gd name="connsiteX355" fmla="*/ 827734 w 2329312"/>
              <a:gd name="connsiteY355" fmla="*/ 1537548 h 1537547"/>
              <a:gd name="connsiteX356" fmla="*/ 830059 w 2329312"/>
              <a:gd name="connsiteY356" fmla="*/ 1537548 h 1537547"/>
              <a:gd name="connsiteX357" fmla="*/ 832397 w 2329312"/>
              <a:gd name="connsiteY357" fmla="*/ 1537548 h 1537547"/>
              <a:gd name="connsiteX358" fmla="*/ 834734 w 2329312"/>
              <a:gd name="connsiteY358" fmla="*/ 1537548 h 1537547"/>
              <a:gd name="connsiteX359" fmla="*/ 837059 w 2329312"/>
              <a:gd name="connsiteY359" fmla="*/ 1537548 h 1537547"/>
              <a:gd name="connsiteX360" fmla="*/ 839396 w 2329312"/>
              <a:gd name="connsiteY360" fmla="*/ 1537548 h 1537547"/>
              <a:gd name="connsiteX361" fmla="*/ 841721 w 2329312"/>
              <a:gd name="connsiteY361" fmla="*/ 1537548 h 1537547"/>
              <a:gd name="connsiteX362" fmla="*/ 844058 w 2329312"/>
              <a:gd name="connsiteY362" fmla="*/ 1537548 h 1537547"/>
              <a:gd name="connsiteX363" fmla="*/ 846383 w 2329312"/>
              <a:gd name="connsiteY363" fmla="*/ 1537548 h 1537547"/>
              <a:gd name="connsiteX364" fmla="*/ 848720 w 2329312"/>
              <a:gd name="connsiteY364" fmla="*/ 1537548 h 1537547"/>
              <a:gd name="connsiteX365" fmla="*/ 851045 w 2329312"/>
              <a:gd name="connsiteY365" fmla="*/ 1537548 h 1537547"/>
              <a:gd name="connsiteX366" fmla="*/ 853383 w 2329312"/>
              <a:gd name="connsiteY366" fmla="*/ 1537548 h 1537547"/>
              <a:gd name="connsiteX367" fmla="*/ 855708 w 2329312"/>
              <a:gd name="connsiteY367" fmla="*/ 1537548 h 1537547"/>
              <a:gd name="connsiteX368" fmla="*/ 858045 w 2329312"/>
              <a:gd name="connsiteY368" fmla="*/ 1537548 h 1537547"/>
              <a:gd name="connsiteX369" fmla="*/ 860382 w 2329312"/>
              <a:gd name="connsiteY369" fmla="*/ 1537548 h 1537547"/>
              <a:gd name="connsiteX370" fmla="*/ 862707 w 2329312"/>
              <a:gd name="connsiteY370" fmla="*/ 1537548 h 1537547"/>
              <a:gd name="connsiteX371" fmla="*/ 865044 w 2329312"/>
              <a:gd name="connsiteY371" fmla="*/ 1537548 h 1537547"/>
              <a:gd name="connsiteX372" fmla="*/ 867369 w 2329312"/>
              <a:gd name="connsiteY372" fmla="*/ 1537548 h 1537547"/>
              <a:gd name="connsiteX373" fmla="*/ 869707 w 2329312"/>
              <a:gd name="connsiteY373" fmla="*/ 1537548 h 1537547"/>
              <a:gd name="connsiteX374" fmla="*/ 872032 w 2329312"/>
              <a:gd name="connsiteY374" fmla="*/ 1537548 h 1537547"/>
              <a:gd name="connsiteX375" fmla="*/ 874369 w 2329312"/>
              <a:gd name="connsiteY375" fmla="*/ 1537548 h 1537547"/>
              <a:gd name="connsiteX376" fmla="*/ 876694 w 2329312"/>
              <a:gd name="connsiteY376" fmla="*/ 1537548 h 1537547"/>
              <a:gd name="connsiteX377" fmla="*/ 879031 w 2329312"/>
              <a:gd name="connsiteY377" fmla="*/ 1537548 h 1537547"/>
              <a:gd name="connsiteX378" fmla="*/ 881356 w 2329312"/>
              <a:gd name="connsiteY378" fmla="*/ 1537548 h 1537547"/>
              <a:gd name="connsiteX379" fmla="*/ 883693 w 2329312"/>
              <a:gd name="connsiteY379" fmla="*/ 1537548 h 1537547"/>
              <a:gd name="connsiteX380" fmla="*/ 886031 w 2329312"/>
              <a:gd name="connsiteY380" fmla="*/ 1537548 h 1537547"/>
              <a:gd name="connsiteX381" fmla="*/ 888355 w 2329312"/>
              <a:gd name="connsiteY381" fmla="*/ 1537548 h 1537547"/>
              <a:gd name="connsiteX382" fmla="*/ 890693 w 2329312"/>
              <a:gd name="connsiteY382" fmla="*/ 1537548 h 1537547"/>
              <a:gd name="connsiteX383" fmla="*/ 893018 w 2329312"/>
              <a:gd name="connsiteY383" fmla="*/ 1537548 h 1537547"/>
              <a:gd name="connsiteX384" fmla="*/ 895355 w 2329312"/>
              <a:gd name="connsiteY384" fmla="*/ 1537548 h 1537547"/>
              <a:gd name="connsiteX385" fmla="*/ 897680 w 2329312"/>
              <a:gd name="connsiteY385" fmla="*/ 1537548 h 1537547"/>
              <a:gd name="connsiteX386" fmla="*/ 900017 w 2329312"/>
              <a:gd name="connsiteY386" fmla="*/ 1537548 h 1537547"/>
              <a:gd name="connsiteX387" fmla="*/ 902342 w 2329312"/>
              <a:gd name="connsiteY387" fmla="*/ 1537548 h 1537547"/>
              <a:gd name="connsiteX388" fmla="*/ 904679 w 2329312"/>
              <a:gd name="connsiteY388" fmla="*/ 1537548 h 1537547"/>
              <a:gd name="connsiteX389" fmla="*/ 907004 w 2329312"/>
              <a:gd name="connsiteY389" fmla="*/ 1537548 h 1537547"/>
              <a:gd name="connsiteX390" fmla="*/ 909342 w 2329312"/>
              <a:gd name="connsiteY390" fmla="*/ 1537548 h 1537547"/>
              <a:gd name="connsiteX391" fmla="*/ 911667 w 2329312"/>
              <a:gd name="connsiteY391" fmla="*/ 1537548 h 1537547"/>
              <a:gd name="connsiteX392" fmla="*/ 914004 w 2329312"/>
              <a:gd name="connsiteY392" fmla="*/ 1537548 h 1537547"/>
              <a:gd name="connsiteX393" fmla="*/ 916341 w 2329312"/>
              <a:gd name="connsiteY393" fmla="*/ 1537548 h 1537547"/>
              <a:gd name="connsiteX394" fmla="*/ 918666 w 2329312"/>
              <a:gd name="connsiteY394" fmla="*/ 1537548 h 1537547"/>
              <a:gd name="connsiteX395" fmla="*/ 921003 w 2329312"/>
              <a:gd name="connsiteY395" fmla="*/ 1537548 h 1537547"/>
              <a:gd name="connsiteX396" fmla="*/ 923328 w 2329312"/>
              <a:gd name="connsiteY396" fmla="*/ 1537548 h 1537547"/>
              <a:gd name="connsiteX397" fmla="*/ 925666 w 2329312"/>
              <a:gd name="connsiteY397" fmla="*/ 1537548 h 1537547"/>
              <a:gd name="connsiteX398" fmla="*/ 927991 w 2329312"/>
              <a:gd name="connsiteY398" fmla="*/ 1537548 h 1537547"/>
              <a:gd name="connsiteX399" fmla="*/ 930328 w 2329312"/>
              <a:gd name="connsiteY399" fmla="*/ 1537548 h 1537547"/>
              <a:gd name="connsiteX400" fmla="*/ 932653 w 2329312"/>
              <a:gd name="connsiteY400" fmla="*/ 1537548 h 1537547"/>
              <a:gd name="connsiteX401" fmla="*/ 934990 w 2329312"/>
              <a:gd name="connsiteY401" fmla="*/ 1537548 h 1537547"/>
              <a:gd name="connsiteX402" fmla="*/ 937315 w 2329312"/>
              <a:gd name="connsiteY402" fmla="*/ 1537548 h 1537547"/>
              <a:gd name="connsiteX403" fmla="*/ 939652 w 2329312"/>
              <a:gd name="connsiteY403" fmla="*/ 1537548 h 1537547"/>
              <a:gd name="connsiteX404" fmla="*/ 941990 w 2329312"/>
              <a:gd name="connsiteY404" fmla="*/ 1537548 h 1537547"/>
              <a:gd name="connsiteX405" fmla="*/ 944315 w 2329312"/>
              <a:gd name="connsiteY405" fmla="*/ 1537548 h 1537547"/>
              <a:gd name="connsiteX406" fmla="*/ 946652 w 2329312"/>
              <a:gd name="connsiteY406" fmla="*/ 1537548 h 1537547"/>
              <a:gd name="connsiteX407" fmla="*/ 948977 w 2329312"/>
              <a:gd name="connsiteY407" fmla="*/ 1537548 h 1537547"/>
              <a:gd name="connsiteX408" fmla="*/ 951314 w 2329312"/>
              <a:gd name="connsiteY408" fmla="*/ 1537548 h 1537547"/>
              <a:gd name="connsiteX409" fmla="*/ 953639 w 2329312"/>
              <a:gd name="connsiteY409" fmla="*/ 1537548 h 1537547"/>
              <a:gd name="connsiteX410" fmla="*/ 955976 w 2329312"/>
              <a:gd name="connsiteY410" fmla="*/ 1537548 h 1537547"/>
              <a:gd name="connsiteX411" fmla="*/ 958301 w 2329312"/>
              <a:gd name="connsiteY411" fmla="*/ 1537548 h 1537547"/>
              <a:gd name="connsiteX412" fmla="*/ 960638 w 2329312"/>
              <a:gd name="connsiteY412" fmla="*/ 1537548 h 1537547"/>
              <a:gd name="connsiteX413" fmla="*/ 962963 w 2329312"/>
              <a:gd name="connsiteY413" fmla="*/ 1537548 h 1537547"/>
              <a:gd name="connsiteX414" fmla="*/ 965301 w 2329312"/>
              <a:gd name="connsiteY414" fmla="*/ 1537548 h 1537547"/>
              <a:gd name="connsiteX415" fmla="*/ 967638 w 2329312"/>
              <a:gd name="connsiteY415" fmla="*/ 1537548 h 1537547"/>
              <a:gd name="connsiteX416" fmla="*/ 969963 w 2329312"/>
              <a:gd name="connsiteY416" fmla="*/ 1537548 h 1537547"/>
              <a:gd name="connsiteX417" fmla="*/ 972300 w 2329312"/>
              <a:gd name="connsiteY417" fmla="*/ 1537548 h 1537547"/>
              <a:gd name="connsiteX418" fmla="*/ 974625 w 2329312"/>
              <a:gd name="connsiteY418" fmla="*/ 1537548 h 1537547"/>
              <a:gd name="connsiteX419" fmla="*/ 976962 w 2329312"/>
              <a:gd name="connsiteY419" fmla="*/ 1537548 h 1537547"/>
              <a:gd name="connsiteX420" fmla="*/ 979287 w 2329312"/>
              <a:gd name="connsiteY420" fmla="*/ 1537548 h 1537547"/>
              <a:gd name="connsiteX421" fmla="*/ 981625 w 2329312"/>
              <a:gd name="connsiteY421" fmla="*/ 1537548 h 1537547"/>
              <a:gd name="connsiteX422" fmla="*/ 983949 w 2329312"/>
              <a:gd name="connsiteY422" fmla="*/ 1537548 h 1537547"/>
              <a:gd name="connsiteX423" fmla="*/ 986287 w 2329312"/>
              <a:gd name="connsiteY423" fmla="*/ 1537548 h 1537547"/>
              <a:gd name="connsiteX424" fmla="*/ 988612 w 2329312"/>
              <a:gd name="connsiteY424" fmla="*/ 1537548 h 1537547"/>
              <a:gd name="connsiteX425" fmla="*/ 990949 w 2329312"/>
              <a:gd name="connsiteY425" fmla="*/ 1537548 h 1537547"/>
              <a:gd name="connsiteX426" fmla="*/ 993286 w 2329312"/>
              <a:gd name="connsiteY426" fmla="*/ 1537548 h 1537547"/>
              <a:gd name="connsiteX427" fmla="*/ 995611 w 2329312"/>
              <a:gd name="connsiteY427" fmla="*/ 1537548 h 1537547"/>
              <a:gd name="connsiteX428" fmla="*/ 997948 w 2329312"/>
              <a:gd name="connsiteY428" fmla="*/ 1537548 h 1537547"/>
              <a:gd name="connsiteX429" fmla="*/ 1000273 w 2329312"/>
              <a:gd name="connsiteY429" fmla="*/ 1537548 h 1537547"/>
              <a:gd name="connsiteX430" fmla="*/ 1002611 w 2329312"/>
              <a:gd name="connsiteY430" fmla="*/ 1537548 h 1537547"/>
              <a:gd name="connsiteX431" fmla="*/ 1004936 w 2329312"/>
              <a:gd name="connsiteY431" fmla="*/ 1537548 h 1537547"/>
              <a:gd name="connsiteX432" fmla="*/ 1007273 w 2329312"/>
              <a:gd name="connsiteY432" fmla="*/ 1537548 h 1537547"/>
              <a:gd name="connsiteX433" fmla="*/ 1009598 w 2329312"/>
              <a:gd name="connsiteY433" fmla="*/ 1537548 h 1537547"/>
              <a:gd name="connsiteX434" fmla="*/ 1011935 w 2329312"/>
              <a:gd name="connsiteY434" fmla="*/ 1537548 h 1537547"/>
              <a:gd name="connsiteX435" fmla="*/ 1014260 w 2329312"/>
              <a:gd name="connsiteY435" fmla="*/ 1537548 h 1537547"/>
              <a:gd name="connsiteX436" fmla="*/ 1016597 w 2329312"/>
              <a:gd name="connsiteY436" fmla="*/ 1537548 h 1537547"/>
              <a:gd name="connsiteX437" fmla="*/ 1018922 w 2329312"/>
              <a:gd name="connsiteY437" fmla="*/ 1537548 h 1537547"/>
              <a:gd name="connsiteX438" fmla="*/ 1021259 w 2329312"/>
              <a:gd name="connsiteY438" fmla="*/ 1537548 h 1537547"/>
              <a:gd name="connsiteX439" fmla="*/ 1023597 w 2329312"/>
              <a:gd name="connsiteY439" fmla="*/ 1537548 h 1537547"/>
              <a:gd name="connsiteX440" fmla="*/ 1025922 w 2329312"/>
              <a:gd name="connsiteY440" fmla="*/ 1537548 h 1537547"/>
              <a:gd name="connsiteX441" fmla="*/ 1028259 w 2329312"/>
              <a:gd name="connsiteY441" fmla="*/ 1537548 h 1537547"/>
              <a:gd name="connsiteX442" fmla="*/ 1030584 w 2329312"/>
              <a:gd name="connsiteY442" fmla="*/ 1537548 h 1537547"/>
              <a:gd name="connsiteX443" fmla="*/ 1032921 w 2329312"/>
              <a:gd name="connsiteY443" fmla="*/ 1537548 h 1537547"/>
              <a:gd name="connsiteX444" fmla="*/ 1035246 w 2329312"/>
              <a:gd name="connsiteY444" fmla="*/ 1537548 h 1537547"/>
              <a:gd name="connsiteX445" fmla="*/ 1037583 w 2329312"/>
              <a:gd name="connsiteY445" fmla="*/ 1537548 h 1537547"/>
              <a:gd name="connsiteX446" fmla="*/ 1039908 w 2329312"/>
              <a:gd name="connsiteY446" fmla="*/ 1537548 h 1537547"/>
              <a:gd name="connsiteX447" fmla="*/ 1042246 w 2329312"/>
              <a:gd name="connsiteY447" fmla="*/ 1537548 h 1537547"/>
              <a:gd name="connsiteX448" fmla="*/ 1044571 w 2329312"/>
              <a:gd name="connsiteY448" fmla="*/ 1537548 h 1537547"/>
              <a:gd name="connsiteX449" fmla="*/ 1046908 w 2329312"/>
              <a:gd name="connsiteY449" fmla="*/ 1537548 h 1537547"/>
              <a:gd name="connsiteX450" fmla="*/ 1049245 w 2329312"/>
              <a:gd name="connsiteY450" fmla="*/ 1537548 h 1537547"/>
              <a:gd name="connsiteX451" fmla="*/ 1051570 w 2329312"/>
              <a:gd name="connsiteY451" fmla="*/ 1537548 h 1537547"/>
              <a:gd name="connsiteX452" fmla="*/ 1053907 w 2329312"/>
              <a:gd name="connsiteY452" fmla="*/ 1537548 h 1537547"/>
              <a:gd name="connsiteX453" fmla="*/ 1056232 w 2329312"/>
              <a:gd name="connsiteY453" fmla="*/ 1537548 h 1537547"/>
              <a:gd name="connsiteX454" fmla="*/ 1058569 w 2329312"/>
              <a:gd name="connsiteY454" fmla="*/ 1537548 h 1537547"/>
              <a:gd name="connsiteX455" fmla="*/ 1060894 w 2329312"/>
              <a:gd name="connsiteY455" fmla="*/ 1537548 h 1537547"/>
              <a:gd name="connsiteX456" fmla="*/ 1063232 w 2329312"/>
              <a:gd name="connsiteY456" fmla="*/ 1537548 h 1537547"/>
              <a:gd name="connsiteX457" fmla="*/ 1065557 w 2329312"/>
              <a:gd name="connsiteY457" fmla="*/ 1537548 h 1537547"/>
              <a:gd name="connsiteX458" fmla="*/ 1067894 w 2329312"/>
              <a:gd name="connsiteY458" fmla="*/ 1537548 h 1537547"/>
              <a:gd name="connsiteX459" fmla="*/ 1070219 w 2329312"/>
              <a:gd name="connsiteY459" fmla="*/ 1537548 h 1537547"/>
              <a:gd name="connsiteX460" fmla="*/ 1072556 w 2329312"/>
              <a:gd name="connsiteY460" fmla="*/ 1537548 h 1537547"/>
              <a:gd name="connsiteX461" fmla="*/ 1074893 w 2329312"/>
              <a:gd name="connsiteY461" fmla="*/ 1537548 h 1537547"/>
              <a:gd name="connsiteX462" fmla="*/ 1077218 w 2329312"/>
              <a:gd name="connsiteY462" fmla="*/ 1537548 h 1537547"/>
              <a:gd name="connsiteX463" fmla="*/ 1079556 w 2329312"/>
              <a:gd name="connsiteY463" fmla="*/ 1537548 h 1537547"/>
              <a:gd name="connsiteX464" fmla="*/ 1081881 w 2329312"/>
              <a:gd name="connsiteY464" fmla="*/ 1537548 h 1537547"/>
              <a:gd name="connsiteX465" fmla="*/ 1084218 w 2329312"/>
              <a:gd name="connsiteY465" fmla="*/ 1537548 h 1537547"/>
              <a:gd name="connsiteX466" fmla="*/ 1086543 w 2329312"/>
              <a:gd name="connsiteY466" fmla="*/ 1537548 h 1537547"/>
              <a:gd name="connsiteX467" fmla="*/ 1088880 w 2329312"/>
              <a:gd name="connsiteY467" fmla="*/ 1537548 h 1537547"/>
              <a:gd name="connsiteX468" fmla="*/ 1091205 w 2329312"/>
              <a:gd name="connsiteY468" fmla="*/ 1537548 h 1537547"/>
              <a:gd name="connsiteX469" fmla="*/ 1093542 w 2329312"/>
              <a:gd name="connsiteY469" fmla="*/ 1537548 h 1537547"/>
              <a:gd name="connsiteX470" fmla="*/ 1095867 w 2329312"/>
              <a:gd name="connsiteY470" fmla="*/ 1537548 h 1537547"/>
              <a:gd name="connsiteX471" fmla="*/ 1098205 w 2329312"/>
              <a:gd name="connsiteY471" fmla="*/ 1537548 h 1537547"/>
              <a:gd name="connsiteX472" fmla="*/ 1100542 w 2329312"/>
              <a:gd name="connsiteY472" fmla="*/ 1537548 h 1537547"/>
              <a:gd name="connsiteX473" fmla="*/ 1102867 w 2329312"/>
              <a:gd name="connsiteY473" fmla="*/ 1537548 h 1537547"/>
              <a:gd name="connsiteX474" fmla="*/ 1105204 w 2329312"/>
              <a:gd name="connsiteY474" fmla="*/ 1537548 h 1537547"/>
              <a:gd name="connsiteX475" fmla="*/ 1107529 w 2329312"/>
              <a:gd name="connsiteY475" fmla="*/ 1537548 h 1537547"/>
              <a:gd name="connsiteX476" fmla="*/ 1109866 w 2329312"/>
              <a:gd name="connsiteY476" fmla="*/ 1537548 h 1537547"/>
              <a:gd name="connsiteX477" fmla="*/ 1112191 w 2329312"/>
              <a:gd name="connsiteY477" fmla="*/ 1537548 h 1537547"/>
              <a:gd name="connsiteX478" fmla="*/ 1114529 w 2329312"/>
              <a:gd name="connsiteY478" fmla="*/ 1537548 h 1537547"/>
              <a:gd name="connsiteX479" fmla="*/ 1116853 w 2329312"/>
              <a:gd name="connsiteY479" fmla="*/ 1537548 h 1537547"/>
              <a:gd name="connsiteX480" fmla="*/ 1119191 w 2329312"/>
              <a:gd name="connsiteY480" fmla="*/ 1537548 h 1537547"/>
              <a:gd name="connsiteX481" fmla="*/ 1121516 w 2329312"/>
              <a:gd name="connsiteY481" fmla="*/ 1537548 h 1537547"/>
              <a:gd name="connsiteX482" fmla="*/ 1123853 w 2329312"/>
              <a:gd name="connsiteY482" fmla="*/ 1537548 h 1537547"/>
              <a:gd name="connsiteX483" fmla="*/ 1126178 w 2329312"/>
              <a:gd name="connsiteY483" fmla="*/ 1537548 h 1537547"/>
              <a:gd name="connsiteX484" fmla="*/ 1128515 w 2329312"/>
              <a:gd name="connsiteY484" fmla="*/ 1537548 h 1537547"/>
              <a:gd name="connsiteX485" fmla="*/ 1130852 w 2329312"/>
              <a:gd name="connsiteY485" fmla="*/ 1537548 h 1537547"/>
              <a:gd name="connsiteX486" fmla="*/ 1133177 w 2329312"/>
              <a:gd name="connsiteY486" fmla="*/ 1537548 h 1537547"/>
              <a:gd name="connsiteX487" fmla="*/ 1135515 w 2329312"/>
              <a:gd name="connsiteY487" fmla="*/ 1537548 h 1537547"/>
              <a:gd name="connsiteX488" fmla="*/ 1137840 w 2329312"/>
              <a:gd name="connsiteY488" fmla="*/ 1537548 h 1537547"/>
              <a:gd name="connsiteX489" fmla="*/ 1140177 w 2329312"/>
              <a:gd name="connsiteY489" fmla="*/ 1537548 h 1537547"/>
              <a:gd name="connsiteX490" fmla="*/ 1142502 w 2329312"/>
              <a:gd name="connsiteY490" fmla="*/ 1537548 h 1537547"/>
              <a:gd name="connsiteX491" fmla="*/ 1144839 w 2329312"/>
              <a:gd name="connsiteY491" fmla="*/ 1537548 h 1537547"/>
              <a:gd name="connsiteX492" fmla="*/ 1147164 w 2329312"/>
              <a:gd name="connsiteY492" fmla="*/ 1537548 h 1537547"/>
              <a:gd name="connsiteX493" fmla="*/ 1149501 w 2329312"/>
              <a:gd name="connsiteY493" fmla="*/ 1537548 h 1537547"/>
              <a:gd name="connsiteX494" fmla="*/ 1151826 w 2329312"/>
              <a:gd name="connsiteY494" fmla="*/ 1537548 h 1537547"/>
              <a:gd name="connsiteX495" fmla="*/ 1154164 w 2329312"/>
              <a:gd name="connsiteY495" fmla="*/ 1537548 h 1537547"/>
              <a:gd name="connsiteX496" fmla="*/ 1156501 w 2329312"/>
              <a:gd name="connsiteY496" fmla="*/ 1537548 h 1537547"/>
              <a:gd name="connsiteX497" fmla="*/ 1158826 w 2329312"/>
              <a:gd name="connsiteY497" fmla="*/ 1537548 h 1537547"/>
              <a:gd name="connsiteX498" fmla="*/ 1161163 w 2329312"/>
              <a:gd name="connsiteY498" fmla="*/ 1537548 h 1537547"/>
              <a:gd name="connsiteX499" fmla="*/ 1163488 w 2329312"/>
              <a:gd name="connsiteY499" fmla="*/ 1537548 h 1537547"/>
              <a:gd name="connsiteX500" fmla="*/ 1165825 w 2329312"/>
              <a:gd name="connsiteY500" fmla="*/ 0 h 1537547"/>
              <a:gd name="connsiteX501" fmla="*/ 1168150 w 2329312"/>
              <a:gd name="connsiteY501" fmla="*/ 55 h 1537547"/>
              <a:gd name="connsiteX502" fmla="*/ 1170487 w 2329312"/>
              <a:gd name="connsiteY502" fmla="*/ 166 h 1537547"/>
              <a:gd name="connsiteX503" fmla="*/ 1172812 w 2329312"/>
              <a:gd name="connsiteY503" fmla="*/ 333 h 1537547"/>
              <a:gd name="connsiteX504" fmla="*/ 1175150 w 2329312"/>
              <a:gd name="connsiteY504" fmla="*/ 555 h 1537547"/>
              <a:gd name="connsiteX505" fmla="*/ 1177475 w 2329312"/>
              <a:gd name="connsiteY505" fmla="*/ 832 h 1537547"/>
              <a:gd name="connsiteX506" fmla="*/ 1179812 w 2329312"/>
              <a:gd name="connsiteY506" fmla="*/ 1164 h 1537547"/>
              <a:gd name="connsiteX507" fmla="*/ 1182149 w 2329312"/>
              <a:gd name="connsiteY507" fmla="*/ 1552 h 1537547"/>
              <a:gd name="connsiteX508" fmla="*/ 1184474 w 2329312"/>
              <a:gd name="connsiteY508" fmla="*/ 1995 h 1537547"/>
              <a:gd name="connsiteX509" fmla="*/ 1186811 w 2329312"/>
              <a:gd name="connsiteY509" fmla="*/ 2494 h 1537547"/>
              <a:gd name="connsiteX510" fmla="*/ 1189136 w 2329312"/>
              <a:gd name="connsiteY510" fmla="*/ 3047 h 1537547"/>
              <a:gd name="connsiteX511" fmla="*/ 1191474 w 2329312"/>
              <a:gd name="connsiteY511" fmla="*/ 3656 h 1537547"/>
              <a:gd name="connsiteX512" fmla="*/ 1193798 w 2329312"/>
              <a:gd name="connsiteY512" fmla="*/ 4320 h 1537547"/>
              <a:gd name="connsiteX513" fmla="*/ 1196136 w 2329312"/>
              <a:gd name="connsiteY513" fmla="*/ 5039 h 1537547"/>
              <a:gd name="connsiteX514" fmla="*/ 1198461 w 2329312"/>
              <a:gd name="connsiteY514" fmla="*/ 5813 h 1537547"/>
              <a:gd name="connsiteX515" fmla="*/ 1200798 w 2329312"/>
              <a:gd name="connsiteY515" fmla="*/ 6641 h 1537547"/>
              <a:gd name="connsiteX516" fmla="*/ 1203123 w 2329312"/>
              <a:gd name="connsiteY516" fmla="*/ 7524 h 1537547"/>
              <a:gd name="connsiteX517" fmla="*/ 1205460 w 2329312"/>
              <a:gd name="connsiteY517" fmla="*/ 8462 h 1537547"/>
              <a:gd name="connsiteX518" fmla="*/ 1207797 w 2329312"/>
              <a:gd name="connsiteY518" fmla="*/ 9455 h 1537547"/>
              <a:gd name="connsiteX519" fmla="*/ 1210122 w 2329312"/>
              <a:gd name="connsiteY519" fmla="*/ 10502 h 1537547"/>
              <a:gd name="connsiteX520" fmla="*/ 1212460 w 2329312"/>
              <a:gd name="connsiteY520" fmla="*/ 11603 h 1537547"/>
              <a:gd name="connsiteX521" fmla="*/ 1214785 w 2329312"/>
              <a:gd name="connsiteY521" fmla="*/ 12759 h 1537547"/>
              <a:gd name="connsiteX522" fmla="*/ 1217122 w 2329312"/>
              <a:gd name="connsiteY522" fmla="*/ 13968 h 1537547"/>
              <a:gd name="connsiteX523" fmla="*/ 1219447 w 2329312"/>
              <a:gd name="connsiteY523" fmla="*/ 15231 h 1537547"/>
              <a:gd name="connsiteX524" fmla="*/ 1221784 w 2329312"/>
              <a:gd name="connsiteY524" fmla="*/ 16549 h 1537547"/>
              <a:gd name="connsiteX525" fmla="*/ 1224109 w 2329312"/>
              <a:gd name="connsiteY525" fmla="*/ 17920 h 1537547"/>
              <a:gd name="connsiteX526" fmla="*/ 1226446 w 2329312"/>
              <a:gd name="connsiteY526" fmla="*/ 19345 h 1537547"/>
              <a:gd name="connsiteX527" fmla="*/ 1228771 w 2329312"/>
              <a:gd name="connsiteY527" fmla="*/ 20822 h 1537547"/>
              <a:gd name="connsiteX528" fmla="*/ 1231108 w 2329312"/>
              <a:gd name="connsiteY528" fmla="*/ 22354 h 1537547"/>
              <a:gd name="connsiteX529" fmla="*/ 1233446 w 2329312"/>
              <a:gd name="connsiteY529" fmla="*/ 23938 h 1537547"/>
              <a:gd name="connsiteX530" fmla="*/ 1235771 w 2329312"/>
              <a:gd name="connsiteY530" fmla="*/ 25575 h 1537547"/>
              <a:gd name="connsiteX531" fmla="*/ 1238108 w 2329312"/>
              <a:gd name="connsiteY531" fmla="*/ 27264 h 1537547"/>
              <a:gd name="connsiteX532" fmla="*/ 1240433 w 2329312"/>
              <a:gd name="connsiteY532" fmla="*/ 29007 h 1537547"/>
              <a:gd name="connsiteX533" fmla="*/ 1242770 w 2329312"/>
              <a:gd name="connsiteY533" fmla="*/ 30802 h 1537547"/>
              <a:gd name="connsiteX534" fmla="*/ 1245095 w 2329312"/>
              <a:gd name="connsiteY534" fmla="*/ 32649 h 1537547"/>
              <a:gd name="connsiteX535" fmla="*/ 1247432 w 2329312"/>
              <a:gd name="connsiteY535" fmla="*/ 34548 h 1537547"/>
              <a:gd name="connsiteX536" fmla="*/ 1249757 w 2329312"/>
              <a:gd name="connsiteY536" fmla="*/ 36498 h 1537547"/>
              <a:gd name="connsiteX537" fmla="*/ 1252095 w 2329312"/>
              <a:gd name="connsiteY537" fmla="*/ 38500 h 1537547"/>
              <a:gd name="connsiteX538" fmla="*/ 1254420 w 2329312"/>
              <a:gd name="connsiteY538" fmla="*/ 40554 h 1537547"/>
              <a:gd name="connsiteX539" fmla="*/ 1256757 w 2329312"/>
              <a:gd name="connsiteY539" fmla="*/ 42658 h 1537547"/>
              <a:gd name="connsiteX540" fmla="*/ 1259082 w 2329312"/>
              <a:gd name="connsiteY540" fmla="*/ 44814 h 1537547"/>
              <a:gd name="connsiteX541" fmla="*/ 1261419 w 2329312"/>
              <a:gd name="connsiteY541" fmla="*/ 47019 h 1537547"/>
              <a:gd name="connsiteX542" fmla="*/ 1263756 w 2329312"/>
              <a:gd name="connsiteY542" fmla="*/ 49276 h 1537547"/>
              <a:gd name="connsiteX543" fmla="*/ 1266081 w 2329312"/>
              <a:gd name="connsiteY543" fmla="*/ 51583 h 1537547"/>
              <a:gd name="connsiteX544" fmla="*/ 1268419 w 2329312"/>
              <a:gd name="connsiteY544" fmla="*/ 53939 h 1537547"/>
              <a:gd name="connsiteX545" fmla="*/ 1270744 w 2329312"/>
              <a:gd name="connsiteY545" fmla="*/ 56346 h 1537547"/>
              <a:gd name="connsiteX546" fmla="*/ 1273081 w 2329312"/>
              <a:gd name="connsiteY546" fmla="*/ 58801 h 1537547"/>
              <a:gd name="connsiteX547" fmla="*/ 1275406 w 2329312"/>
              <a:gd name="connsiteY547" fmla="*/ 61306 h 1537547"/>
              <a:gd name="connsiteX548" fmla="*/ 1277743 w 2329312"/>
              <a:gd name="connsiteY548" fmla="*/ 63860 h 1537547"/>
              <a:gd name="connsiteX549" fmla="*/ 1280068 w 2329312"/>
              <a:gd name="connsiteY549" fmla="*/ 66463 h 1537547"/>
              <a:gd name="connsiteX550" fmla="*/ 1282405 w 2329312"/>
              <a:gd name="connsiteY550" fmla="*/ 69114 h 1537547"/>
              <a:gd name="connsiteX551" fmla="*/ 1284730 w 2329312"/>
              <a:gd name="connsiteY551" fmla="*/ 71813 h 1537547"/>
              <a:gd name="connsiteX552" fmla="*/ 1287067 w 2329312"/>
              <a:gd name="connsiteY552" fmla="*/ 74559 h 1537547"/>
              <a:gd name="connsiteX553" fmla="*/ 1289405 w 2329312"/>
              <a:gd name="connsiteY553" fmla="*/ 77353 h 1537547"/>
              <a:gd name="connsiteX554" fmla="*/ 1291730 w 2329312"/>
              <a:gd name="connsiteY554" fmla="*/ 80195 h 1537547"/>
              <a:gd name="connsiteX555" fmla="*/ 1294067 w 2329312"/>
              <a:gd name="connsiteY555" fmla="*/ 83083 h 1537547"/>
              <a:gd name="connsiteX556" fmla="*/ 1296392 w 2329312"/>
              <a:gd name="connsiteY556" fmla="*/ 86018 h 1537547"/>
              <a:gd name="connsiteX557" fmla="*/ 1298729 w 2329312"/>
              <a:gd name="connsiteY557" fmla="*/ 89000 h 1537547"/>
              <a:gd name="connsiteX558" fmla="*/ 1301054 w 2329312"/>
              <a:gd name="connsiteY558" fmla="*/ 92027 h 1537547"/>
              <a:gd name="connsiteX559" fmla="*/ 1303391 w 2329312"/>
              <a:gd name="connsiteY559" fmla="*/ 95100 h 1537547"/>
              <a:gd name="connsiteX560" fmla="*/ 1305716 w 2329312"/>
              <a:gd name="connsiteY560" fmla="*/ 98220 h 1537547"/>
              <a:gd name="connsiteX561" fmla="*/ 1308054 w 2329312"/>
              <a:gd name="connsiteY561" fmla="*/ 101383 h 1537547"/>
              <a:gd name="connsiteX562" fmla="*/ 1310379 w 2329312"/>
              <a:gd name="connsiteY562" fmla="*/ 104591 h 1537547"/>
              <a:gd name="connsiteX563" fmla="*/ 1312716 w 2329312"/>
              <a:gd name="connsiteY563" fmla="*/ 107844 h 1537547"/>
              <a:gd name="connsiteX564" fmla="*/ 1315053 w 2329312"/>
              <a:gd name="connsiteY564" fmla="*/ 111141 h 1537547"/>
              <a:gd name="connsiteX565" fmla="*/ 1317378 w 2329312"/>
              <a:gd name="connsiteY565" fmla="*/ 114481 h 1537547"/>
              <a:gd name="connsiteX566" fmla="*/ 1319715 w 2329312"/>
              <a:gd name="connsiteY566" fmla="*/ 117865 h 1537547"/>
              <a:gd name="connsiteX567" fmla="*/ 1322040 w 2329312"/>
              <a:gd name="connsiteY567" fmla="*/ 121292 h 1537547"/>
              <a:gd name="connsiteX568" fmla="*/ 1324378 w 2329312"/>
              <a:gd name="connsiteY568" fmla="*/ 124763 h 1537547"/>
              <a:gd name="connsiteX569" fmla="*/ 1326702 w 2329312"/>
              <a:gd name="connsiteY569" fmla="*/ 128275 h 1537547"/>
              <a:gd name="connsiteX570" fmla="*/ 1329040 w 2329312"/>
              <a:gd name="connsiteY570" fmla="*/ 131828 h 1537547"/>
              <a:gd name="connsiteX571" fmla="*/ 1331365 w 2329312"/>
              <a:gd name="connsiteY571" fmla="*/ 135424 h 1537547"/>
              <a:gd name="connsiteX572" fmla="*/ 1333702 w 2329312"/>
              <a:gd name="connsiteY572" fmla="*/ 139060 h 1537547"/>
              <a:gd name="connsiteX573" fmla="*/ 1336027 w 2329312"/>
              <a:gd name="connsiteY573" fmla="*/ 142739 h 1537547"/>
              <a:gd name="connsiteX574" fmla="*/ 1338364 w 2329312"/>
              <a:gd name="connsiteY574" fmla="*/ 146456 h 1537547"/>
              <a:gd name="connsiteX575" fmla="*/ 1340701 w 2329312"/>
              <a:gd name="connsiteY575" fmla="*/ 150215 h 1537547"/>
              <a:gd name="connsiteX576" fmla="*/ 1343026 w 2329312"/>
              <a:gd name="connsiteY576" fmla="*/ 154013 h 1537547"/>
              <a:gd name="connsiteX577" fmla="*/ 1345364 w 2329312"/>
              <a:gd name="connsiteY577" fmla="*/ 157851 h 1537547"/>
              <a:gd name="connsiteX578" fmla="*/ 1347689 w 2329312"/>
              <a:gd name="connsiteY578" fmla="*/ 161727 h 1537547"/>
              <a:gd name="connsiteX579" fmla="*/ 1350026 w 2329312"/>
              <a:gd name="connsiteY579" fmla="*/ 165642 h 1537547"/>
              <a:gd name="connsiteX580" fmla="*/ 1352351 w 2329312"/>
              <a:gd name="connsiteY580" fmla="*/ 169596 h 1537547"/>
              <a:gd name="connsiteX581" fmla="*/ 1354688 w 2329312"/>
              <a:gd name="connsiteY581" fmla="*/ 173587 h 1537547"/>
              <a:gd name="connsiteX582" fmla="*/ 1357013 w 2329312"/>
              <a:gd name="connsiteY582" fmla="*/ 177615 h 1537547"/>
              <a:gd name="connsiteX583" fmla="*/ 1359350 w 2329312"/>
              <a:gd name="connsiteY583" fmla="*/ 181681 h 1537547"/>
              <a:gd name="connsiteX584" fmla="*/ 1361675 w 2329312"/>
              <a:gd name="connsiteY584" fmla="*/ 185784 h 1537547"/>
              <a:gd name="connsiteX585" fmla="*/ 1364012 w 2329312"/>
              <a:gd name="connsiteY585" fmla="*/ 189922 h 1537547"/>
              <a:gd name="connsiteX586" fmla="*/ 1366337 w 2329312"/>
              <a:gd name="connsiteY586" fmla="*/ 194096 h 1537547"/>
              <a:gd name="connsiteX587" fmla="*/ 1368675 w 2329312"/>
              <a:gd name="connsiteY587" fmla="*/ 198305 h 1537547"/>
              <a:gd name="connsiteX588" fmla="*/ 1371012 w 2329312"/>
              <a:gd name="connsiteY588" fmla="*/ 202549 h 1537547"/>
              <a:gd name="connsiteX589" fmla="*/ 1373337 w 2329312"/>
              <a:gd name="connsiteY589" fmla="*/ 206829 h 1537547"/>
              <a:gd name="connsiteX590" fmla="*/ 1375674 w 2329312"/>
              <a:gd name="connsiteY590" fmla="*/ 211142 h 1537547"/>
              <a:gd name="connsiteX591" fmla="*/ 1377999 w 2329312"/>
              <a:gd name="connsiteY591" fmla="*/ 215489 h 1537547"/>
              <a:gd name="connsiteX592" fmla="*/ 1380336 w 2329312"/>
              <a:gd name="connsiteY592" fmla="*/ 219868 h 1537547"/>
              <a:gd name="connsiteX593" fmla="*/ 1382661 w 2329312"/>
              <a:gd name="connsiteY593" fmla="*/ 224282 h 1537547"/>
              <a:gd name="connsiteX594" fmla="*/ 1384999 w 2329312"/>
              <a:gd name="connsiteY594" fmla="*/ 228728 h 1537547"/>
              <a:gd name="connsiteX595" fmla="*/ 1387324 w 2329312"/>
              <a:gd name="connsiteY595" fmla="*/ 233205 h 1537547"/>
              <a:gd name="connsiteX596" fmla="*/ 1389661 w 2329312"/>
              <a:gd name="connsiteY596" fmla="*/ 237714 h 1537547"/>
              <a:gd name="connsiteX597" fmla="*/ 1391986 w 2329312"/>
              <a:gd name="connsiteY597" fmla="*/ 242254 h 1537547"/>
              <a:gd name="connsiteX598" fmla="*/ 1394323 w 2329312"/>
              <a:gd name="connsiteY598" fmla="*/ 246825 h 1537547"/>
              <a:gd name="connsiteX599" fmla="*/ 1396660 w 2329312"/>
              <a:gd name="connsiteY599" fmla="*/ 251426 h 1537547"/>
              <a:gd name="connsiteX600" fmla="*/ 1398985 w 2329312"/>
              <a:gd name="connsiteY600" fmla="*/ 256056 h 1537547"/>
              <a:gd name="connsiteX601" fmla="*/ 1401322 w 2329312"/>
              <a:gd name="connsiteY601" fmla="*/ 260717 h 1537547"/>
              <a:gd name="connsiteX602" fmla="*/ 1403647 w 2329312"/>
              <a:gd name="connsiteY602" fmla="*/ 265407 h 1537547"/>
              <a:gd name="connsiteX603" fmla="*/ 1405985 w 2329312"/>
              <a:gd name="connsiteY603" fmla="*/ 270124 h 1537547"/>
              <a:gd name="connsiteX604" fmla="*/ 1408310 w 2329312"/>
              <a:gd name="connsiteY604" fmla="*/ 274870 h 1537547"/>
              <a:gd name="connsiteX605" fmla="*/ 1410647 w 2329312"/>
              <a:gd name="connsiteY605" fmla="*/ 279644 h 1537547"/>
              <a:gd name="connsiteX606" fmla="*/ 1412972 w 2329312"/>
              <a:gd name="connsiteY606" fmla="*/ 284444 h 1537547"/>
              <a:gd name="connsiteX607" fmla="*/ 1415309 w 2329312"/>
              <a:gd name="connsiteY607" fmla="*/ 289271 h 1537547"/>
              <a:gd name="connsiteX608" fmla="*/ 1417634 w 2329312"/>
              <a:gd name="connsiteY608" fmla="*/ 294125 h 1537547"/>
              <a:gd name="connsiteX609" fmla="*/ 1419971 w 2329312"/>
              <a:gd name="connsiteY609" fmla="*/ 299004 h 1537547"/>
              <a:gd name="connsiteX610" fmla="*/ 1422309 w 2329312"/>
              <a:gd name="connsiteY610" fmla="*/ 303909 h 1537547"/>
              <a:gd name="connsiteX611" fmla="*/ 1424634 w 2329312"/>
              <a:gd name="connsiteY611" fmla="*/ 308839 h 1537547"/>
              <a:gd name="connsiteX612" fmla="*/ 1426971 w 2329312"/>
              <a:gd name="connsiteY612" fmla="*/ 313793 h 1537547"/>
              <a:gd name="connsiteX613" fmla="*/ 1429296 w 2329312"/>
              <a:gd name="connsiteY613" fmla="*/ 318771 h 1537547"/>
              <a:gd name="connsiteX614" fmla="*/ 1431633 w 2329312"/>
              <a:gd name="connsiteY614" fmla="*/ 323773 h 1537547"/>
              <a:gd name="connsiteX615" fmla="*/ 1433958 w 2329312"/>
              <a:gd name="connsiteY615" fmla="*/ 328797 h 1537547"/>
              <a:gd name="connsiteX616" fmla="*/ 1436295 w 2329312"/>
              <a:gd name="connsiteY616" fmla="*/ 333844 h 1537547"/>
              <a:gd name="connsiteX617" fmla="*/ 1438620 w 2329312"/>
              <a:gd name="connsiteY617" fmla="*/ 338915 h 1537547"/>
              <a:gd name="connsiteX618" fmla="*/ 1440958 w 2329312"/>
              <a:gd name="connsiteY618" fmla="*/ 344005 h 1537547"/>
              <a:gd name="connsiteX619" fmla="*/ 1443283 w 2329312"/>
              <a:gd name="connsiteY619" fmla="*/ 349117 h 1537547"/>
              <a:gd name="connsiteX620" fmla="*/ 1445620 w 2329312"/>
              <a:gd name="connsiteY620" fmla="*/ 354251 h 1537547"/>
              <a:gd name="connsiteX621" fmla="*/ 1447957 w 2329312"/>
              <a:gd name="connsiteY621" fmla="*/ 359404 h 1537547"/>
              <a:gd name="connsiteX622" fmla="*/ 1450282 w 2329312"/>
              <a:gd name="connsiteY622" fmla="*/ 364578 h 1537547"/>
              <a:gd name="connsiteX623" fmla="*/ 1452619 w 2329312"/>
              <a:gd name="connsiteY623" fmla="*/ 369770 h 1537547"/>
              <a:gd name="connsiteX624" fmla="*/ 1454944 w 2329312"/>
              <a:gd name="connsiteY624" fmla="*/ 374982 h 1537547"/>
              <a:gd name="connsiteX625" fmla="*/ 1457282 w 2329312"/>
              <a:gd name="connsiteY625" fmla="*/ 380213 h 1537547"/>
              <a:gd name="connsiteX626" fmla="*/ 1459606 w 2329312"/>
              <a:gd name="connsiteY626" fmla="*/ 385461 h 1537547"/>
              <a:gd name="connsiteX627" fmla="*/ 1461944 w 2329312"/>
              <a:gd name="connsiteY627" fmla="*/ 390727 h 1537547"/>
              <a:gd name="connsiteX628" fmla="*/ 1464269 w 2329312"/>
              <a:gd name="connsiteY628" fmla="*/ 396010 h 1537547"/>
              <a:gd name="connsiteX629" fmla="*/ 1466606 w 2329312"/>
              <a:gd name="connsiteY629" fmla="*/ 401310 h 1537547"/>
              <a:gd name="connsiteX630" fmla="*/ 1468931 w 2329312"/>
              <a:gd name="connsiteY630" fmla="*/ 406625 h 1537547"/>
              <a:gd name="connsiteX631" fmla="*/ 1471268 w 2329312"/>
              <a:gd name="connsiteY631" fmla="*/ 411956 h 1537547"/>
              <a:gd name="connsiteX632" fmla="*/ 1473593 w 2329312"/>
              <a:gd name="connsiteY632" fmla="*/ 417304 h 1537547"/>
              <a:gd name="connsiteX633" fmla="*/ 1475930 w 2329312"/>
              <a:gd name="connsiteY633" fmla="*/ 422665 h 1537547"/>
              <a:gd name="connsiteX634" fmla="*/ 1478268 w 2329312"/>
              <a:gd name="connsiteY634" fmla="*/ 428041 h 1537547"/>
              <a:gd name="connsiteX635" fmla="*/ 1480593 w 2329312"/>
              <a:gd name="connsiteY635" fmla="*/ 433431 h 1537547"/>
              <a:gd name="connsiteX636" fmla="*/ 1482930 w 2329312"/>
              <a:gd name="connsiteY636" fmla="*/ 438834 h 1537547"/>
              <a:gd name="connsiteX637" fmla="*/ 1485255 w 2329312"/>
              <a:gd name="connsiteY637" fmla="*/ 444250 h 1537547"/>
              <a:gd name="connsiteX638" fmla="*/ 1487592 w 2329312"/>
              <a:gd name="connsiteY638" fmla="*/ 449680 h 1537547"/>
              <a:gd name="connsiteX639" fmla="*/ 1489917 w 2329312"/>
              <a:gd name="connsiteY639" fmla="*/ 455121 h 1537547"/>
              <a:gd name="connsiteX640" fmla="*/ 1492254 w 2329312"/>
              <a:gd name="connsiteY640" fmla="*/ 460573 h 1537547"/>
              <a:gd name="connsiteX641" fmla="*/ 1494579 w 2329312"/>
              <a:gd name="connsiteY641" fmla="*/ 466037 h 1537547"/>
              <a:gd name="connsiteX642" fmla="*/ 1496916 w 2329312"/>
              <a:gd name="connsiteY642" fmla="*/ 471511 h 1537547"/>
              <a:gd name="connsiteX643" fmla="*/ 1499241 w 2329312"/>
              <a:gd name="connsiteY643" fmla="*/ 476996 h 1537547"/>
              <a:gd name="connsiteX644" fmla="*/ 1501579 w 2329312"/>
              <a:gd name="connsiteY644" fmla="*/ 482491 h 1537547"/>
              <a:gd name="connsiteX645" fmla="*/ 1503916 w 2329312"/>
              <a:gd name="connsiteY645" fmla="*/ 487995 h 1537547"/>
              <a:gd name="connsiteX646" fmla="*/ 1506241 w 2329312"/>
              <a:gd name="connsiteY646" fmla="*/ 493507 h 1537547"/>
              <a:gd name="connsiteX647" fmla="*/ 1508578 w 2329312"/>
              <a:gd name="connsiteY647" fmla="*/ 499029 h 1537547"/>
              <a:gd name="connsiteX648" fmla="*/ 1510903 w 2329312"/>
              <a:gd name="connsiteY648" fmla="*/ 504559 h 1537547"/>
              <a:gd name="connsiteX649" fmla="*/ 1513240 w 2329312"/>
              <a:gd name="connsiteY649" fmla="*/ 510096 h 1537547"/>
              <a:gd name="connsiteX650" fmla="*/ 1515565 w 2329312"/>
              <a:gd name="connsiteY650" fmla="*/ 515640 h 1537547"/>
              <a:gd name="connsiteX651" fmla="*/ 1517903 w 2329312"/>
              <a:gd name="connsiteY651" fmla="*/ 521191 h 1537547"/>
              <a:gd name="connsiteX652" fmla="*/ 1520228 w 2329312"/>
              <a:gd name="connsiteY652" fmla="*/ 526749 h 1537547"/>
              <a:gd name="connsiteX653" fmla="*/ 1522565 w 2329312"/>
              <a:gd name="connsiteY653" fmla="*/ 532312 h 1537547"/>
              <a:gd name="connsiteX654" fmla="*/ 1524890 w 2329312"/>
              <a:gd name="connsiteY654" fmla="*/ 537881 h 1537547"/>
              <a:gd name="connsiteX655" fmla="*/ 1527227 w 2329312"/>
              <a:gd name="connsiteY655" fmla="*/ 543454 h 1537547"/>
              <a:gd name="connsiteX656" fmla="*/ 1529564 w 2329312"/>
              <a:gd name="connsiteY656" fmla="*/ 549033 h 1537547"/>
              <a:gd name="connsiteX657" fmla="*/ 1531889 w 2329312"/>
              <a:gd name="connsiteY657" fmla="*/ 554616 h 1537547"/>
              <a:gd name="connsiteX658" fmla="*/ 1534226 w 2329312"/>
              <a:gd name="connsiteY658" fmla="*/ 560202 h 1537547"/>
              <a:gd name="connsiteX659" fmla="*/ 1536551 w 2329312"/>
              <a:gd name="connsiteY659" fmla="*/ 565791 h 1537547"/>
              <a:gd name="connsiteX660" fmla="*/ 1538889 w 2329312"/>
              <a:gd name="connsiteY660" fmla="*/ 571383 h 1537547"/>
              <a:gd name="connsiteX661" fmla="*/ 1541214 w 2329312"/>
              <a:gd name="connsiteY661" fmla="*/ 576978 h 1537547"/>
              <a:gd name="connsiteX662" fmla="*/ 1543551 w 2329312"/>
              <a:gd name="connsiteY662" fmla="*/ 582575 h 1537547"/>
              <a:gd name="connsiteX663" fmla="*/ 1545876 w 2329312"/>
              <a:gd name="connsiteY663" fmla="*/ 588174 h 1537547"/>
              <a:gd name="connsiteX664" fmla="*/ 1548213 w 2329312"/>
              <a:gd name="connsiteY664" fmla="*/ 593773 h 1537547"/>
              <a:gd name="connsiteX665" fmla="*/ 1550538 w 2329312"/>
              <a:gd name="connsiteY665" fmla="*/ 599374 h 1537547"/>
              <a:gd name="connsiteX666" fmla="*/ 1552875 w 2329312"/>
              <a:gd name="connsiteY666" fmla="*/ 604975 h 1537547"/>
              <a:gd name="connsiteX667" fmla="*/ 1555213 w 2329312"/>
              <a:gd name="connsiteY667" fmla="*/ 610576 h 1537547"/>
              <a:gd name="connsiteX668" fmla="*/ 1557538 w 2329312"/>
              <a:gd name="connsiteY668" fmla="*/ 616176 h 1537547"/>
              <a:gd name="connsiteX669" fmla="*/ 1559875 w 2329312"/>
              <a:gd name="connsiteY669" fmla="*/ 621776 h 1537547"/>
              <a:gd name="connsiteX670" fmla="*/ 1562200 w 2329312"/>
              <a:gd name="connsiteY670" fmla="*/ 627376 h 1537547"/>
              <a:gd name="connsiteX671" fmla="*/ 1564537 w 2329312"/>
              <a:gd name="connsiteY671" fmla="*/ 632973 h 1537547"/>
              <a:gd name="connsiteX672" fmla="*/ 1566862 w 2329312"/>
              <a:gd name="connsiteY672" fmla="*/ 638567 h 1537547"/>
              <a:gd name="connsiteX673" fmla="*/ 1569199 w 2329312"/>
              <a:gd name="connsiteY673" fmla="*/ 644160 h 1537547"/>
              <a:gd name="connsiteX674" fmla="*/ 1571524 w 2329312"/>
              <a:gd name="connsiteY674" fmla="*/ 649749 h 1537547"/>
              <a:gd name="connsiteX675" fmla="*/ 1573861 w 2329312"/>
              <a:gd name="connsiteY675" fmla="*/ 655337 h 1537547"/>
              <a:gd name="connsiteX676" fmla="*/ 1576186 w 2329312"/>
              <a:gd name="connsiteY676" fmla="*/ 660919 h 1537547"/>
              <a:gd name="connsiteX677" fmla="*/ 1578524 w 2329312"/>
              <a:gd name="connsiteY677" fmla="*/ 666499 h 1537547"/>
              <a:gd name="connsiteX678" fmla="*/ 1580849 w 2329312"/>
              <a:gd name="connsiteY678" fmla="*/ 672074 h 1537547"/>
              <a:gd name="connsiteX679" fmla="*/ 1583186 w 2329312"/>
              <a:gd name="connsiteY679" fmla="*/ 677644 h 1537547"/>
              <a:gd name="connsiteX680" fmla="*/ 1585523 w 2329312"/>
              <a:gd name="connsiteY680" fmla="*/ 683209 h 1537547"/>
              <a:gd name="connsiteX681" fmla="*/ 1587848 w 2329312"/>
              <a:gd name="connsiteY681" fmla="*/ 688769 h 1537547"/>
              <a:gd name="connsiteX682" fmla="*/ 1590185 w 2329312"/>
              <a:gd name="connsiteY682" fmla="*/ 694323 h 1537547"/>
              <a:gd name="connsiteX683" fmla="*/ 1592510 w 2329312"/>
              <a:gd name="connsiteY683" fmla="*/ 699871 h 1537547"/>
              <a:gd name="connsiteX684" fmla="*/ 1594848 w 2329312"/>
              <a:gd name="connsiteY684" fmla="*/ 705413 h 1537547"/>
              <a:gd name="connsiteX685" fmla="*/ 1597173 w 2329312"/>
              <a:gd name="connsiteY685" fmla="*/ 710947 h 1537547"/>
              <a:gd name="connsiteX686" fmla="*/ 1599510 w 2329312"/>
              <a:gd name="connsiteY686" fmla="*/ 716474 h 1537547"/>
              <a:gd name="connsiteX687" fmla="*/ 1601835 w 2329312"/>
              <a:gd name="connsiteY687" fmla="*/ 721995 h 1537547"/>
              <a:gd name="connsiteX688" fmla="*/ 1604172 w 2329312"/>
              <a:gd name="connsiteY688" fmla="*/ 727506 h 1537547"/>
              <a:gd name="connsiteX689" fmla="*/ 1606497 w 2329312"/>
              <a:gd name="connsiteY689" fmla="*/ 733011 h 1537547"/>
              <a:gd name="connsiteX690" fmla="*/ 1608834 w 2329312"/>
              <a:gd name="connsiteY690" fmla="*/ 738506 h 1537547"/>
              <a:gd name="connsiteX691" fmla="*/ 1611172 w 2329312"/>
              <a:gd name="connsiteY691" fmla="*/ 743993 h 1537547"/>
              <a:gd name="connsiteX692" fmla="*/ 1613497 w 2329312"/>
              <a:gd name="connsiteY692" fmla="*/ 749469 h 1537547"/>
              <a:gd name="connsiteX693" fmla="*/ 1615834 w 2329312"/>
              <a:gd name="connsiteY693" fmla="*/ 754937 h 1537547"/>
              <a:gd name="connsiteX694" fmla="*/ 1618159 w 2329312"/>
              <a:gd name="connsiteY694" fmla="*/ 760394 h 1537547"/>
              <a:gd name="connsiteX695" fmla="*/ 1620496 w 2329312"/>
              <a:gd name="connsiteY695" fmla="*/ 765842 h 1537547"/>
              <a:gd name="connsiteX696" fmla="*/ 1622821 w 2329312"/>
              <a:gd name="connsiteY696" fmla="*/ 771278 h 1537547"/>
              <a:gd name="connsiteX697" fmla="*/ 1625158 w 2329312"/>
              <a:gd name="connsiteY697" fmla="*/ 776704 h 1537547"/>
              <a:gd name="connsiteX698" fmla="*/ 1627483 w 2329312"/>
              <a:gd name="connsiteY698" fmla="*/ 782119 h 1537547"/>
              <a:gd name="connsiteX699" fmla="*/ 1629820 w 2329312"/>
              <a:gd name="connsiteY699" fmla="*/ 787523 h 1537547"/>
              <a:gd name="connsiteX700" fmla="*/ 1632145 w 2329312"/>
              <a:gd name="connsiteY700" fmla="*/ 792914 h 1537547"/>
              <a:gd name="connsiteX701" fmla="*/ 1634483 w 2329312"/>
              <a:gd name="connsiteY701" fmla="*/ 798293 h 1537547"/>
              <a:gd name="connsiteX702" fmla="*/ 1636820 w 2329312"/>
              <a:gd name="connsiteY702" fmla="*/ 803660 h 1537547"/>
              <a:gd name="connsiteX703" fmla="*/ 1639145 w 2329312"/>
              <a:gd name="connsiteY703" fmla="*/ 809015 h 1537547"/>
              <a:gd name="connsiteX704" fmla="*/ 1641482 w 2329312"/>
              <a:gd name="connsiteY704" fmla="*/ 814356 h 1537547"/>
              <a:gd name="connsiteX705" fmla="*/ 1643807 w 2329312"/>
              <a:gd name="connsiteY705" fmla="*/ 819685 h 1537547"/>
              <a:gd name="connsiteX706" fmla="*/ 1646144 w 2329312"/>
              <a:gd name="connsiteY706" fmla="*/ 825000 h 1537547"/>
              <a:gd name="connsiteX707" fmla="*/ 1648469 w 2329312"/>
              <a:gd name="connsiteY707" fmla="*/ 830300 h 1537547"/>
              <a:gd name="connsiteX708" fmla="*/ 1650807 w 2329312"/>
              <a:gd name="connsiteY708" fmla="*/ 835587 h 1537547"/>
              <a:gd name="connsiteX709" fmla="*/ 1653132 w 2329312"/>
              <a:gd name="connsiteY709" fmla="*/ 840860 h 1537547"/>
              <a:gd name="connsiteX710" fmla="*/ 1655469 w 2329312"/>
              <a:gd name="connsiteY710" fmla="*/ 846117 h 1537547"/>
              <a:gd name="connsiteX711" fmla="*/ 1657794 w 2329312"/>
              <a:gd name="connsiteY711" fmla="*/ 851359 h 1537547"/>
              <a:gd name="connsiteX712" fmla="*/ 1660131 w 2329312"/>
              <a:gd name="connsiteY712" fmla="*/ 856587 h 1537547"/>
              <a:gd name="connsiteX713" fmla="*/ 1662468 w 2329312"/>
              <a:gd name="connsiteY713" fmla="*/ 861799 h 1537547"/>
              <a:gd name="connsiteX714" fmla="*/ 1664793 w 2329312"/>
              <a:gd name="connsiteY714" fmla="*/ 866995 h 1537547"/>
              <a:gd name="connsiteX715" fmla="*/ 1667131 w 2329312"/>
              <a:gd name="connsiteY715" fmla="*/ 872175 h 1537547"/>
              <a:gd name="connsiteX716" fmla="*/ 1669455 w 2329312"/>
              <a:gd name="connsiteY716" fmla="*/ 877339 h 1537547"/>
              <a:gd name="connsiteX717" fmla="*/ 1671793 w 2329312"/>
              <a:gd name="connsiteY717" fmla="*/ 882488 h 1537547"/>
              <a:gd name="connsiteX718" fmla="*/ 1674118 w 2329312"/>
              <a:gd name="connsiteY718" fmla="*/ 887618 h 1537547"/>
              <a:gd name="connsiteX719" fmla="*/ 1676455 w 2329312"/>
              <a:gd name="connsiteY719" fmla="*/ 892733 h 1537547"/>
              <a:gd name="connsiteX720" fmla="*/ 1678780 w 2329312"/>
              <a:gd name="connsiteY720" fmla="*/ 897830 h 1537547"/>
              <a:gd name="connsiteX721" fmla="*/ 1681117 w 2329312"/>
              <a:gd name="connsiteY721" fmla="*/ 902909 h 1537547"/>
              <a:gd name="connsiteX722" fmla="*/ 1683442 w 2329312"/>
              <a:gd name="connsiteY722" fmla="*/ 907971 h 1537547"/>
              <a:gd name="connsiteX723" fmla="*/ 1685779 w 2329312"/>
              <a:gd name="connsiteY723" fmla="*/ 913016 h 1537547"/>
              <a:gd name="connsiteX724" fmla="*/ 1688104 w 2329312"/>
              <a:gd name="connsiteY724" fmla="*/ 918041 h 1537547"/>
              <a:gd name="connsiteX725" fmla="*/ 1690442 w 2329312"/>
              <a:gd name="connsiteY725" fmla="*/ 923049 h 1537547"/>
              <a:gd name="connsiteX726" fmla="*/ 1692779 w 2329312"/>
              <a:gd name="connsiteY726" fmla="*/ 928038 h 1537547"/>
              <a:gd name="connsiteX727" fmla="*/ 1695104 w 2329312"/>
              <a:gd name="connsiteY727" fmla="*/ 933009 h 1537547"/>
              <a:gd name="connsiteX728" fmla="*/ 1697441 w 2329312"/>
              <a:gd name="connsiteY728" fmla="*/ 937961 h 1537547"/>
              <a:gd name="connsiteX729" fmla="*/ 1699766 w 2329312"/>
              <a:gd name="connsiteY729" fmla="*/ 942893 h 1537547"/>
              <a:gd name="connsiteX730" fmla="*/ 1702103 w 2329312"/>
              <a:gd name="connsiteY730" fmla="*/ 947807 h 1537547"/>
              <a:gd name="connsiteX731" fmla="*/ 1704428 w 2329312"/>
              <a:gd name="connsiteY731" fmla="*/ 952700 h 1537547"/>
              <a:gd name="connsiteX732" fmla="*/ 1706765 w 2329312"/>
              <a:gd name="connsiteY732" fmla="*/ 957574 h 1537547"/>
              <a:gd name="connsiteX733" fmla="*/ 1709090 w 2329312"/>
              <a:gd name="connsiteY733" fmla="*/ 962428 h 1537547"/>
              <a:gd name="connsiteX734" fmla="*/ 1711428 w 2329312"/>
              <a:gd name="connsiteY734" fmla="*/ 967262 h 1537547"/>
              <a:gd name="connsiteX735" fmla="*/ 1713753 w 2329312"/>
              <a:gd name="connsiteY735" fmla="*/ 972076 h 1537547"/>
              <a:gd name="connsiteX736" fmla="*/ 1716090 w 2329312"/>
              <a:gd name="connsiteY736" fmla="*/ 976870 h 1537547"/>
              <a:gd name="connsiteX737" fmla="*/ 1718427 w 2329312"/>
              <a:gd name="connsiteY737" fmla="*/ 981643 h 1537547"/>
              <a:gd name="connsiteX738" fmla="*/ 1720752 w 2329312"/>
              <a:gd name="connsiteY738" fmla="*/ 986395 h 1537547"/>
              <a:gd name="connsiteX739" fmla="*/ 1723089 w 2329312"/>
              <a:gd name="connsiteY739" fmla="*/ 991126 h 1537547"/>
              <a:gd name="connsiteX740" fmla="*/ 1725414 w 2329312"/>
              <a:gd name="connsiteY740" fmla="*/ 995836 h 1537547"/>
              <a:gd name="connsiteX741" fmla="*/ 1727752 w 2329312"/>
              <a:gd name="connsiteY741" fmla="*/ 1000525 h 1537547"/>
              <a:gd name="connsiteX742" fmla="*/ 1730077 w 2329312"/>
              <a:gd name="connsiteY742" fmla="*/ 1005192 h 1537547"/>
              <a:gd name="connsiteX743" fmla="*/ 1732414 w 2329312"/>
              <a:gd name="connsiteY743" fmla="*/ 1009839 h 1537547"/>
              <a:gd name="connsiteX744" fmla="*/ 1734739 w 2329312"/>
              <a:gd name="connsiteY744" fmla="*/ 1014463 h 1537547"/>
              <a:gd name="connsiteX745" fmla="*/ 1737076 w 2329312"/>
              <a:gd name="connsiteY745" fmla="*/ 1019066 h 1537547"/>
              <a:gd name="connsiteX746" fmla="*/ 1739401 w 2329312"/>
              <a:gd name="connsiteY746" fmla="*/ 1023646 h 1537547"/>
              <a:gd name="connsiteX747" fmla="*/ 1741738 w 2329312"/>
              <a:gd name="connsiteY747" fmla="*/ 1028205 h 1537547"/>
              <a:gd name="connsiteX748" fmla="*/ 1744075 w 2329312"/>
              <a:gd name="connsiteY748" fmla="*/ 1032740 h 1537547"/>
              <a:gd name="connsiteX749" fmla="*/ 1746400 w 2329312"/>
              <a:gd name="connsiteY749" fmla="*/ 1037255 h 1537547"/>
              <a:gd name="connsiteX750" fmla="*/ 1748738 w 2329312"/>
              <a:gd name="connsiteY750" fmla="*/ 1041746 h 1537547"/>
              <a:gd name="connsiteX751" fmla="*/ 1751063 w 2329312"/>
              <a:gd name="connsiteY751" fmla="*/ 1046215 h 1537547"/>
              <a:gd name="connsiteX752" fmla="*/ 1753400 w 2329312"/>
              <a:gd name="connsiteY752" fmla="*/ 1050661 h 1537547"/>
              <a:gd name="connsiteX753" fmla="*/ 1755725 w 2329312"/>
              <a:gd name="connsiteY753" fmla="*/ 1055084 h 1537547"/>
              <a:gd name="connsiteX754" fmla="*/ 1758062 w 2329312"/>
              <a:gd name="connsiteY754" fmla="*/ 1059485 h 1537547"/>
              <a:gd name="connsiteX755" fmla="*/ 1760387 w 2329312"/>
              <a:gd name="connsiteY755" fmla="*/ 1063861 h 1537547"/>
              <a:gd name="connsiteX756" fmla="*/ 1762724 w 2329312"/>
              <a:gd name="connsiteY756" fmla="*/ 1068216 h 1537547"/>
              <a:gd name="connsiteX757" fmla="*/ 1765049 w 2329312"/>
              <a:gd name="connsiteY757" fmla="*/ 1072546 h 1537547"/>
              <a:gd name="connsiteX758" fmla="*/ 1767387 w 2329312"/>
              <a:gd name="connsiteY758" fmla="*/ 1076854 h 1537547"/>
              <a:gd name="connsiteX759" fmla="*/ 1769724 w 2329312"/>
              <a:gd name="connsiteY759" fmla="*/ 1081139 h 1537547"/>
              <a:gd name="connsiteX760" fmla="*/ 1772049 w 2329312"/>
              <a:gd name="connsiteY760" fmla="*/ 1085399 h 1537547"/>
              <a:gd name="connsiteX761" fmla="*/ 1774386 w 2329312"/>
              <a:gd name="connsiteY761" fmla="*/ 1089636 h 1537547"/>
              <a:gd name="connsiteX762" fmla="*/ 1776711 w 2329312"/>
              <a:gd name="connsiteY762" fmla="*/ 1093850 h 1537547"/>
              <a:gd name="connsiteX763" fmla="*/ 1779048 w 2329312"/>
              <a:gd name="connsiteY763" fmla="*/ 1098038 h 1537547"/>
              <a:gd name="connsiteX764" fmla="*/ 1781373 w 2329312"/>
              <a:gd name="connsiteY764" fmla="*/ 1102205 h 1537547"/>
              <a:gd name="connsiteX765" fmla="*/ 1783711 w 2329312"/>
              <a:gd name="connsiteY765" fmla="*/ 1106345 h 1537547"/>
              <a:gd name="connsiteX766" fmla="*/ 1786036 w 2329312"/>
              <a:gd name="connsiteY766" fmla="*/ 1110464 h 1537547"/>
              <a:gd name="connsiteX767" fmla="*/ 1788373 w 2329312"/>
              <a:gd name="connsiteY767" fmla="*/ 1114558 h 1537547"/>
              <a:gd name="connsiteX768" fmla="*/ 1790698 w 2329312"/>
              <a:gd name="connsiteY768" fmla="*/ 1118627 h 1537547"/>
              <a:gd name="connsiteX769" fmla="*/ 1793035 w 2329312"/>
              <a:gd name="connsiteY769" fmla="*/ 1122672 h 1537547"/>
              <a:gd name="connsiteX770" fmla="*/ 1795360 w 2329312"/>
              <a:gd name="connsiteY770" fmla="*/ 1126694 h 1537547"/>
              <a:gd name="connsiteX771" fmla="*/ 1797697 w 2329312"/>
              <a:gd name="connsiteY771" fmla="*/ 1130692 h 1537547"/>
              <a:gd name="connsiteX772" fmla="*/ 1800034 w 2329312"/>
              <a:gd name="connsiteY772" fmla="*/ 1134666 h 1537547"/>
              <a:gd name="connsiteX773" fmla="*/ 1802359 w 2329312"/>
              <a:gd name="connsiteY773" fmla="*/ 1138614 h 1537547"/>
              <a:gd name="connsiteX774" fmla="*/ 1804697 w 2329312"/>
              <a:gd name="connsiteY774" fmla="*/ 1142539 h 1537547"/>
              <a:gd name="connsiteX775" fmla="*/ 1807022 w 2329312"/>
              <a:gd name="connsiteY775" fmla="*/ 1146438 h 1537547"/>
              <a:gd name="connsiteX776" fmla="*/ 1809359 w 2329312"/>
              <a:gd name="connsiteY776" fmla="*/ 1150313 h 1537547"/>
              <a:gd name="connsiteX777" fmla="*/ 1811684 w 2329312"/>
              <a:gd name="connsiteY777" fmla="*/ 1154163 h 1537547"/>
              <a:gd name="connsiteX778" fmla="*/ 1814021 w 2329312"/>
              <a:gd name="connsiteY778" fmla="*/ 1157989 h 1537547"/>
              <a:gd name="connsiteX779" fmla="*/ 1816346 w 2329312"/>
              <a:gd name="connsiteY779" fmla="*/ 1161790 h 1537547"/>
              <a:gd name="connsiteX780" fmla="*/ 1818683 w 2329312"/>
              <a:gd name="connsiteY780" fmla="*/ 1165567 h 1537547"/>
              <a:gd name="connsiteX781" fmla="*/ 1821008 w 2329312"/>
              <a:gd name="connsiteY781" fmla="*/ 1169306 h 1537547"/>
              <a:gd name="connsiteX782" fmla="*/ 1823346 w 2329312"/>
              <a:gd name="connsiteY782" fmla="*/ 1173034 h 1537547"/>
              <a:gd name="connsiteX783" fmla="*/ 1825683 w 2329312"/>
              <a:gd name="connsiteY783" fmla="*/ 1176736 h 1537547"/>
              <a:gd name="connsiteX784" fmla="*/ 1828008 w 2329312"/>
              <a:gd name="connsiteY784" fmla="*/ 1180414 h 1537547"/>
              <a:gd name="connsiteX785" fmla="*/ 1830345 w 2329312"/>
              <a:gd name="connsiteY785" fmla="*/ 1184068 h 1537547"/>
              <a:gd name="connsiteX786" fmla="*/ 1832670 w 2329312"/>
              <a:gd name="connsiteY786" fmla="*/ 1187697 h 1537547"/>
              <a:gd name="connsiteX787" fmla="*/ 1835007 w 2329312"/>
              <a:gd name="connsiteY787" fmla="*/ 1191301 h 1537547"/>
              <a:gd name="connsiteX788" fmla="*/ 1837332 w 2329312"/>
              <a:gd name="connsiteY788" fmla="*/ 1194881 h 1537547"/>
              <a:gd name="connsiteX789" fmla="*/ 1839669 w 2329312"/>
              <a:gd name="connsiteY789" fmla="*/ 1198436 h 1537547"/>
              <a:gd name="connsiteX790" fmla="*/ 1841994 w 2329312"/>
              <a:gd name="connsiteY790" fmla="*/ 1201966 h 1537547"/>
              <a:gd name="connsiteX791" fmla="*/ 1844332 w 2329312"/>
              <a:gd name="connsiteY791" fmla="*/ 1205472 h 1537547"/>
              <a:gd name="connsiteX792" fmla="*/ 1846657 w 2329312"/>
              <a:gd name="connsiteY792" fmla="*/ 1208954 h 1537547"/>
              <a:gd name="connsiteX793" fmla="*/ 1848994 w 2329312"/>
              <a:gd name="connsiteY793" fmla="*/ 1212398 h 1537547"/>
              <a:gd name="connsiteX794" fmla="*/ 1851331 w 2329312"/>
              <a:gd name="connsiteY794" fmla="*/ 1215830 h 1537547"/>
              <a:gd name="connsiteX795" fmla="*/ 1853656 w 2329312"/>
              <a:gd name="connsiteY795" fmla="*/ 1219238 h 1537547"/>
              <a:gd name="connsiteX796" fmla="*/ 1855993 w 2329312"/>
              <a:gd name="connsiteY796" fmla="*/ 1222620 h 1537547"/>
              <a:gd name="connsiteX797" fmla="*/ 1858318 w 2329312"/>
              <a:gd name="connsiteY797" fmla="*/ 1225979 h 1537547"/>
              <a:gd name="connsiteX798" fmla="*/ 1860656 w 2329312"/>
              <a:gd name="connsiteY798" fmla="*/ 1229300 h 1537547"/>
              <a:gd name="connsiteX799" fmla="*/ 1862981 w 2329312"/>
              <a:gd name="connsiteY799" fmla="*/ 1232609 h 1537547"/>
              <a:gd name="connsiteX800" fmla="*/ 1865318 w 2329312"/>
              <a:gd name="connsiteY800" fmla="*/ 1235894 h 1537547"/>
              <a:gd name="connsiteX801" fmla="*/ 1867643 w 2329312"/>
              <a:gd name="connsiteY801" fmla="*/ 1239153 h 1537547"/>
              <a:gd name="connsiteX802" fmla="*/ 1869980 w 2329312"/>
              <a:gd name="connsiteY802" fmla="*/ 1242389 h 1537547"/>
              <a:gd name="connsiteX803" fmla="*/ 1872305 w 2329312"/>
              <a:gd name="connsiteY803" fmla="*/ 1245599 h 1537547"/>
              <a:gd name="connsiteX804" fmla="*/ 1874642 w 2329312"/>
              <a:gd name="connsiteY804" fmla="*/ 1248773 h 1537547"/>
              <a:gd name="connsiteX805" fmla="*/ 1876979 w 2329312"/>
              <a:gd name="connsiteY805" fmla="*/ 1251935 h 1537547"/>
              <a:gd name="connsiteX806" fmla="*/ 1879304 w 2329312"/>
              <a:gd name="connsiteY806" fmla="*/ 1255072 h 1537547"/>
              <a:gd name="connsiteX807" fmla="*/ 1881642 w 2329312"/>
              <a:gd name="connsiteY807" fmla="*/ 1258184 h 1537547"/>
              <a:gd name="connsiteX808" fmla="*/ 1883967 w 2329312"/>
              <a:gd name="connsiteY808" fmla="*/ 1261271 h 1537547"/>
              <a:gd name="connsiteX809" fmla="*/ 1886304 w 2329312"/>
              <a:gd name="connsiteY809" fmla="*/ 1264334 h 1537547"/>
              <a:gd name="connsiteX810" fmla="*/ 1888629 w 2329312"/>
              <a:gd name="connsiteY810" fmla="*/ 1267373 h 1537547"/>
              <a:gd name="connsiteX811" fmla="*/ 1890966 w 2329312"/>
              <a:gd name="connsiteY811" fmla="*/ 1270387 h 1537547"/>
              <a:gd name="connsiteX812" fmla="*/ 1893291 w 2329312"/>
              <a:gd name="connsiteY812" fmla="*/ 1273376 h 1537547"/>
              <a:gd name="connsiteX813" fmla="*/ 1895628 w 2329312"/>
              <a:gd name="connsiteY813" fmla="*/ 1276340 h 1537547"/>
              <a:gd name="connsiteX814" fmla="*/ 1897953 w 2329312"/>
              <a:gd name="connsiteY814" fmla="*/ 1279281 h 1537547"/>
              <a:gd name="connsiteX815" fmla="*/ 1900291 w 2329312"/>
              <a:gd name="connsiteY815" fmla="*/ 1282196 h 1537547"/>
              <a:gd name="connsiteX816" fmla="*/ 1902628 w 2329312"/>
              <a:gd name="connsiteY816" fmla="*/ 1285099 h 1537547"/>
              <a:gd name="connsiteX817" fmla="*/ 1904953 w 2329312"/>
              <a:gd name="connsiteY817" fmla="*/ 1287965 h 1537547"/>
              <a:gd name="connsiteX818" fmla="*/ 1907290 w 2329312"/>
              <a:gd name="connsiteY818" fmla="*/ 1290807 h 1537547"/>
              <a:gd name="connsiteX819" fmla="*/ 1909615 w 2329312"/>
              <a:gd name="connsiteY819" fmla="*/ 1293636 h 1537547"/>
              <a:gd name="connsiteX820" fmla="*/ 1911952 w 2329312"/>
              <a:gd name="connsiteY820" fmla="*/ 1296429 h 1537547"/>
              <a:gd name="connsiteX821" fmla="*/ 1914277 w 2329312"/>
              <a:gd name="connsiteY821" fmla="*/ 1299209 h 1537547"/>
              <a:gd name="connsiteX822" fmla="*/ 1916614 w 2329312"/>
              <a:gd name="connsiteY822" fmla="*/ 1301964 h 1537547"/>
              <a:gd name="connsiteX823" fmla="*/ 1918939 w 2329312"/>
              <a:gd name="connsiteY823" fmla="*/ 1304695 h 1537547"/>
              <a:gd name="connsiteX824" fmla="*/ 1921277 w 2329312"/>
              <a:gd name="connsiteY824" fmla="*/ 1307401 h 1537547"/>
              <a:gd name="connsiteX825" fmla="*/ 1923602 w 2329312"/>
              <a:gd name="connsiteY825" fmla="*/ 1310083 h 1537547"/>
              <a:gd name="connsiteX826" fmla="*/ 1925939 w 2329312"/>
              <a:gd name="connsiteY826" fmla="*/ 1312740 h 1537547"/>
              <a:gd name="connsiteX827" fmla="*/ 1928264 w 2329312"/>
              <a:gd name="connsiteY827" fmla="*/ 1315373 h 1537547"/>
              <a:gd name="connsiteX828" fmla="*/ 1930601 w 2329312"/>
              <a:gd name="connsiteY828" fmla="*/ 1317993 h 1537547"/>
              <a:gd name="connsiteX829" fmla="*/ 1932938 w 2329312"/>
              <a:gd name="connsiteY829" fmla="*/ 1320576 h 1537547"/>
              <a:gd name="connsiteX830" fmla="*/ 1935263 w 2329312"/>
              <a:gd name="connsiteY830" fmla="*/ 1323147 h 1537547"/>
              <a:gd name="connsiteX831" fmla="*/ 1937601 w 2329312"/>
              <a:gd name="connsiteY831" fmla="*/ 1325694 h 1537547"/>
              <a:gd name="connsiteX832" fmla="*/ 1939926 w 2329312"/>
              <a:gd name="connsiteY832" fmla="*/ 1328215 h 1537547"/>
              <a:gd name="connsiteX833" fmla="*/ 1942263 w 2329312"/>
              <a:gd name="connsiteY833" fmla="*/ 1330713 h 1537547"/>
              <a:gd name="connsiteX834" fmla="*/ 1944588 w 2329312"/>
              <a:gd name="connsiteY834" fmla="*/ 1333185 h 1537547"/>
              <a:gd name="connsiteX835" fmla="*/ 1946925 w 2329312"/>
              <a:gd name="connsiteY835" fmla="*/ 1335645 h 1537547"/>
              <a:gd name="connsiteX836" fmla="*/ 1949250 w 2329312"/>
              <a:gd name="connsiteY836" fmla="*/ 1338081 h 1537547"/>
              <a:gd name="connsiteX837" fmla="*/ 1951587 w 2329312"/>
              <a:gd name="connsiteY837" fmla="*/ 1340492 h 1537547"/>
              <a:gd name="connsiteX838" fmla="*/ 1953912 w 2329312"/>
              <a:gd name="connsiteY838" fmla="*/ 1342879 h 1537547"/>
              <a:gd name="connsiteX839" fmla="*/ 1956250 w 2329312"/>
              <a:gd name="connsiteY839" fmla="*/ 1345240 h 1537547"/>
              <a:gd name="connsiteX840" fmla="*/ 1958587 w 2329312"/>
              <a:gd name="connsiteY840" fmla="*/ 1347590 h 1537547"/>
              <a:gd name="connsiteX841" fmla="*/ 1960912 w 2329312"/>
              <a:gd name="connsiteY841" fmla="*/ 1349903 h 1537547"/>
              <a:gd name="connsiteX842" fmla="*/ 1963249 w 2329312"/>
              <a:gd name="connsiteY842" fmla="*/ 1352203 h 1537547"/>
              <a:gd name="connsiteX843" fmla="*/ 1965574 w 2329312"/>
              <a:gd name="connsiteY843" fmla="*/ 1354491 h 1537547"/>
              <a:gd name="connsiteX844" fmla="*/ 1967911 w 2329312"/>
              <a:gd name="connsiteY844" fmla="*/ 1356742 h 1537547"/>
              <a:gd name="connsiteX845" fmla="*/ 1970236 w 2329312"/>
              <a:gd name="connsiteY845" fmla="*/ 1358981 h 1537547"/>
              <a:gd name="connsiteX846" fmla="*/ 1972573 w 2329312"/>
              <a:gd name="connsiteY846" fmla="*/ 1361195 h 1537547"/>
              <a:gd name="connsiteX847" fmla="*/ 1974898 w 2329312"/>
              <a:gd name="connsiteY847" fmla="*/ 1363385 h 1537547"/>
              <a:gd name="connsiteX848" fmla="*/ 1977236 w 2329312"/>
              <a:gd name="connsiteY848" fmla="*/ 1365562 h 1537547"/>
              <a:gd name="connsiteX849" fmla="*/ 1979561 w 2329312"/>
              <a:gd name="connsiteY849" fmla="*/ 1367715 h 1537547"/>
              <a:gd name="connsiteX850" fmla="*/ 1981898 w 2329312"/>
              <a:gd name="connsiteY850" fmla="*/ 1369843 h 1537547"/>
              <a:gd name="connsiteX851" fmla="*/ 1984235 w 2329312"/>
              <a:gd name="connsiteY851" fmla="*/ 1371959 h 1537547"/>
              <a:gd name="connsiteX852" fmla="*/ 1986560 w 2329312"/>
              <a:gd name="connsiteY852" fmla="*/ 1374050 h 1537547"/>
              <a:gd name="connsiteX853" fmla="*/ 1988897 w 2329312"/>
              <a:gd name="connsiteY853" fmla="*/ 1376117 h 1537547"/>
              <a:gd name="connsiteX854" fmla="*/ 1991222 w 2329312"/>
              <a:gd name="connsiteY854" fmla="*/ 1378159 h 1537547"/>
              <a:gd name="connsiteX855" fmla="*/ 1993560 w 2329312"/>
              <a:gd name="connsiteY855" fmla="*/ 1380189 h 1537547"/>
              <a:gd name="connsiteX856" fmla="*/ 1995885 w 2329312"/>
              <a:gd name="connsiteY856" fmla="*/ 1382194 h 1537547"/>
              <a:gd name="connsiteX857" fmla="*/ 1998222 w 2329312"/>
              <a:gd name="connsiteY857" fmla="*/ 1384187 h 1537547"/>
              <a:gd name="connsiteX858" fmla="*/ 2000547 w 2329312"/>
              <a:gd name="connsiteY858" fmla="*/ 1386155 h 1537547"/>
              <a:gd name="connsiteX859" fmla="*/ 2002884 w 2329312"/>
              <a:gd name="connsiteY859" fmla="*/ 1388098 h 1537547"/>
              <a:gd name="connsiteX860" fmla="*/ 2005209 w 2329312"/>
              <a:gd name="connsiteY860" fmla="*/ 1390030 h 1537547"/>
              <a:gd name="connsiteX861" fmla="*/ 2007546 w 2329312"/>
              <a:gd name="connsiteY861" fmla="*/ 1391936 h 1537547"/>
              <a:gd name="connsiteX862" fmla="*/ 2009883 w 2329312"/>
              <a:gd name="connsiteY862" fmla="*/ 1393831 h 1537547"/>
              <a:gd name="connsiteX863" fmla="*/ 2012208 w 2329312"/>
              <a:gd name="connsiteY863" fmla="*/ 1395701 h 1537547"/>
              <a:gd name="connsiteX864" fmla="*/ 2014546 w 2329312"/>
              <a:gd name="connsiteY864" fmla="*/ 1397546 h 1537547"/>
              <a:gd name="connsiteX865" fmla="*/ 2016871 w 2329312"/>
              <a:gd name="connsiteY865" fmla="*/ 1399379 h 1537547"/>
              <a:gd name="connsiteX866" fmla="*/ 2019208 w 2329312"/>
              <a:gd name="connsiteY866" fmla="*/ 1401187 h 1537547"/>
              <a:gd name="connsiteX867" fmla="*/ 2021533 w 2329312"/>
              <a:gd name="connsiteY867" fmla="*/ 1402983 h 1537547"/>
              <a:gd name="connsiteX868" fmla="*/ 2023870 w 2329312"/>
              <a:gd name="connsiteY868" fmla="*/ 1404754 h 1537547"/>
              <a:gd name="connsiteX869" fmla="*/ 2026195 w 2329312"/>
              <a:gd name="connsiteY869" fmla="*/ 1406514 h 1537547"/>
              <a:gd name="connsiteX870" fmla="*/ 2028532 w 2329312"/>
              <a:gd name="connsiteY870" fmla="*/ 1408248 h 1537547"/>
              <a:gd name="connsiteX871" fmla="*/ 2030857 w 2329312"/>
              <a:gd name="connsiteY871" fmla="*/ 1409970 h 1537547"/>
              <a:gd name="connsiteX872" fmla="*/ 2033195 w 2329312"/>
              <a:gd name="connsiteY872" fmla="*/ 1411668 h 1537547"/>
              <a:gd name="connsiteX873" fmla="*/ 2035520 w 2329312"/>
              <a:gd name="connsiteY873" fmla="*/ 1413353 h 1537547"/>
              <a:gd name="connsiteX874" fmla="*/ 2037857 w 2329312"/>
              <a:gd name="connsiteY874" fmla="*/ 1415014 h 1537547"/>
              <a:gd name="connsiteX875" fmla="*/ 2040194 w 2329312"/>
              <a:gd name="connsiteY875" fmla="*/ 1416662 h 1537547"/>
              <a:gd name="connsiteX876" fmla="*/ 2042519 w 2329312"/>
              <a:gd name="connsiteY876" fmla="*/ 1418298 h 1537547"/>
              <a:gd name="connsiteX877" fmla="*/ 2044856 w 2329312"/>
              <a:gd name="connsiteY877" fmla="*/ 1419898 h 1537547"/>
              <a:gd name="connsiteX878" fmla="*/ 2047181 w 2329312"/>
              <a:gd name="connsiteY878" fmla="*/ 1421497 h 1537547"/>
              <a:gd name="connsiteX879" fmla="*/ 2049518 w 2329312"/>
              <a:gd name="connsiteY879" fmla="*/ 1423071 h 1537547"/>
              <a:gd name="connsiteX880" fmla="*/ 2051843 w 2329312"/>
              <a:gd name="connsiteY880" fmla="*/ 1424634 h 1537547"/>
              <a:gd name="connsiteX881" fmla="*/ 2054181 w 2329312"/>
              <a:gd name="connsiteY881" fmla="*/ 1426171 h 1537547"/>
              <a:gd name="connsiteX882" fmla="*/ 2056506 w 2329312"/>
              <a:gd name="connsiteY882" fmla="*/ 1427697 h 1537547"/>
              <a:gd name="connsiteX883" fmla="*/ 2058843 w 2329312"/>
              <a:gd name="connsiteY883" fmla="*/ 1429210 h 1537547"/>
              <a:gd name="connsiteX884" fmla="*/ 2061168 w 2329312"/>
              <a:gd name="connsiteY884" fmla="*/ 1430698 h 1537547"/>
              <a:gd name="connsiteX885" fmla="*/ 2063505 w 2329312"/>
              <a:gd name="connsiteY885" fmla="*/ 1432162 h 1537547"/>
              <a:gd name="connsiteX886" fmla="*/ 2065842 w 2329312"/>
              <a:gd name="connsiteY886" fmla="*/ 1433626 h 1537547"/>
              <a:gd name="connsiteX887" fmla="*/ 2068167 w 2329312"/>
              <a:gd name="connsiteY887" fmla="*/ 1435065 h 1537547"/>
              <a:gd name="connsiteX888" fmla="*/ 2070505 w 2329312"/>
              <a:gd name="connsiteY888" fmla="*/ 1436492 h 1537547"/>
              <a:gd name="connsiteX889" fmla="*/ 2072829 w 2329312"/>
              <a:gd name="connsiteY889" fmla="*/ 1437894 h 1537547"/>
              <a:gd name="connsiteX890" fmla="*/ 2075167 w 2329312"/>
              <a:gd name="connsiteY890" fmla="*/ 1439285 h 1537547"/>
              <a:gd name="connsiteX891" fmla="*/ 2077492 w 2329312"/>
              <a:gd name="connsiteY891" fmla="*/ 1440662 h 1537547"/>
              <a:gd name="connsiteX892" fmla="*/ 2079829 w 2329312"/>
              <a:gd name="connsiteY892" fmla="*/ 1442028 h 1537547"/>
              <a:gd name="connsiteX893" fmla="*/ 2082154 w 2329312"/>
              <a:gd name="connsiteY893" fmla="*/ 1443368 h 1537547"/>
              <a:gd name="connsiteX894" fmla="*/ 2084491 w 2329312"/>
              <a:gd name="connsiteY894" fmla="*/ 1444697 h 1537547"/>
              <a:gd name="connsiteX895" fmla="*/ 2086816 w 2329312"/>
              <a:gd name="connsiteY895" fmla="*/ 1446013 h 1537547"/>
              <a:gd name="connsiteX896" fmla="*/ 2089153 w 2329312"/>
              <a:gd name="connsiteY896" fmla="*/ 1447317 h 1537547"/>
              <a:gd name="connsiteX897" fmla="*/ 2091491 w 2329312"/>
              <a:gd name="connsiteY897" fmla="*/ 1448597 h 1537547"/>
              <a:gd name="connsiteX898" fmla="*/ 2093816 w 2329312"/>
              <a:gd name="connsiteY898" fmla="*/ 1449864 h 1537547"/>
              <a:gd name="connsiteX899" fmla="*/ 2096153 w 2329312"/>
              <a:gd name="connsiteY899" fmla="*/ 1451118 h 1537547"/>
              <a:gd name="connsiteX900" fmla="*/ 2098478 w 2329312"/>
              <a:gd name="connsiteY900" fmla="*/ 1452361 h 1537547"/>
              <a:gd name="connsiteX901" fmla="*/ 2100815 w 2329312"/>
              <a:gd name="connsiteY901" fmla="*/ 1453579 h 1537547"/>
              <a:gd name="connsiteX902" fmla="*/ 2103140 w 2329312"/>
              <a:gd name="connsiteY902" fmla="*/ 1454784 h 1537547"/>
              <a:gd name="connsiteX903" fmla="*/ 2105477 w 2329312"/>
              <a:gd name="connsiteY903" fmla="*/ 1455977 h 1537547"/>
              <a:gd name="connsiteX904" fmla="*/ 2107802 w 2329312"/>
              <a:gd name="connsiteY904" fmla="*/ 1457158 h 1537547"/>
              <a:gd name="connsiteX905" fmla="*/ 2110140 w 2329312"/>
              <a:gd name="connsiteY905" fmla="*/ 1458327 h 1537547"/>
              <a:gd name="connsiteX906" fmla="*/ 2112465 w 2329312"/>
              <a:gd name="connsiteY906" fmla="*/ 1459483 h 1537547"/>
              <a:gd name="connsiteX907" fmla="*/ 2114802 w 2329312"/>
              <a:gd name="connsiteY907" fmla="*/ 1460615 h 1537547"/>
              <a:gd name="connsiteX908" fmla="*/ 2117139 w 2329312"/>
              <a:gd name="connsiteY908" fmla="*/ 1461747 h 1537547"/>
              <a:gd name="connsiteX909" fmla="*/ 2119464 w 2329312"/>
              <a:gd name="connsiteY909" fmla="*/ 1462854 h 1537547"/>
              <a:gd name="connsiteX910" fmla="*/ 2121801 w 2329312"/>
              <a:gd name="connsiteY910" fmla="*/ 1463949 h 1537547"/>
              <a:gd name="connsiteX911" fmla="*/ 2124126 w 2329312"/>
              <a:gd name="connsiteY911" fmla="*/ 1465031 h 1537547"/>
              <a:gd name="connsiteX912" fmla="*/ 2126464 w 2329312"/>
              <a:gd name="connsiteY912" fmla="*/ 1466101 h 1537547"/>
              <a:gd name="connsiteX913" fmla="*/ 2128788 w 2329312"/>
              <a:gd name="connsiteY913" fmla="*/ 1467159 h 1537547"/>
              <a:gd name="connsiteX914" fmla="*/ 2131126 w 2329312"/>
              <a:gd name="connsiteY914" fmla="*/ 1468205 h 1537547"/>
              <a:gd name="connsiteX915" fmla="*/ 2133451 w 2329312"/>
              <a:gd name="connsiteY915" fmla="*/ 1469226 h 1537547"/>
              <a:gd name="connsiteX916" fmla="*/ 2135788 w 2329312"/>
              <a:gd name="connsiteY916" fmla="*/ 1470247 h 1537547"/>
              <a:gd name="connsiteX917" fmla="*/ 2138113 w 2329312"/>
              <a:gd name="connsiteY917" fmla="*/ 1471256 h 1537547"/>
              <a:gd name="connsiteX918" fmla="*/ 2140450 w 2329312"/>
              <a:gd name="connsiteY918" fmla="*/ 1472252 h 1537547"/>
              <a:gd name="connsiteX919" fmla="*/ 2142775 w 2329312"/>
              <a:gd name="connsiteY919" fmla="*/ 1473224 h 1537547"/>
              <a:gd name="connsiteX920" fmla="*/ 2145112 w 2329312"/>
              <a:gd name="connsiteY920" fmla="*/ 1474196 h 1537547"/>
              <a:gd name="connsiteX921" fmla="*/ 2147450 w 2329312"/>
              <a:gd name="connsiteY921" fmla="*/ 1475143 h 1537547"/>
              <a:gd name="connsiteX922" fmla="*/ 2149775 w 2329312"/>
              <a:gd name="connsiteY922" fmla="*/ 1476090 h 1537547"/>
              <a:gd name="connsiteX923" fmla="*/ 2152112 w 2329312"/>
              <a:gd name="connsiteY923" fmla="*/ 1477025 h 1537547"/>
              <a:gd name="connsiteX924" fmla="*/ 2154437 w 2329312"/>
              <a:gd name="connsiteY924" fmla="*/ 1477935 h 1537547"/>
              <a:gd name="connsiteX925" fmla="*/ 2156774 w 2329312"/>
              <a:gd name="connsiteY925" fmla="*/ 1478846 h 1537547"/>
              <a:gd name="connsiteX926" fmla="*/ 2159099 w 2329312"/>
              <a:gd name="connsiteY926" fmla="*/ 1479744 h 1537547"/>
              <a:gd name="connsiteX927" fmla="*/ 2161436 w 2329312"/>
              <a:gd name="connsiteY927" fmla="*/ 1480629 h 1537547"/>
              <a:gd name="connsiteX928" fmla="*/ 2163761 w 2329312"/>
              <a:gd name="connsiteY928" fmla="*/ 1481503 h 1537547"/>
              <a:gd name="connsiteX929" fmla="*/ 2166099 w 2329312"/>
              <a:gd name="connsiteY929" fmla="*/ 1482364 h 1537547"/>
              <a:gd name="connsiteX930" fmla="*/ 2168423 w 2329312"/>
              <a:gd name="connsiteY930" fmla="*/ 1483213 h 1537547"/>
              <a:gd name="connsiteX931" fmla="*/ 2170761 w 2329312"/>
              <a:gd name="connsiteY931" fmla="*/ 1484049 h 1537547"/>
              <a:gd name="connsiteX932" fmla="*/ 2173098 w 2329312"/>
              <a:gd name="connsiteY932" fmla="*/ 1484873 h 1537547"/>
              <a:gd name="connsiteX933" fmla="*/ 2175423 w 2329312"/>
              <a:gd name="connsiteY933" fmla="*/ 1485685 h 1537547"/>
              <a:gd name="connsiteX934" fmla="*/ 2177760 w 2329312"/>
              <a:gd name="connsiteY934" fmla="*/ 1486497 h 1537547"/>
              <a:gd name="connsiteX935" fmla="*/ 2180085 w 2329312"/>
              <a:gd name="connsiteY935" fmla="*/ 1487297 h 1537547"/>
              <a:gd name="connsiteX936" fmla="*/ 2182423 w 2329312"/>
              <a:gd name="connsiteY936" fmla="*/ 1488072 h 1537547"/>
              <a:gd name="connsiteX937" fmla="*/ 2184747 w 2329312"/>
              <a:gd name="connsiteY937" fmla="*/ 1488847 h 1537547"/>
              <a:gd name="connsiteX938" fmla="*/ 2187085 w 2329312"/>
              <a:gd name="connsiteY938" fmla="*/ 1489609 h 1537547"/>
              <a:gd name="connsiteX939" fmla="*/ 2189410 w 2329312"/>
              <a:gd name="connsiteY939" fmla="*/ 1490360 h 1537547"/>
              <a:gd name="connsiteX940" fmla="*/ 2191747 w 2329312"/>
              <a:gd name="connsiteY940" fmla="*/ 1491110 h 1537547"/>
              <a:gd name="connsiteX941" fmla="*/ 2194072 w 2329312"/>
              <a:gd name="connsiteY941" fmla="*/ 1491836 h 1537547"/>
              <a:gd name="connsiteX942" fmla="*/ 2196409 w 2329312"/>
              <a:gd name="connsiteY942" fmla="*/ 1492562 h 1537547"/>
              <a:gd name="connsiteX943" fmla="*/ 2198746 w 2329312"/>
              <a:gd name="connsiteY943" fmla="*/ 1493275 h 1537547"/>
              <a:gd name="connsiteX944" fmla="*/ 2201071 w 2329312"/>
              <a:gd name="connsiteY944" fmla="*/ 1493976 h 1537547"/>
              <a:gd name="connsiteX945" fmla="*/ 2203409 w 2329312"/>
              <a:gd name="connsiteY945" fmla="*/ 1494677 h 1537547"/>
              <a:gd name="connsiteX946" fmla="*/ 2205734 w 2329312"/>
              <a:gd name="connsiteY946" fmla="*/ 1495354 h 1537547"/>
              <a:gd name="connsiteX947" fmla="*/ 2208071 w 2329312"/>
              <a:gd name="connsiteY947" fmla="*/ 1496031 h 1537547"/>
              <a:gd name="connsiteX948" fmla="*/ 2210396 w 2329312"/>
              <a:gd name="connsiteY948" fmla="*/ 1496695 h 1537547"/>
              <a:gd name="connsiteX949" fmla="*/ 2212733 w 2329312"/>
              <a:gd name="connsiteY949" fmla="*/ 1497359 h 1537547"/>
              <a:gd name="connsiteX950" fmla="*/ 2215058 w 2329312"/>
              <a:gd name="connsiteY950" fmla="*/ 1497999 h 1537547"/>
              <a:gd name="connsiteX951" fmla="*/ 2217395 w 2329312"/>
              <a:gd name="connsiteY951" fmla="*/ 1498639 h 1537547"/>
              <a:gd name="connsiteX952" fmla="*/ 2219720 w 2329312"/>
              <a:gd name="connsiteY952" fmla="*/ 1499266 h 1537547"/>
              <a:gd name="connsiteX953" fmla="*/ 2222058 w 2329312"/>
              <a:gd name="connsiteY953" fmla="*/ 1499893 h 1537547"/>
              <a:gd name="connsiteX954" fmla="*/ 2224395 w 2329312"/>
              <a:gd name="connsiteY954" fmla="*/ 1500508 h 1537547"/>
              <a:gd name="connsiteX955" fmla="*/ 2226720 w 2329312"/>
              <a:gd name="connsiteY955" fmla="*/ 1501111 h 1537547"/>
              <a:gd name="connsiteX956" fmla="*/ 2229057 w 2329312"/>
              <a:gd name="connsiteY956" fmla="*/ 1501702 h 1537547"/>
              <a:gd name="connsiteX957" fmla="*/ 2231382 w 2329312"/>
              <a:gd name="connsiteY957" fmla="*/ 1502292 h 1537547"/>
              <a:gd name="connsiteX958" fmla="*/ 2233719 w 2329312"/>
              <a:gd name="connsiteY958" fmla="*/ 1502870 h 1537547"/>
              <a:gd name="connsiteX959" fmla="*/ 2236044 w 2329312"/>
              <a:gd name="connsiteY959" fmla="*/ 1503436 h 1537547"/>
              <a:gd name="connsiteX960" fmla="*/ 2238381 w 2329312"/>
              <a:gd name="connsiteY960" fmla="*/ 1503990 h 1537547"/>
              <a:gd name="connsiteX961" fmla="*/ 2240706 w 2329312"/>
              <a:gd name="connsiteY961" fmla="*/ 1504543 h 1537547"/>
              <a:gd name="connsiteX962" fmla="*/ 2243044 w 2329312"/>
              <a:gd name="connsiteY962" fmla="*/ 1505097 h 1537547"/>
              <a:gd name="connsiteX963" fmla="*/ 2245369 w 2329312"/>
              <a:gd name="connsiteY963" fmla="*/ 1505638 h 1537547"/>
              <a:gd name="connsiteX964" fmla="*/ 2247706 w 2329312"/>
              <a:gd name="connsiteY964" fmla="*/ 1506167 h 1537547"/>
              <a:gd name="connsiteX965" fmla="*/ 2250031 w 2329312"/>
              <a:gd name="connsiteY965" fmla="*/ 1506684 h 1537547"/>
              <a:gd name="connsiteX966" fmla="*/ 2252368 w 2329312"/>
              <a:gd name="connsiteY966" fmla="*/ 1507200 h 1537547"/>
              <a:gd name="connsiteX967" fmla="*/ 2254705 w 2329312"/>
              <a:gd name="connsiteY967" fmla="*/ 1507705 h 1537547"/>
              <a:gd name="connsiteX968" fmla="*/ 2257030 w 2329312"/>
              <a:gd name="connsiteY968" fmla="*/ 1508209 h 1537547"/>
              <a:gd name="connsiteX969" fmla="*/ 2259368 w 2329312"/>
              <a:gd name="connsiteY969" fmla="*/ 1508701 h 1537547"/>
              <a:gd name="connsiteX970" fmla="*/ 2261692 w 2329312"/>
              <a:gd name="connsiteY970" fmla="*/ 1509181 h 1537547"/>
              <a:gd name="connsiteX971" fmla="*/ 2264030 w 2329312"/>
              <a:gd name="connsiteY971" fmla="*/ 1509661 h 1537547"/>
              <a:gd name="connsiteX972" fmla="*/ 2266355 w 2329312"/>
              <a:gd name="connsiteY972" fmla="*/ 1510128 h 1537547"/>
              <a:gd name="connsiteX973" fmla="*/ 2268692 w 2329312"/>
              <a:gd name="connsiteY973" fmla="*/ 1510596 h 1537547"/>
              <a:gd name="connsiteX974" fmla="*/ 2271017 w 2329312"/>
              <a:gd name="connsiteY974" fmla="*/ 1511051 h 1537547"/>
              <a:gd name="connsiteX975" fmla="*/ 2273354 w 2329312"/>
              <a:gd name="connsiteY975" fmla="*/ 1511506 h 1537547"/>
              <a:gd name="connsiteX976" fmla="*/ 2275679 w 2329312"/>
              <a:gd name="connsiteY976" fmla="*/ 1511949 h 1537547"/>
              <a:gd name="connsiteX977" fmla="*/ 2278016 w 2329312"/>
              <a:gd name="connsiteY977" fmla="*/ 1512379 h 1537547"/>
              <a:gd name="connsiteX978" fmla="*/ 2280354 w 2329312"/>
              <a:gd name="connsiteY978" fmla="*/ 1512810 h 1537547"/>
              <a:gd name="connsiteX979" fmla="*/ 2282679 w 2329312"/>
              <a:gd name="connsiteY979" fmla="*/ 1513240 h 1537547"/>
              <a:gd name="connsiteX980" fmla="*/ 2285016 w 2329312"/>
              <a:gd name="connsiteY980" fmla="*/ 1513659 h 1537547"/>
              <a:gd name="connsiteX981" fmla="*/ 2287341 w 2329312"/>
              <a:gd name="connsiteY981" fmla="*/ 1514064 h 1537547"/>
              <a:gd name="connsiteX982" fmla="*/ 2289678 w 2329312"/>
              <a:gd name="connsiteY982" fmla="*/ 1514470 h 1537547"/>
              <a:gd name="connsiteX983" fmla="*/ 2292003 w 2329312"/>
              <a:gd name="connsiteY983" fmla="*/ 1514864 h 1537547"/>
              <a:gd name="connsiteX984" fmla="*/ 2294340 w 2329312"/>
              <a:gd name="connsiteY984" fmla="*/ 1515258 h 1537547"/>
              <a:gd name="connsiteX985" fmla="*/ 2296665 w 2329312"/>
              <a:gd name="connsiteY985" fmla="*/ 1515651 h 1537547"/>
              <a:gd name="connsiteX986" fmla="*/ 2299003 w 2329312"/>
              <a:gd name="connsiteY986" fmla="*/ 1516033 h 1537547"/>
              <a:gd name="connsiteX987" fmla="*/ 2301327 w 2329312"/>
              <a:gd name="connsiteY987" fmla="*/ 1516402 h 1537547"/>
              <a:gd name="connsiteX988" fmla="*/ 2303665 w 2329312"/>
              <a:gd name="connsiteY988" fmla="*/ 1516771 h 1537547"/>
              <a:gd name="connsiteX989" fmla="*/ 2306002 w 2329312"/>
              <a:gd name="connsiteY989" fmla="*/ 1517140 h 1537547"/>
              <a:gd name="connsiteX990" fmla="*/ 2308327 w 2329312"/>
              <a:gd name="connsiteY990" fmla="*/ 1517497 h 1537547"/>
              <a:gd name="connsiteX991" fmla="*/ 2310664 w 2329312"/>
              <a:gd name="connsiteY991" fmla="*/ 1517841 h 1537547"/>
              <a:gd name="connsiteX992" fmla="*/ 2312989 w 2329312"/>
              <a:gd name="connsiteY992" fmla="*/ 1518198 h 1537547"/>
              <a:gd name="connsiteX993" fmla="*/ 2315327 w 2329312"/>
              <a:gd name="connsiteY993" fmla="*/ 1518530 h 1537547"/>
              <a:gd name="connsiteX994" fmla="*/ 2317651 w 2329312"/>
              <a:gd name="connsiteY994" fmla="*/ 1518874 h 1537547"/>
              <a:gd name="connsiteX995" fmla="*/ 2319989 w 2329312"/>
              <a:gd name="connsiteY995" fmla="*/ 1519194 h 1537547"/>
              <a:gd name="connsiteX996" fmla="*/ 2322314 w 2329312"/>
              <a:gd name="connsiteY996" fmla="*/ 1519526 h 1537547"/>
              <a:gd name="connsiteX997" fmla="*/ 2324651 w 2329312"/>
              <a:gd name="connsiteY997" fmla="*/ 1519846 h 1537547"/>
              <a:gd name="connsiteX998" fmla="*/ 2326976 w 2329312"/>
              <a:gd name="connsiteY998" fmla="*/ 1520166 h 1537547"/>
              <a:gd name="connsiteX999" fmla="*/ 2329313 w 2329312"/>
              <a:gd name="connsiteY999" fmla="*/ 1520474 h 153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37547">
                <a:moveTo>
                  <a:pt x="0" y="1537548"/>
                </a:moveTo>
                <a:lnTo>
                  <a:pt x="2331" y="1537548"/>
                </a:lnTo>
                <a:lnTo>
                  <a:pt x="4663" y="1537548"/>
                </a:lnTo>
                <a:lnTo>
                  <a:pt x="6995" y="1537548"/>
                </a:lnTo>
                <a:lnTo>
                  <a:pt x="9326" y="1537548"/>
                </a:lnTo>
                <a:lnTo>
                  <a:pt x="11658" y="1537548"/>
                </a:lnTo>
                <a:lnTo>
                  <a:pt x="13989" y="1537548"/>
                </a:lnTo>
                <a:lnTo>
                  <a:pt x="16321" y="1537548"/>
                </a:lnTo>
                <a:lnTo>
                  <a:pt x="18653" y="1537548"/>
                </a:lnTo>
                <a:lnTo>
                  <a:pt x="20985" y="1537548"/>
                </a:lnTo>
                <a:lnTo>
                  <a:pt x="23316" y="1537548"/>
                </a:lnTo>
                <a:lnTo>
                  <a:pt x="25647" y="1537548"/>
                </a:lnTo>
                <a:lnTo>
                  <a:pt x="27979" y="1537548"/>
                </a:lnTo>
                <a:lnTo>
                  <a:pt x="30311" y="1537548"/>
                </a:lnTo>
                <a:lnTo>
                  <a:pt x="32643" y="1537548"/>
                </a:lnTo>
                <a:lnTo>
                  <a:pt x="34974" y="1537548"/>
                </a:lnTo>
                <a:lnTo>
                  <a:pt x="37306" y="1537548"/>
                </a:lnTo>
                <a:lnTo>
                  <a:pt x="39637" y="1537548"/>
                </a:lnTo>
                <a:lnTo>
                  <a:pt x="41969" y="1537548"/>
                </a:lnTo>
                <a:lnTo>
                  <a:pt x="44301" y="1537548"/>
                </a:lnTo>
                <a:lnTo>
                  <a:pt x="46632" y="1537548"/>
                </a:lnTo>
                <a:lnTo>
                  <a:pt x="48964" y="1537548"/>
                </a:lnTo>
                <a:lnTo>
                  <a:pt x="51295" y="1537548"/>
                </a:lnTo>
                <a:lnTo>
                  <a:pt x="53628" y="1537548"/>
                </a:lnTo>
                <a:lnTo>
                  <a:pt x="55959" y="1537548"/>
                </a:lnTo>
                <a:lnTo>
                  <a:pt x="58291" y="1537548"/>
                </a:lnTo>
                <a:lnTo>
                  <a:pt x="60622" y="1537548"/>
                </a:lnTo>
                <a:lnTo>
                  <a:pt x="62953" y="1537548"/>
                </a:lnTo>
                <a:lnTo>
                  <a:pt x="65286" y="1537548"/>
                </a:lnTo>
                <a:lnTo>
                  <a:pt x="67617" y="1537548"/>
                </a:lnTo>
                <a:lnTo>
                  <a:pt x="69949" y="1537548"/>
                </a:lnTo>
                <a:lnTo>
                  <a:pt x="72280" y="1537548"/>
                </a:lnTo>
                <a:lnTo>
                  <a:pt x="74613" y="1537548"/>
                </a:lnTo>
                <a:lnTo>
                  <a:pt x="76944" y="1537548"/>
                </a:lnTo>
                <a:lnTo>
                  <a:pt x="79275" y="1537548"/>
                </a:lnTo>
                <a:lnTo>
                  <a:pt x="81607" y="1537548"/>
                </a:lnTo>
                <a:lnTo>
                  <a:pt x="83938" y="1537548"/>
                </a:lnTo>
                <a:lnTo>
                  <a:pt x="86271" y="1537548"/>
                </a:lnTo>
                <a:lnTo>
                  <a:pt x="88602" y="1537548"/>
                </a:lnTo>
                <a:lnTo>
                  <a:pt x="90934" y="1537548"/>
                </a:lnTo>
                <a:lnTo>
                  <a:pt x="93265" y="1537548"/>
                </a:lnTo>
                <a:lnTo>
                  <a:pt x="95596" y="1537548"/>
                </a:lnTo>
                <a:lnTo>
                  <a:pt x="97929" y="1537548"/>
                </a:lnTo>
                <a:lnTo>
                  <a:pt x="100260" y="1537548"/>
                </a:lnTo>
                <a:lnTo>
                  <a:pt x="102592" y="1537548"/>
                </a:lnTo>
                <a:lnTo>
                  <a:pt x="104923" y="1537548"/>
                </a:lnTo>
                <a:lnTo>
                  <a:pt x="107256" y="1537548"/>
                </a:lnTo>
                <a:lnTo>
                  <a:pt x="109587" y="1537548"/>
                </a:lnTo>
                <a:lnTo>
                  <a:pt x="111919" y="1537548"/>
                </a:lnTo>
                <a:lnTo>
                  <a:pt x="114250" y="1537548"/>
                </a:lnTo>
                <a:lnTo>
                  <a:pt x="116581" y="1537548"/>
                </a:lnTo>
                <a:lnTo>
                  <a:pt x="118914" y="1537548"/>
                </a:lnTo>
                <a:lnTo>
                  <a:pt x="121245" y="1537548"/>
                </a:lnTo>
                <a:lnTo>
                  <a:pt x="123577" y="1537548"/>
                </a:lnTo>
                <a:lnTo>
                  <a:pt x="125908" y="1537548"/>
                </a:lnTo>
                <a:lnTo>
                  <a:pt x="128241" y="1537548"/>
                </a:lnTo>
                <a:lnTo>
                  <a:pt x="130572" y="1537548"/>
                </a:lnTo>
                <a:lnTo>
                  <a:pt x="132903" y="1537548"/>
                </a:lnTo>
                <a:lnTo>
                  <a:pt x="135235" y="1537548"/>
                </a:lnTo>
                <a:lnTo>
                  <a:pt x="137566" y="1537548"/>
                </a:lnTo>
                <a:lnTo>
                  <a:pt x="139899" y="1537548"/>
                </a:lnTo>
                <a:lnTo>
                  <a:pt x="142230" y="1537548"/>
                </a:lnTo>
                <a:lnTo>
                  <a:pt x="144562" y="1537548"/>
                </a:lnTo>
                <a:lnTo>
                  <a:pt x="146893" y="1537548"/>
                </a:lnTo>
                <a:lnTo>
                  <a:pt x="149225" y="1537548"/>
                </a:lnTo>
                <a:lnTo>
                  <a:pt x="151557" y="1537548"/>
                </a:lnTo>
                <a:lnTo>
                  <a:pt x="153888" y="1537548"/>
                </a:lnTo>
                <a:lnTo>
                  <a:pt x="156220" y="1537548"/>
                </a:lnTo>
                <a:lnTo>
                  <a:pt x="158551" y="1537548"/>
                </a:lnTo>
                <a:lnTo>
                  <a:pt x="160883" y="1537548"/>
                </a:lnTo>
                <a:lnTo>
                  <a:pt x="163215" y="1537548"/>
                </a:lnTo>
                <a:lnTo>
                  <a:pt x="165547" y="1537548"/>
                </a:lnTo>
                <a:lnTo>
                  <a:pt x="167878" y="1537548"/>
                </a:lnTo>
                <a:lnTo>
                  <a:pt x="170209" y="1537548"/>
                </a:lnTo>
                <a:lnTo>
                  <a:pt x="172541" y="1537548"/>
                </a:lnTo>
                <a:lnTo>
                  <a:pt x="174873" y="1537548"/>
                </a:lnTo>
                <a:lnTo>
                  <a:pt x="177205" y="1537548"/>
                </a:lnTo>
                <a:lnTo>
                  <a:pt x="179536" y="1537548"/>
                </a:lnTo>
                <a:lnTo>
                  <a:pt x="181868" y="1537548"/>
                </a:lnTo>
                <a:lnTo>
                  <a:pt x="184199" y="1537548"/>
                </a:lnTo>
                <a:lnTo>
                  <a:pt x="186531" y="1537548"/>
                </a:lnTo>
                <a:lnTo>
                  <a:pt x="188863" y="1537548"/>
                </a:lnTo>
                <a:lnTo>
                  <a:pt x="191194" y="1537548"/>
                </a:lnTo>
                <a:lnTo>
                  <a:pt x="193526" y="1537548"/>
                </a:lnTo>
                <a:lnTo>
                  <a:pt x="195857" y="1537548"/>
                </a:lnTo>
                <a:lnTo>
                  <a:pt x="198190" y="1537548"/>
                </a:lnTo>
                <a:lnTo>
                  <a:pt x="200521" y="1537548"/>
                </a:lnTo>
                <a:lnTo>
                  <a:pt x="202853" y="1537548"/>
                </a:lnTo>
                <a:lnTo>
                  <a:pt x="205184" y="1537548"/>
                </a:lnTo>
                <a:lnTo>
                  <a:pt x="207515" y="1537548"/>
                </a:lnTo>
                <a:lnTo>
                  <a:pt x="209848" y="1537548"/>
                </a:lnTo>
                <a:lnTo>
                  <a:pt x="212179" y="1537548"/>
                </a:lnTo>
                <a:lnTo>
                  <a:pt x="214511" y="1537548"/>
                </a:lnTo>
                <a:lnTo>
                  <a:pt x="216842" y="1537548"/>
                </a:lnTo>
                <a:lnTo>
                  <a:pt x="219175" y="1537548"/>
                </a:lnTo>
                <a:lnTo>
                  <a:pt x="221506" y="1537548"/>
                </a:lnTo>
                <a:lnTo>
                  <a:pt x="223837" y="1537548"/>
                </a:lnTo>
                <a:lnTo>
                  <a:pt x="226169" y="1537548"/>
                </a:lnTo>
                <a:lnTo>
                  <a:pt x="228500" y="1537548"/>
                </a:lnTo>
                <a:lnTo>
                  <a:pt x="230833" y="1537548"/>
                </a:lnTo>
                <a:lnTo>
                  <a:pt x="233164" y="1537548"/>
                </a:lnTo>
                <a:lnTo>
                  <a:pt x="235496" y="1537548"/>
                </a:lnTo>
                <a:lnTo>
                  <a:pt x="237827" y="1537548"/>
                </a:lnTo>
                <a:lnTo>
                  <a:pt x="240158" y="1537548"/>
                </a:lnTo>
                <a:lnTo>
                  <a:pt x="242491" y="1537548"/>
                </a:lnTo>
                <a:lnTo>
                  <a:pt x="244822" y="1537548"/>
                </a:lnTo>
                <a:lnTo>
                  <a:pt x="247154" y="1537548"/>
                </a:lnTo>
                <a:lnTo>
                  <a:pt x="249485" y="1537548"/>
                </a:lnTo>
                <a:lnTo>
                  <a:pt x="251818" y="1537548"/>
                </a:lnTo>
                <a:lnTo>
                  <a:pt x="254149" y="1537548"/>
                </a:lnTo>
                <a:lnTo>
                  <a:pt x="256481" y="1537548"/>
                </a:lnTo>
                <a:lnTo>
                  <a:pt x="258812" y="1537548"/>
                </a:lnTo>
                <a:lnTo>
                  <a:pt x="261143" y="1537548"/>
                </a:lnTo>
                <a:lnTo>
                  <a:pt x="263476" y="1537548"/>
                </a:lnTo>
                <a:lnTo>
                  <a:pt x="265807" y="1537548"/>
                </a:lnTo>
                <a:lnTo>
                  <a:pt x="268139" y="1537548"/>
                </a:lnTo>
                <a:lnTo>
                  <a:pt x="270470" y="1537548"/>
                </a:lnTo>
                <a:lnTo>
                  <a:pt x="272803" y="1537548"/>
                </a:lnTo>
                <a:lnTo>
                  <a:pt x="275134" y="1537548"/>
                </a:lnTo>
                <a:lnTo>
                  <a:pt x="277465" y="1537548"/>
                </a:lnTo>
                <a:lnTo>
                  <a:pt x="279797" y="1537548"/>
                </a:lnTo>
                <a:lnTo>
                  <a:pt x="282128" y="1537548"/>
                </a:lnTo>
                <a:lnTo>
                  <a:pt x="284461" y="1537548"/>
                </a:lnTo>
                <a:lnTo>
                  <a:pt x="286792" y="1537548"/>
                </a:lnTo>
                <a:lnTo>
                  <a:pt x="289124" y="1537548"/>
                </a:lnTo>
                <a:lnTo>
                  <a:pt x="291455" y="1537548"/>
                </a:lnTo>
                <a:lnTo>
                  <a:pt x="293787" y="1537548"/>
                </a:lnTo>
                <a:lnTo>
                  <a:pt x="296119" y="1537548"/>
                </a:lnTo>
                <a:lnTo>
                  <a:pt x="298450" y="1537548"/>
                </a:lnTo>
                <a:lnTo>
                  <a:pt x="300782" y="1537548"/>
                </a:lnTo>
                <a:lnTo>
                  <a:pt x="303113" y="1537548"/>
                </a:lnTo>
                <a:lnTo>
                  <a:pt x="305445" y="1537548"/>
                </a:lnTo>
                <a:lnTo>
                  <a:pt x="307777" y="1537548"/>
                </a:lnTo>
                <a:lnTo>
                  <a:pt x="310109" y="1537548"/>
                </a:lnTo>
                <a:lnTo>
                  <a:pt x="312440" y="1537548"/>
                </a:lnTo>
                <a:lnTo>
                  <a:pt x="314771" y="1537548"/>
                </a:lnTo>
                <a:lnTo>
                  <a:pt x="317103" y="1537548"/>
                </a:lnTo>
                <a:lnTo>
                  <a:pt x="319435" y="1537548"/>
                </a:lnTo>
                <a:lnTo>
                  <a:pt x="321767" y="1537548"/>
                </a:lnTo>
                <a:lnTo>
                  <a:pt x="324098" y="1537548"/>
                </a:lnTo>
                <a:lnTo>
                  <a:pt x="326430" y="1537548"/>
                </a:lnTo>
                <a:lnTo>
                  <a:pt x="328761" y="1537548"/>
                </a:lnTo>
                <a:lnTo>
                  <a:pt x="331092" y="1537548"/>
                </a:lnTo>
                <a:lnTo>
                  <a:pt x="333425" y="1537548"/>
                </a:lnTo>
                <a:lnTo>
                  <a:pt x="335756" y="1537548"/>
                </a:lnTo>
                <a:lnTo>
                  <a:pt x="338088" y="1537548"/>
                </a:lnTo>
                <a:lnTo>
                  <a:pt x="340419" y="1537548"/>
                </a:lnTo>
                <a:lnTo>
                  <a:pt x="342752" y="1537548"/>
                </a:lnTo>
                <a:lnTo>
                  <a:pt x="345083" y="1537548"/>
                </a:lnTo>
                <a:lnTo>
                  <a:pt x="347415" y="1537548"/>
                </a:lnTo>
                <a:lnTo>
                  <a:pt x="349746" y="1537548"/>
                </a:lnTo>
                <a:lnTo>
                  <a:pt x="352077" y="1537548"/>
                </a:lnTo>
                <a:lnTo>
                  <a:pt x="354410" y="1537548"/>
                </a:lnTo>
                <a:lnTo>
                  <a:pt x="356741" y="1537548"/>
                </a:lnTo>
                <a:lnTo>
                  <a:pt x="359073" y="1537548"/>
                </a:lnTo>
                <a:lnTo>
                  <a:pt x="361404" y="1537548"/>
                </a:lnTo>
                <a:lnTo>
                  <a:pt x="363737" y="1537548"/>
                </a:lnTo>
                <a:lnTo>
                  <a:pt x="366068" y="1537548"/>
                </a:lnTo>
                <a:lnTo>
                  <a:pt x="368399" y="1537548"/>
                </a:lnTo>
                <a:lnTo>
                  <a:pt x="370731" y="1537548"/>
                </a:lnTo>
                <a:lnTo>
                  <a:pt x="373062" y="1537548"/>
                </a:lnTo>
                <a:lnTo>
                  <a:pt x="375395" y="1537548"/>
                </a:lnTo>
                <a:lnTo>
                  <a:pt x="377726" y="1537548"/>
                </a:lnTo>
                <a:lnTo>
                  <a:pt x="380058" y="1537548"/>
                </a:lnTo>
                <a:lnTo>
                  <a:pt x="382389" y="1537548"/>
                </a:lnTo>
                <a:lnTo>
                  <a:pt x="384720" y="1537548"/>
                </a:lnTo>
                <a:lnTo>
                  <a:pt x="387053" y="1537548"/>
                </a:lnTo>
                <a:lnTo>
                  <a:pt x="389384" y="1537548"/>
                </a:lnTo>
                <a:lnTo>
                  <a:pt x="391716" y="1537548"/>
                </a:lnTo>
                <a:lnTo>
                  <a:pt x="394047" y="1537548"/>
                </a:lnTo>
                <a:lnTo>
                  <a:pt x="396380" y="1537548"/>
                </a:lnTo>
                <a:lnTo>
                  <a:pt x="398711" y="1537548"/>
                </a:lnTo>
                <a:lnTo>
                  <a:pt x="401043" y="1537548"/>
                </a:lnTo>
                <a:lnTo>
                  <a:pt x="403374" y="1537548"/>
                </a:lnTo>
                <a:lnTo>
                  <a:pt x="405705" y="1537548"/>
                </a:lnTo>
                <a:lnTo>
                  <a:pt x="408038" y="1537548"/>
                </a:lnTo>
                <a:lnTo>
                  <a:pt x="410369" y="1537548"/>
                </a:lnTo>
                <a:lnTo>
                  <a:pt x="412701" y="1537548"/>
                </a:lnTo>
                <a:lnTo>
                  <a:pt x="415032" y="1537548"/>
                </a:lnTo>
                <a:lnTo>
                  <a:pt x="417364" y="1537548"/>
                </a:lnTo>
                <a:lnTo>
                  <a:pt x="419696" y="1537548"/>
                </a:lnTo>
                <a:lnTo>
                  <a:pt x="422027" y="1537548"/>
                </a:lnTo>
                <a:lnTo>
                  <a:pt x="424359" y="1537548"/>
                </a:lnTo>
                <a:lnTo>
                  <a:pt x="426690" y="1537548"/>
                </a:lnTo>
                <a:lnTo>
                  <a:pt x="429022" y="1537548"/>
                </a:lnTo>
                <a:lnTo>
                  <a:pt x="431354" y="1537548"/>
                </a:lnTo>
                <a:lnTo>
                  <a:pt x="433686" y="1537548"/>
                </a:lnTo>
                <a:lnTo>
                  <a:pt x="436017" y="1537548"/>
                </a:lnTo>
                <a:lnTo>
                  <a:pt x="438349" y="1537548"/>
                </a:lnTo>
                <a:lnTo>
                  <a:pt x="440680" y="1537548"/>
                </a:lnTo>
                <a:lnTo>
                  <a:pt x="443012" y="1537548"/>
                </a:lnTo>
                <a:lnTo>
                  <a:pt x="445344" y="1537548"/>
                </a:lnTo>
                <a:lnTo>
                  <a:pt x="447675" y="1537548"/>
                </a:lnTo>
                <a:lnTo>
                  <a:pt x="450007" y="1537548"/>
                </a:lnTo>
                <a:lnTo>
                  <a:pt x="452339" y="1537548"/>
                </a:lnTo>
                <a:lnTo>
                  <a:pt x="454671" y="1537548"/>
                </a:lnTo>
                <a:lnTo>
                  <a:pt x="457002" y="1537548"/>
                </a:lnTo>
                <a:lnTo>
                  <a:pt x="459333" y="1537548"/>
                </a:lnTo>
                <a:lnTo>
                  <a:pt x="461665" y="1537548"/>
                </a:lnTo>
                <a:lnTo>
                  <a:pt x="463997" y="1537548"/>
                </a:lnTo>
                <a:lnTo>
                  <a:pt x="466329" y="1537548"/>
                </a:lnTo>
                <a:lnTo>
                  <a:pt x="468660" y="1537548"/>
                </a:lnTo>
                <a:lnTo>
                  <a:pt x="470992" y="1537548"/>
                </a:lnTo>
                <a:lnTo>
                  <a:pt x="473323" y="1537548"/>
                </a:lnTo>
                <a:lnTo>
                  <a:pt x="475654" y="1537548"/>
                </a:lnTo>
                <a:lnTo>
                  <a:pt x="477987" y="1537548"/>
                </a:lnTo>
                <a:lnTo>
                  <a:pt x="480318" y="1537548"/>
                </a:lnTo>
                <a:lnTo>
                  <a:pt x="482650" y="1537548"/>
                </a:lnTo>
                <a:lnTo>
                  <a:pt x="484981" y="1537548"/>
                </a:lnTo>
                <a:lnTo>
                  <a:pt x="487314" y="1537548"/>
                </a:lnTo>
                <a:lnTo>
                  <a:pt x="489645" y="1537548"/>
                </a:lnTo>
                <a:lnTo>
                  <a:pt x="491977" y="1537548"/>
                </a:lnTo>
                <a:lnTo>
                  <a:pt x="494308" y="1537548"/>
                </a:lnTo>
                <a:lnTo>
                  <a:pt x="496639" y="1537548"/>
                </a:lnTo>
                <a:lnTo>
                  <a:pt x="498972" y="1537548"/>
                </a:lnTo>
                <a:lnTo>
                  <a:pt x="501303" y="1537548"/>
                </a:lnTo>
                <a:lnTo>
                  <a:pt x="503635" y="1537548"/>
                </a:lnTo>
                <a:lnTo>
                  <a:pt x="505966" y="1537548"/>
                </a:lnTo>
                <a:lnTo>
                  <a:pt x="508299" y="1537548"/>
                </a:lnTo>
                <a:lnTo>
                  <a:pt x="510630" y="1537548"/>
                </a:lnTo>
                <a:lnTo>
                  <a:pt x="512961" y="1537548"/>
                </a:lnTo>
                <a:lnTo>
                  <a:pt x="515293" y="1537548"/>
                </a:lnTo>
                <a:lnTo>
                  <a:pt x="517624" y="1537548"/>
                </a:lnTo>
                <a:lnTo>
                  <a:pt x="519957" y="1537548"/>
                </a:lnTo>
                <a:lnTo>
                  <a:pt x="522288" y="1537548"/>
                </a:lnTo>
                <a:lnTo>
                  <a:pt x="524620" y="1537548"/>
                </a:lnTo>
                <a:lnTo>
                  <a:pt x="526951" y="1537548"/>
                </a:lnTo>
                <a:lnTo>
                  <a:pt x="529282" y="1537548"/>
                </a:lnTo>
                <a:lnTo>
                  <a:pt x="531615" y="1537548"/>
                </a:lnTo>
                <a:lnTo>
                  <a:pt x="533946" y="1537548"/>
                </a:lnTo>
                <a:lnTo>
                  <a:pt x="536278" y="1537548"/>
                </a:lnTo>
                <a:lnTo>
                  <a:pt x="538609" y="1537548"/>
                </a:lnTo>
                <a:lnTo>
                  <a:pt x="540942" y="1537548"/>
                </a:lnTo>
                <a:lnTo>
                  <a:pt x="543273" y="1537548"/>
                </a:lnTo>
                <a:lnTo>
                  <a:pt x="545605" y="1537548"/>
                </a:lnTo>
                <a:lnTo>
                  <a:pt x="547936" y="1537548"/>
                </a:lnTo>
                <a:lnTo>
                  <a:pt x="550267" y="1537548"/>
                </a:lnTo>
                <a:lnTo>
                  <a:pt x="552600" y="1537548"/>
                </a:lnTo>
                <a:lnTo>
                  <a:pt x="554931" y="1537548"/>
                </a:lnTo>
                <a:lnTo>
                  <a:pt x="557263" y="1537548"/>
                </a:lnTo>
                <a:lnTo>
                  <a:pt x="559594" y="1537548"/>
                </a:lnTo>
                <a:lnTo>
                  <a:pt x="561926" y="1537548"/>
                </a:lnTo>
                <a:lnTo>
                  <a:pt x="564258" y="1537548"/>
                </a:lnTo>
                <a:lnTo>
                  <a:pt x="566589" y="1537548"/>
                </a:lnTo>
                <a:lnTo>
                  <a:pt x="568921" y="1537548"/>
                </a:lnTo>
                <a:lnTo>
                  <a:pt x="571252" y="1537548"/>
                </a:lnTo>
                <a:lnTo>
                  <a:pt x="573584" y="1537548"/>
                </a:lnTo>
                <a:lnTo>
                  <a:pt x="575916" y="1537548"/>
                </a:lnTo>
                <a:lnTo>
                  <a:pt x="578248" y="1537548"/>
                </a:lnTo>
                <a:lnTo>
                  <a:pt x="580579" y="1537548"/>
                </a:lnTo>
                <a:lnTo>
                  <a:pt x="582911" y="1537548"/>
                </a:lnTo>
                <a:lnTo>
                  <a:pt x="585242" y="1537548"/>
                </a:lnTo>
                <a:lnTo>
                  <a:pt x="587574" y="1537548"/>
                </a:lnTo>
                <a:lnTo>
                  <a:pt x="589906" y="1537548"/>
                </a:lnTo>
                <a:lnTo>
                  <a:pt x="592237" y="1537548"/>
                </a:lnTo>
                <a:lnTo>
                  <a:pt x="594569" y="1537548"/>
                </a:lnTo>
                <a:lnTo>
                  <a:pt x="596900" y="1537548"/>
                </a:lnTo>
                <a:lnTo>
                  <a:pt x="599233" y="1537548"/>
                </a:lnTo>
                <a:lnTo>
                  <a:pt x="601564" y="1537548"/>
                </a:lnTo>
                <a:lnTo>
                  <a:pt x="603895" y="1537548"/>
                </a:lnTo>
                <a:lnTo>
                  <a:pt x="606227" y="1537548"/>
                </a:lnTo>
                <a:lnTo>
                  <a:pt x="608558" y="1537548"/>
                </a:lnTo>
                <a:lnTo>
                  <a:pt x="610891" y="1537548"/>
                </a:lnTo>
                <a:lnTo>
                  <a:pt x="613222" y="1537548"/>
                </a:lnTo>
                <a:lnTo>
                  <a:pt x="615554" y="1537548"/>
                </a:lnTo>
                <a:lnTo>
                  <a:pt x="617885" y="1537548"/>
                </a:lnTo>
                <a:lnTo>
                  <a:pt x="620216" y="1537548"/>
                </a:lnTo>
                <a:lnTo>
                  <a:pt x="622549" y="1537548"/>
                </a:lnTo>
                <a:lnTo>
                  <a:pt x="624880" y="1537548"/>
                </a:lnTo>
                <a:lnTo>
                  <a:pt x="627212" y="1537548"/>
                </a:lnTo>
                <a:lnTo>
                  <a:pt x="629543" y="1537548"/>
                </a:lnTo>
                <a:lnTo>
                  <a:pt x="631876" y="1537548"/>
                </a:lnTo>
                <a:lnTo>
                  <a:pt x="634207" y="1537548"/>
                </a:lnTo>
                <a:lnTo>
                  <a:pt x="636539" y="1537548"/>
                </a:lnTo>
                <a:lnTo>
                  <a:pt x="638870" y="1537548"/>
                </a:lnTo>
                <a:lnTo>
                  <a:pt x="641201" y="1537548"/>
                </a:lnTo>
                <a:lnTo>
                  <a:pt x="643534" y="1537548"/>
                </a:lnTo>
                <a:lnTo>
                  <a:pt x="645865" y="1537548"/>
                </a:lnTo>
                <a:lnTo>
                  <a:pt x="648197" y="1537548"/>
                </a:lnTo>
                <a:lnTo>
                  <a:pt x="650528" y="1537548"/>
                </a:lnTo>
                <a:lnTo>
                  <a:pt x="652861" y="1537548"/>
                </a:lnTo>
                <a:lnTo>
                  <a:pt x="655192" y="1537548"/>
                </a:lnTo>
                <a:lnTo>
                  <a:pt x="657523" y="1537548"/>
                </a:lnTo>
                <a:lnTo>
                  <a:pt x="659855" y="1537548"/>
                </a:lnTo>
                <a:lnTo>
                  <a:pt x="662186" y="1537548"/>
                </a:lnTo>
                <a:lnTo>
                  <a:pt x="664519" y="1537548"/>
                </a:lnTo>
                <a:lnTo>
                  <a:pt x="666850" y="1537548"/>
                </a:lnTo>
                <a:lnTo>
                  <a:pt x="669182" y="1537548"/>
                </a:lnTo>
                <a:lnTo>
                  <a:pt x="671513" y="1537548"/>
                </a:lnTo>
                <a:lnTo>
                  <a:pt x="673845" y="1537548"/>
                </a:lnTo>
                <a:lnTo>
                  <a:pt x="676177" y="1537548"/>
                </a:lnTo>
                <a:lnTo>
                  <a:pt x="678508" y="1537548"/>
                </a:lnTo>
                <a:lnTo>
                  <a:pt x="680840" y="1537548"/>
                </a:lnTo>
                <a:lnTo>
                  <a:pt x="683171" y="1537548"/>
                </a:lnTo>
                <a:lnTo>
                  <a:pt x="685504" y="1537548"/>
                </a:lnTo>
                <a:lnTo>
                  <a:pt x="687835" y="1537548"/>
                </a:lnTo>
                <a:lnTo>
                  <a:pt x="690167" y="1537548"/>
                </a:lnTo>
                <a:lnTo>
                  <a:pt x="692498" y="1537548"/>
                </a:lnTo>
                <a:lnTo>
                  <a:pt x="694829" y="1537548"/>
                </a:lnTo>
                <a:lnTo>
                  <a:pt x="697162" y="1537548"/>
                </a:lnTo>
                <a:lnTo>
                  <a:pt x="699493" y="1537548"/>
                </a:lnTo>
                <a:lnTo>
                  <a:pt x="701825" y="1537548"/>
                </a:lnTo>
                <a:lnTo>
                  <a:pt x="704156" y="1537548"/>
                </a:lnTo>
                <a:lnTo>
                  <a:pt x="706488" y="1537548"/>
                </a:lnTo>
                <a:lnTo>
                  <a:pt x="708820" y="1537548"/>
                </a:lnTo>
                <a:lnTo>
                  <a:pt x="711151" y="1537548"/>
                </a:lnTo>
                <a:lnTo>
                  <a:pt x="713483" y="1537548"/>
                </a:lnTo>
                <a:lnTo>
                  <a:pt x="715814" y="1537548"/>
                </a:lnTo>
                <a:lnTo>
                  <a:pt x="718146" y="1537548"/>
                </a:lnTo>
                <a:lnTo>
                  <a:pt x="720478" y="1537548"/>
                </a:lnTo>
                <a:lnTo>
                  <a:pt x="722810" y="1537548"/>
                </a:lnTo>
                <a:lnTo>
                  <a:pt x="725141" y="1537548"/>
                </a:lnTo>
                <a:lnTo>
                  <a:pt x="727473" y="1537548"/>
                </a:lnTo>
                <a:lnTo>
                  <a:pt x="729804" y="1537548"/>
                </a:lnTo>
                <a:lnTo>
                  <a:pt x="732136" y="1537548"/>
                </a:lnTo>
                <a:lnTo>
                  <a:pt x="734468" y="1537548"/>
                </a:lnTo>
                <a:lnTo>
                  <a:pt x="736803" y="1537548"/>
                </a:lnTo>
                <a:lnTo>
                  <a:pt x="739128" y="1537548"/>
                </a:lnTo>
                <a:lnTo>
                  <a:pt x="741465" y="1537548"/>
                </a:lnTo>
                <a:lnTo>
                  <a:pt x="743790" y="1537548"/>
                </a:lnTo>
                <a:lnTo>
                  <a:pt x="746127" y="1537548"/>
                </a:lnTo>
                <a:lnTo>
                  <a:pt x="748452" y="1537548"/>
                </a:lnTo>
                <a:lnTo>
                  <a:pt x="750789" y="1537548"/>
                </a:lnTo>
                <a:lnTo>
                  <a:pt x="753127" y="1537548"/>
                </a:lnTo>
                <a:lnTo>
                  <a:pt x="755452" y="1537548"/>
                </a:lnTo>
                <a:lnTo>
                  <a:pt x="757789" y="1537548"/>
                </a:lnTo>
                <a:lnTo>
                  <a:pt x="760114" y="1537548"/>
                </a:lnTo>
                <a:lnTo>
                  <a:pt x="762451" y="1537548"/>
                </a:lnTo>
                <a:lnTo>
                  <a:pt x="764776" y="1537548"/>
                </a:lnTo>
                <a:lnTo>
                  <a:pt x="767113" y="1537548"/>
                </a:lnTo>
                <a:lnTo>
                  <a:pt x="769438" y="1537548"/>
                </a:lnTo>
                <a:lnTo>
                  <a:pt x="771776" y="1537548"/>
                </a:lnTo>
                <a:lnTo>
                  <a:pt x="774100" y="1537548"/>
                </a:lnTo>
                <a:lnTo>
                  <a:pt x="776438" y="1537548"/>
                </a:lnTo>
                <a:lnTo>
                  <a:pt x="778775" y="1537548"/>
                </a:lnTo>
                <a:lnTo>
                  <a:pt x="781100" y="1537548"/>
                </a:lnTo>
                <a:lnTo>
                  <a:pt x="783437" y="1537548"/>
                </a:lnTo>
                <a:lnTo>
                  <a:pt x="785762" y="1537548"/>
                </a:lnTo>
                <a:lnTo>
                  <a:pt x="788099" y="1537548"/>
                </a:lnTo>
                <a:lnTo>
                  <a:pt x="790424" y="1537548"/>
                </a:lnTo>
                <a:lnTo>
                  <a:pt x="792762" y="1537548"/>
                </a:lnTo>
                <a:lnTo>
                  <a:pt x="795087" y="1537548"/>
                </a:lnTo>
                <a:lnTo>
                  <a:pt x="797424" y="1537548"/>
                </a:lnTo>
                <a:lnTo>
                  <a:pt x="799749" y="1537548"/>
                </a:lnTo>
                <a:lnTo>
                  <a:pt x="802086" y="1537548"/>
                </a:lnTo>
                <a:lnTo>
                  <a:pt x="804411" y="1537548"/>
                </a:lnTo>
                <a:lnTo>
                  <a:pt x="806748" y="1537548"/>
                </a:lnTo>
                <a:lnTo>
                  <a:pt x="809086" y="1537548"/>
                </a:lnTo>
                <a:lnTo>
                  <a:pt x="811410" y="1537548"/>
                </a:lnTo>
                <a:lnTo>
                  <a:pt x="813748" y="1537548"/>
                </a:lnTo>
                <a:lnTo>
                  <a:pt x="816073" y="1537548"/>
                </a:lnTo>
                <a:lnTo>
                  <a:pt x="818410" y="1537548"/>
                </a:lnTo>
                <a:lnTo>
                  <a:pt x="820735" y="1537548"/>
                </a:lnTo>
                <a:lnTo>
                  <a:pt x="823072" y="1537548"/>
                </a:lnTo>
                <a:lnTo>
                  <a:pt x="825397" y="1537548"/>
                </a:lnTo>
                <a:lnTo>
                  <a:pt x="827734" y="1537548"/>
                </a:lnTo>
                <a:lnTo>
                  <a:pt x="830059" y="1537548"/>
                </a:lnTo>
                <a:lnTo>
                  <a:pt x="832397" y="1537548"/>
                </a:lnTo>
                <a:lnTo>
                  <a:pt x="834734" y="1537548"/>
                </a:lnTo>
                <a:lnTo>
                  <a:pt x="837059" y="1537548"/>
                </a:lnTo>
                <a:lnTo>
                  <a:pt x="839396" y="1537548"/>
                </a:lnTo>
                <a:lnTo>
                  <a:pt x="841721" y="1537548"/>
                </a:lnTo>
                <a:lnTo>
                  <a:pt x="844058" y="1537548"/>
                </a:lnTo>
                <a:lnTo>
                  <a:pt x="846383" y="1537548"/>
                </a:lnTo>
                <a:lnTo>
                  <a:pt x="848720" y="1537548"/>
                </a:lnTo>
                <a:lnTo>
                  <a:pt x="851045" y="1537548"/>
                </a:lnTo>
                <a:lnTo>
                  <a:pt x="853383" y="1537548"/>
                </a:lnTo>
                <a:lnTo>
                  <a:pt x="855708" y="1537548"/>
                </a:lnTo>
                <a:lnTo>
                  <a:pt x="858045" y="1537548"/>
                </a:lnTo>
                <a:lnTo>
                  <a:pt x="860382" y="1537548"/>
                </a:lnTo>
                <a:lnTo>
                  <a:pt x="862707" y="1537548"/>
                </a:lnTo>
                <a:lnTo>
                  <a:pt x="865044" y="1537548"/>
                </a:lnTo>
                <a:lnTo>
                  <a:pt x="867369" y="1537548"/>
                </a:lnTo>
                <a:lnTo>
                  <a:pt x="869707" y="1537548"/>
                </a:lnTo>
                <a:lnTo>
                  <a:pt x="872032" y="1537548"/>
                </a:lnTo>
                <a:lnTo>
                  <a:pt x="874369" y="1537548"/>
                </a:lnTo>
                <a:lnTo>
                  <a:pt x="876694" y="1537548"/>
                </a:lnTo>
                <a:lnTo>
                  <a:pt x="879031" y="1537548"/>
                </a:lnTo>
                <a:lnTo>
                  <a:pt x="881356" y="1537548"/>
                </a:lnTo>
                <a:lnTo>
                  <a:pt x="883693" y="1537548"/>
                </a:lnTo>
                <a:lnTo>
                  <a:pt x="886031" y="1537548"/>
                </a:lnTo>
                <a:lnTo>
                  <a:pt x="888355" y="1537548"/>
                </a:lnTo>
                <a:lnTo>
                  <a:pt x="890693" y="1537548"/>
                </a:lnTo>
                <a:lnTo>
                  <a:pt x="893018" y="1537548"/>
                </a:lnTo>
                <a:lnTo>
                  <a:pt x="895355" y="1537548"/>
                </a:lnTo>
                <a:lnTo>
                  <a:pt x="897680" y="1537548"/>
                </a:lnTo>
                <a:lnTo>
                  <a:pt x="900017" y="1537548"/>
                </a:lnTo>
                <a:lnTo>
                  <a:pt x="902342" y="1537548"/>
                </a:lnTo>
                <a:lnTo>
                  <a:pt x="904679" y="1537548"/>
                </a:lnTo>
                <a:lnTo>
                  <a:pt x="907004" y="1537548"/>
                </a:lnTo>
                <a:lnTo>
                  <a:pt x="909342" y="1537548"/>
                </a:lnTo>
                <a:lnTo>
                  <a:pt x="911667" y="1537548"/>
                </a:lnTo>
                <a:lnTo>
                  <a:pt x="914004" y="1537548"/>
                </a:lnTo>
                <a:lnTo>
                  <a:pt x="916341" y="1537548"/>
                </a:lnTo>
                <a:lnTo>
                  <a:pt x="918666" y="1537548"/>
                </a:lnTo>
                <a:lnTo>
                  <a:pt x="921003" y="1537548"/>
                </a:lnTo>
                <a:lnTo>
                  <a:pt x="923328" y="1537548"/>
                </a:lnTo>
                <a:lnTo>
                  <a:pt x="925666" y="1537548"/>
                </a:lnTo>
                <a:lnTo>
                  <a:pt x="927991" y="1537548"/>
                </a:lnTo>
                <a:lnTo>
                  <a:pt x="930328" y="1537548"/>
                </a:lnTo>
                <a:lnTo>
                  <a:pt x="932653" y="1537548"/>
                </a:lnTo>
                <a:lnTo>
                  <a:pt x="934990" y="1537548"/>
                </a:lnTo>
                <a:lnTo>
                  <a:pt x="937315" y="1537548"/>
                </a:lnTo>
                <a:lnTo>
                  <a:pt x="939652" y="1537548"/>
                </a:lnTo>
                <a:lnTo>
                  <a:pt x="941990" y="1537548"/>
                </a:lnTo>
                <a:lnTo>
                  <a:pt x="944315" y="1537548"/>
                </a:lnTo>
                <a:lnTo>
                  <a:pt x="946652" y="1537548"/>
                </a:lnTo>
                <a:lnTo>
                  <a:pt x="948977" y="1537548"/>
                </a:lnTo>
                <a:lnTo>
                  <a:pt x="951314" y="1537548"/>
                </a:lnTo>
                <a:lnTo>
                  <a:pt x="953639" y="1537548"/>
                </a:lnTo>
                <a:lnTo>
                  <a:pt x="955976" y="1537548"/>
                </a:lnTo>
                <a:lnTo>
                  <a:pt x="958301" y="1537548"/>
                </a:lnTo>
                <a:lnTo>
                  <a:pt x="960638" y="1537548"/>
                </a:lnTo>
                <a:lnTo>
                  <a:pt x="962963" y="1537548"/>
                </a:lnTo>
                <a:lnTo>
                  <a:pt x="965301" y="1537548"/>
                </a:lnTo>
                <a:lnTo>
                  <a:pt x="967638" y="1537548"/>
                </a:lnTo>
                <a:lnTo>
                  <a:pt x="969963" y="1537548"/>
                </a:lnTo>
                <a:lnTo>
                  <a:pt x="972300" y="1537548"/>
                </a:lnTo>
                <a:lnTo>
                  <a:pt x="974625" y="1537548"/>
                </a:lnTo>
                <a:lnTo>
                  <a:pt x="976962" y="1537548"/>
                </a:lnTo>
                <a:lnTo>
                  <a:pt x="979287" y="1537548"/>
                </a:lnTo>
                <a:lnTo>
                  <a:pt x="981625" y="1537548"/>
                </a:lnTo>
                <a:lnTo>
                  <a:pt x="983949" y="1537548"/>
                </a:lnTo>
                <a:lnTo>
                  <a:pt x="986287" y="1537548"/>
                </a:lnTo>
                <a:lnTo>
                  <a:pt x="988612" y="1537548"/>
                </a:lnTo>
                <a:lnTo>
                  <a:pt x="990949" y="1537548"/>
                </a:lnTo>
                <a:lnTo>
                  <a:pt x="993286" y="1537548"/>
                </a:lnTo>
                <a:lnTo>
                  <a:pt x="995611" y="1537548"/>
                </a:lnTo>
                <a:lnTo>
                  <a:pt x="997948" y="1537548"/>
                </a:lnTo>
                <a:lnTo>
                  <a:pt x="1000273" y="1537548"/>
                </a:lnTo>
                <a:lnTo>
                  <a:pt x="1002611" y="1537548"/>
                </a:lnTo>
                <a:lnTo>
                  <a:pt x="1004936" y="1537548"/>
                </a:lnTo>
                <a:lnTo>
                  <a:pt x="1007273" y="1537548"/>
                </a:lnTo>
                <a:lnTo>
                  <a:pt x="1009598" y="1537548"/>
                </a:lnTo>
                <a:lnTo>
                  <a:pt x="1011935" y="1537548"/>
                </a:lnTo>
                <a:lnTo>
                  <a:pt x="1014260" y="1537548"/>
                </a:lnTo>
                <a:lnTo>
                  <a:pt x="1016597" y="1537548"/>
                </a:lnTo>
                <a:lnTo>
                  <a:pt x="1018922" y="1537548"/>
                </a:lnTo>
                <a:lnTo>
                  <a:pt x="1021259" y="1537548"/>
                </a:lnTo>
                <a:lnTo>
                  <a:pt x="1023597" y="1537548"/>
                </a:lnTo>
                <a:lnTo>
                  <a:pt x="1025922" y="1537548"/>
                </a:lnTo>
                <a:lnTo>
                  <a:pt x="1028259" y="1537548"/>
                </a:lnTo>
                <a:lnTo>
                  <a:pt x="1030584" y="1537548"/>
                </a:lnTo>
                <a:lnTo>
                  <a:pt x="1032921" y="1537548"/>
                </a:lnTo>
                <a:lnTo>
                  <a:pt x="1035246" y="1537548"/>
                </a:lnTo>
                <a:lnTo>
                  <a:pt x="1037583" y="1537548"/>
                </a:lnTo>
                <a:lnTo>
                  <a:pt x="1039908" y="1537548"/>
                </a:lnTo>
                <a:lnTo>
                  <a:pt x="1042246" y="1537548"/>
                </a:lnTo>
                <a:lnTo>
                  <a:pt x="1044571" y="1537548"/>
                </a:lnTo>
                <a:lnTo>
                  <a:pt x="1046908" y="1537548"/>
                </a:lnTo>
                <a:lnTo>
                  <a:pt x="1049245" y="1537548"/>
                </a:lnTo>
                <a:lnTo>
                  <a:pt x="1051570" y="1537548"/>
                </a:lnTo>
                <a:lnTo>
                  <a:pt x="1053907" y="1537548"/>
                </a:lnTo>
                <a:lnTo>
                  <a:pt x="1056232" y="1537548"/>
                </a:lnTo>
                <a:lnTo>
                  <a:pt x="1058569" y="1537548"/>
                </a:lnTo>
                <a:lnTo>
                  <a:pt x="1060894" y="1537548"/>
                </a:lnTo>
                <a:lnTo>
                  <a:pt x="1063232" y="1537548"/>
                </a:lnTo>
                <a:lnTo>
                  <a:pt x="1065557" y="1537548"/>
                </a:lnTo>
                <a:lnTo>
                  <a:pt x="1067894" y="1537548"/>
                </a:lnTo>
                <a:lnTo>
                  <a:pt x="1070219" y="1537548"/>
                </a:lnTo>
                <a:lnTo>
                  <a:pt x="1072556" y="1537548"/>
                </a:lnTo>
                <a:lnTo>
                  <a:pt x="1074893" y="1537548"/>
                </a:lnTo>
                <a:lnTo>
                  <a:pt x="1077218" y="1537548"/>
                </a:lnTo>
                <a:lnTo>
                  <a:pt x="1079556" y="1537548"/>
                </a:lnTo>
                <a:lnTo>
                  <a:pt x="1081881" y="1537548"/>
                </a:lnTo>
                <a:lnTo>
                  <a:pt x="1084218" y="1537548"/>
                </a:lnTo>
                <a:lnTo>
                  <a:pt x="1086543" y="1537548"/>
                </a:lnTo>
                <a:lnTo>
                  <a:pt x="1088880" y="1537548"/>
                </a:lnTo>
                <a:lnTo>
                  <a:pt x="1091205" y="1537548"/>
                </a:lnTo>
                <a:lnTo>
                  <a:pt x="1093542" y="1537548"/>
                </a:lnTo>
                <a:lnTo>
                  <a:pt x="1095867" y="1537548"/>
                </a:lnTo>
                <a:lnTo>
                  <a:pt x="1098205" y="1537548"/>
                </a:lnTo>
                <a:lnTo>
                  <a:pt x="1100542" y="1537548"/>
                </a:lnTo>
                <a:lnTo>
                  <a:pt x="1102867" y="1537548"/>
                </a:lnTo>
                <a:lnTo>
                  <a:pt x="1105204" y="1537548"/>
                </a:lnTo>
                <a:lnTo>
                  <a:pt x="1107529" y="1537548"/>
                </a:lnTo>
                <a:lnTo>
                  <a:pt x="1109866" y="1537548"/>
                </a:lnTo>
                <a:lnTo>
                  <a:pt x="1112191" y="1537548"/>
                </a:lnTo>
                <a:lnTo>
                  <a:pt x="1114529" y="1537548"/>
                </a:lnTo>
                <a:lnTo>
                  <a:pt x="1116853" y="1537548"/>
                </a:lnTo>
                <a:lnTo>
                  <a:pt x="1119191" y="1537548"/>
                </a:lnTo>
                <a:lnTo>
                  <a:pt x="1121516" y="1537548"/>
                </a:lnTo>
                <a:lnTo>
                  <a:pt x="1123853" y="1537548"/>
                </a:lnTo>
                <a:lnTo>
                  <a:pt x="1126178" y="1537548"/>
                </a:lnTo>
                <a:lnTo>
                  <a:pt x="1128515" y="1537548"/>
                </a:lnTo>
                <a:lnTo>
                  <a:pt x="1130852" y="1537548"/>
                </a:lnTo>
                <a:lnTo>
                  <a:pt x="1133177" y="1537548"/>
                </a:lnTo>
                <a:lnTo>
                  <a:pt x="1135515" y="1537548"/>
                </a:lnTo>
                <a:lnTo>
                  <a:pt x="1137840" y="1537548"/>
                </a:lnTo>
                <a:lnTo>
                  <a:pt x="1140177" y="1537548"/>
                </a:lnTo>
                <a:lnTo>
                  <a:pt x="1142502" y="1537548"/>
                </a:lnTo>
                <a:lnTo>
                  <a:pt x="1144839" y="1537548"/>
                </a:lnTo>
                <a:lnTo>
                  <a:pt x="1147164" y="1537548"/>
                </a:lnTo>
                <a:lnTo>
                  <a:pt x="1149501" y="1537548"/>
                </a:lnTo>
                <a:lnTo>
                  <a:pt x="1151826" y="1537548"/>
                </a:lnTo>
                <a:lnTo>
                  <a:pt x="1154164" y="1537548"/>
                </a:lnTo>
                <a:lnTo>
                  <a:pt x="1156501" y="1537548"/>
                </a:lnTo>
                <a:lnTo>
                  <a:pt x="1158826" y="1537548"/>
                </a:lnTo>
                <a:lnTo>
                  <a:pt x="1161163" y="1537548"/>
                </a:lnTo>
                <a:lnTo>
                  <a:pt x="1163488" y="1537548"/>
                </a:lnTo>
                <a:lnTo>
                  <a:pt x="1165825" y="0"/>
                </a:lnTo>
                <a:lnTo>
                  <a:pt x="1168150" y="55"/>
                </a:lnTo>
                <a:lnTo>
                  <a:pt x="1170487" y="166"/>
                </a:lnTo>
                <a:lnTo>
                  <a:pt x="1172812" y="333"/>
                </a:lnTo>
                <a:lnTo>
                  <a:pt x="1175150" y="555"/>
                </a:lnTo>
                <a:lnTo>
                  <a:pt x="1177475" y="832"/>
                </a:lnTo>
                <a:lnTo>
                  <a:pt x="1179812" y="1164"/>
                </a:lnTo>
                <a:lnTo>
                  <a:pt x="1182149" y="1552"/>
                </a:lnTo>
                <a:lnTo>
                  <a:pt x="1184474" y="1995"/>
                </a:lnTo>
                <a:lnTo>
                  <a:pt x="1186811" y="2494"/>
                </a:lnTo>
                <a:lnTo>
                  <a:pt x="1189136" y="3047"/>
                </a:lnTo>
                <a:lnTo>
                  <a:pt x="1191474" y="3656"/>
                </a:lnTo>
                <a:lnTo>
                  <a:pt x="1193798" y="4320"/>
                </a:lnTo>
                <a:lnTo>
                  <a:pt x="1196136" y="5039"/>
                </a:lnTo>
                <a:lnTo>
                  <a:pt x="1198461" y="5813"/>
                </a:lnTo>
                <a:lnTo>
                  <a:pt x="1200798" y="6641"/>
                </a:lnTo>
                <a:lnTo>
                  <a:pt x="1203123" y="7524"/>
                </a:lnTo>
                <a:lnTo>
                  <a:pt x="1205460" y="8462"/>
                </a:lnTo>
                <a:lnTo>
                  <a:pt x="1207797" y="9455"/>
                </a:lnTo>
                <a:lnTo>
                  <a:pt x="1210122" y="10502"/>
                </a:lnTo>
                <a:lnTo>
                  <a:pt x="1212460" y="11603"/>
                </a:lnTo>
                <a:lnTo>
                  <a:pt x="1214785" y="12759"/>
                </a:lnTo>
                <a:lnTo>
                  <a:pt x="1217122" y="13968"/>
                </a:lnTo>
                <a:lnTo>
                  <a:pt x="1219447" y="15231"/>
                </a:lnTo>
                <a:lnTo>
                  <a:pt x="1221784" y="16549"/>
                </a:lnTo>
                <a:lnTo>
                  <a:pt x="1224109" y="17920"/>
                </a:lnTo>
                <a:lnTo>
                  <a:pt x="1226446" y="19345"/>
                </a:lnTo>
                <a:lnTo>
                  <a:pt x="1228771" y="20822"/>
                </a:lnTo>
                <a:lnTo>
                  <a:pt x="1231108" y="22354"/>
                </a:lnTo>
                <a:lnTo>
                  <a:pt x="1233446" y="23938"/>
                </a:lnTo>
                <a:lnTo>
                  <a:pt x="1235771" y="25575"/>
                </a:lnTo>
                <a:lnTo>
                  <a:pt x="1238108" y="27264"/>
                </a:lnTo>
                <a:lnTo>
                  <a:pt x="1240433" y="29007"/>
                </a:lnTo>
                <a:lnTo>
                  <a:pt x="1242770" y="30802"/>
                </a:lnTo>
                <a:lnTo>
                  <a:pt x="1245095" y="32649"/>
                </a:lnTo>
                <a:lnTo>
                  <a:pt x="1247432" y="34548"/>
                </a:lnTo>
                <a:lnTo>
                  <a:pt x="1249757" y="36498"/>
                </a:lnTo>
                <a:lnTo>
                  <a:pt x="1252095" y="38500"/>
                </a:lnTo>
                <a:lnTo>
                  <a:pt x="1254420" y="40554"/>
                </a:lnTo>
                <a:lnTo>
                  <a:pt x="1256757" y="42658"/>
                </a:lnTo>
                <a:lnTo>
                  <a:pt x="1259082" y="44814"/>
                </a:lnTo>
                <a:lnTo>
                  <a:pt x="1261419" y="47019"/>
                </a:lnTo>
                <a:lnTo>
                  <a:pt x="1263756" y="49276"/>
                </a:lnTo>
                <a:lnTo>
                  <a:pt x="1266081" y="51583"/>
                </a:lnTo>
                <a:lnTo>
                  <a:pt x="1268419" y="53939"/>
                </a:lnTo>
                <a:lnTo>
                  <a:pt x="1270744" y="56346"/>
                </a:lnTo>
                <a:lnTo>
                  <a:pt x="1273081" y="58801"/>
                </a:lnTo>
                <a:lnTo>
                  <a:pt x="1275406" y="61306"/>
                </a:lnTo>
                <a:lnTo>
                  <a:pt x="1277743" y="63860"/>
                </a:lnTo>
                <a:lnTo>
                  <a:pt x="1280068" y="66463"/>
                </a:lnTo>
                <a:lnTo>
                  <a:pt x="1282405" y="69114"/>
                </a:lnTo>
                <a:lnTo>
                  <a:pt x="1284730" y="71813"/>
                </a:lnTo>
                <a:lnTo>
                  <a:pt x="1287067" y="74559"/>
                </a:lnTo>
                <a:lnTo>
                  <a:pt x="1289405" y="77353"/>
                </a:lnTo>
                <a:lnTo>
                  <a:pt x="1291730" y="80195"/>
                </a:lnTo>
                <a:lnTo>
                  <a:pt x="1294067" y="83083"/>
                </a:lnTo>
                <a:lnTo>
                  <a:pt x="1296392" y="86018"/>
                </a:lnTo>
                <a:lnTo>
                  <a:pt x="1298729" y="89000"/>
                </a:lnTo>
                <a:lnTo>
                  <a:pt x="1301054" y="92027"/>
                </a:lnTo>
                <a:lnTo>
                  <a:pt x="1303391" y="95100"/>
                </a:lnTo>
                <a:lnTo>
                  <a:pt x="1305716" y="98220"/>
                </a:lnTo>
                <a:lnTo>
                  <a:pt x="1308054" y="101383"/>
                </a:lnTo>
                <a:lnTo>
                  <a:pt x="1310379" y="104591"/>
                </a:lnTo>
                <a:lnTo>
                  <a:pt x="1312716" y="107844"/>
                </a:lnTo>
                <a:lnTo>
                  <a:pt x="1315053" y="111141"/>
                </a:lnTo>
                <a:lnTo>
                  <a:pt x="1317378" y="114481"/>
                </a:lnTo>
                <a:lnTo>
                  <a:pt x="1319715" y="117865"/>
                </a:lnTo>
                <a:lnTo>
                  <a:pt x="1322040" y="121292"/>
                </a:lnTo>
                <a:lnTo>
                  <a:pt x="1324378" y="124763"/>
                </a:lnTo>
                <a:lnTo>
                  <a:pt x="1326702" y="128275"/>
                </a:lnTo>
                <a:lnTo>
                  <a:pt x="1329040" y="131828"/>
                </a:lnTo>
                <a:lnTo>
                  <a:pt x="1331365" y="135424"/>
                </a:lnTo>
                <a:lnTo>
                  <a:pt x="1333702" y="139060"/>
                </a:lnTo>
                <a:lnTo>
                  <a:pt x="1336027" y="142739"/>
                </a:lnTo>
                <a:lnTo>
                  <a:pt x="1338364" y="146456"/>
                </a:lnTo>
                <a:lnTo>
                  <a:pt x="1340701" y="150215"/>
                </a:lnTo>
                <a:lnTo>
                  <a:pt x="1343026" y="154013"/>
                </a:lnTo>
                <a:lnTo>
                  <a:pt x="1345364" y="157851"/>
                </a:lnTo>
                <a:lnTo>
                  <a:pt x="1347689" y="161727"/>
                </a:lnTo>
                <a:lnTo>
                  <a:pt x="1350026" y="165642"/>
                </a:lnTo>
                <a:lnTo>
                  <a:pt x="1352351" y="169596"/>
                </a:lnTo>
                <a:lnTo>
                  <a:pt x="1354688" y="173587"/>
                </a:lnTo>
                <a:lnTo>
                  <a:pt x="1357013" y="177615"/>
                </a:lnTo>
                <a:lnTo>
                  <a:pt x="1359350" y="181681"/>
                </a:lnTo>
                <a:lnTo>
                  <a:pt x="1361675" y="185784"/>
                </a:lnTo>
                <a:lnTo>
                  <a:pt x="1364012" y="189922"/>
                </a:lnTo>
                <a:lnTo>
                  <a:pt x="1366337" y="194096"/>
                </a:lnTo>
                <a:lnTo>
                  <a:pt x="1368675" y="198305"/>
                </a:lnTo>
                <a:lnTo>
                  <a:pt x="1371012" y="202549"/>
                </a:lnTo>
                <a:lnTo>
                  <a:pt x="1373337" y="206829"/>
                </a:lnTo>
                <a:lnTo>
                  <a:pt x="1375674" y="211142"/>
                </a:lnTo>
                <a:lnTo>
                  <a:pt x="1377999" y="215489"/>
                </a:lnTo>
                <a:lnTo>
                  <a:pt x="1380336" y="219868"/>
                </a:lnTo>
                <a:lnTo>
                  <a:pt x="1382661" y="224282"/>
                </a:lnTo>
                <a:lnTo>
                  <a:pt x="1384999" y="228728"/>
                </a:lnTo>
                <a:lnTo>
                  <a:pt x="1387324" y="233205"/>
                </a:lnTo>
                <a:lnTo>
                  <a:pt x="1389661" y="237714"/>
                </a:lnTo>
                <a:lnTo>
                  <a:pt x="1391986" y="242254"/>
                </a:lnTo>
                <a:lnTo>
                  <a:pt x="1394323" y="246825"/>
                </a:lnTo>
                <a:lnTo>
                  <a:pt x="1396660" y="251426"/>
                </a:lnTo>
                <a:lnTo>
                  <a:pt x="1398985" y="256056"/>
                </a:lnTo>
                <a:lnTo>
                  <a:pt x="1401322" y="260717"/>
                </a:lnTo>
                <a:lnTo>
                  <a:pt x="1403647" y="265407"/>
                </a:lnTo>
                <a:lnTo>
                  <a:pt x="1405985" y="270124"/>
                </a:lnTo>
                <a:lnTo>
                  <a:pt x="1408310" y="274870"/>
                </a:lnTo>
                <a:lnTo>
                  <a:pt x="1410647" y="279644"/>
                </a:lnTo>
                <a:lnTo>
                  <a:pt x="1412972" y="284444"/>
                </a:lnTo>
                <a:lnTo>
                  <a:pt x="1415309" y="289271"/>
                </a:lnTo>
                <a:lnTo>
                  <a:pt x="1417634" y="294125"/>
                </a:lnTo>
                <a:lnTo>
                  <a:pt x="1419971" y="299004"/>
                </a:lnTo>
                <a:lnTo>
                  <a:pt x="1422309" y="303909"/>
                </a:lnTo>
                <a:lnTo>
                  <a:pt x="1424634" y="308839"/>
                </a:lnTo>
                <a:lnTo>
                  <a:pt x="1426971" y="313793"/>
                </a:lnTo>
                <a:lnTo>
                  <a:pt x="1429296" y="318771"/>
                </a:lnTo>
                <a:lnTo>
                  <a:pt x="1431633" y="323773"/>
                </a:lnTo>
                <a:lnTo>
                  <a:pt x="1433958" y="328797"/>
                </a:lnTo>
                <a:lnTo>
                  <a:pt x="1436295" y="333844"/>
                </a:lnTo>
                <a:lnTo>
                  <a:pt x="1438620" y="338915"/>
                </a:lnTo>
                <a:lnTo>
                  <a:pt x="1440958" y="344005"/>
                </a:lnTo>
                <a:lnTo>
                  <a:pt x="1443283" y="349117"/>
                </a:lnTo>
                <a:lnTo>
                  <a:pt x="1445620" y="354251"/>
                </a:lnTo>
                <a:lnTo>
                  <a:pt x="1447957" y="359404"/>
                </a:lnTo>
                <a:lnTo>
                  <a:pt x="1450282" y="364578"/>
                </a:lnTo>
                <a:lnTo>
                  <a:pt x="1452619" y="369770"/>
                </a:lnTo>
                <a:lnTo>
                  <a:pt x="1454944" y="374982"/>
                </a:lnTo>
                <a:lnTo>
                  <a:pt x="1457282" y="380213"/>
                </a:lnTo>
                <a:lnTo>
                  <a:pt x="1459606" y="385461"/>
                </a:lnTo>
                <a:lnTo>
                  <a:pt x="1461944" y="390727"/>
                </a:lnTo>
                <a:lnTo>
                  <a:pt x="1464269" y="396010"/>
                </a:lnTo>
                <a:lnTo>
                  <a:pt x="1466606" y="401310"/>
                </a:lnTo>
                <a:lnTo>
                  <a:pt x="1468931" y="406625"/>
                </a:lnTo>
                <a:lnTo>
                  <a:pt x="1471268" y="411956"/>
                </a:lnTo>
                <a:lnTo>
                  <a:pt x="1473593" y="417304"/>
                </a:lnTo>
                <a:lnTo>
                  <a:pt x="1475930" y="422665"/>
                </a:lnTo>
                <a:lnTo>
                  <a:pt x="1478268" y="428041"/>
                </a:lnTo>
                <a:lnTo>
                  <a:pt x="1480593" y="433431"/>
                </a:lnTo>
                <a:lnTo>
                  <a:pt x="1482930" y="438834"/>
                </a:lnTo>
                <a:lnTo>
                  <a:pt x="1485255" y="444250"/>
                </a:lnTo>
                <a:lnTo>
                  <a:pt x="1487592" y="449680"/>
                </a:lnTo>
                <a:lnTo>
                  <a:pt x="1489917" y="455121"/>
                </a:lnTo>
                <a:lnTo>
                  <a:pt x="1492254" y="460573"/>
                </a:lnTo>
                <a:lnTo>
                  <a:pt x="1494579" y="466037"/>
                </a:lnTo>
                <a:lnTo>
                  <a:pt x="1496916" y="471511"/>
                </a:lnTo>
                <a:lnTo>
                  <a:pt x="1499241" y="476996"/>
                </a:lnTo>
                <a:lnTo>
                  <a:pt x="1501579" y="482491"/>
                </a:lnTo>
                <a:lnTo>
                  <a:pt x="1503916" y="487995"/>
                </a:lnTo>
                <a:lnTo>
                  <a:pt x="1506241" y="493507"/>
                </a:lnTo>
                <a:lnTo>
                  <a:pt x="1508578" y="499029"/>
                </a:lnTo>
                <a:lnTo>
                  <a:pt x="1510903" y="504559"/>
                </a:lnTo>
                <a:lnTo>
                  <a:pt x="1513240" y="510096"/>
                </a:lnTo>
                <a:lnTo>
                  <a:pt x="1515565" y="515640"/>
                </a:lnTo>
                <a:lnTo>
                  <a:pt x="1517903" y="521191"/>
                </a:lnTo>
                <a:lnTo>
                  <a:pt x="1520228" y="526749"/>
                </a:lnTo>
                <a:lnTo>
                  <a:pt x="1522565" y="532312"/>
                </a:lnTo>
                <a:lnTo>
                  <a:pt x="1524890" y="537881"/>
                </a:lnTo>
                <a:lnTo>
                  <a:pt x="1527227" y="543454"/>
                </a:lnTo>
                <a:lnTo>
                  <a:pt x="1529564" y="549033"/>
                </a:lnTo>
                <a:lnTo>
                  <a:pt x="1531889" y="554616"/>
                </a:lnTo>
                <a:lnTo>
                  <a:pt x="1534226" y="560202"/>
                </a:lnTo>
                <a:lnTo>
                  <a:pt x="1536551" y="565791"/>
                </a:lnTo>
                <a:lnTo>
                  <a:pt x="1538889" y="571383"/>
                </a:lnTo>
                <a:lnTo>
                  <a:pt x="1541214" y="576978"/>
                </a:lnTo>
                <a:lnTo>
                  <a:pt x="1543551" y="582575"/>
                </a:lnTo>
                <a:lnTo>
                  <a:pt x="1545876" y="588174"/>
                </a:lnTo>
                <a:lnTo>
                  <a:pt x="1548213" y="593773"/>
                </a:lnTo>
                <a:lnTo>
                  <a:pt x="1550538" y="599374"/>
                </a:lnTo>
                <a:lnTo>
                  <a:pt x="1552875" y="604975"/>
                </a:lnTo>
                <a:lnTo>
                  <a:pt x="1555213" y="610576"/>
                </a:lnTo>
                <a:lnTo>
                  <a:pt x="1557538" y="616176"/>
                </a:lnTo>
                <a:lnTo>
                  <a:pt x="1559875" y="621776"/>
                </a:lnTo>
                <a:lnTo>
                  <a:pt x="1562200" y="627376"/>
                </a:lnTo>
                <a:lnTo>
                  <a:pt x="1564537" y="632973"/>
                </a:lnTo>
                <a:lnTo>
                  <a:pt x="1566862" y="638567"/>
                </a:lnTo>
                <a:lnTo>
                  <a:pt x="1569199" y="644160"/>
                </a:lnTo>
                <a:lnTo>
                  <a:pt x="1571524" y="649749"/>
                </a:lnTo>
                <a:lnTo>
                  <a:pt x="1573861" y="655337"/>
                </a:lnTo>
                <a:lnTo>
                  <a:pt x="1576186" y="660919"/>
                </a:lnTo>
                <a:lnTo>
                  <a:pt x="1578524" y="666499"/>
                </a:lnTo>
                <a:lnTo>
                  <a:pt x="1580849" y="672074"/>
                </a:lnTo>
                <a:lnTo>
                  <a:pt x="1583186" y="677644"/>
                </a:lnTo>
                <a:lnTo>
                  <a:pt x="1585523" y="683209"/>
                </a:lnTo>
                <a:lnTo>
                  <a:pt x="1587848" y="688769"/>
                </a:lnTo>
                <a:lnTo>
                  <a:pt x="1590185" y="694323"/>
                </a:lnTo>
                <a:lnTo>
                  <a:pt x="1592510" y="699871"/>
                </a:lnTo>
                <a:lnTo>
                  <a:pt x="1594848" y="705413"/>
                </a:lnTo>
                <a:lnTo>
                  <a:pt x="1597173" y="710947"/>
                </a:lnTo>
                <a:lnTo>
                  <a:pt x="1599510" y="716474"/>
                </a:lnTo>
                <a:lnTo>
                  <a:pt x="1601835" y="721995"/>
                </a:lnTo>
                <a:lnTo>
                  <a:pt x="1604172" y="727506"/>
                </a:lnTo>
                <a:lnTo>
                  <a:pt x="1606497" y="733011"/>
                </a:lnTo>
                <a:lnTo>
                  <a:pt x="1608834" y="738506"/>
                </a:lnTo>
                <a:lnTo>
                  <a:pt x="1611172" y="743993"/>
                </a:lnTo>
                <a:lnTo>
                  <a:pt x="1613497" y="749469"/>
                </a:lnTo>
                <a:lnTo>
                  <a:pt x="1615834" y="754937"/>
                </a:lnTo>
                <a:lnTo>
                  <a:pt x="1618159" y="760394"/>
                </a:lnTo>
                <a:lnTo>
                  <a:pt x="1620496" y="765842"/>
                </a:lnTo>
                <a:lnTo>
                  <a:pt x="1622821" y="771278"/>
                </a:lnTo>
                <a:lnTo>
                  <a:pt x="1625158" y="776704"/>
                </a:lnTo>
                <a:lnTo>
                  <a:pt x="1627483" y="782119"/>
                </a:lnTo>
                <a:lnTo>
                  <a:pt x="1629820" y="787523"/>
                </a:lnTo>
                <a:lnTo>
                  <a:pt x="1632145" y="792914"/>
                </a:lnTo>
                <a:lnTo>
                  <a:pt x="1634483" y="798293"/>
                </a:lnTo>
                <a:lnTo>
                  <a:pt x="1636820" y="803660"/>
                </a:lnTo>
                <a:lnTo>
                  <a:pt x="1639145" y="809015"/>
                </a:lnTo>
                <a:lnTo>
                  <a:pt x="1641482" y="814356"/>
                </a:lnTo>
                <a:lnTo>
                  <a:pt x="1643807" y="819685"/>
                </a:lnTo>
                <a:lnTo>
                  <a:pt x="1646144" y="825000"/>
                </a:lnTo>
                <a:lnTo>
                  <a:pt x="1648469" y="830300"/>
                </a:lnTo>
                <a:lnTo>
                  <a:pt x="1650807" y="835587"/>
                </a:lnTo>
                <a:lnTo>
                  <a:pt x="1653132" y="840860"/>
                </a:lnTo>
                <a:lnTo>
                  <a:pt x="1655469" y="846117"/>
                </a:lnTo>
                <a:lnTo>
                  <a:pt x="1657794" y="851359"/>
                </a:lnTo>
                <a:lnTo>
                  <a:pt x="1660131" y="856587"/>
                </a:lnTo>
                <a:lnTo>
                  <a:pt x="1662468" y="861799"/>
                </a:lnTo>
                <a:lnTo>
                  <a:pt x="1664793" y="866995"/>
                </a:lnTo>
                <a:lnTo>
                  <a:pt x="1667131" y="872175"/>
                </a:lnTo>
                <a:lnTo>
                  <a:pt x="1669455" y="877339"/>
                </a:lnTo>
                <a:lnTo>
                  <a:pt x="1671793" y="882488"/>
                </a:lnTo>
                <a:lnTo>
                  <a:pt x="1674118" y="887618"/>
                </a:lnTo>
                <a:lnTo>
                  <a:pt x="1676455" y="892733"/>
                </a:lnTo>
                <a:lnTo>
                  <a:pt x="1678780" y="897830"/>
                </a:lnTo>
                <a:lnTo>
                  <a:pt x="1681117" y="902909"/>
                </a:lnTo>
                <a:lnTo>
                  <a:pt x="1683442" y="907971"/>
                </a:lnTo>
                <a:lnTo>
                  <a:pt x="1685779" y="913016"/>
                </a:lnTo>
                <a:lnTo>
                  <a:pt x="1688104" y="918041"/>
                </a:lnTo>
                <a:lnTo>
                  <a:pt x="1690442" y="923049"/>
                </a:lnTo>
                <a:lnTo>
                  <a:pt x="1692779" y="928038"/>
                </a:lnTo>
                <a:lnTo>
                  <a:pt x="1695104" y="933009"/>
                </a:lnTo>
                <a:lnTo>
                  <a:pt x="1697441" y="937961"/>
                </a:lnTo>
                <a:lnTo>
                  <a:pt x="1699766" y="942893"/>
                </a:lnTo>
                <a:lnTo>
                  <a:pt x="1702103" y="947807"/>
                </a:lnTo>
                <a:lnTo>
                  <a:pt x="1704428" y="952700"/>
                </a:lnTo>
                <a:lnTo>
                  <a:pt x="1706765" y="957574"/>
                </a:lnTo>
                <a:lnTo>
                  <a:pt x="1709090" y="962428"/>
                </a:lnTo>
                <a:lnTo>
                  <a:pt x="1711428" y="967262"/>
                </a:lnTo>
                <a:lnTo>
                  <a:pt x="1713753" y="972076"/>
                </a:lnTo>
                <a:lnTo>
                  <a:pt x="1716090" y="976870"/>
                </a:lnTo>
                <a:lnTo>
                  <a:pt x="1718427" y="981643"/>
                </a:lnTo>
                <a:lnTo>
                  <a:pt x="1720752" y="986395"/>
                </a:lnTo>
                <a:lnTo>
                  <a:pt x="1723089" y="991126"/>
                </a:lnTo>
                <a:lnTo>
                  <a:pt x="1725414" y="995836"/>
                </a:lnTo>
                <a:lnTo>
                  <a:pt x="1727752" y="1000525"/>
                </a:lnTo>
                <a:lnTo>
                  <a:pt x="1730077" y="1005192"/>
                </a:lnTo>
                <a:lnTo>
                  <a:pt x="1732414" y="1009839"/>
                </a:lnTo>
                <a:lnTo>
                  <a:pt x="1734739" y="1014463"/>
                </a:lnTo>
                <a:lnTo>
                  <a:pt x="1737076" y="1019066"/>
                </a:lnTo>
                <a:lnTo>
                  <a:pt x="1739401" y="1023646"/>
                </a:lnTo>
                <a:lnTo>
                  <a:pt x="1741738" y="1028205"/>
                </a:lnTo>
                <a:lnTo>
                  <a:pt x="1744075" y="1032740"/>
                </a:lnTo>
                <a:lnTo>
                  <a:pt x="1746400" y="1037255"/>
                </a:lnTo>
                <a:lnTo>
                  <a:pt x="1748738" y="1041746"/>
                </a:lnTo>
                <a:lnTo>
                  <a:pt x="1751063" y="1046215"/>
                </a:lnTo>
                <a:lnTo>
                  <a:pt x="1753400" y="1050661"/>
                </a:lnTo>
                <a:lnTo>
                  <a:pt x="1755725" y="1055084"/>
                </a:lnTo>
                <a:lnTo>
                  <a:pt x="1758062" y="1059485"/>
                </a:lnTo>
                <a:lnTo>
                  <a:pt x="1760387" y="1063861"/>
                </a:lnTo>
                <a:lnTo>
                  <a:pt x="1762724" y="1068216"/>
                </a:lnTo>
                <a:lnTo>
                  <a:pt x="1765049" y="1072546"/>
                </a:lnTo>
                <a:lnTo>
                  <a:pt x="1767387" y="1076854"/>
                </a:lnTo>
                <a:lnTo>
                  <a:pt x="1769724" y="1081139"/>
                </a:lnTo>
                <a:lnTo>
                  <a:pt x="1772049" y="1085399"/>
                </a:lnTo>
                <a:lnTo>
                  <a:pt x="1774386" y="1089636"/>
                </a:lnTo>
                <a:lnTo>
                  <a:pt x="1776711" y="1093850"/>
                </a:lnTo>
                <a:lnTo>
                  <a:pt x="1779048" y="1098038"/>
                </a:lnTo>
                <a:lnTo>
                  <a:pt x="1781373" y="1102205"/>
                </a:lnTo>
                <a:lnTo>
                  <a:pt x="1783711" y="1106345"/>
                </a:lnTo>
                <a:lnTo>
                  <a:pt x="1786036" y="1110464"/>
                </a:lnTo>
                <a:lnTo>
                  <a:pt x="1788373" y="1114558"/>
                </a:lnTo>
                <a:lnTo>
                  <a:pt x="1790698" y="1118627"/>
                </a:lnTo>
                <a:lnTo>
                  <a:pt x="1793035" y="1122672"/>
                </a:lnTo>
                <a:lnTo>
                  <a:pt x="1795360" y="1126694"/>
                </a:lnTo>
                <a:lnTo>
                  <a:pt x="1797697" y="1130692"/>
                </a:lnTo>
                <a:lnTo>
                  <a:pt x="1800034" y="1134666"/>
                </a:lnTo>
                <a:lnTo>
                  <a:pt x="1802359" y="1138614"/>
                </a:lnTo>
                <a:lnTo>
                  <a:pt x="1804697" y="1142539"/>
                </a:lnTo>
                <a:lnTo>
                  <a:pt x="1807022" y="1146438"/>
                </a:lnTo>
                <a:lnTo>
                  <a:pt x="1809359" y="1150313"/>
                </a:lnTo>
                <a:lnTo>
                  <a:pt x="1811684" y="1154163"/>
                </a:lnTo>
                <a:lnTo>
                  <a:pt x="1814021" y="1157989"/>
                </a:lnTo>
                <a:lnTo>
                  <a:pt x="1816346" y="1161790"/>
                </a:lnTo>
                <a:lnTo>
                  <a:pt x="1818683" y="1165567"/>
                </a:lnTo>
                <a:lnTo>
                  <a:pt x="1821008" y="1169306"/>
                </a:lnTo>
                <a:lnTo>
                  <a:pt x="1823346" y="1173034"/>
                </a:lnTo>
                <a:lnTo>
                  <a:pt x="1825683" y="1176736"/>
                </a:lnTo>
                <a:lnTo>
                  <a:pt x="1828008" y="1180414"/>
                </a:lnTo>
                <a:lnTo>
                  <a:pt x="1830345" y="1184068"/>
                </a:lnTo>
                <a:lnTo>
                  <a:pt x="1832670" y="1187697"/>
                </a:lnTo>
                <a:lnTo>
                  <a:pt x="1835007" y="1191301"/>
                </a:lnTo>
                <a:lnTo>
                  <a:pt x="1837332" y="1194881"/>
                </a:lnTo>
                <a:lnTo>
                  <a:pt x="1839669" y="1198436"/>
                </a:lnTo>
                <a:lnTo>
                  <a:pt x="1841994" y="1201966"/>
                </a:lnTo>
                <a:lnTo>
                  <a:pt x="1844332" y="1205472"/>
                </a:lnTo>
                <a:lnTo>
                  <a:pt x="1846657" y="1208954"/>
                </a:lnTo>
                <a:lnTo>
                  <a:pt x="1848994" y="1212398"/>
                </a:lnTo>
                <a:lnTo>
                  <a:pt x="1851331" y="1215830"/>
                </a:lnTo>
                <a:lnTo>
                  <a:pt x="1853656" y="1219238"/>
                </a:lnTo>
                <a:lnTo>
                  <a:pt x="1855993" y="1222620"/>
                </a:lnTo>
                <a:lnTo>
                  <a:pt x="1858318" y="1225979"/>
                </a:lnTo>
                <a:lnTo>
                  <a:pt x="1860656" y="1229300"/>
                </a:lnTo>
                <a:lnTo>
                  <a:pt x="1862981" y="1232609"/>
                </a:lnTo>
                <a:lnTo>
                  <a:pt x="1865318" y="1235894"/>
                </a:lnTo>
                <a:lnTo>
                  <a:pt x="1867643" y="1239153"/>
                </a:lnTo>
                <a:lnTo>
                  <a:pt x="1869980" y="1242389"/>
                </a:lnTo>
                <a:lnTo>
                  <a:pt x="1872305" y="1245599"/>
                </a:lnTo>
                <a:lnTo>
                  <a:pt x="1874642" y="1248773"/>
                </a:lnTo>
                <a:lnTo>
                  <a:pt x="1876979" y="1251935"/>
                </a:lnTo>
                <a:lnTo>
                  <a:pt x="1879304" y="1255072"/>
                </a:lnTo>
                <a:lnTo>
                  <a:pt x="1881642" y="1258184"/>
                </a:lnTo>
                <a:lnTo>
                  <a:pt x="1883967" y="1261271"/>
                </a:lnTo>
                <a:lnTo>
                  <a:pt x="1886304" y="1264334"/>
                </a:lnTo>
                <a:lnTo>
                  <a:pt x="1888629" y="1267373"/>
                </a:lnTo>
                <a:lnTo>
                  <a:pt x="1890966" y="1270387"/>
                </a:lnTo>
                <a:lnTo>
                  <a:pt x="1893291" y="1273376"/>
                </a:lnTo>
                <a:lnTo>
                  <a:pt x="1895628" y="1276340"/>
                </a:lnTo>
                <a:lnTo>
                  <a:pt x="1897953" y="1279281"/>
                </a:lnTo>
                <a:lnTo>
                  <a:pt x="1900291" y="1282196"/>
                </a:lnTo>
                <a:lnTo>
                  <a:pt x="1902628" y="1285099"/>
                </a:lnTo>
                <a:lnTo>
                  <a:pt x="1904953" y="1287965"/>
                </a:lnTo>
                <a:lnTo>
                  <a:pt x="1907290" y="1290807"/>
                </a:lnTo>
                <a:lnTo>
                  <a:pt x="1909615" y="1293636"/>
                </a:lnTo>
                <a:lnTo>
                  <a:pt x="1911952" y="1296429"/>
                </a:lnTo>
                <a:lnTo>
                  <a:pt x="1914277" y="1299209"/>
                </a:lnTo>
                <a:lnTo>
                  <a:pt x="1916614" y="1301964"/>
                </a:lnTo>
                <a:lnTo>
                  <a:pt x="1918939" y="1304695"/>
                </a:lnTo>
                <a:lnTo>
                  <a:pt x="1921277" y="1307401"/>
                </a:lnTo>
                <a:lnTo>
                  <a:pt x="1923602" y="1310083"/>
                </a:lnTo>
                <a:lnTo>
                  <a:pt x="1925939" y="1312740"/>
                </a:lnTo>
                <a:lnTo>
                  <a:pt x="1928264" y="1315373"/>
                </a:lnTo>
                <a:lnTo>
                  <a:pt x="1930601" y="1317993"/>
                </a:lnTo>
                <a:lnTo>
                  <a:pt x="1932938" y="1320576"/>
                </a:lnTo>
                <a:lnTo>
                  <a:pt x="1935263" y="1323147"/>
                </a:lnTo>
                <a:lnTo>
                  <a:pt x="1937601" y="1325694"/>
                </a:lnTo>
                <a:lnTo>
                  <a:pt x="1939926" y="1328215"/>
                </a:lnTo>
                <a:lnTo>
                  <a:pt x="1942263" y="1330713"/>
                </a:lnTo>
                <a:lnTo>
                  <a:pt x="1944588" y="1333185"/>
                </a:lnTo>
                <a:lnTo>
                  <a:pt x="1946925" y="1335645"/>
                </a:lnTo>
                <a:lnTo>
                  <a:pt x="1949250" y="1338081"/>
                </a:lnTo>
                <a:lnTo>
                  <a:pt x="1951587" y="1340492"/>
                </a:lnTo>
                <a:lnTo>
                  <a:pt x="1953912" y="1342879"/>
                </a:lnTo>
                <a:lnTo>
                  <a:pt x="1956250" y="1345240"/>
                </a:lnTo>
                <a:lnTo>
                  <a:pt x="1958587" y="1347590"/>
                </a:lnTo>
                <a:lnTo>
                  <a:pt x="1960912" y="1349903"/>
                </a:lnTo>
                <a:lnTo>
                  <a:pt x="1963249" y="1352203"/>
                </a:lnTo>
                <a:lnTo>
                  <a:pt x="1965574" y="1354491"/>
                </a:lnTo>
                <a:lnTo>
                  <a:pt x="1967911" y="1356742"/>
                </a:lnTo>
                <a:lnTo>
                  <a:pt x="1970236" y="1358981"/>
                </a:lnTo>
                <a:lnTo>
                  <a:pt x="1972573" y="1361195"/>
                </a:lnTo>
                <a:lnTo>
                  <a:pt x="1974898" y="1363385"/>
                </a:lnTo>
                <a:lnTo>
                  <a:pt x="1977236" y="1365562"/>
                </a:lnTo>
                <a:lnTo>
                  <a:pt x="1979561" y="1367715"/>
                </a:lnTo>
                <a:lnTo>
                  <a:pt x="1981898" y="1369843"/>
                </a:lnTo>
                <a:lnTo>
                  <a:pt x="1984235" y="1371959"/>
                </a:lnTo>
                <a:lnTo>
                  <a:pt x="1986560" y="1374050"/>
                </a:lnTo>
                <a:lnTo>
                  <a:pt x="1988897" y="1376117"/>
                </a:lnTo>
                <a:lnTo>
                  <a:pt x="1991222" y="1378159"/>
                </a:lnTo>
                <a:lnTo>
                  <a:pt x="1993560" y="1380189"/>
                </a:lnTo>
                <a:lnTo>
                  <a:pt x="1995885" y="1382194"/>
                </a:lnTo>
                <a:lnTo>
                  <a:pt x="1998222" y="1384187"/>
                </a:lnTo>
                <a:lnTo>
                  <a:pt x="2000547" y="1386155"/>
                </a:lnTo>
                <a:lnTo>
                  <a:pt x="2002884" y="1388098"/>
                </a:lnTo>
                <a:lnTo>
                  <a:pt x="2005209" y="1390030"/>
                </a:lnTo>
                <a:lnTo>
                  <a:pt x="2007546" y="1391936"/>
                </a:lnTo>
                <a:lnTo>
                  <a:pt x="2009883" y="1393831"/>
                </a:lnTo>
                <a:lnTo>
                  <a:pt x="2012208" y="1395701"/>
                </a:lnTo>
                <a:lnTo>
                  <a:pt x="2014546" y="1397546"/>
                </a:lnTo>
                <a:lnTo>
                  <a:pt x="2016871" y="1399379"/>
                </a:lnTo>
                <a:lnTo>
                  <a:pt x="2019208" y="1401187"/>
                </a:lnTo>
                <a:lnTo>
                  <a:pt x="2021533" y="1402983"/>
                </a:lnTo>
                <a:lnTo>
                  <a:pt x="2023870" y="1404754"/>
                </a:lnTo>
                <a:lnTo>
                  <a:pt x="2026195" y="1406514"/>
                </a:lnTo>
                <a:lnTo>
                  <a:pt x="2028532" y="1408248"/>
                </a:lnTo>
                <a:lnTo>
                  <a:pt x="2030857" y="1409970"/>
                </a:lnTo>
                <a:lnTo>
                  <a:pt x="2033195" y="1411668"/>
                </a:lnTo>
                <a:lnTo>
                  <a:pt x="2035520" y="1413353"/>
                </a:lnTo>
                <a:lnTo>
                  <a:pt x="2037857" y="1415014"/>
                </a:lnTo>
                <a:lnTo>
                  <a:pt x="2040194" y="1416662"/>
                </a:lnTo>
                <a:lnTo>
                  <a:pt x="2042519" y="1418298"/>
                </a:lnTo>
                <a:lnTo>
                  <a:pt x="2044856" y="1419898"/>
                </a:lnTo>
                <a:lnTo>
                  <a:pt x="2047181" y="1421497"/>
                </a:lnTo>
                <a:lnTo>
                  <a:pt x="2049518" y="1423071"/>
                </a:lnTo>
                <a:lnTo>
                  <a:pt x="2051843" y="1424634"/>
                </a:lnTo>
                <a:lnTo>
                  <a:pt x="2054181" y="1426171"/>
                </a:lnTo>
                <a:lnTo>
                  <a:pt x="2056506" y="1427697"/>
                </a:lnTo>
                <a:lnTo>
                  <a:pt x="2058843" y="1429210"/>
                </a:lnTo>
                <a:lnTo>
                  <a:pt x="2061168" y="1430698"/>
                </a:lnTo>
                <a:lnTo>
                  <a:pt x="2063505" y="1432162"/>
                </a:lnTo>
                <a:lnTo>
                  <a:pt x="2065842" y="1433626"/>
                </a:lnTo>
                <a:lnTo>
                  <a:pt x="2068167" y="1435065"/>
                </a:lnTo>
                <a:lnTo>
                  <a:pt x="2070505" y="1436492"/>
                </a:lnTo>
                <a:lnTo>
                  <a:pt x="2072829" y="1437894"/>
                </a:lnTo>
                <a:lnTo>
                  <a:pt x="2075167" y="1439285"/>
                </a:lnTo>
                <a:lnTo>
                  <a:pt x="2077492" y="1440662"/>
                </a:lnTo>
                <a:lnTo>
                  <a:pt x="2079829" y="1442028"/>
                </a:lnTo>
                <a:lnTo>
                  <a:pt x="2082154" y="1443368"/>
                </a:lnTo>
                <a:lnTo>
                  <a:pt x="2084491" y="1444697"/>
                </a:lnTo>
                <a:lnTo>
                  <a:pt x="2086816" y="1446013"/>
                </a:lnTo>
                <a:lnTo>
                  <a:pt x="2089153" y="1447317"/>
                </a:lnTo>
                <a:lnTo>
                  <a:pt x="2091491" y="1448597"/>
                </a:lnTo>
                <a:lnTo>
                  <a:pt x="2093816" y="1449864"/>
                </a:lnTo>
                <a:lnTo>
                  <a:pt x="2096153" y="1451118"/>
                </a:lnTo>
                <a:lnTo>
                  <a:pt x="2098478" y="1452361"/>
                </a:lnTo>
                <a:lnTo>
                  <a:pt x="2100815" y="1453579"/>
                </a:lnTo>
                <a:lnTo>
                  <a:pt x="2103140" y="1454784"/>
                </a:lnTo>
                <a:lnTo>
                  <a:pt x="2105477" y="1455977"/>
                </a:lnTo>
                <a:lnTo>
                  <a:pt x="2107802" y="1457158"/>
                </a:lnTo>
                <a:lnTo>
                  <a:pt x="2110140" y="1458327"/>
                </a:lnTo>
                <a:lnTo>
                  <a:pt x="2112465" y="1459483"/>
                </a:lnTo>
                <a:lnTo>
                  <a:pt x="2114802" y="1460615"/>
                </a:lnTo>
                <a:lnTo>
                  <a:pt x="2117139" y="1461747"/>
                </a:lnTo>
                <a:lnTo>
                  <a:pt x="2119464" y="1462854"/>
                </a:lnTo>
                <a:lnTo>
                  <a:pt x="2121801" y="1463949"/>
                </a:lnTo>
                <a:lnTo>
                  <a:pt x="2124126" y="1465031"/>
                </a:lnTo>
                <a:lnTo>
                  <a:pt x="2126464" y="1466101"/>
                </a:lnTo>
                <a:lnTo>
                  <a:pt x="2128788" y="1467159"/>
                </a:lnTo>
                <a:lnTo>
                  <a:pt x="2131126" y="1468205"/>
                </a:lnTo>
                <a:lnTo>
                  <a:pt x="2133451" y="1469226"/>
                </a:lnTo>
                <a:lnTo>
                  <a:pt x="2135788" y="1470247"/>
                </a:lnTo>
                <a:lnTo>
                  <a:pt x="2138113" y="1471256"/>
                </a:lnTo>
                <a:lnTo>
                  <a:pt x="2140450" y="1472252"/>
                </a:lnTo>
                <a:lnTo>
                  <a:pt x="2142775" y="1473224"/>
                </a:lnTo>
                <a:lnTo>
                  <a:pt x="2145112" y="1474196"/>
                </a:lnTo>
                <a:lnTo>
                  <a:pt x="2147450" y="1475143"/>
                </a:lnTo>
                <a:lnTo>
                  <a:pt x="2149775" y="1476090"/>
                </a:lnTo>
                <a:lnTo>
                  <a:pt x="2152112" y="1477025"/>
                </a:lnTo>
                <a:lnTo>
                  <a:pt x="2154437" y="1477935"/>
                </a:lnTo>
                <a:lnTo>
                  <a:pt x="2156774" y="1478846"/>
                </a:lnTo>
                <a:lnTo>
                  <a:pt x="2159099" y="1479744"/>
                </a:lnTo>
                <a:lnTo>
                  <a:pt x="2161436" y="1480629"/>
                </a:lnTo>
                <a:lnTo>
                  <a:pt x="2163761" y="1481503"/>
                </a:lnTo>
                <a:lnTo>
                  <a:pt x="2166099" y="1482364"/>
                </a:lnTo>
                <a:lnTo>
                  <a:pt x="2168423" y="1483213"/>
                </a:lnTo>
                <a:lnTo>
                  <a:pt x="2170761" y="1484049"/>
                </a:lnTo>
                <a:lnTo>
                  <a:pt x="2173098" y="1484873"/>
                </a:lnTo>
                <a:lnTo>
                  <a:pt x="2175423" y="1485685"/>
                </a:lnTo>
                <a:lnTo>
                  <a:pt x="2177760" y="1486497"/>
                </a:lnTo>
                <a:lnTo>
                  <a:pt x="2180085" y="1487297"/>
                </a:lnTo>
                <a:lnTo>
                  <a:pt x="2182423" y="1488072"/>
                </a:lnTo>
                <a:lnTo>
                  <a:pt x="2184747" y="1488847"/>
                </a:lnTo>
                <a:lnTo>
                  <a:pt x="2187085" y="1489609"/>
                </a:lnTo>
                <a:lnTo>
                  <a:pt x="2189410" y="1490360"/>
                </a:lnTo>
                <a:lnTo>
                  <a:pt x="2191747" y="1491110"/>
                </a:lnTo>
                <a:lnTo>
                  <a:pt x="2194072" y="1491836"/>
                </a:lnTo>
                <a:lnTo>
                  <a:pt x="2196409" y="1492562"/>
                </a:lnTo>
                <a:lnTo>
                  <a:pt x="2198746" y="1493275"/>
                </a:lnTo>
                <a:lnTo>
                  <a:pt x="2201071" y="1493976"/>
                </a:lnTo>
                <a:lnTo>
                  <a:pt x="2203409" y="1494677"/>
                </a:lnTo>
                <a:lnTo>
                  <a:pt x="2205734" y="1495354"/>
                </a:lnTo>
                <a:lnTo>
                  <a:pt x="2208071" y="1496031"/>
                </a:lnTo>
                <a:lnTo>
                  <a:pt x="2210396" y="1496695"/>
                </a:lnTo>
                <a:lnTo>
                  <a:pt x="2212733" y="1497359"/>
                </a:lnTo>
                <a:lnTo>
                  <a:pt x="2215058" y="1497999"/>
                </a:lnTo>
                <a:lnTo>
                  <a:pt x="2217395" y="1498639"/>
                </a:lnTo>
                <a:lnTo>
                  <a:pt x="2219720" y="1499266"/>
                </a:lnTo>
                <a:lnTo>
                  <a:pt x="2222058" y="1499893"/>
                </a:lnTo>
                <a:lnTo>
                  <a:pt x="2224395" y="1500508"/>
                </a:lnTo>
                <a:lnTo>
                  <a:pt x="2226720" y="1501111"/>
                </a:lnTo>
                <a:lnTo>
                  <a:pt x="2229057" y="1501702"/>
                </a:lnTo>
                <a:lnTo>
                  <a:pt x="2231382" y="1502292"/>
                </a:lnTo>
                <a:lnTo>
                  <a:pt x="2233719" y="1502870"/>
                </a:lnTo>
                <a:lnTo>
                  <a:pt x="2236044" y="1503436"/>
                </a:lnTo>
                <a:lnTo>
                  <a:pt x="2238381" y="1503990"/>
                </a:lnTo>
                <a:lnTo>
                  <a:pt x="2240706" y="1504543"/>
                </a:lnTo>
                <a:lnTo>
                  <a:pt x="2243044" y="1505097"/>
                </a:lnTo>
                <a:lnTo>
                  <a:pt x="2245369" y="1505638"/>
                </a:lnTo>
                <a:lnTo>
                  <a:pt x="2247706" y="1506167"/>
                </a:lnTo>
                <a:lnTo>
                  <a:pt x="2250031" y="1506684"/>
                </a:lnTo>
                <a:lnTo>
                  <a:pt x="2252368" y="1507200"/>
                </a:lnTo>
                <a:lnTo>
                  <a:pt x="2254705" y="1507705"/>
                </a:lnTo>
                <a:lnTo>
                  <a:pt x="2257030" y="1508209"/>
                </a:lnTo>
                <a:lnTo>
                  <a:pt x="2259368" y="1508701"/>
                </a:lnTo>
                <a:lnTo>
                  <a:pt x="2261692" y="1509181"/>
                </a:lnTo>
                <a:lnTo>
                  <a:pt x="2264030" y="1509661"/>
                </a:lnTo>
                <a:lnTo>
                  <a:pt x="2266355" y="1510128"/>
                </a:lnTo>
                <a:lnTo>
                  <a:pt x="2268692" y="1510596"/>
                </a:lnTo>
                <a:lnTo>
                  <a:pt x="2271017" y="1511051"/>
                </a:lnTo>
                <a:lnTo>
                  <a:pt x="2273354" y="1511506"/>
                </a:lnTo>
                <a:lnTo>
                  <a:pt x="2275679" y="1511949"/>
                </a:lnTo>
                <a:lnTo>
                  <a:pt x="2278016" y="1512379"/>
                </a:lnTo>
                <a:lnTo>
                  <a:pt x="2280354" y="1512810"/>
                </a:lnTo>
                <a:lnTo>
                  <a:pt x="2282679" y="1513240"/>
                </a:lnTo>
                <a:lnTo>
                  <a:pt x="2285016" y="1513659"/>
                </a:lnTo>
                <a:lnTo>
                  <a:pt x="2287341" y="1514064"/>
                </a:lnTo>
                <a:lnTo>
                  <a:pt x="2289678" y="1514470"/>
                </a:lnTo>
                <a:lnTo>
                  <a:pt x="2292003" y="1514864"/>
                </a:lnTo>
                <a:lnTo>
                  <a:pt x="2294340" y="1515258"/>
                </a:lnTo>
                <a:lnTo>
                  <a:pt x="2296665" y="1515651"/>
                </a:lnTo>
                <a:lnTo>
                  <a:pt x="2299003" y="1516033"/>
                </a:lnTo>
                <a:lnTo>
                  <a:pt x="2301327" y="1516402"/>
                </a:lnTo>
                <a:lnTo>
                  <a:pt x="2303665" y="1516771"/>
                </a:lnTo>
                <a:lnTo>
                  <a:pt x="2306002" y="1517140"/>
                </a:lnTo>
                <a:lnTo>
                  <a:pt x="2308327" y="1517497"/>
                </a:lnTo>
                <a:lnTo>
                  <a:pt x="2310664" y="1517841"/>
                </a:lnTo>
                <a:lnTo>
                  <a:pt x="2312989" y="1518198"/>
                </a:lnTo>
                <a:lnTo>
                  <a:pt x="2315327" y="1518530"/>
                </a:lnTo>
                <a:lnTo>
                  <a:pt x="2317651" y="1518874"/>
                </a:lnTo>
                <a:lnTo>
                  <a:pt x="2319989" y="1519194"/>
                </a:lnTo>
                <a:lnTo>
                  <a:pt x="2322314" y="1519526"/>
                </a:lnTo>
                <a:lnTo>
                  <a:pt x="2324651" y="1519846"/>
                </a:lnTo>
                <a:lnTo>
                  <a:pt x="2326976" y="1520166"/>
                </a:lnTo>
                <a:lnTo>
                  <a:pt x="2329313" y="1520474"/>
                </a:lnTo>
              </a:path>
            </a:pathLst>
          </a:custGeom>
          <a:noFill/>
          <a:ln w="1471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2E584BB-CFFC-9D18-2AF3-718EB3EBA3AD}"/>
              </a:ext>
            </a:extLst>
          </p:cNvPr>
          <p:cNvSpPr/>
          <p:nvPr/>
        </p:nvSpPr>
        <p:spPr>
          <a:xfrm>
            <a:off x="5057894" y="3609078"/>
            <a:ext cx="2329312" cy="1275313"/>
          </a:xfrm>
          <a:custGeom>
            <a:avLst/>
            <a:gdLst>
              <a:gd name="connsiteX0" fmla="*/ 0 w 2329312"/>
              <a:gd name="connsiteY0" fmla="*/ 1275314 h 1275313"/>
              <a:gd name="connsiteX1" fmla="*/ 2331 w 2329312"/>
              <a:gd name="connsiteY1" fmla="*/ 1275314 h 1275313"/>
              <a:gd name="connsiteX2" fmla="*/ 4663 w 2329312"/>
              <a:gd name="connsiteY2" fmla="*/ 1275314 h 1275313"/>
              <a:gd name="connsiteX3" fmla="*/ 6995 w 2329312"/>
              <a:gd name="connsiteY3" fmla="*/ 1275314 h 1275313"/>
              <a:gd name="connsiteX4" fmla="*/ 9326 w 2329312"/>
              <a:gd name="connsiteY4" fmla="*/ 1275314 h 1275313"/>
              <a:gd name="connsiteX5" fmla="*/ 11658 w 2329312"/>
              <a:gd name="connsiteY5" fmla="*/ 1275314 h 1275313"/>
              <a:gd name="connsiteX6" fmla="*/ 13989 w 2329312"/>
              <a:gd name="connsiteY6" fmla="*/ 1275314 h 1275313"/>
              <a:gd name="connsiteX7" fmla="*/ 16321 w 2329312"/>
              <a:gd name="connsiteY7" fmla="*/ 1275314 h 1275313"/>
              <a:gd name="connsiteX8" fmla="*/ 18653 w 2329312"/>
              <a:gd name="connsiteY8" fmla="*/ 1275314 h 1275313"/>
              <a:gd name="connsiteX9" fmla="*/ 20985 w 2329312"/>
              <a:gd name="connsiteY9" fmla="*/ 1275314 h 1275313"/>
              <a:gd name="connsiteX10" fmla="*/ 23316 w 2329312"/>
              <a:gd name="connsiteY10" fmla="*/ 1275314 h 1275313"/>
              <a:gd name="connsiteX11" fmla="*/ 25647 w 2329312"/>
              <a:gd name="connsiteY11" fmla="*/ 1275314 h 1275313"/>
              <a:gd name="connsiteX12" fmla="*/ 27979 w 2329312"/>
              <a:gd name="connsiteY12" fmla="*/ 1275314 h 1275313"/>
              <a:gd name="connsiteX13" fmla="*/ 30311 w 2329312"/>
              <a:gd name="connsiteY13" fmla="*/ 1275314 h 1275313"/>
              <a:gd name="connsiteX14" fmla="*/ 32643 w 2329312"/>
              <a:gd name="connsiteY14" fmla="*/ 1275314 h 1275313"/>
              <a:gd name="connsiteX15" fmla="*/ 34974 w 2329312"/>
              <a:gd name="connsiteY15" fmla="*/ 1275314 h 1275313"/>
              <a:gd name="connsiteX16" fmla="*/ 37306 w 2329312"/>
              <a:gd name="connsiteY16" fmla="*/ 1275314 h 1275313"/>
              <a:gd name="connsiteX17" fmla="*/ 39637 w 2329312"/>
              <a:gd name="connsiteY17" fmla="*/ 1275314 h 1275313"/>
              <a:gd name="connsiteX18" fmla="*/ 41969 w 2329312"/>
              <a:gd name="connsiteY18" fmla="*/ 1275314 h 1275313"/>
              <a:gd name="connsiteX19" fmla="*/ 44301 w 2329312"/>
              <a:gd name="connsiteY19" fmla="*/ 1275314 h 1275313"/>
              <a:gd name="connsiteX20" fmla="*/ 46632 w 2329312"/>
              <a:gd name="connsiteY20" fmla="*/ 1275314 h 1275313"/>
              <a:gd name="connsiteX21" fmla="*/ 48964 w 2329312"/>
              <a:gd name="connsiteY21" fmla="*/ 1275314 h 1275313"/>
              <a:gd name="connsiteX22" fmla="*/ 51295 w 2329312"/>
              <a:gd name="connsiteY22" fmla="*/ 1275314 h 1275313"/>
              <a:gd name="connsiteX23" fmla="*/ 53628 w 2329312"/>
              <a:gd name="connsiteY23" fmla="*/ 1275314 h 1275313"/>
              <a:gd name="connsiteX24" fmla="*/ 55959 w 2329312"/>
              <a:gd name="connsiteY24" fmla="*/ 1275314 h 1275313"/>
              <a:gd name="connsiteX25" fmla="*/ 58291 w 2329312"/>
              <a:gd name="connsiteY25" fmla="*/ 1275314 h 1275313"/>
              <a:gd name="connsiteX26" fmla="*/ 60622 w 2329312"/>
              <a:gd name="connsiteY26" fmla="*/ 1275314 h 1275313"/>
              <a:gd name="connsiteX27" fmla="*/ 62953 w 2329312"/>
              <a:gd name="connsiteY27" fmla="*/ 1275314 h 1275313"/>
              <a:gd name="connsiteX28" fmla="*/ 65286 w 2329312"/>
              <a:gd name="connsiteY28" fmla="*/ 1275314 h 1275313"/>
              <a:gd name="connsiteX29" fmla="*/ 67617 w 2329312"/>
              <a:gd name="connsiteY29" fmla="*/ 1275314 h 1275313"/>
              <a:gd name="connsiteX30" fmla="*/ 69949 w 2329312"/>
              <a:gd name="connsiteY30" fmla="*/ 1275314 h 1275313"/>
              <a:gd name="connsiteX31" fmla="*/ 72280 w 2329312"/>
              <a:gd name="connsiteY31" fmla="*/ 1275314 h 1275313"/>
              <a:gd name="connsiteX32" fmla="*/ 74613 w 2329312"/>
              <a:gd name="connsiteY32" fmla="*/ 1275314 h 1275313"/>
              <a:gd name="connsiteX33" fmla="*/ 76944 w 2329312"/>
              <a:gd name="connsiteY33" fmla="*/ 1275314 h 1275313"/>
              <a:gd name="connsiteX34" fmla="*/ 79275 w 2329312"/>
              <a:gd name="connsiteY34" fmla="*/ 1275314 h 1275313"/>
              <a:gd name="connsiteX35" fmla="*/ 81607 w 2329312"/>
              <a:gd name="connsiteY35" fmla="*/ 1275314 h 1275313"/>
              <a:gd name="connsiteX36" fmla="*/ 83938 w 2329312"/>
              <a:gd name="connsiteY36" fmla="*/ 1275314 h 1275313"/>
              <a:gd name="connsiteX37" fmla="*/ 86271 w 2329312"/>
              <a:gd name="connsiteY37" fmla="*/ 1275314 h 1275313"/>
              <a:gd name="connsiteX38" fmla="*/ 88602 w 2329312"/>
              <a:gd name="connsiteY38" fmla="*/ 1275314 h 1275313"/>
              <a:gd name="connsiteX39" fmla="*/ 90934 w 2329312"/>
              <a:gd name="connsiteY39" fmla="*/ 1275314 h 1275313"/>
              <a:gd name="connsiteX40" fmla="*/ 93265 w 2329312"/>
              <a:gd name="connsiteY40" fmla="*/ 1275314 h 1275313"/>
              <a:gd name="connsiteX41" fmla="*/ 95596 w 2329312"/>
              <a:gd name="connsiteY41" fmla="*/ 1275314 h 1275313"/>
              <a:gd name="connsiteX42" fmla="*/ 97929 w 2329312"/>
              <a:gd name="connsiteY42" fmla="*/ 1275314 h 1275313"/>
              <a:gd name="connsiteX43" fmla="*/ 100260 w 2329312"/>
              <a:gd name="connsiteY43" fmla="*/ 1275314 h 1275313"/>
              <a:gd name="connsiteX44" fmla="*/ 102592 w 2329312"/>
              <a:gd name="connsiteY44" fmla="*/ 1275314 h 1275313"/>
              <a:gd name="connsiteX45" fmla="*/ 104923 w 2329312"/>
              <a:gd name="connsiteY45" fmla="*/ 1275314 h 1275313"/>
              <a:gd name="connsiteX46" fmla="*/ 107256 w 2329312"/>
              <a:gd name="connsiteY46" fmla="*/ 1275314 h 1275313"/>
              <a:gd name="connsiteX47" fmla="*/ 109587 w 2329312"/>
              <a:gd name="connsiteY47" fmla="*/ 1275314 h 1275313"/>
              <a:gd name="connsiteX48" fmla="*/ 111919 w 2329312"/>
              <a:gd name="connsiteY48" fmla="*/ 1275314 h 1275313"/>
              <a:gd name="connsiteX49" fmla="*/ 114250 w 2329312"/>
              <a:gd name="connsiteY49" fmla="*/ 1275314 h 1275313"/>
              <a:gd name="connsiteX50" fmla="*/ 116581 w 2329312"/>
              <a:gd name="connsiteY50" fmla="*/ 1275314 h 1275313"/>
              <a:gd name="connsiteX51" fmla="*/ 118914 w 2329312"/>
              <a:gd name="connsiteY51" fmla="*/ 1275314 h 1275313"/>
              <a:gd name="connsiteX52" fmla="*/ 121245 w 2329312"/>
              <a:gd name="connsiteY52" fmla="*/ 1275314 h 1275313"/>
              <a:gd name="connsiteX53" fmla="*/ 123577 w 2329312"/>
              <a:gd name="connsiteY53" fmla="*/ 1275314 h 1275313"/>
              <a:gd name="connsiteX54" fmla="*/ 125908 w 2329312"/>
              <a:gd name="connsiteY54" fmla="*/ 1275314 h 1275313"/>
              <a:gd name="connsiteX55" fmla="*/ 128241 w 2329312"/>
              <a:gd name="connsiteY55" fmla="*/ 1275314 h 1275313"/>
              <a:gd name="connsiteX56" fmla="*/ 130572 w 2329312"/>
              <a:gd name="connsiteY56" fmla="*/ 1275314 h 1275313"/>
              <a:gd name="connsiteX57" fmla="*/ 132903 w 2329312"/>
              <a:gd name="connsiteY57" fmla="*/ 1275314 h 1275313"/>
              <a:gd name="connsiteX58" fmla="*/ 135235 w 2329312"/>
              <a:gd name="connsiteY58" fmla="*/ 1275314 h 1275313"/>
              <a:gd name="connsiteX59" fmla="*/ 137566 w 2329312"/>
              <a:gd name="connsiteY59" fmla="*/ 1275314 h 1275313"/>
              <a:gd name="connsiteX60" fmla="*/ 139899 w 2329312"/>
              <a:gd name="connsiteY60" fmla="*/ 1275314 h 1275313"/>
              <a:gd name="connsiteX61" fmla="*/ 142230 w 2329312"/>
              <a:gd name="connsiteY61" fmla="*/ 1275314 h 1275313"/>
              <a:gd name="connsiteX62" fmla="*/ 144562 w 2329312"/>
              <a:gd name="connsiteY62" fmla="*/ 1275314 h 1275313"/>
              <a:gd name="connsiteX63" fmla="*/ 146893 w 2329312"/>
              <a:gd name="connsiteY63" fmla="*/ 1275314 h 1275313"/>
              <a:gd name="connsiteX64" fmla="*/ 149225 w 2329312"/>
              <a:gd name="connsiteY64" fmla="*/ 1275314 h 1275313"/>
              <a:gd name="connsiteX65" fmla="*/ 151557 w 2329312"/>
              <a:gd name="connsiteY65" fmla="*/ 1275314 h 1275313"/>
              <a:gd name="connsiteX66" fmla="*/ 153888 w 2329312"/>
              <a:gd name="connsiteY66" fmla="*/ 1275314 h 1275313"/>
              <a:gd name="connsiteX67" fmla="*/ 156220 w 2329312"/>
              <a:gd name="connsiteY67" fmla="*/ 1275314 h 1275313"/>
              <a:gd name="connsiteX68" fmla="*/ 158551 w 2329312"/>
              <a:gd name="connsiteY68" fmla="*/ 1275314 h 1275313"/>
              <a:gd name="connsiteX69" fmla="*/ 160883 w 2329312"/>
              <a:gd name="connsiteY69" fmla="*/ 1275314 h 1275313"/>
              <a:gd name="connsiteX70" fmla="*/ 163215 w 2329312"/>
              <a:gd name="connsiteY70" fmla="*/ 1275314 h 1275313"/>
              <a:gd name="connsiteX71" fmla="*/ 165547 w 2329312"/>
              <a:gd name="connsiteY71" fmla="*/ 1275314 h 1275313"/>
              <a:gd name="connsiteX72" fmla="*/ 167878 w 2329312"/>
              <a:gd name="connsiteY72" fmla="*/ 1275314 h 1275313"/>
              <a:gd name="connsiteX73" fmla="*/ 170209 w 2329312"/>
              <a:gd name="connsiteY73" fmla="*/ 1275314 h 1275313"/>
              <a:gd name="connsiteX74" fmla="*/ 172541 w 2329312"/>
              <a:gd name="connsiteY74" fmla="*/ 1275314 h 1275313"/>
              <a:gd name="connsiteX75" fmla="*/ 174873 w 2329312"/>
              <a:gd name="connsiteY75" fmla="*/ 1275314 h 1275313"/>
              <a:gd name="connsiteX76" fmla="*/ 177205 w 2329312"/>
              <a:gd name="connsiteY76" fmla="*/ 1275314 h 1275313"/>
              <a:gd name="connsiteX77" fmla="*/ 179536 w 2329312"/>
              <a:gd name="connsiteY77" fmla="*/ 1275314 h 1275313"/>
              <a:gd name="connsiteX78" fmla="*/ 181868 w 2329312"/>
              <a:gd name="connsiteY78" fmla="*/ 1275314 h 1275313"/>
              <a:gd name="connsiteX79" fmla="*/ 184199 w 2329312"/>
              <a:gd name="connsiteY79" fmla="*/ 1275314 h 1275313"/>
              <a:gd name="connsiteX80" fmla="*/ 186531 w 2329312"/>
              <a:gd name="connsiteY80" fmla="*/ 1275314 h 1275313"/>
              <a:gd name="connsiteX81" fmla="*/ 188863 w 2329312"/>
              <a:gd name="connsiteY81" fmla="*/ 1275314 h 1275313"/>
              <a:gd name="connsiteX82" fmla="*/ 191194 w 2329312"/>
              <a:gd name="connsiteY82" fmla="*/ 1275314 h 1275313"/>
              <a:gd name="connsiteX83" fmla="*/ 193526 w 2329312"/>
              <a:gd name="connsiteY83" fmla="*/ 1275314 h 1275313"/>
              <a:gd name="connsiteX84" fmla="*/ 195857 w 2329312"/>
              <a:gd name="connsiteY84" fmla="*/ 1275314 h 1275313"/>
              <a:gd name="connsiteX85" fmla="*/ 198190 w 2329312"/>
              <a:gd name="connsiteY85" fmla="*/ 1275314 h 1275313"/>
              <a:gd name="connsiteX86" fmla="*/ 200521 w 2329312"/>
              <a:gd name="connsiteY86" fmla="*/ 1275314 h 1275313"/>
              <a:gd name="connsiteX87" fmla="*/ 202853 w 2329312"/>
              <a:gd name="connsiteY87" fmla="*/ 1275314 h 1275313"/>
              <a:gd name="connsiteX88" fmla="*/ 205184 w 2329312"/>
              <a:gd name="connsiteY88" fmla="*/ 1275314 h 1275313"/>
              <a:gd name="connsiteX89" fmla="*/ 207515 w 2329312"/>
              <a:gd name="connsiteY89" fmla="*/ 1275314 h 1275313"/>
              <a:gd name="connsiteX90" fmla="*/ 209848 w 2329312"/>
              <a:gd name="connsiteY90" fmla="*/ 1275314 h 1275313"/>
              <a:gd name="connsiteX91" fmla="*/ 212179 w 2329312"/>
              <a:gd name="connsiteY91" fmla="*/ 1275314 h 1275313"/>
              <a:gd name="connsiteX92" fmla="*/ 214511 w 2329312"/>
              <a:gd name="connsiteY92" fmla="*/ 1275314 h 1275313"/>
              <a:gd name="connsiteX93" fmla="*/ 216842 w 2329312"/>
              <a:gd name="connsiteY93" fmla="*/ 1275314 h 1275313"/>
              <a:gd name="connsiteX94" fmla="*/ 219175 w 2329312"/>
              <a:gd name="connsiteY94" fmla="*/ 1275314 h 1275313"/>
              <a:gd name="connsiteX95" fmla="*/ 221506 w 2329312"/>
              <a:gd name="connsiteY95" fmla="*/ 1275314 h 1275313"/>
              <a:gd name="connsiteX96" fmla="*/ 223837 w 2329312"/>
              <a:gd name="connsiteY96" fmla="*/ 1275314 h 1275313"/>
              <a:gd name="connsiteX97" fmla="*/ 226169 w 2329312"/>
              <a:gd name="connsiteY97" fmla="*/ 1275314 h 1275313"/>
              <a:gd name="connsiteX98" fmla="*/ 228500 w 2329312"/>
              <a:gd name="connsiteY98" fmla="*/ 1275314 h 1275313"/>
              <a:gd name="connsiteX99" fmla="*/ 230833 w 2329312"/>
              <a:gd name="connsiteY99" fmla="*/ 1275314 h 1275313"/>
              <a:gd name="connsiteX100" fmla="*/ 233164 w 2329312"/>
              <a:gd name="connsiteY100" fmla="*/ 1275314 h 1275313"/>
              <a:gd name="connsiteX101" fmla="*/ 235496 w 2329312"/>
              <a:gd name="connsiteY101" fmla="*/ 1275314 h 1275313"/>
              <a:gd name="connsiteX102" fmla="*/ 237827 w 2329312"/>
              <a:gd name="connsiteY102" fmla="*/ 1275314 h 1275313"/>
              <a:gd name="connsiteX103" fmla="*/ 240158 w 2329312"/>
              <a:gd name="connsiteY103" fmla="*/ 1275314 h 1275313"/>
              <a:gd name="connsiteX104" fmla="*/ 242491 w 2329312"/>
              <a:gd name="connsiteY104" fmla="*/ 1275314 h 1275313"/>
              <a:gd name="connsiteX105" fmla="*/ 244822 w 2329312"/>
              <a:gd name="connsiteY105" fmla="*/ 1275314 h 1275313"/>
              <a:gd name="connsiteX106" fmla="*/ 247154 w 2329312"/>
              <a:gd name="connsiteY106" fmla="*/ 1275314 h 1275313"/>
              <a:gd name="connsiteX107" fmla="*/ 249485 w 2329312"/>
              <a:gd name="connsiteY107" fmla="*/ 1275314 h 1275313"/>
              <a:gd name="connsiteX108" fmla="*/ 251818 w 2329312"/>
              <a:gd name="connsiteY108" fmla="*/ 1275314 h 1275313"/>
              <a:gd name="connsiteX109" fmla="*/ 254149 w 2329312"/>
              <a:gd name="connsiteY109" fmla="*/ 1275314 h 1275313"/>
              <a:gd name="connsiteX110" fmla="*/ 256481 w 2329312"/>
              <a:gd name="connsiteY110" fmla="*/ 1275314 h 1275313"/>
              <a:gd name="connsiteX111" fmla="*/ 258812 w 2329312"/>
              <a:gd name="connsiteY111" fmla="*/ 1275314 h 1275313"/>
              <a:gd name="connsiteX112" fmla="*/ 261143 w 2329312"/>
              <a:gd name="connsiteY112" fmla="*/ 1275314 h 1275313"/>
              <a:gd name="connsiteX113" fmla="*/ 263476 w 2329312"/>
              <a:gd name="connsiteY113" fmla="*/ 1275314 h 1275313"/>
              <a:gd name="connsiteX114" fmla="*/ 265807 w 2329312"/>
              <a:gd name="connsiteY114" fmla="*/ 1275314 h 1275313"/>
              <a:gd name="connsiteX115" fmla="*/ 268139 w 2329312"/>
              <a:gd name="connsiteY115" fmla="*/ 1275314 h 1275313"/>
              <a:gd name="connsiteX116" fmla="*/ 270470 w 2329312"/>
              <a:gd name="connsiteY116" fmla="*/ 1275314 h 1275313"/>
              <a:gd name="connsiteX117" fmla="*/ 272803 w 2329312"/>
              <a:gd name="connsiteY117" fmla="*/ 1275314 h 1275313"/>
              <a:gd name="connsiteX118" fmla="*/ 275134 w 2329312"/>
              <a:gd name="connsiteY118" fmla="*/ 1275314 h 1275313"/>
              <a:gd name="connsiteX119" fmla="*/ 277465 w 2329312"/>
              <a:gd name="connsiteY119" fmla="*/ 1275314 h 1275313"/>
              <a:gd name="connsiteX120" fmla="*/ 279797 w 2329312"/>
              <a:gd name="connsiteY120" fmla="*/ 1275314 h 1275313"/>
              <a:gd name="connsiteX121" fmla="*/ 282128 w 2329312"/>
              <a:gd name="connsiteY121" fmla="*/ 1275314 h 1275313"/>
              <a:gd name="connsiteX122" fmla="*/ 284461 w 2329312"/>
              <a:gd name="connsiteY122" fmla="*/ 1275314 h 1275313"/>
              <a:gd name="connsiteX123" fmla="*/ 286792 w 2329312"/>
              <a:gd name="connsiteY123" fmla="*/ 1275314 h 1275313"/>
              <a:gd name="connsiteX124" fmla="*/ 289124 w 2329312"/>
              <a:gd name="connsiteY124" fmla="*/ 1275314 h 1275313"/>
              <a:gd name="connsiteX125" fmla="*/ 291455 w 2329312"/>
              <a:gd name="connsiteY125" fmla="*/ 1275314 h 1275313"/>
              <a:gd name="connsiteX126" fmla="*/ 293787 w 2329312"/>
              <a:gd name="connsiteY126" fmla="*/ 1275314 h 1275313"/>
              <a:gd name="connsiteX127" fmla="*/ 296119 w 2329312"/>
              <a:gd name="connsiteY127" fmla="*/ 1275314 h 1275313"/>
              <a:gd name="connsiteX128" fmla="*/ 298450 w 2329312"/>
              <a:gd name="connsiteY128" fmla="*/ 1275314 h 1275313"/>
              <a:gd name="connsiteX129" fmla="*/ 300782 w 2329312"/>
              <a:gd name="connsiteY129" fmla="*/ 1275314 h 1275313"/>
              <a:gd name="connsiteX130" fmla="*/ 303113 w 2329312"/>
              <a:gd name="connsiteY130" fmla="*/ 1275314 h 1275313"/>
              <a:gd name="connsiteX131" fmla="*/ 305445 w 2329312"/>
              <a:gd name="connsiteY131" fmla="*/ 1275314 h 1275313"/>
              <a:gd name="connsiteX132" fmla="*/ 307777 w 2329312"/>
              <a:gd name="connsiteY132" fmla="*/ 1275314 h 1275313"/>
              <a:gd name="connsiteX133" fmla="*/ 310109 w 2329312"/>
              <a:gd name="connsiteY133" fmla="*/ 1275314 h 1275313"/>
              <a:gd name="connsiteX134" fmla="*/ 312440 w 2329312"/>
              <a:gd name="connsiteY134" fmla="*/ 1275314 h 1275313"/>
              <a:gd name="connsiteX135" fmla="*/ 314771 w 2329312"/>
              <a:gd name="connsiteY135" fmla="*/ 1275314 h 1275313"/>
              <a:gd name="connsiteX136" fmla="*/ 317103 w 2329312"/>
              <a:gd name="connsiteY136" fmla="*/ 1275314 h 1275313"/>
              <a:gd name="connsiteX137" fmla="*/ 319435 w 2329312"/>
              <a:gd name="connsiteY137" fmla="*/ 1275314 h 1275313"/>
              <a:gd name="connsiteX138" fmla="*/ 321767 w 2329312"/>
              <a:gd name="connsiteY138" fmla="*/ 1275314 h 1275313"/>
              <a:gd name="connsiteX139" fmla="*/ 324098 w 2329312"/>
              <a:gd name="connsiteY139" fmla="*/ 1275314 h 1275313"/>
              <a:gd name="connsiteX140" fmla="*/ 326430 w 2329312"/>
              <a:gd name="connsiteY140" fmla="*/ 1275314 h 1275313"/>
              <a:gd name="connsiteX141" fmla="*/ 328761 w 2329312"/>
              <a:gd name="connsiteY141" fmla="*/ 1275314 h 1275313"/>
              <a:gd name="connsiteX142" fmla="*/ 331092 w 2329312"/>
              <a:gd name="connsiteY142" fmla="*/ 1275314 h 1275313"/>
              <a:gd name="connsiteX143" fmla="*/ 333425 w 2329312"/>
              <a:gd name="connsiteY143" fmla="*/ 1275314 h 1275313"/>
              <a:gd name="connsiteX144" fmla="*/ 335756 w 2329312"/>
              <a:gd name="connsiteY144" fmla="*/ 1275314 h 1275313"/>
              <a:gd name="connsiteX145" fmla="*/ 338088 w 2329312"/>
              <a:gd name="connsiteY145" fmla="*/ 1275314 h 1275313"/>
              <a:gd name="connsiteX146" fmla="*/ 340419 w 2329312"/>
              <a:gd name="connsiteY146" fmla="*/ 1275301 h 1275313"/>
              <a:gd name="connsiteX147" fmla="*/ 342752 w 2329312"/>
              <a:gd name="connsiteY147" fmla="*/ 1275301 h 1275313"/>
              <a:gd name="connsiteX148" fmla="*/ 345083 w 2329312"/>
              <a:gd name="connsiteY148" fmla="*/ 1275301 h 1275313"/>
              <a:gd name="connsiteX149" fmla="*/ 347415 w 2329312"/>
              <a:gd name="connsiteY149" fmla="*/ 1275301 h 1275313"/>
              <a:gd name="connsiteX150" fmla="*/ 349746 w 2329312"/>
              <a:gd name="connsiteY150" fmla="*/ 1275301 h 1275313"/>
              <a:gd name="connsiteX151" fmla="*/ 352077 w 2329312"/>
              <a:gd name="connsiteY151" fmla="*/ 1275301 h 1275313"/>
              <a:gd name="connsiteX152" fmla="*/ 354410 w 2329312"/>
              <a:gd name="connsiteY152" fmla="*/ 1275301 h 1275313"/>
              <a:gd name="connsiteX153" fmla="*/ 356741 w 2329312"/>
              <a:gd name="connsiteY153" fmla="*/ 1275301 h 1275313"/>
              <a:gd name="connsiteX154" fmla="*/ 359073 w 2329312"/>
              <a:gd name="connsiteY154" fmla="*/ 1275301 h 1275313"/>
              <a:gd name="connsiteX155" fmla="*/ 361404 w 2329312"/>
              <a:gd name="connsiteY155" fmla="*/ 1275301 h 1275313"/>
              <a:gd name="connsiteX156" fmla="*/ 363737 w 2329312"/>
              <a:gd name="connsiteY156" fmla="*/ 1275301 h 1275313"/>
              <a:gd name="connsiteX157" fmla="*/ 366068 w 2329312"/>
              <a:gd name="connsiteY157" fmla="*/ 1275301 h 1275313"/>
              <a:gd name="connsiteX158" fmla="*/ 368399 w 2329312"/>
              <a:gd name="connsiteY158" fmla="*/ 1275301 h 1275313"/>
              <a:gd name="connsiteX159" fmla="*/ 370731 w 2329312"/>
              <a:gd name="connsiteY159" fmla="*/ 1275301 h 1275313"/>
              <a:gd name="connsiteX160" fmla="*/ 373062 w 2329312"/>
              <a:gd name="connsiteY160" fmla="*/ 1275301 h 1275313"/>
              <a:gd name="connsiteX161" fmla="*/ 375395 w 2329312"/>
              <a:gd name="connsiteY161" fmla="*/ 1275301 h 1275313"/>
              <a:gd name="connsiteX162" fmla="*/ 377726 w 2329312"/>
              <a:gd name="connsiteY162" fmla="*/ 1275301 h 1275313"/>
              <a:gd name="connsiteX163" fmla="*/ 380058 w 2329312"/>
              <a:gd name="connsiteY163" fmla="*/ 1275289 h 1275313"/>
              <a:gd name="connsiteX164" fmla="*/ 382389 w 2329312"/>
              <a:gd name="connsiteY164" fmla="*/ 1275289 h 1275313"/>
              <a:gd name="connsiteX165" fmla="*/ 384720 w 2329312"/>
              <a:gd name="connsiteY165" fmla="*/ 1275289 h 1275313"/>
              <a:gd name="connsiteX166" fmla="*/ 387053 w 2329312"/>
              <a:gd name="connsiteY166" fmla="*/ 1275289 h 1275313"/>
              <a:gd name="connsiteX167" fmla="*/ 389384 w 2329312"/>
              <a:gd name="connsiteY167" fmla="*/ 1275289 h 1275313"/>
              <a:gd name="connsiteX168" fmla="*/ 391716 w 2329312"/>
              <a:gd name="connsiteY168" fmla="*/ 1275289 h 1275313"/>
              <a:gd name="connsiteX169" fmla="*/ 394047 w 2329312"/>
              <a:gd name="connsiteY169" fmla="*/ 1275289 h 1275313"/>
              <a:gd name="connsiteX170" fmla="*/ 396380 w 2329312"/>
              <a:gd name="connsiteY170" fmla="*/ 1275289 h 1275313"/>
              <a:gd name="connsiteX171" fmla="*/ 398711 w 2329312"/>
              <a:gd name="connsiteY171" fmla="*/ 1275289 h 1275313"/>
              <a:gd name="connsiteX172" fmla="*/ 401043 w 2329312"/>
              <a:gd name="connsiteY172" fmla="*/ 1275289 h 1275313"/>
              <a:gd name="connsiteX173" fmla="*/ 403374 w 2329312"/>
              <a:gd name="connsiteY173" fmla="*/ 1275277 h 1275313"/>
              <a:gd name="connsiteX174" fmla="*/ 405705 w 2329312"/>
              <a:gd name="connsiteY174" fmla="*/ 1275277 h 1275313"/>
              <a:gd name="connsiteX175" fmla="*/ 408038 w 2329312"/>
              <a:gd name="connsiteY175" fmla="*/ 1275277 h 1275313"/>
              <a:gd name="connsiteX176" fmla="*/ 410369 w 2329312"/>
              <a:gd name="connsiteY176" fmla="*/ 1275277 h 1275313"/>
              <a:gd name="connsiteX177" fmla="*/ 412701 w 2329312"/>
              <a:gd name="connsiteY177" fmla="*/ 1275277 h 1275313"/>
              <a:gd name="connsiteX178" fmla="*/ 415032 w 2329312"/>
              <a:gd name="connsiteY178" fmla="*/ 1275277 h 1275313"/>
              <a:gd name="connsiteX179" fmla="*/ 417364 w 2329312"/>
              <a:gd name="connsiteY179" fmla="*/ 1275265 h 1275313"/>
              <a:gd name="connsiteX180" fmla="*/ 419696 w 2329312"/>
              <a:gd name="connsiteY180" fmla="*/ 1275265 h 1275313"/>
              <a:gd name="connsiteX181" fmla="*/ 422027 w 2329312"/>
              <a:gd name="connsiteY181" fmla="*/ 1275265 h 1275313"/>
              <a:gd name="connsiteX182" fmla="*/ 424359 w 2329312"/>
              <a:gd name="connsiteY182" fmla="*/ 1275265 h 1275313"/>
              <a:gd name="connsiteX183" fmla="*/ 426690 w 2329312"/>
              <a:gd name="connsiteY183" fmla="*/ 1275265 h 1275313"/>
              <a:gd name="connsiteX184" fmla="*/ 429022 w 2329312"/>
              <a:gd name="connsiteY184" fmla="*/ 1275265 h 1275313"/>
              <a:gd name="connsiteX185" fmla="*/ 431354 w 2329312"/>
              <a:gd name="connsiteY185" fmla="*/ 1275252 h 1275313"/>
              <a:gd name="connsiteX186" fmla="*/ 433686 w 2329312"/>
              <a:gd name="connsiteY186" fmla="*/ 1275252 h 1275313"/>
              <a:gd name="connsiteX187" fmla="*/ 436017 w 2329312"/>
              <a:gd name="connsiteY187" fmla="*/ 1275252 h 1275313"/>
              <a:gd name="connsiteX188" fmla="*/ 438349 w 2329312"/>
              <a:gd name="connsiteY188" fmla="*/ 1275252 h 1275313"/>
              <a:gd name="connsiteX189" fmla="*/ 440680 w 2329312"/>
              <a:gd name="connsiteY189" fmla="*/ 1275240 h 1275313"/>
              <a:gd name="connsiteX190" fmla="*/ 443012 w 2329312"/>
              <a:gd name="connsiteY190" fmla="*/ 1275240 h 1275313"/>
              <a:gd name="connsiteX191" fmla="*/ 445344 w 2329312"/>
              <a:gd name="connsiteY191" fmla="*/ 1275240 h 1275313"/>
              <a:gd name="connsiteX192" fmla="*/ 447675 w 2329312"/>
              <a:gd name="connsiteY192" fmla="*/ 1275228 h 1275313"/>
              <a:gd name="connsiteX193" fmla="*/ 450007 w 2329312"/>
              <a:gd name="connsiteY193" fmla="*/ 1275228 h 1275313"/>
              <a:gd name="connsiteX194" fmla="*/ 452339 w 2329312"/>
              <a:gd name="connsiteY194" fmla="*/ 1275228 h 1275313"/>
              <a:gd name="connsiteX195" fmla="*/ 454671 w 2329312"/>
              <a:gd name="connsiteY195" fmla="*/ 1275228 h 1275313"/>
              <a:gd name="connsiteX196" fmla="*/ 457002 w 2329312"/>
              <a:gd name="connsiteY196" fmla="*/ 1275215 h 1275313"/>
              <a:gd name="connsiteX197" fmla="*/ 459333 w 2329312"/>
              <a:gd name="connsiteY197" fmla="*/ 1275215 h 1275313"/>
              <a:gd name="connsiteX198" fmla="*/ 461665 w 2329312"/>
              <a:gd name="connsiteY198" fmla="*/ 1275203 h 1275313"/>
              <a:gd name="connsiteX199" fmla="*/ 463997 w 2329312"/>
              <a:gd name="connsiteY199" fmla="*/ 1275203 h 1275313"/>
              <a:gd name="connsiteX200" fmla="*/ 466329 w 2329312"/>
              <a:gd name="connsiteY200" fmla="*/ 1275203 h 1275313"/>
              <a:gd name="connsiteX201" fmla="*/ 468660 w 2329312"/>
              <a:gd name="connsiteY201" fmla="*/ 1275191 h 1275313"/>
              <a:gd name="connsiteX202" fmla="*/ 470992 w 2329312"/>
              <a:gd name="connsiteY202" fmla="*/ 1275191 h 1275313"/>
              <a:gd name="connsiteX203" fmla="*/ 473323 w 2329312"/>
              <a:gd name="connsiteY203" fmla="*/ 1275178 h 1275313"/>
              <a:gd name="connsiteX204" fmla="*/ 475654 w 2329312"/>
              <a:gd name="connsiteY204" fmla="*/ 1275178 h 1275313"/>
              <a:gd name="connsiteX205" fmla="*/ 477987 w 2329312"/>
              <a:gd name="connsiteY205" fmla="*/ 1275166 h 1275313"/>
              <a:gd name="connsiteX206" fmla="*/ 480318 w 2329312"/>
              <a:gd name="connsiteY206" fmla="*/ 1275166 h 1275313"/>
              <a:gd name="connsiteX207" fmla="*/ 482650 w 2329312"/>
              <a:gd name="connsiteY207" fmla="*/ 1275154 h 1275313"/>
              <a:gd name="connsiteX208" fmla="*/ 484981 w 2329312"/>
              <a:gd name="connsiteY208" fmla="*/ 1275154 h 1275313"/>
              <a:gd name="connsiteX209" fmla="*/ 487314 w 2329312"/>
              <a:gd name="connsiteY209" fmla="*/ 1275142 h 1275313"/>
              <a:gd name="connsiteX210" fmla="*/ 489645 w 2329312"/>
              <a:gd name="connsiteY210" fmla="*/ 1275142 h 1275313"/>
              <a:gd name="connsiteX211" fmla="*/ 491977 w 2329312"/>
              <a:gd name="connsiteY211" fmla="*/ 1275129 h 1275313"/>
              <a:gd name="connsiteX212" fmla="*/ 494308 w 2329312"/>
              <a:gd name="connsiteY212" fmla="*/ 1275117 h 1275313"/>
              <a:gd name="connsiteX213" fmla="*/ 496639 w 2329312"/>
              <a:gd name="connsiteY213" fmla="*/ 1275117 h 1275313"/>
              <a:gd name="connsiteX214" fmla="*/ 498972 w 2329312"/>
              <a:gd name="connsiteY214" fmla="*/ 1275105 h 1275313"/>
              <a:gd name="connsiteX215" fmla="*/ 501303 w 2329312"/>
              <a:gd name="connsiteY215" fmla="*/ 1275092 h 1275313"/>
              <a:gd name="connsiteX216" fmla="*/ 503635 w 2329312"/>
              <a:gd name="connsiteY216" fmla="*/ 1275080 h 1275313"/>
              <a:gd name="connsiteX217" fmla="*/ 505966 w 2329312"/>
              <a:gd name="connsiteY217" fmla="*/ 1275080 h 1275313"/>
              <a:gd name="connsiteX218" fmla="*/ 508299 w 2329312"/>
              <a:gd name="connsiteY218" fmla="*/ 1275068 h 1275313"/>
              <a:gd name="connsiteX219" fmla="*/ 510630 w 2329312"/>
              <a:gd name="connsiteY219" fmla="*/ 1275055 h 1275313"/>
              <a:gd name="connsiteX220" fmla="*/ 512961 w 2329312"/>
              <a:gd name="connsiteY220" fmla="*/ 1275043 h 1275313"/>
              <a:gd name="connsiteX221" fmla="*/ 515293 w 2329312"/>
              <a:gd name="connsiteY221" fmla="*/ 1275031 h 1275313"/>
              <a:gd name="connsiteX222" fmla="*/ 517624 w 2329312"/>
              <a:gd name="connsiteY222" fmla="*/ 1275018 h 1275313"/>
              <a:gd name="connsiteX223" fmla="*/ 519957 w 2329312"/>
              <a:gd name="connsiteY223" fmla="*/ 1275006 h 1275313"/>
              <a:gd name="connsiteX224" fmla="*/ 522288 w 2329312"/>
              <a:gd name="connsiteY224" fmla="*/ 1274994 h 1275313"/>
              <a:gd name="connsiteX225" fmla="*/ 524620 w 2329312"/>
              <a:gd name="connsiteY225" fmla="*/ 1274982 h 1275313"/>
              <a:gd name="connsiteX226" fmla="*/ 526951 w 2329312"/>
              <a:gd name="connsiteY226" fmla="*/ 1274969 h 1275313"/>
              <a:gd name="connsiteX227" fmla="*/ 529282 w 2329312"/>
              <a:gd name="connsiteY227" fmla="*/ 1274957 h 1275313"/>
              <a:gd name="connsiteX228" fmla="*/ 531615 w 2329312"/>
              <a:gd name="connsiteY228" fmla="*/ 1274932 h 1275313"/>
              <a:gd name="connsiteX229" fmla="*/ 533946 w 2329312"/>
              <a:gd name="connsiteY229" fmla="*/ 1274920 h 1275313"/>
              <a:gd name="connsiteX230" fmla="*/ 536278 w 2329312"/>
              <a:gd name="connsiteY230" fmla="*/ 1274908 h 1275313"/>
              <a:gd name="connsiteX231" fmla="*/ 538609 w 2329312"/>
              <a:gd name="connsiteY231" fmla="*/ 1274883 h 1275313"/>
              <a:gd name="connsiteX232" fmla="*/ 540942 w 2329312"/>
              <a:gd name="connsiteY232" fmla="*/ 1274871 h 1275313"/>
              <a:gd name="connsiteX233" fmla="*/ 543273 w 2329312"/>
              <a:gd name="connsiteY233" fmla="*/ 1274846 h 1275313"/>
              <a:gd name="connsiteX234" fmla="*/ 545605 w 2329312"/>
              <a:gd name="connsiteY234" fmla="*/ 1274834 h 1275313"/>
              <a:gd name="connsiteX235" fmla="*/ 547936 w 2329312"/>
              <a:gd name="connsiteY235" fmla="*/ 1274809 h 1275313"/>
              <a:gd name="connsiteX236" fmla="*/ 550267 w 2329312"/>
              <a:gd name="connsiteY236" fmla="*/ 1274797 h 1275313"/>
              <a:gd name="connsiteX237" fmla="*/ 552600 w 2329312"/>
              <a:gd name="connsiteY237" fmla="*/ 1274772 h 1275313"/>
              <a:gd name="connsiteX238" fmla="*/ 554931 w 2329312"/>
              <a:gd name="connsiteY238" fmla="*/ 1274748 h 1275313"/>
              <a:gd name="connsiteX239" fmla="*/ 557263 w 2329312"/>
              <a:gd name="connsiteY239" fmla="*/ 1274723 h 1275313"/>
              <a:gd name="connsiteX240" fmla="*/ 559594 w 2329312"/>
              <a:gd name="connsiteY240" fmla="*/ 1274699 h 1275313"/>
              <a:gd name="connsiteX241" fmla="*/ 561926 w 2329312"/>
              <a:gd name="connsiteY241" fmla="*/ 1274686 h 1275313"/>
              <a:gd name="connsiteX242" fmla="*/ 564258 w 2329312"/>
              <a:gd name="connsiteY242" fmla="*/ 1274649 h 1275313"/>
              <a:gd name="connsiteX243" fmla="*/ 566589 w 2329312"/>
              <a:gd name="connsiteY243" fmla="*/ 1274625 h 1275313"/>
              <a:gd name="connsiteX244" fmla="*/ 568921 w 2329312"/>
              <a:gd name="connsiteY244" fmla="*/ 1274600 h 1275313"/>
              <a:gd name="connsiteX245" fmla="*/ 571252 w 2329312"/>
              <a:gd name="connsiteY245" fmla="*/ 1274576 h 1275313"/>
              <a:gd name="connsiteX246" fmla="*/ 573584 w 2329312"/>
              <a:gd name="connsiteY246" fmla="*/ 1274539 h 1275313"/>
              <a:gd name="connsiteX247" fmla="*/ 575916 w 2329312"/>
              <a:gd name="connsiteY247" fmla="*/ 1274514 h 1275313"/>
              <a:gd name="connsiteX248" fmla="*/ 578248 w 2329312"/>
              <a:gd name="connsiteY248" fmla="*/ 1274477 h 1275313"/>
              <a:gd name="connsiteX249" fmla="*/ 580579 w 2329312"/>
              <a:gd name="connsiteY249" fmla="*/ 1274453 h 1275313"/>
              <a:gd name="connsiteX250" fmla="*/ 582911 w 2329312"/>
              <a:gd name="connsiteY250" fmla="*/ 1274416 h 1275313"/>
              <a:gd name="connsiteX251" fmla="*/ 585242 w 2329312"/>
              <a:gd name="connsiteY251" fmla="*/ 1274379 h 1275313"/>
              <a:gd name="connsiteX252" fmla="*/ 587574 w 2329312"/>
              <a:gd name="connsiteY252" fmla="*/ 1274342 h 1275313"/>
              <a:gd name="connsiteX253" fmla="*/ 589906 w 2329312"/>
              <a:gd name="connsiteY253" fmla="*/ 1274305 h 1275313"/>
              <a:gd name="connsiteX254" fmla="*/ 592237 w 2329312"/>
              <a:gd name="connsiteY254" fmla="*/ 1274268 h 1275313"/>
              <a:gd name="connsiteX255" fmla="*/ 594569 w 2329312"/>
              <a:gd name="connsiteY255" fmla="*/ 1274231 h 1275313"/>
              <a:gd name="connsiteX256" fmla="*/ 596900 w 2329312"/>
              <a:gd name="connsiteY256" fmla="*/ 1274194 h 1275313"/>
              <a:gd name="connsiteX257" fmla="*/ 599233 w 2329312"/>
              <a:gd name="connsiteY257" fmla="*/ 1274145 h 1275313"/>
              <a:gd name="connsiteX258" fmla="*/ 601564 w 2329312"/>
              <a:gd name="connsiteY258" fmla="*/ 1274096 h 1275313"/>
              <a:gd name="connsiteX259" fmla="*/ 603895 w 2329312"/>
              <a:gd name="connsiteY259" fmla="*/ 1274059 h 1275313"/>
              <a:gd name="connsiteX260" fmla="*/ 606227 w 2329312"/>
              <a:gd name="connsiteY260" fmla="*/ 1274010 h 1275313"/>
              <a:gd name="connsiteX261" fmla="*/ 608558 w 2329312"/>
              <a:gd name="connsiteY261" fmla="*/ 1273961 h 1275313"/>
              <a:gd name="connsiteX262" fmla="*/ 610891 w 2329312"/>
              <a:gd name="connsiteY262" fmla="*/ 1273911 h 1275313"/>
              <a:gd name="connsiteX263" fmla="*/ 613222 w 2329312"/>
              <a:gd name="connsiteY263" fmla="*/ 1273850 h 1275313"/>
              <a:gd name="connsiteX264" fmla="*/ 615554 w 2329312"/>
              <a:gd name="connsiteY264" fmla="*/ 1273801 h 1275313"/>
              <a:gd name="connsiteX265" fmla="*/ 617885 w 2329312"/>
              <a:gd name="connsiteY265" fmla="*/ 1273739 h 1275313"/>
              <a:gd name="connsiteX266" fmla="*/ 620216 w 2329312"/>
              <a:gd name="connsiteY266" fmla="*/ 1273690 h 1275313"/>
              <a:gd name="connsiteX267" fmla="*/ 622549 w 2329312"/>
              <a:gd name="connsiteY267" fmla="*/ 1273628 h 1275313"/>
              <a:gd name="connsiteX268" fmla="*/ 624880 w 2329312"/>
              <a:gd name="connsiteY268" fmla="*/ 1273567 h 1275313"/>
              <a:gd name="connsiteX269" fmla="*/ 627212 w 2329312"/>
              <a:gd name="connsiteY269" fmla="*/ 1273493 h 1275313"/>
              <a:gd name="connsiteX270" fmla="*/ 629543 w 2329312"/>
              <a:gd name="connsiteY270" fmla="*/ 1273432 h 1275313"/>
              <a:gd name="connsiteX271" fmla="*/ 631876 w 2329312"/>
              <a:gd name="connsiteY271" fmla="*/ 1273358 h 1275313"/>
              <a:gd name="connsiteX272" fmla="*/ 634207 w 2329312"/>
              <a:gd name="connsiteY272" fmla="*/ 1273296 h 1275313"/>
              <a:gd name="connsiteX273" fmla="*/ 636539 w 2329312"/>
              <a:gd name="connsiteY273" fmla="*/ 1273222 h 1275313"/>
              <a:gd name="connsiteX274" fmla="*/ 638870 w 2329312"/>
              <a:gd name="connsiteY274" fmla="*/ 1273136 h 1275313"/>
              <a:gd name="connsiteX275" fmla="*/ 641201 w 2329312"/>
              <a:gd name="connsiteY275" fmla="*/ 1273063 h 1275313"/>
              <a:gd name="connsiteX276" fmla="*/ 643534 w 2329312"/>
              <a:gd name="connsiteY276" fmla="*/ 1272977 h 1275313"/>
              <a:gd name="connsiteX277" fmla="*/ 645865 w 2329312"/>
              <a:gd name="connsiteY277" fmla="*/ 1272903 h 1275313"/>
              <a:gd name="connsiteX278" fmla="*/ 648197 w 2329312"/>
              <a:gd name="connsiteY278" fmla="*/ 1272817 h 1275313"/>
              <a:gd name="connsiteX279" fmla="*/ 650528 w 2329312"/>
              <a:gd name="connsiteY279" fmla="*/ 1272718 h 1275313"/>
              <a:gd name="connsiteX280" fmla="*/ 652861 w 2329312"/>
              <a:gd name="connsiteY280" fmla="*/ 1272632 h 1275313"/>
              <a:gd name="connsiteX281" fmla="*/ 655192 w 2329312"/>
              <a:gd name="connsiteY281" fmla="*/ 1272534 h 1275313"/>
              <a:gd name="connsiteX282" fmla="*/ 657523 w 2329312"/>
              <a:gd name="connsiteY282" fmla="*/ 1272435 h 1275313"/>
              <a:gd name="connsiteX283" fmla="*/ 659855 w 2329312"/>
              <a:gd name="connsiteY283" fmla="*/ 1272337 h 1275313"/>
              <a:gd name="connsiteX284" fmla="*/ 662186 w 2329312"/>
              <a:gd name="connsiteY284" fmla="*/ 1272226 h 1275313"/>
              <a:gd name="connsiteX285" fmla="*/ 664519 w 2329312"/>
              <a:gd name="connsiteY285" fmla="*/ 1272115 h 1275313"/>
              <a:gd name="connsiteX286" fmla="*/ 666850 w 2329312"/>
              <a:gd name="connsiteY286" fmla="*/ 1272005 h 1275313"/>
              <a:gd name="connsiteX287" fmla="*/ 669182 w 2329312"/>
              <a:gd name="connsiteY287" fmla="*/ 1271894 h 1275313"/>
              <a:gd name="connsiteX288" fmla="*/ 671513 w 2329312"/>
              <a:gd name="connsiteY288" fmla="*/ 1271771 h 1275313"/>
              <a:gd name="connsiteX289" fmla="*/ 673845 w 2329312"/>
              <a:gd name="connsiteY289" fmla="*/ 1271648 h 1275313"/>
              <a:gd name="connsiteX290" fmla="*/ 676177 w 2329312"/>
              <a:gd name="connsiteY290" fmla="*/ 1271525 h 1275313"/>
              <a:gd name="connsiteX291" fmla="*/ 678508 w 2329312"/>
              <a:gd name="connsiteY291" fmla="*/ 1271390 h 1275313"/>
              <a:gd name="connsiteX292" fmla="*/ 680840 w 2329312"/>
              <a:gd name="connsiteY292" fmla="*/ 1271254 h 1275313"/>
              <a:gd name="connsiteX293" fmla="*/ 683171 w 2329312"/>
              <a:gd name="connsiteY293" fmla="*/ 1271119 h 1275313"/>
              <a:gd name="connsiteX294" fmla="*/ 685504 w 2329312"/>
              <a:gd name="connsiteY294" fmla="*/ 1270971 h 1275313"/>
              <a:gd name="connsiteX295" fmla="*/ 687835 w 2329312"/>
              <a:gd name="connsiteY295" fmla="*/ 1270824 h 1275313"/>
              <a:gd name="connsiteX296" fmla="*/ 690167 w 2329312"/>
              <a:gd name="connsiteY296" fmla="*/ 1270676 h 1275313"/>
              <a:gd name="connsiteX297" fmla="*/ 692498 w 2329312"/>
              <a:gd name="connsiteY297" fmla="*/ 1270516 h 1275313"/>
              <a:gd name="connsiteX298" fmla="*/ 694829 w 2329312"/>
              <a:gd name="connsiteY298" fmla="*/ 1270356 h 1275313"/>
              <a:gd name="connsiteX299" fmla="*/ 697162 w 2329312"/>
              <a:gd name="connsiteY299" fmla="*/ 1270184 h 1275313"/>
              <a:gd name="connsiteX300" fmla="*/ 699493 w 2329312"/>
              <a:gd name="connsiteY300" fmla="*/ 1270012 h 1275313"/>
              <a:gd name="connsiteX301" fmla="*/ 701825 w 2329312"/>
              <a:gd name="connsiteY301" fmla="*/ 1269840 h 1275313"/>
              <a:gd name="connsiteX302" fmla="*/ 704156 w 2329312"/>
              <a:gd name="connsiteY302" fmla="*/ 1269655 h 1275313"/>
              <a:gd name="connsiteX303" fmla="*/ 706488 w 2329312"/>
              <a:gd name="connsiteY303" fmla="*/ 1269458 h 1275313"/>
              <a:gd name="connsiteX304" fmla="*/ 708820 w 2329312"/>
              <a:gd name="connsiteY304" fmla="*/ 1269274 h 1275313"/>
              <a:gd name="connsiteX305" fmla="*/ 711151 w 2329312"/>
              <a:gd name="connsiteY305" fmla="*/ 1269065 h 1275313"/>
              <a:gd name="connsiteX306" fmla="*/ 713483 w 2329312"/>
              <a:gd name="connsiteY306" fmla="*/ 1268868 h 1275313"/>
              <a:gd name="connsiteX307" fmla="*/ 715814 w 2329312"/>
              <a:gd name="connsiteY307" fmla="*/ 1268646 h 1275313"/>
              <a:gd name="connsiteX308" fmla="*/ 718146 w 2329312"/>
              <a:gd name="connsiteY308" fmla="*/ 1268437 h 1275313"/>
              <a:gd name="connsiteX309" fmla="*/ 720478 w 2329312"/>
              <a:gd name="connsiteY309" fmla="*/ 1268204 h 1275313"/>
              <a:gd name="connsiteX310" fmla="*/ 722810 w 2329312"/>
              <a:gd name="connsiteY310" fmla="*/ 1267970 h 1275313"/>
              <a:gd name="connsiteX311" fmla="*/ 725141 w 2329312"/>
              <a:gd name="connsiteY311" fmla="*/ 1267736 h 1275313"/>
              <a:gd name="connsiteX312" fmla="*/ 727473 w 2329312"/>
              <a:gd name="connsiteY312" fmla="*/ 1267490 h 1275313"/>
              <a:gd name="connsiteX313" fmla="*/ 729804 w 2329312"/>
              <a:gd name="connsiteY313" fmla="*/ 1267244 h 1275313"/>
              <a:gd name="connsiteX314" fmla="*/ 732136 w 2329312"/>
              <a:gd name="connsiteY314" fmla="*/ 1266986 h 1275313"/>
              <a:gd name="connsiteX315" fmla="*/ 734468 w 2329312"/>
              <a:gd name="connsiteY315" fmla="*/ 1266715 h 1275313"/>
              <a:gd name="connsiteX316" fmla="*/ 736803 w 2329312"/>
              <a:gd name="connsiteY316" fmla="*/ 1266432 h 1275313"/>
              <a:gd name="connsiteX317" fmla="*/ 739128 w 2329312"/>
              <a:gd name="connsiteY317" fmla="*/ 1266149 h 1275313"/>
              <a:gd name="connsiteX318" fmla="*/ 741465 w 2329312"/>
              <a:gd name="connsiteY318" fmla="*/ 1265866 h 1275313"/>
              <a:gd name="connsiteX319" fmla="*/ 743790 w 2329312"/>
              <a:gd name="connsiteY319" fmla="*/ 1265571 h 1275313"/>
              <a:gd name="connsiteX320" fmla="*/ 746127 w 2329312"/>
              <a:gd name="connsiteY320" fmla="*/ 1265251 h 1275313"/>
              <a:gd name="connsiteX321" fmla="*/ 748452 w 2329312"/>
              <a:gd name="connsiteY321" fmla="*/ 1264944 h 1275313"/>
              <a:gd name="connsiteX322" fmla="*/ 750789 w 2329312"/>
              <a:gd name="connsiteY322" fmla="*/ 1264612 h 1275313"/>
              <a:gd name="connsiteX323" fmla="*/ 753127 w 2329312"/>
              <a:gd name="connsiteY323" fmla="*/ 1264279 h 1275313"/>
              <a:gd name="connsiteX324" fmla="*/ 755452 w 2329312"/>
              <a:gd name="connsiteY324" fmla="*/ 1263935 h 1275313"/>
              <a:gd name="connsiteX325" fmla="*/ 757789 w 2329312"/>
              <a:gd name="connsiteY325" fmla="*/ 1263591 h 1275313"/>
              <a:gd name="connsiteX326" fmla="*/ 760114 w 2329312"/>
              <a:gd name="connsiteY326" fmla="*/ 1263221 h 1275313"/>
              <a:gd name="connsiteX327" fmla="*/ 762451 w 2329312"/>
              <a:gd name="connsiteY327" fmla="*/ 1262853 h 1275313"/>
              <a:gd name="connsiteX328" fmla="*/ 764776 w 2329312"/>
              <a:gd name="connsiteY328" fmla="*/ 1262471 h 1275313"/>
              <a:gd name="connsiteX329" fmla="*/ 767113 w 2329312"/>
              <a:gd name="connsiteY329" fmla="*/ 1262078 h 1275313"/>
              <a:gd name="connsiteX330" fmla="*/ 769438 w 2329312"/>
              <a:gd name="connsiteY330" fmla="*/ 1261671 h 1275313"/>
              <a:gd name="connsiteX331" fmla="*/ 771776 w 2329312"/>
              <a:gd name="connsiteY331" fmla="*/ 1261253 h 1275313"/>
              <a:gd name="connsiteX332" fmla="*/ 774100 w 2329312"/>
              <a:gd name="connsiteY332" fmla="*/ 1260823 h 1275313"/>
              <a:gd name="connsiteX333" fmla="*/ 776438 w 2329312"/>
              <a:gd name="connsiteY333" fmla="*/ 1260392 h 1275313"/>
              <a:gd name="connsiteX334" fmla="*/ 778775 w 2329312"/>
              <a:gd name="connsiteY334" fmla="*/ 1259937 h 1275313"/>
              <a:gd name="connsiteX335" fmla="*/ 781100 w 2329312"/>
              <a:gd name="connsiteY335" fmla="*/ 1259482 h 1275313"/>
              <a:gd name="connsiteX336" fmla="*/ 783437 w 2329312"/>
              <a:gd name="connsiteY336" fmla="*/ 1259002 h 1275313"/>
              <a:gd name="connsiteX337" fmla="*/ 785762 w 2329312"/>
              <a:gd name="connsiteY337" fmla="*/ 1258522 h 1275313"/>
              <a:gd name="connsiteX338" fmla="*/ 788099 w 2329312"/>
              <a:gd name="connsiteY338" fmla="*/ 1258018 h 1275313"/>
              <a:gd name="connsiteX339" fmla="*/ 790424 w 2329312"/>
              <a:gd name="connsiteY339" fmla="*/ 1257501 h 1275313"/>
              <a:gd name="connsiteX340" fmla="*/ 792762 w 2329312"/>
              <a:gd name="connsiteY340" fmla="*/ 1256985 h 1275313"/>
              <a:gd name="connsiteX341" fmla="*/ 795087 w 2329312"/>
              <a:gd name="connsiteY341" fmla="*/ 1256443 h 1275313"/>
              <a:gd name="connsiteX342" fmla="*/ 797424 w 2329312"/>
              <a:gd name="connsiteY342" fmla="*/ 1255890 h 1275313"/>
              <a:gd name="connsiteX343" fmla="*/ 799749 w 2329312"/>
              <a:gd name="connsiteY343" fmla="*/ 1255324 h 1275313"/>
              <a:gd name="connsiteX344" fmla="*/ 802086 w 2329312"/>
              <a:gd name="connsiteY344" fmla="*/ 1254746 h 1275313"/>
              <a:gd name="connsiteX345" fmla="*/ 804411 w 2329312"/>
              <a:gd name="connsiteY345" fmla="*/ 1254143 h 1275313"/>
              <a:gd name="connsiteX346" fmla="*/ 806748 w 2329312"/>
              <a:gd name="connsiteY346" fmla="*/ 1253528 h 1275313"/>
              <a:gd name="connsiteX347" fmla="*/ 809086 w 2329312"/>
              <a:gd name="connsiteY347" fmla="*/ 1252901 h 1275313"/>
              <a:gd name="connsiteX348" fmla="*/ 811410 w 2329312"/>
              <a:gd name="connsiteY348" fmla="*/ 1252261 h 1275313"/>
              <a:gd name="connsiteX349" fmla="*/ 813748 w 2329312"/>
              <a:gd name="connsiteY349" fmla="*/ 1251609 h 1275313"/>
              <a:gd name="connsiteX350" fmla="*/ 816073 w 2329312"/>
              <a:gd name="connsiteY350" fmla="*/ 1250932 h 1275313"/>
              <a:gd name="connsiteX351" fmla="*/ 818410 w 2329312"/>
              <a:gd name="connsiteY351" fmla="*/ 1250231 h 1275313"/>
              <a:gd name="connsiteX352" fmla="*/ 820735 w 2329312"/>
              <a:gd name="connsiteY352" fmla="*/ 1249530 h 1275313"/>
              <a:gd name="connsiteX353" fmla="*/ 823072 w 2329312"/>
              <a:gd name="connsiteY353" fmla="*/ 1248804 h 1275313"/>
              <a:gd name="connsiteX354" fmla="*/ 825397 w 2329312"/>
              <a:gd name="connsiteY354" fmla="*/ 1248054 h 1275313"/>
              <a:gd name="connsiteX355" fmla="*/ 827734 w 2329312"/>
              <a:gd name="connsiteY355" fmla="*/ 1247291 h 1275313"/>
              <a:gd name="connsiteX356" fmla="*/ 830059 w 2329312"/>
              <a:gd name="connsiteY356" fmla="*/ 1246516 h 1275313"/>
              <a:gd name="connsiteX357" fmla="*/ 832397 w 2329312"/>
              <a:gd name="connsiteY357" fmla="*/ 1245717 h 1275313"/>
              <a:gd name="connsiteX358" fmla="*/ 834734 w 2329312"/>
              <a:gd name="connsiteY358" fmla="*/ 1244892 h 1275313"/>
              <a:gd name="connsiteX359" fmla="*/ 837059 w 2329312"/>
              <a:gd name="connsiteY359" fmla="*/ 1244056 h 1275313"/>
              <a:gd name="connsiteX360" fmla="*/ 839396 w 2329312"/>
              <a:gd name="connsiteY360" fmla="*/ 1243195 h 1275313"/>
              <a:gd name="connsiteX361" fmla="*/ 841721 w 2329312"/>
              <a:gd name="connsiteY361" fmla="*/ 1242321 h 1275313"/>
              <a:gd name="connsiteX362" fmla="*/ 844058 w 2329312"/>
              <a:gd name="connsiteY362" fmla="*/ 1241423 h 1275313"/>
              <a:gd name="connsiteX363" fmla="*/ 846383 w 2329312"/>
              <a:gd name="connsiteY363" fmla="*/ 1240501 h 1275313"/>
              <a:gd name="connsiteX364" fmla="*/ 848720 w 2329312"/>
              <a:gd name="connsiteY364" fmla="*/ 1239554 h 1275313"/>
              <a:gd name="connsiteX365" fmla="*/ 851045 w 2329312"/>
              <a:gd name="connsiteY365" fmla="*/ 1238594 h 1275313"/>
              <a:gd name="connsiteX366" fmla="*/ 853383 w 2329312"/>
              <a:gd name="connsiteY366" fmla="*/ 1237610 h 1275313"/>
              <a:gd name="connsiteX367" fmla="*/ 855708 w 2329312"/>
              <a:gd name="connsiteY367" fmla="*/ 1236601 h 1275313"/>
              <a:gd name="connsiteX368" fmla="*/ 858045 w 2329312"/>
              <a:gd name="connsiteY368" fmla="*/ 1235568 h 1275313"/>
              <a:gd name="connsiteX369" fmla="*/ 860382 w 2329312"/>
              <a:gd name="connsiteY369" fmla="*/ 1234510 h 1275313"/>
              <a:gd name="connsiteX370" fmla="*/ 862707 w 2329312"/>
              <a:gd name="connsiteY370" fmla="*/ 1233440 h 1275313"/>
              <a:gd name="connsiteX371" fmla="*/ 865044 w 2329312"/>
              <a:gd name="connsiteY371" fmla="*/ 1232333 h 1275313"/>
              <a:gd name="connsiteX372" fmla="*/ 867369 w 2329312"/>
              <a:gd name="connsiteY372" fmla="*/ 1231201 h 1275313"/>
              <a:gd name="connsiteX373" fmla="*/ 869707 w 2329312"/>
              <a:gd name="connsiteY373" fmla="*/ 1230057 h 1275313"/>
              <a:gd name="connsiteX374" fmla="*/ 872032 w 2329312"/>
              <a:gd name="connsiteY374" fmla="*/ 1228876 h 1275313"/>
              <a:gd name="connsiteX375" fmla="*/ 874369 w 2329312"/>
              <a:gd name="connsiteY375" fmla="*/ 1227670 h 1275313"/>
              <a:gd name="connsiteX376" fmla="*/ 876694 w 2329312"/>
              <a:gd name="connsiteY376" fmla="*/ 1226440 h 1275313"/>
              <a:gd name="connsiteX377" fmla="*/ 879031 w 2329312"/>
              <a:gd name="connsiteY377" fmla="*/ 1225186 h 1275313"/>
              <a:gd name="connsiteX378" fmla="*/ 881356 w 2329312"/>
              <a:gd name="connsiteY378" fmla="*/ 1223894 h 1275313"/>
              <a:gd name="connsiteX379" fmla="*/ 883693 w 2329312"/>
              <a:gd name="connsiteY379" fmla="*/ 1222590 h 1275313"/>
              <a:gd name="connsiteX380" fmla="*/ 886031 w 2329312"/>
              <a:gd name="connsiteY380" fmla="*/ 1221249 h 1275313"/>
              <a:gd name="connsiteX381" fmla="*/ 888355 w 2329312"/>
              <a:gd name="connsiteY381" fmla="*/ 1219884 h 1275313"/>
              <a:gd name="connsiteX382" fmla="*/ 890693 w 2329312"/>
              <a:gd name="connsiteY382" fmla="*/ 1218481 h 1275313"/>
              <a:gd name="connsiteX383" fmla="*/ 893018 w 2329312"/>
              <a:gd name="connsiteY383" fmla="*/ 1217054 h 1275313"/>
              <a:gd name="connsiteX384" fmla="*/ 895355 w 2329312"/>
              <a:gd name="connsiteY384" fmla="*/ 1215591 h 1275313"/>
              <a:gd name="connsiteX385" fmla="*/ 897680 w 2329312"/>
              <a:gd name="connsiteY385" fmla="*/ 1214114 h 1275313"/>
              <a:gd name="connsiteX386" fmla="*/ 900017 w 2329312"/>
              <a:gd name="connsiteY386" fmla="*/ 1212589 h 1275313"/>
              <a:gd name="connsiteX387" fmla="*/ 902342 w 2329312"/>
              <a:gd name="connsiteY387" fmla="*/ 1211039 h 1275313"/>
              <a:gd name="connsiteX388" fmla="*/ 904679 w 2329312"/>
              <a:gd name="connsiteY388" fmla="*/ 1209465 h 1275313"/>
              <a:gd name="connsiteX389" fmla="*/ 907004 w 2329312"/>
              <a:gd name="connsiteY389" fmla="*/ 1207841 h 1275313"/>
              <a:gd name="connsiteX390" fmla="*/ 909342 w 2329312"/>
              <a:gd name="connsiteY390" fmla="*/ 1206205 h 1275313"/>
              <a:gd name="connsiteX391" fmla="*/ 911667 w 2329312"/>
              <a:gd name="connsiteY391" fmla="*/ 1204519 h 1275313"/>
              <a:gd name="connsiteX392" fmla="*/ 914004 w 2329312"/>
              <a:gd name="connsiteY392" fmla="*/ 1202809 h 1275313"/>
              <a:gd name="connsiteX393" fmla="*/ 916341 w 2329312"/>
              <a:gd name="connsiteY393" fmla="*/ 1201063 h 1275313"/>
              <a:gd name="connsiteX394" fmla="*/ 918666 w 2329312"/>
              <a:gd name="connsiteY394" fmla="*/ 1199279 h 1275313"/>
              <a:gd name="connsiteX395" fmla="*/ 921003 w 2329312"/>
              <a:gd name="connsiteY395" fmla="*/ 1197458 h 1275313"/>
              <a:gd name="connsiteX396" fmla="*/ 923328 w 2329312"/>
              <a:gd name="connsiteY396" fmla="*/ 1195613 h 1275313"/>
              <a:gd name="connsiteX397" fmla="*/ 925666 w 2329312"/>
              <a:gd name="connsiteY397" fmla="*/ 1193719 h 1275313"/>
              <a:gd name="connsiteX398" fmla="*/ 927991 w 2329312"/>
              <a:gd name="connsiteY398" fmla="*/ 1191800 h 1275313"/>
              <a:gd name="connsiteX399" fmla="*/ 930328 w 2329312"/>
              <a:gd name="connsiteY399" fmla="*/ 1189831 h 1275313"/>
              <a:gd name="connsiteX400" fmla="*/ 932653 w 2329312"/>
              <a:gd name="connsiteY400" fmla="*/ 1187839 h 1275313"/>
              <a:gd name="connsiteX401" fmla="*/ 934990 w 2329312"/>
              <a:gd name="connsiteY401" fmla="*/ 1185797 h 1275313"/>
              <a:gd name="connsiteX402" fmla="*/ 937315 w 2329312"/>
              <a:gd name="connsiteY402" fmla="*/ 1183718 h 1275313"/>
              <a:gd name="connsiteX403" fmla="*/ 939652 w 2329312"/>
              <a:gd name="connsiteY403" fmla="*/ 1181614 h 1275313"/>
              <a:gd name="connsiteX404" fmla="*/ 941990 w 2329312"/>
              <a:gd name="connsiteY404" fmla="*/ 1179461 h 1275313"/>
              <a:gd name="connsiteX405" fmla="*/ 944315 w 2329312"/>
              <a:gd name="connsiteY405" fmla="*/ 1177259 h 1275313"/>
              <a:gd name="connsiteX406" fmla="*/ 946652 w 2329312"/>
              <a:gd name="connsiteY406" fmla="*/ 1175033 h 1275313"/>
              <a:gd name="connsiteX407" fmla="*/ 948977 w 2329312"/>
              <a:gd name="connsiteY407" fmla="*/ 1172757 h 1275313"/>
              <a:gd name="connsiteX408" fmla="*/ 951314 w 2329312"/>
              <a:gd name="connsiteY408" fmla="*/ 1170445 h 1275313"/>
              <a:gd name="connsiteX409" fmla="*/ 953639 w 2329312"/>
              <a:gd name="connsiteY409" fmla="*/ 1168083 h 1275313"/>
              <a:gd name="connsiteX410" fmla="*/ 955976 w 2329312"/>
              <a:gd name="connsiteY410" fmla="*/ 1165684 h 1275313"/>
              <a:gd name="connsiteX411" fmla="*/ 958301 w 2329312"/>
              <a:gd name="connsiteY411" fmla="*/ 1163248 h 1275313"/>
              <a:gd name="connsiteX412" fmla="*/ 960638 w 2329312"/>
              <a:gd name="connsiteY412" fmla="*/ 1160763 h 1275313"/>
              <a:gd name="connsiteX413" fmla="*/ 962963 w 2329312"/>
              <a:gd name="connsiteY413" fmla="*/ 1158229 h 1275313"/>
              <a:gd name="connsiteX414" fmla="*/ 965301 w 2329312"/>
              <a:gd name="connsiteY414" fmla="*/ 1155658 h 1275313"/>
              <a:gd name="connsiteX415" fmla="*/ 967638 w 2329312"/>
              <a:gd name="connsiteY415" fmla="*/ 1153050 h 1275313"/>
              <a:gd name="connsiteX416" fmla="*/ 969963 w 2329312"/>
              <a:gd name="connsiteY416" fmla="*/ 1150381 h 1275313"/>
              <a:gd name="connsiteX417" fmla="*/ 972300 w 2329312"/>
              <a:gd name="connsiteY417" fmla="*/ 1147675 h 1275313"/>
              <a:gd name="connsiteX418" fmla="*/ 974625 w 2329312"/>
              <a:gd name="connsiteY418" fmla="*/ 1144931 h 1275313"/>
              <a:gd name="connsiteX419" fmla="*/ 976962 w 2329312"/>
              <a:gd name="connsiteY419" fmla="*/ 1142127 h 1275313"/>
              <a:gd name="connsiteX420" fmla="*/ 979287 w 2329312"/>
              <a:gd name="connsiteY420" fmla="*/ 1139285 h 1275313"/>
              <a:gd name="connsiteX421" fmla="*/ 981625 w 2329312"/>
              <a:gd name="connsiteY421" fmla="*/ 1136394 h 1275313"/>
              <a:gd name="connsiteX422" fmla="*/ 983949 w 2329312"/>
              <a:gd name="connsiteY422" fmla="*/ 1133454 h 1275313"/>
              <a:gd name="connsiteX423" fmla="*/ 986287 w 2329312"/>
              <a:gd name="connsiteY423" fmla="*/ 1130477 h 1275313"/>
              <a:gd name="connsiteX424" fmla="*/ 988612 w 2329312"/>
              <a:gd name="connsiteY424" fmla="*/ 1127439 h 1275313"/>
              <a:gd name="connsiteX425" fmla="*/ 990949 w 2329312"/>
              <a:gd name="connsiteY425" fmla="*/ 1124351 h 1275313"/>
              <a:gd name="connsiteX426" fmla="*/ 993286 w 2329312"/>
              <a:gd name="connsiteY426" fmla="*/ 1121227 h 1275313"/>
              <a:gd name="connsiteX427" fmla="*/ 995611 w 2329312"/>
              <a:gd name="connsiteY427" fmla="*/ 1118041 h 1275313"/>
              <a:gd name="connsiteX428" fmla="*/ 997948 w 2329312"/>
              <a:gd name="connsiteY428" fmla="*/ 1114805 h 1275313"/>
              <a:gd name="connsiteX429" fmla="*/ 1000273 w 2329312"/>
              <a:gd name="connsiteY429" fmla="*/ 1111533 h 1275313"/>
              <a:gd name="connsiteX430" fmla="*/ 1002611 w 2329312"/>
              <a:gd name="connsiteY430" fmla="*/ 1108200 h 1275313"/>
              <a:gd name="connsiteX431" fmla="*/ 1004936 w 2329312"/>
              <a:gd name="connsiteY431" fmla="*/ 1104817 h 1275313"/>
              <a:gd name="connsiteX432" fmla="*/ 1007273 w 2329312"/>
              <a:gd name="connsiteY432" fmla="*/ 1101385 h 1275313"/>
              <a:gd name="connsiteX433" fmla="*/ 1009598 w 2329312"/>
              <a:gd name="connsiteY433" fmla="*/ 1097903 h 1275313"/>
              <a:gd name="connsiteX434" fmla="*/ 1011935 w 2329312"/>
              <a:gd name="connsiteY434" fmla="*/ 1094361 h 1275313"/>
              <a:gd name="connsiteX435" fmla="*/ 1014260 w 2329312"/>
              <a:gd name="connsiteY435" fmla="*/ 1090769 h 1275313"/>
              <a:gd name="connsiteX436" fmla="*/ 1016597 w 2329312"/>
              <a:gd name="connsiteY436" fmla="*/ 1087127 h 1275313"/>
              <a:gd name="connsiteX437" fmla="*/ 1018922 w 2329312"/>
              <a:gd name="connsiteY437" fmla="*/ 1083437 h 1275313"/>
              <a:gd name="connsiteX438" fmla="*/ 1021259 w 2329312"/>
              <a:gd name="connsiteY438" fmla="*/ 1079685 h 1275313"/>
              <a:gd name="connsiteX439" fmla="*/ 1023597 w 2329312"/>
              <a:gd name="connsiteY439" fmla="*/ 1075884 h 1275313"/>
              <a:gd name="connsiteX440" fmla="*/ 1025922 w 2329312"/>
              <a:gd name="connsiteY440" fmla="*/ 1072034 h 1275313"/>
              <a:gd name="connsiteX441" fmla="*/ 1028259 w 2329312"/>
              <a:gd name="connsiteY441" fmla="*/ 1068122 h 1275313"/>
              <a:gd name="connsiteX442" fmla="*/ 1030584 w 2329312"/>
              <a:gd name="connsiteY442" fmla="*/ 1064161 h 1275313"/>
              <a:gd name="connsiteX443" fmla="*/ 1032921 w 2329312"/>
              <a:gd name="connsiteY443" fmla="*/ 1060138 h 1275313"/>
              <a:gd name="connsiteX444" fmla="*/ 1035246 w 2329312"/>
              <a:gd name="connsiteY444" fmla="*/ 1056066 h 1275313"/>
              <a:gd name="connsiteX445" fmla="*/ 1037583 w 2329312"/>
              <a:gd name="connsiteY445" fmla="*/ 1051945 h 1275313"/>
              <a:gd name="connsiteX446" fmla="*/ 1039908 w 2329312"/>
              <a:gd name="connsiteY446" fmla="*/ 1047763 h 1275313"/>
              <a:gd name="connsiteX447" fmla="*/ 1042246 w 2329312"/>
              <a:gd name="connsiteY447" fmla="*/ 1043531 h 1275313"/>
              <a:gd name="connsiteX448" fmla="*/ 1044571 w 2329312"/>
              <a:gd name="connsiteY448" fmla="*/ 1039238 h 1275313"/>
              <a:gd name="connsiteX449" fmla="*/ 1046908 w 2329312"/>
              <a:gd name="connsiteY449" fmla="*/ 1034883 h 1275313"/>
              <a:gd name="connsiteX450" fmla="*/ 1049245 w 2329312"/>
              <a:gd name="connsiteY450" fmla="*/ 1030480 h 1275313"/>
              <a:gd name="connsiteX451" fmla="*/ 1051570 w 2329312"/>
              <a:gd name="connsiteY451" fmla="*/ 1026026 h 1275313"/>
              <a:gd name="connsiteX452" fmla="*/ 1053907 w 2329312"/>
              <a:gd name="connsiteY452" fmla="*/ 1021512 h 1275313"/>
              <a:gd name="connsiteX453" fmla="*/ 1056232 w 2329312"/>
              <a:gd name="connsiteY453" fmla="*/ 1016936 h 1275313"/>
              <a:gd name="connsiteX454" fmla="*/ 1058569 w 2329312"/>
              <a:gd name="connsiteY454" fmla="*/ 1012310 h 1275313"/>
              <a:gd name="connsiteX455" fmla="*/ 1060894 w 2329312"/>
              <a:gd name="connsiteY455" fmla="*/ 1007624 h 1275313"/>
              <a:gd name="connsiteX456" fmla="*/ 1063232 w 2329312"/>
              <a:gd name="connsiteY456" fmla="*/ 1002875 h 1275313"/>
              <a:gd name="connsiteX457" fmla="*/ 1065557 w 2329312"/>
              <a:gd name="connsiteY457" fmla="*/ 998078 h 1275313"/>
              <a:gd name="connsiteX458" fmla="*/ 1067894 w 2329312"/>
              <a:gd name="connsiteY458" fmla="*/ 993231 h 1275313"/>
              <a:gd name="connsiteX459" fmla="*/ 1070219 w 2329312"/>
              <a:gd name="connsiteY459" fmla="*/ 988323 h 1275313"/>
              <a:gd name="connsiteX460" fmla="*/ 1072556 w 2329312"/>
              <a:gd name="connsiteY460" fmla="*/ 983353 h 1275313"/>
              <a:gd name="connsiteX461" fmla="*/ 1074893 w 2329312"/>
              <a:gd name="connsiteY461" fmla="*/ 978334 h 1275313"/>
              <a:gd name="connsiteX462" fmla="*/ 1077218 w 2329312"/>
              <a:gd name="connsiteY462" fmla="*/ 973254 h 1275313"/>
              <a:gd name="connsiteX463" fmla="*/ 1079556 w 2329312"/>
              <a:gd name="connsiteY463" fmla="*/ 968112 h 1275313"/>
              <a:gd name="connsiteX464" fmla="*/ 1081881 w 2329312"/>
              <a:gd name="connsiteY464" fmla="*/ 962920 h 1275313"/>
              <a:gd name="connsiteX465" fmla="*/ 1084218 w 2329312"/>
              <a:gd name="connsiteY465" fmla="*/ 957668 h 1275313"/>
              <a:gd name="connsiteX466" fmla="*/ 1086543 w 2329312"/>
              <a:gd name="connsiteY466" fmla="*/ 952366 h 1275313"/>
              <a:gd name="connsiteX467" fmla="*/ 1088880 w 2329312"/>
              <a:gd name="connsiteY467" fmla="*/ 947003 h 1275313"/>
              <a:gd name="connsiteX468" fmla="*/ 1091205 w 2329312"/>
              <a:gd name="connsiteY468" fmla="*/ 941590 h 1275313"/>
              <a:gd name="connsiteX469" fmla="*/ 1093542 w 2329312"/>
              <a:gd name="connsiteY469" fmla="*/ 936116 h 1275313"/>
              <a:gd name="connsiteX470" fmla="*/ 1095867 w 2329312"/>
              <a:gd name="connsiteY470" fmla="*/ 930592 h 1275313"/>
              <a:gd name="connsiteX471" fmla="*/ 1098205 w 2329312"/>
              <a:gd name="connsiteY471" fmla="*/ 925008 h 1275313"/>
              <a:gd name="connsiteX472" fmla="*/ 1100542 w 2329312"/>
              <a:gd name="connsiteY472" fmla="*/ 919361 h 1275313"/>
              <a:gd name="connsiteX473" fmla="*/ 1102867 w 2329312"/>
              <a:gd name="connsiteY473" fmla="*/ 913678 h 1275313"/>
              <a:gd name="connsiteX474" fmla="*/ 1105204 w 2329312"/>
              <a:gd name="connsiteY474" fmla="*/ 907921 h 1275313"/>
              <a:gd name="connsiteX475" fmla="*/ 1107529 w 2329312"/>
              <a:gd name="connsiteY475" fmla="*/ 902127 h 1275313"/>
              <a:gd name="connsiteX476" fmla="*/ 1109866 w 2329312"/>
              <a:gd name="connsiteY476" fmla="*/ 896272 h 1275313"/>
              <a:gd name="connsiteX477" fmla="*/ 1112191 w 2329312"/>
              <a:gd name="connsiteY477" fmla="*/ 890355 h 1275313"/>
              <a:gd name="connsiteX478" fmla="*/ 1114529 w 2329312"/>
              <a:gd name="connsiteY478" fmla="*/ 884389 h 1275313"/>
              <a:gd name="connsiteX479" fmla="*/ 1116853 w 2329312"/>
              <a:gd name="connsiteY479" fmla="*/ 878373 h 1275313"/>
              <a:gd name="connsiteX480" fmla="*/ 1119191 w 2329312"/>
              <a:gd name="connsiteY480" fmla="*/ 872309 h 1275313"/>
              <a:gd name="connsiteX481" fmla="*/ 1121516 w 2329312"/>
              <a:gd name="connsiteY481" fmla="*/ 866195 h 1275313"/>
              <a:gd name="connsiteX482" fmla="*/ 1123853 w 2329312"/>
              <a:gd name="connsiteY482" fmla="*/ 860020 h 1275313"/>
              <a:gd name="connsiteX483" fmla="*/ 1126178 w 2329312"/>
              <a:gd name="connsiteY483" fmla="*/ 853793 h 1275313"/>
              <a:gd name="connsiteX484" fmla="*/ 1128515 w 2329312"/>
              <a:gd name="connsiteY484" fmla="*/ 847518 h 1275313"/>
              <a:gd name="connsiteX485" fmla="*/ 1130852 w 2329312"/>
              <a:gd name="connsiteY485" fmla="*/ 841192 h 1275313"/>
              <a:gd name="connsiteX486" fmla="*/ 1133177 w 2329312"/>
              <a:gd name="connsiteY486" fmla="*/ 834818 h 1275313"/>
              <a:gd name="connsiteX487" fmla="*/ 1135515 w 2329312"/>
              <a:gd name="connsiteY487" fmla="*/ 828394 h 1275313"/>
              <a:gd name="connsiteX488" fmla="*/ 1137840 w 2329312"/>
              <a:gd name="connsiteY488" fmla="*/ 821921 h 1275313"/>
              <a:gd name="connsiteX489" fmla="*/ 1140177 w 2329312"/>
              <a:gd name="connsiteY489" fmla="*/ 815401 h 1275313"/>
              <a:gd name="connsiteX490" fmla="*/ 1142502 w 2329312"/>
              <a:gd name="connsiteY490" fmla="*/ 808832 h 1275313"/>
              <a:gd name="connsiteX491" fmla="*/ 1144839 w 2329312"/>
              <a:gd name="connsiteY491" fmla="*/ 802218 h 1275313"/>
              <a:gd name="connsiteX492" fmla="*/ 1147164 w 2329312"/>
              <a:gd name="connsiteY492" fmla="*/ 795557 h 1275313"/>
              <a:gd name="connsiteX493" fmla="*/ 1149501 w 2329312"/>
              <a:gd name="connsiteY493" fmla="*/ 788850 h 1275313"/>
              <a:gd name="connsiteX494" fmla="*/ 1151826 w 2329312"/>
              <a:gd name="connsiteY494" fmla="*/ 782098 h 1275313"/>
              <a:gd name="connsiteX495" fmla="*/ 1154164 w 2329312"/>
              <a:gd name="connsiteY495" fmla="*/ 775302 h 1275313"/>
              <a:gd name="connsiteX496" fmla="*/ 1156501 w 2329312"/>
              <a:gd name="connsiteY496" fmla="*/ 768464 h 1275313"/>
              <a:gd name="connsiteX497" fmla="*/ 1158826 w 2329312"/>
              <a:gd name="connsiteY497" fmla="*/ 761583 h 1275313"/>
              <a:gd name="connsiteX498" fmla="*/ 1161163 w 2329312"/>
              <a:gd name="connsiteY498" fmla="*/ 754659 h 1275313"/>
              <a:gd name="connsiteX499" fmla="*/ 1163488 w 2329312"/>
              <a:gd name="connsiteY499" fmla="*/ 747694 h 1275313"/>
              <a:gd name="connsiteX500" fmla="*/ 1165825 w 2329312"/>
              <a:gd name="connsiteY500" fmla="*/ 740691 h 1275313"/>
              <a:gd name="connsiteX501" fmla="*/ 1168150 w 2329312"/>
              <a:gd name="connsiteY501" fmla="*/ 733647 h 1275313"/>
              <a:gd name="connsiteX502" fmla="*/ 1170487 w 2329312"/>
              <a:gd name="connsiteY502" fmla="*/ 726566 h 1275313"/>
              <a:gd name="connsiteX503" fmla="*/ 1172812 w 2329312"/>
              <a:gd name="connsiteY503" fmla="*/ 719447 h 1275313"/>
              <a:gd name="connsiteX504" fmla="*/ 1175150 w 2329312"/>
              <a:gd name="connsiteY504" fmla="*/ 712291 h 1275313"/>
              <a:gd name="connsiteX505" fmla="*/ 1177475 w 2329312"/>
              <a:gd name="connsiteY505" fmla="*/ 705100 h 1275313"/>
              <a:gd name="connsiteX506" fmla="*/ 1179812 w 2329312"/>
              <a:gd name="connsiteY506" fmla="*/ 697875 h 1275313"/>
              <a:gd name="connsiteX507" fmla="*/ 1182149 w 2329312"/>
              <a:gd name="connsiteY507" fmla="*/ 690616 h 1275313"/>
              <a:gd name="connsiteX508" fmla="*/ 1184474 w 2329312"/>
              <a:gd name="connsiteY508" fmla="*/ 683324 h 1275313"/>
              <a:gd name="connsiteX509" fmla="*/ 1186811 w 2329312"/>
              <a:gd name="connsiteY509" fmla="*/ 676001 h 1275313"/>
              <a:gd name="connsiteX510" fmla="*/ 1189136 w 2329312"/>
              <a:gd name="connsiteY510" fmla="*/ 668648 h 1275313"/>
              <a:gd name="connsiteX511" fmla="*/ 1191474 w 2329312"/>
              <a:gd name="connsiteY511" fmla="*/ 661265 h 1275313"/>
              <a:gd name="connsiteX512" fmla="*/ 1193798 w 2329312"/>
              <a:gd name="connsiteY512" fmla="*/ 653855 h 1275313"/>
              <a:gd name="connsiteX513" fmla="*/ 1196136 w 2329312"/>
              <a:gd name="connsiteY513" fmla="*/ 646416 h 1275313"/>
              <a:gd name="connsiteX514" fmla="*/ 1198461 w 2329312"/>
              <a:gd name="connsiteY514" fmla="*/ 638953 h 1275313"/>
              <a:gd name="connsiteX515" fmla="*/ 1200798 w 2329312"/>
              <a:gd name="connsiteY515" fmla="*/ 631465 h 1275313"/>
              <a:gd name="connsiteX516" fmla="*/ 1203123 w 2329312"/>
              <a:gd name="connsiteY516" fmla="*/ 623953 h 1275313"/>
              <a:gd name="connsiteX517" fmla="*/ 1205460 w 2329312"/>
              <a:gd name="connsiteY517" fmla="*/ 616419 h 1275313"/>
              <a:gd name="connsiteX518" fmla="*/ 1207797 w 2329312"/>
              <a:gd name="connsiteY518" fmla="*/ 608864 h 1275313"/>
              <a:gd name="connsiteX519" fmla="*/ 1210122 w 2329312"/>
              <a:gd name="connsiteY519" fmla="*/ 601290 h 1275313"/>
              <a:gd name="connsiteX520" fmla="*/ 1212460 w 2329312"/>
              <a:gd name="connsiteY520" fmla="*/ 593696 h 1275313"/>
              <a:gd name="connsiteX521" fmla="*/ 1214785 w 2329312"/>
              <a:gd name="connsiteY521" fmla="*/ 586086 h 1275313"/>
              <a:gd name="connsiteX522" fmla="*/ 1217122 w 2329312"/>
              <a:gd name="connsiteY522" fmla="*/ 578461 h 1275313"/>
              <a:gd name="connsiteX523" fmla="*/ 1219447 w 2329312"/>
              <a:gd name="connsiteY523" fmla="*/ 570820 h 1275313"/>
              <a:gd name="connsiteX524" fmla="*/ 1221784 w 2329312"/>
              <a:gd name="connsiteY524" fmla="*/ 563167 h 1275313"/>
              <a:gd name="connsiteX525" fmla="*/ 1224109 w 2329312"/>
              <a:gd name="connsiteY525" fmla="*/ 555502 h 1275313"/>
              <a:gd name="connsiteX526" fmla="*/ 1226446 w 2329312"/>
              <a:gd name="connsiteY526" fmla="*/ 547826 h 1275313"/>
              <a:gd name="connsiteX527" fmla="*/ 1228771 w 2329312"/>
              <a:gd name="connsiteY527" fmla="*/ 540142 h 1275313"/>
              <a:gd name="connsiteX528" fmla="*/ 1231108 w 2329312"/>
              <a:gd name="connsiteY528" fmla="*/ 532450 h 1275313"/>
              <a:gd name="connsiteX529" fmla="*/ 1233446 w 2329312"/>
              <a:gd name="connsiteY529" fmla="*/ 524752 h 1275313"/>
              <a:gd name="connsiteX530" fmla="*/ 1235771 w 2329312"/>
              <a:gd name="connsiteY530" fmla="*/ 517050 h 1275313"/>
              <a:gd name="connsiteX531" fmla="*/ 1238108 w 2329312"/>
              <a:gd name="connsiteY531" fmla="*/ 509346 h 1275313"/>
              <a:gd name="connsiteX532" fmla="*/ 1240433 w 2329312"/>
              <a:gd name="connsiteY532" fmla="*/ 501639 h 1275313"/>
              <a:gd name="connsiteX533" fmla="*/ 1242770 w 2329312"/>
              <a:gd name="connsiteY533" fmla="*/ 493932 h 1275313"/>
              <a:gd name="connsiteX534" fmla="*/ 1245095 w 2329312"/>
              <a:gd name="connsiteY534" fmla="*/ 486226 h 1275313"/>
              <a:gd name="connsiteX535" fmla="*/ 1247432 w 2329312"/>
              <a:gd name="connsiteY535" fmla="*/ 478524 h 1275313"/>
              <a:gd name="connsiteX536" fmla="*/ 1249757 w 2329312"/>
              <a:gd name="connsiteY536" fmla="*/ 470828 h 1275313"/>
              <a:gd name="connsiteX537" fmla="*/ 1252095 w 2329312"/>
              <a:gd name="connsiteY537" fmla="*/ 463137 h 1275313"/>
              <a:gd name="connsiteX538" fmla="*/ 1254420 w 2329312"/>
              <a:gd name="connsiteY538" fmla="*/ 455453 h 1275313"/>
              <a:gd name="connsiteX539" fmla="*/ 1256757 w 2329312"/>
              <a:gd name="connsiteY539" fmla="*/ 447780 h 1275313"/>
              <a:gd name="connsiteX540" fmla="*/ 1259082 w 2329312"/>
              <a:gd name="connsiteY540" fmla="*/ 440117 h 1275313"/>
              <a:gd name="connsiteX541" fmla="*/ 1261419 w 2329312"/>
              <a:gd name="connsiteY541" fmla="*/ 432468 h 1275313"/>
              <a:gd name="connsiteX542" fmla="*/ 1263756 w 2329312"/>
              <a:gd name="connsiteY542" fmla="*/ 424833 h 1275313"/>
              <a:gd name="connsiteX543" fmla="*/ 1266081 w 2329312"/>
              <a:gd name="connsiteY543" fmla="*/ 417213 h 1275313"/>
              <a:gd name="connsiteX544" fmla="*/ 1268419 w 2329312"/>
              <a:gd name="connsiteY544" fmla="*/ 409611 h 1275313"/>
              <a:gd name="connsiteX545" fmla="*/ 1270744 w 2329312"/>
              <a:gd name="connsiteY545" fmla="*/ 402028 h 1275313"/>
              <a:gd name="connsiteX546" fmla="*/ 1273081 w 2329312"/>
              <a:gd name="connsiteY546" fmla="*/ 394467 h 1275313"/>
              <a:gd name="connsiteX547" fmla="*/ 1275406 w 2329312"/>
              <a:gd name="connsiteY547" fmla="*/ 386928 h 1275313"/>
              <a:gd name="connsiteX548" fmla="*/ 1277743 w 2329312"/>
              <a:gd name="connsiteY548" fmla="*/ 379415 h 1275313"/>
              <a:gd name="connsiteX549" fmla="*/ 1280068 w 2329312"/>
              <a:gd name="connsiteY549" fmla="*/ 371926 h 1275313"/>
              <a:gd name="connsiteX550" fmla="*/ 1282405 w 2329312"/>
              <a:gd name="connsiteY550" fmla="*/ 364466 h 1275313"/>
              <a:gd name="connsiteX551" fmla="*/ 1284730 w 2329312"/>
              <a:gd name="connsiteY551" fmla="*/ 357035 h 1275313"/>
              <a:gd name="connsiteX552" fmla="*/ 1287067 w 2329312"/>
              <a:gd name="connsiteY552" fmla="*/ 349636 h 1275313"/>
              <a:gd name="connsiteX553" fmla="*/ 1289405 w 2329312"/>
              <a:gd name="connsiteY553" fmla="*/ 342270 h 1275313"/>
              <a:gd name="connsiteX554" fmla="*/ 1291730 w 2329312"/>
              <a:gd name="connsiteY554" fmla="*/ 334938 h 1275313"/>
              <a:gd name="connsiteX555" fmla="*/ 1294067 w 2329312"/>
              <a:gd name="connsiteY555" fmla="*/ 327642 h 1275313"/>
              <a:gd name="connsiteX556" fmla="*/ 1296392 w 2329312"/>
              <a:gd name="connsiteY556" fmla="*/ 320385 h 1275313"/>
              <a:gd name="connsiteX557" fmla="*/ 1298729 w 2329312"/>
              <a:gd name="connsiteY557" fmla="*/ 313168 h 1275313"/>
              <a:gd name="connsiteX558" fmla="*/ 1301054 w 2329312"/>
              <a:gd name="connsiteY558" fmla="*/ 305993 h 1275313"/>
              <a:gd name="connsiteX559" fmla="*/ 1303391 w 2329312"/>
              <a:gd name="connsiteY559" fmla="*/ 298861 h 1275313"/>
              <a:gd name="connsiteX560" fmla="*/ 1305716 w 2329312"/>
              <a:gd name="connsiteY560" fmla="*/ 291774 h 1275313"/>
              <a:gd name="connsiteX561" fmla="*/ 1308054 w 2329312"/>
              <a:gd name="connsiteY561" fmla="*/ 284735 h 1275313"/>
              <a:gd name="connsiteX562" fmla="*/ 1310379 w 2329312"/>
              <a:gd name="connsiteY562" fmla="*/ 277743 h 1275313"/>
              <a:gd name="connsiteX563" fmla="*/ 1312716 w 2329312"/>
              <a:gd name="connsiteY563" fmla="*/ 270802 h 1275313"/>
              <a:gd name="connsiteX564" fmla="*/ 1315053 w 2329312"/>
              <a:gd name="connsiteY564" fmla="*/ 263914 h 1275313"/>
              <a:gd name="connsiteX565" fmla="*/ 1317378 w 2329312"/>
              <a:gd name="connsiteY565" fmla="*/ 257079 h 1275313"/>
              <a:gd name="connsiteX566" fmla="*/ 1319715 w 2329312"/>
              <a:gd name="connsiteY566" fmla="*/ 250300 h 1275313"/>
              <a:gd name="connsiteX567" fmla="*/ 1322040 w 2329312"/>
              <a:gd name="connsiteY567" fmla="*/ 243577 h 1275313"/>
              <a:gd name="connsiteX568" fmla="*/ 1324378 w 2329312"/>
              <a:gd name="connsiteY568" fmla="*/ 236915 h 1275313"/>
              <a:gd name="connsiteX569" fmla="*/ 1326702 w 2329312"/>
              <a:gd name="connsiteY569" fmla="*/ 230311 h 1275313"/>
              <a:gd name="connsiteX570" fmla="*/ 1329040 w 2329312"/>
              <a:gd name="connsiteY570" fmla="*/ 223772 h 1275313"/>
              <a:gd name="connsiteX571" fmla="*/ 1331365 w 2329312"/>
              <a:gd name="connsiteY571" fmla="*/ 217296 h 1275313"/>
              <a:gd name="connsiteX572" fmla="*/ 1333702 w 2329312"/>
              <a:gd name="connsiteY572" fmla="*/ 210886 h 1275313"/>
              <a:gd name="connsiteX573" fmla="*/ 1336027 w 2329312"/>
              <a:gd name="connsiteY573" fmla="*/ 204543 h 1275313"/>
              <a:gd name="connsiteX574" fmla="*/ 1338364 w 2329312"/>
              <a:gd name="connsiteY574" fmla="*/ 198270 h 1275313"/>
              <a:gd name="connsiteX575" fmla="*/ 1340701 w 2329312"/>
              <a:gd name="connsiteY575" fmla="*/ 192067 h 1275313"/>
              <a:gd name="connsiteX576" fmla="*/ 1343026 w 2329312"/>
              <a:gd name="connsiteY576" fmla="*/ 185936 h 1275313"/>
              <a:gd name="connsiteX577" fmla="*/ 1345364 w 2329312"/>
              <a:gd name="connsiteY577" fmla="*/ 179880 h 1275313"/>
              <a:gd name="connsiteX578" fmla="*/ 1347689 w 2329312"/>
              <a:gd name="connsiteY578" fmla="*/ 173900 h 1275313"/>
              <a:gd name="connsiteX579" fmla="*/ 1350026 w 2329312"/>
              <a:gd name="connsiteY579" fmla="*/ 167997 h 1275313"/>
              <a:gd name="connsiteX580" fmla="*/ 1352351 w 2329312"/>
              <a:gd name="connsiteY580" fmla="*/ 162173 h 1275313"/>
              <a:gd name="connsiteX581" fmla="*/ 1354688 w 2329312"/>
              <a:gd name="connsiteY581" fmla="*/ 156428 h 1275313"/>
              <a:gd name="connsiteX582" fmla="*/ 1357013 w 2329312"/>
              <a:gd name="connsiteY582" fmla="*/ 150767 h 1275313"/>
              <a:gd name="connsiteX583" fmla="*/ 1359350 w 2329312"/>
              <a:gd name="connsiteY583" fmla="*/ 145188 h 1275313"/>
              <a:gd name="connsiteX584" fmla="*/ 1361675 w 2329312"/>
              <a:gd name="connsiteY584" fmla="*/ 139694 h 1275313"/>
              <a:gd name="connsiteX585" fmla="*/ 1364012 w 2329312"/>
              <a:gd name="connsiteY585" fmla="*/ 134288 h 1275313"/>
              <a:gd name="connsiteX586" fmla="*/ 1366337 w 2329312"/>
              <a:gd name="connsiteY586" fmla="*/ 128969 h 1275313"/>
              <a:gd name="connsiteX587" fmla="*/ 1368675 w 2329312"/>
              <a:gd name="connsiteY587" fmla="*/ 123739 h 1275313"/>
              <a:gd name="connsiteX588" fmla="*/ 1371012 w 2329312"/>
              <a:gd name="connsiteY588" fmla="*/ 118602 h 1275313"/>
              <a:gd name="connsiteX589" fmla="*/ 1373337 w 2329312"/>
              <a:gd name="connsiteY589" fmla="*/ 113556 h 1275313"/>
              <a:gd name="connsiteX590" fmla="*/ 1375674 w 2329312"/>
              <a:gd name="connsiteY590" fmla="*/ 108604 h 1275313"/>
              <a:gd name="connsiteX591" fmla="*/ 1377999 w 2329312"/>
              <a:gd name="connsiteY591" fmla="*/ 103747 h 1275313"/>
              <a:gd name="connsiteX592" fmla="*/ 1380336 w 2329312"/>
              <a:gd name="connsiteY592" fmla="*/ 98987 h 1275313"/>
              <a:gd name="connsiteX593" fmla="*/ 1382661 w 2329312"/>
              <a:gd name="connsiteY593" fmla="*/ 94324 h 1275313"/>
              <a:gd name="connsiteX594" fmla="*/ 1384999 w 2329312"/>
              <a:gd name="connsiteY594" fmla="*/ 89762 h 1275313"/>
              <a:gd name="connsiteX595" fmla="*/ 1387324 w 2329312"/>
              <a:gd name="connsiteY595" fmla="*/ 85299 h 1275313"/>
              <a:gd name="connsiteX596" fmla="*/ 1389661 w 2329312"/>
              <a:gd name="connsiteY596" fmla="*/ 80938 h 1275313"/>
              <a:gd name="connsiteX597" fmla="*/ 1391986 w 2329312"/>
              <a:gd name="connsiteY597" fmla="*/ 76681 h 1275313"/>
              <a:gd name="connsiteX598" fmla="*/ 1394323 w 2329312"/>
              <a:gd name="connsiteY598" fmla="*/ 72526 h 1275313"/>
              <a:gd name="connsiteX599" fmla="*/ 1396660 w 2329312"/>
              <a:gd name="connsiteY599" fmla="*/ 68478 h 1275313"/>
              <a:gd name="connsiteX600" fmla="*/ 1398985 w 2329312"/>
              <a:gd name="connsiteY600" fmla="*/ 64537 h 1275313"/>
              <a:gd name="connsiteX601" fmla="*/ 1401322 w 2329312"/>
              <a:gd name="connsiteY601" fmla="*/ 60704 h 1275313"/>
              <a:gd name="connsiteX602" fmla="*/ 1403647 w 2329312"/>
              <a:gd name="connsiteY602" fmla="*/ 56978 h 1275313"/>
              <a:gd name="connsiteX603" fmla="*/ 1405985 w 2329312"/>
              <a:gd name="connsiteY603" fmla="*/ 53362 h 1275313"/>
              <a:gd name="connsiteX604" fmla="*/ 1408310 w 2329312"/>
              <a:gd name="connsiteY604" fmla="*/ 49859 h 1275313"/>
              <a:gd name="connsiteX605" fmla="*/ 1410647 w 2329312"/>
              <a:gd name="connsiteY605" fmla="*/ 46466 h 1275313"/>
              <a:gd name="connsiteX606" fmla="*/ 1412972 w 2329312"/>
              <a:gd name="connsiteY606" fmla="*/ 43186 h 1275313"/>
              <a:gd name="connsiteX607" fmla="*/ 1415309 w 2329312"/>
              <a:gd name="connsiteY607" fmla="*/ 40021 h 1275313"/>
              <a:gd name="connsiteX608" fmla="*/ 1417634 w 2329312"/>
              <a:gd name="connsiteY608" fmla="*/ 36971 h 1275313"/>
              <a:gd name="connsiteX609" fmla="*/ 1419971 w 2329312"/>
              <a:gd name="connsiteY609" fmla="*/ 34035 h 1275313"/>
              <a:gd name="connsiteX610" fmla="*/ 1422309 w 2329312"/>
              <a:gd name="connsiteY610" fmla="*/ 31217 h 1275313"/>
              <a:gd name="connsiteX611" fmla="*/ 1424634 w 2329312"/>
              <a:gd name="connsiteY611" fmla="*/ 28516 h 1275313"/>
              <a:gd name="connsiteX612" fmla="*/ 1426971 w 2329312"/>
              <a:gd name="connsiteY612" fmla="*/ 25933 h 1275313"/>
              <a:gd name="connsiteX613" fmla="*/ 1429296 w 2329312"/>
              <a:gd name="connsiteY613" fmla="*/ 23469 h 1275313"/>
              <a:gd name="connsiteX614" fmla="*/ 1431633 w 2329312"/>
              <a:gd name="connsiteY614" fmla="*/ 21124 h 1275313"/>
              <a:gd name="connsiteX615" fmla="*/ 1433958 w 2329312"/>
              <a:gd name="connsiteY615" fmla="*/ 18900 h 1275313"/>
              <a:gd name="connsiteX616" fmla="*/ 1436295 w 2329312"/>
              <a:gd name="connsiteY616" fmla="*/ 16798 h 1275313"/>
              <a:gd name="connsiteX617" fmla="*/ 1438620 w 2329312"/>
              <a:gd name="connsiteY617" fmla="*/ 14816 h 1275313"/>
              <a:gd name="connsiteX618" fmla="*/ 1440958 w 2329312"/>
              <a:gd name="connsiteY618" fmla="*/ 12957 h 1275313"/>
              <a:gd name="connsiteX619" fmla="*/ 1443283 w 2329312"/>
              <a:gd name="connsiteY619" fmla="*/ 11220 h 1275313"/>
              <a:gd name="connsiteX620" fmla="*/ 1445620 w 2329312"/>
              <a:gd name="connsiteY620" fmla="*/ 9607 h 1275313"/>
              <a:gd name="connsiteX621" fmla="*/ 1447957 w 2329312"/>
              <a:gd name="connsiteY621" fmla="*/ 8118 h 1275313"/>
              <a:gd name="connsiteX622" fmla="*/ 1450282 w 2329312"/>
              <a:gd name="connsiteY622" fmla="*/ 6752 h 1275313"/>
              <a:gd name="connsiteX623" fmla="*/ 1452619 w 2329312"/>
              <a:gd name="connsiteY623" fmla="*/ 5511 h 1275313"/>
              <a:gd name="connsiteX624" fmla="*/ 1454944 w 2329312"/>
              <a:gd name="connsiteY624" fmla="*/ 4395 h 1275313"/>
              <a:gd name="connsiteX625" fmla="*/ 1457282 w 2329312"/>
              <a:gd name="connsiteY625" fmla="*/ 3405 h 1275313"/>
              <a:gd name="connsiteX626" fmla="*/ 1459606 w 2329312"/>
              <a:gd name="connsiteY626" fmla="*/ 2540 h 1275313"/>
              <a:gd name="connsiteX627" fmla="*/ 1461944 w 2329312"/>
              <a:gd name="connsiteY627" fmla="*/ 1801 h 1275313"/>
              <a:gd name="connsiteX628" fmla="*/ 1464269 w 2329312"/>
              <a:gd name="connsiteY628" fmla="*/ 1188 h 1275313"/>
              <a:gd name="connsiteX629" fmla="*/ 1466606 w 2329312"/>
              <a:gd name="connsiteY629" fmla="*/ 701 h 1275313"/>
              <a:gd name="connsiteX630" fmla="*/ 1468931 w 2329312"/>
              <a:gd name="connsiteY630" fmla="*/ 341 h 1275313"/>
              <a:gd name="connsiteX631" fmla="*/ 1471268 w 2329312"/>
              <a:gd name="connsiteY631" fmla="*/ 107 h 1275313"/>
              <a:gd name="connsiteX632" fmla="*/ 1473593 w 2329312"/>
              <a:gd name="connsiteY632" fmla="*/ 0 h 1275313"/>
              <a:gd name="connsiteX633" fmla="*/ 1475930 w 2329312"/>
              <a:gd name="connsiteY633" fmla="*/ 18 h 1275313"/>
              <a:gd name="connsiteX634" fmla="*/ 1478268 w 2329312"/>
              <a:gd name="connsiteY634" fmla="*/ 165 h 1275313"/>
              <a:gd name="connsiteX635" fmla="*/ 1480593 w 2329312"/>
              <a:gd name="connsiteY635" fmla="*/ 437 h 1275313"/>
              <a:gd name="connsiteX636" fmla="*/ 1482930 w 2329312"/>
              <a:gd name="connsiteY636" fmla="*/ 837 h 1275313"/>
              <a:gd name="connsiteX637" fmla="*/ 1485255 w 2329312"/>
              <a:gd name="connsiteY637" fmla="*/ 1362 h 1275313"/>
              <a:gd name="connsiteX638" fmla="*/ 1487592 w 2329312"/>
              <a:gd name="connsiteY638" fmla="*/ 2013 h 1275313"/>
              <a:gd name="connsiteX639" fmla="*/ 1489917 w 2329312"/>
              <a:gd name="connsiteY639" fmla="*/ 2790 h 1275313"/>
              <a:gd name="connsiteX640" fmla="*/ 1492254 w 2329312"/>
              <a:gd name="connsiteY640" fmla="*/ 3693 h 1275313"/>
              <a:gd name="connsiteX641" fmla="*/ 1494579 w 2329312"/>
              <a:gd name="connsiteY641" fmla="*/ 4723 h 1275313"/>
              <a:gd name="connsiteX642" fmla="*/ 1496916 w 2329312"/>
              <a:gd name="connsiteY642" fmla="*/ 5876 h 1275313"/>
              <a:gd name="connsiteX643" fmla="*/ 1499241 w 2329312"/>
              <a:gd name="connsiteY643" fmla="*/ 7154 h 1275313"/>
              <a:gd name="connsiteX644" fmla="*/ 1501579 w 2329312"/>
              <a:gd name="connsiteY644" fmla="*/ 8558 h 1275313"/>
              <a:gd name="connsiteX645" fmla="*/ 1503916 w 2329312"/>
              <a:gd name="connsiteY645" fmla="*/ 10085 h 1275313"/>
              <a:gd name="connsiteX646" fmla="*/ 1506241 w 2329312"/>
              <a:gd name="connsiteY646" fmla="*/ 11736 h 1275313"/>
              <a:gd name="connsiteX647" fmla="*/ 1508578 w 2329312"/>
              <a:gd name="connsiteY647" fmla="*/ 13509 h 1275313"/>
              <a:gd name="connsiteX648" fmla="*/ 1510903 w 2329312"/>
              <a:gd name="connsiteY648" fmla="*/ 15406 h 1275313"/>
              <a:gd name="connsiteX649" fmla="*/ 1513240 w 2329312"/>
              <a:gd name="connsiteY649" fmla="*/ 17425 h 1275313"/>
              <a:gd name="connsiteX650" fmla="*/ 1515565 w 2329312"/>
              <a:gd name="connsiteY650" fmla="*/ 19564 h 1275313"/>
              <a:gd name="connsiteX651" fmla="*/ 1517903 w 2329312"/>
              <a:gd name="connsiteY651" fmla="*/ 21825 h 1275313"/>
              <a:gd name="connsiteX652" fmla="*/ 1520228 w 2329312"/>
              <a:gd name="connsiteY652" fmla="*/ 24207 h 1275313"/>
              <a:gd name="connsiteX653" fmla="*/ 1522565 w 2329312"/>
              <a:gd name="connsiteY653" fmla="*/ 26706 h 1275313"/>
              <a:gd name="connsiteX654" fmla="*/ 1524890 w 2329312"/>
              <a:gd name="connsiteY654" fmla="*/ 29325 h 1275313"/>
              <a:gd name="connsiteX655" fmla="*/ 1527227 w 2329312"/>
              <a:gd name="connsiteY655" fmla="*/ 32062 h 1275313"/>
              <a:gd name="connsiteX656" fmla="*/ 1529564 w 2329312"/>
              <a:gd name="connsiteY656" fmla="*/ 34916 h 1275313"/>
              <a:gd name="connsiteX657" fmla="*/ 1531889 w 2329312"/>
              <a:gd name="connsiteY657" fmla="*/ 37887 h 1275313"/>
              <a:gd name="connsiteX658" fmla="*/ 1534226 w 2329312"/>
              <a:gd name="connsiteY658" fmla="*/ 40972 h 1275313"/>
              <a:gd name="connsiteX659" fmla="*/ 1536551 w 2329312"/>
              <a:gd name="connsiteY659" fmla="*/ 44173 h 1275313"/>
              <a:gd name="connsiteX660" fmla="*/ 1538889 w 2329312"/>
              <a:gd name="connsiteY660" fmla="*/ 47487 h 1275313"/>
              <a:gd name="connsiteX661" fmla="*/ 1541214 w 2329312"/>
              <a:gd name="connsiteY661" fmla="*/ 50913 h 1275313"/>
              <a:gd name="connsiteX662" fmla="*/ 1543551 w 2329312"/>
              <a:gd name="connsiteY662" fmla="*/ 54452 h 1275313"/>
              <a:gd name="connsiteX663" fmla="*/ 1545876 w 2329312"/>
              <a:gd name="connsiteY663" fmla="*/ 58101 h 1275313"/>
              <a:gd name="connsiteX664" fmla="*/ 1548213 w 2329312"/>
              <a:gd name="connsiteY664" fmla="*/ 61859 h 1275313"/>
              <a:gd name="connsiteX665" fmla="*/ 1550538 w 2329312"/>
              <a:gd name="connsiteY665" fmla="*/ 65725 h 1275313"/>
              <a:gd name="connsiteX666" fmla="*/ 1552875 w 2329312"/>
              <a:gd name="connsiteY666" fmla="*/ 69700 h 1275313"/>
              <a:gd name="connsiteX667" fmla="*/ 1555213 w 2329312"/>
              <a:gd name="connsiteY667" fmla="*/ 73780 h 1275313"/>
              <a:gd name="connsiteX668" fmla="*/ 1557538 w 2329312"/>
              <a:gd name="connsiteY668" fmla="*/ 77966 h 1275313"/>
              <a:gd name="connsiteX669" fmla="*/ 1559875 w 2329312"/>
              <a:gd name="connsiteY669" fmla="*/ 82254 h 1275313"/>
              <a:gd name="connsiteX670" fmla="*/ 1562200 w 2329312"/>
              <a:gd name="connsiteY670" fmla="*/ 86647 h 1275313"/>
              <a:gd name="connsiteX671" fmla="*/ 1564537 w 2329312"/>
              <a:gd name="connsiteY671" fmla="*/ 91140 h 1275313"/>
              <a:gd name="connsiteX672" fmla="*/ 1566862 w 2329312"/>
              <a:gd name="connsiteY672" fmla="*/ 95734 h 1275313"/>
              <a:gd name="connsiteX673" fmla="*/ 1569199 w 2329312"/>
              <a:gd name="connsiteY673" fmla="*/ 100426 h 1275313"/>
              <a:gd name="connsiteX674" fmla="*/ 1571524 w 2329312"/>
              <a:gd name="connsiteY674" fmla="*/ 105216 h 1275313"/>
              <a:gd name="connsiteX675" fmla="*/ 1573861 w 2329312"/>
              <a:gd name="connsiteY675" fmla="*/ 110102 h 1275313"/>
              <a:gd name="connsiteX676" fmla="*/ 1576186 w 2329312"/>
              <a:gd name="connsiteY676" fmla="*/ 115082 h 1275313"/>
              <a:gd name="connsiteX677" fmla="*/ 1578524 w 2329312"/>
              <a:gd name="connsiteY677" fmla="*/ 120156 h 1275313"/>
              <a:gd name="connsiteX678" fmla="*/ 1580849 w 2329312"/>
              <a:gd name="connsiteY678" fmla="*/ 125323 h 1275313"/>
              <a:gd name="connsiteX679" fmla="*/ 1583186 w 2329312"/>
              <a:gd name="connsiteY679" fmla="*/ 130579 h 1275313"/>
              <a:gd name="connsiteX680" fmla="*/ 1585523 w 2329312"/>
              <a:gd name="connsiteY680" fmla="*/ 135925 h 1275313"/>
              <a:gd name="connsiteX681" fmla="*/ 1587848 w 2329312"/>
              <a:gd name="connsiteY681" fmla="*/ 141358 h 1275313"/>
              <a:gd name="connsiteX682" fmla="*/ 1590185 w 2329312"/>
              <a:gd name="connsiteY682" fmla="*/ 146877 h 1275313"/>
              <a:gd name="connsiteX683" fmla="*/ 1592510 w 2329312"/>
              <a:gd name="connsiteY683" fmla="*/ 152482 h 1275313"/>
              <a:gd name="connsiteX684" fmla="*/ 1594848 w 2329312"/>
              <a:gd name="connsiteY684" fmla="*/ 158169 h 1275313"/>
              <a:gd name="connsiteX685" fmla="*/ 1597173 w 2329312"/>
              <a:gd name="connsiteY685" fmla="*/ 163937 h 1275313"/>
              <a:gd name="connsiteX686" fmla="*/ 1599510 w 2329312"/>
              <a:gd name="connsiteY686" fmla="*/ 169786 h 1275313"/>
              <a:gd name="connsiteX687" fmla="*/ 1601835 w 2329312"/>
              <a:gd name="connsiteY687" fmla="*/ 175713 h 1275313"/>
              <a:gd name="connsiteX688" fmla="*/ 1604172 w 2329312"/>
              <a:gd name="connsiteY688" fmla="*/ 181716 h 1275313"/>
              <a:gd name="connsiteX689" fmla="*/ 1606497 w 2329312"/>
              <a:gd name="connsiteY689" fmla="*/ 187795 h 1275313"/>
              <a:gd name="connsiteX690" fmla="*/ 1608834 w 2329312"/>
              <a:gd name="connsiteY690" fmla="*/ 193948 h 1275313"/>
              <a:gd name="connsiteX691" fmla="*/ 1611172 w 2329312"/>
              <a:gd name="connsiteY691" fmla="*/ 200172 h 1275313"/>
              <a:gd name="connsiteX692" fmla="*/ 1613497 w 2329312"/>
              <a:gd name="connsiteY692" fmla="*/ 206467 h 1275313"/>
              <a:gd name="connsiteX693" fmla="*/ 1615834 w 2329312"/>
              <a:gd name="connsiteY693" fmla="*/ 212830 h 1275313"/>
              <a:gd name="connsiteX694" fmla="*/ 1618159 w 2329312"/>
              <a:gd name="connsiteY694" fmla="*/ 219261 h 1275313"/>
              <a:gd name="connsiteX695" fmla="*/ 1620496 w 2329312"/>
              <a:gd name="connsiteY695" fmla="*/ 225756 h 1275313"/>
              <a:gd name="connsiteX696" fmla="*/ 1622821 w 2329312"/>
              <a:gd name="connsiteY696" fmla="*/ 232315 h 1275313"/>
              <a:gd name="connsiteX697" fmla="*/ 1625158 w 2329312"/>
              <a:gd name="connsiteY697" fmla="*/ 238936 h 1275313"/>
              <a:gd name="connsiteX698" fmla="*/ 1627483 w 2329312"/>
              <a:gd name="connsiteY698" fmla="*/ 245618 h 1275313"/>
              <a:gd name="connsiteX699" fmla="*/ 1629820 w 2329312"/>
              <a:gd name="connsiteY699" fmla="*/ 252356 h 1275313"/>
              <a:gd name="connsiteX700" fmla="*/ 1632145 w 2329312"/>
              <a:gd name="connsiteY700" fmla="*/ 259153 h 1275313"/>
              <a:gd name="connsiteX701" fmla="*/ 1634483 w 2329312"/>
              <a:gd name="connsiteY701" fmla="*/ 266005 h 1275313"/>
              <a:gd name="connsiteX702" fmla="*/ 1636820 w 2329312"/>
              <a:gd name="connsiteY702" fmla="*/ 272910 h 1275313"/>
              <a:gd name="connsiteX703" fmla="*/ 1639145 w 2329312"/>
              <a:gd name="connsiteY703" fmla="*/ 279866 h 1275313"/>
              <a:gd name="connsiteX704" fmla="*/ 1641482 w 2329312"/>
              <a:gd name="connsiteY704" fmla="*/ 286873 h 1275313"/>
              <a:gd name="connsiteX705" fmla="*/ 1643807 w 2329312"/>
              <a:gd name="connsiteY705" fmla="*/ 293926 h 1275313"/>
              <a:gd name="connsiteX706" fmla="*/ 1646144 w 2329312"/>
              <a:gd name="connsiteY706" fmla="*/ 301028 h 1275313"/>
              <a:gd name="connsiteX707" fmla="*/ 1648469 w 2329312"/>
              <a:gd name="connsiteY707" fmla="*/ 308173 h 1275313"/>
              <a:gd name="connsiteX708" fmla="*/ 1650807 w 2329312"/>
              <a:gd name="connsiteY708" fmla="*/ 315362 h 1275313"/>
              <a:gd name="connsiteX709" fmla="*/ 1653132 w 2329312"/>
              <a:gd name="connsiteY709" fmla="*/ 322591 h 1275313"/>
              <a:gd name="connsiteX710" fmla="*/ 1655469 w 2329312"/>
              <a:gd name="connsiteY710" fmla="*/ 329860 h 1275313"/>
              <a:gd name="connsiteX711" fmla="*/ 1657794 w 2329312"/>
              <a:gd name="connsiteY711" fmla="*/ 337166 h 1275313"/>
              <a:gd name="connsiteX712" fmla="*/ 1660131 w 2329312"/>
              <a:gd name="connsiteY712" fmla="*/ 344509 h 1275313"/>
              <a:gd name="connsiteX713" fmla="*/ 1662468 w 2329312"/>
              <a:gd name="connsiteY713" fmla="*/ 351886 h 1275313"/>
              <a:gd name="connsiteX714" fmla="*/ 1664793 w 2329312"/>
              <a:gd name="connsiteY714" fmla="*/ 359295 h 1275313"/>
              <a:gd name="connsiteX715" fmla="*/ 1667131 w 2329312"/>
              <a:gd name="connsiteY715" fmla="*/ 366735 h 1275313"/>
              <a:gd name="connsiteX716" fmla="*/ 1669455 w 2329312"/>
              <a:gd name="connsiteY716" fmla="*/ 374203 h 1275313"/>
              <a:gd name="connsiteX717" fmla="*/ 1671793 w 2329312"/>
              <a:gd name="connsiteY717" fmla="*/ 381699 h 1275313"/>
              <a:gd name="connsiteX718" fmla="*/ 1674118 w 2329312"/>
              <a:gd name="connsiteY718" fmla="*/ 389221 h 1275313"/>
              <a:gd name="connsiteX719" fmla="*/ 1676455 w 2329312"/>
              <a:gd name="connsiteY719" fmla="*/ 396767 h 1275313"/>
              <a:gd name="connsiteX720" fmla="*/ 1678780 w 2329312"/>
              <a:gd name="connsiteY720" fmla="*/ 404335 h 1275313"/>
              <a:gd name="connsiteX721" fmla="*/ 1681117 w 2329312"/>
              <a:gd name="connsiteY721" fmla="*/ 411924 h 1275313"/>
              <a:gd name="connsiteX722" fmla="*/ 1683442 w 2329312"/>
              <a:gd name="connsiteY722" fmla="*/ 419531 h 1275313"/>
              <a:gd name="connsiteX723" fmla="*/ 1685779 w 2329312"/>
              <a:gd name="connsiteY723" fmla="*/ 427155 h 1275313"/>
              <a:gd name="connsiteX724" fmla="*/ 1688104 w 2329312"/>
              <a:gd name="connsiteY724" fmla="*/ 434796 h 1275313"/>
              <a:gd name="connsiteX725" fmla="*/ 1690442 w 2329312"/>
              <a:gd name="connsiteY725" fmla="*/ 442450 h 1275313"/>
              <a:gd name="connsiteX726" fmla="*/ 1692779 w 2329312"/>
              <a:gd name="connsiteY726" fmla="*/ 450115 h 1275313"/>
              <a:gd name="connsiteX727" fmla="*/ 1695104 w 2329312"/>
              <a:gd name="connsiteY727" fmla="*/ 457792 h 1275313"/>
              <a:gd name="connsiteX728" fmla="*/ 1697441 w 2329312"/>
              <a:gd name="connsiteY728" fmla="*/ 465478 h 1275313"/>
              <a:gd name="connsiteX729" fmla="*/ 1699766 w 2329312"/>
              <a:gd name="connsiteY729" fmla="*/ 473171 h 1275313"/>
              <a:gd name="connsiteX730" fmla="*/ 1702103 w 2329312"/>
              <a:gd name="connsiteY730" fmla="*/ 480869 h 1275313"/>
              <a:gd name="connsiteX731" fmla="*/ 1704428 w 2329312"/>
              <a:gd name="connsiteY731" fmla="*/ 488572 h 1275313"/>
              <a:gd name="connsiteX732" fmla="*/ 1706765 w 2329312"/>
              <a:gd name="connsiteY732" fmla="*/ 496278 h 1275313"/>
              <a:gd name="connsiteX733" fmla="*/ 1709090 w 2329312"/>
              <a:gd name="connsiteY733" fmla="*/ 503985 h 1275313"/>
              <a:gd name="connsiteX734" fmla="*/ 1711428 w 2329312"/>
              <a:gd name="connsiteY734" fmla="*/ 511691 h 1275313"/>
              <a:gd name="connsiteX735" fmla="*/ 1713753 w 2329312"/>
              <a:gd name="connsiteY735" fmla="*/ 519396 h 1275313"/>
              <a:gd name="connsiteX736" fmla="*/ 1716090 w 2329312"/>
              <a:gd name="connsiteY736" fmla="*/ 527096 h 1275313"/>
              <a:gd name="connsiteX737" fmla="*/ 1718427 w 2329312"/>
              <a:gd name="connsiteY737" fmla="*/ 534792 h 1275313"/>
              <a:gd name="connsiteX738" fmla="*/ 1720752 w 2329312"/>
              <a:gd name="connsiteY738" fmla="*/ 542482 h 1275313"/>
              <a:gd name="connsiteX739" fmla="*/ 1723089 w 2329312"/>
              <a:gd name="connsiteY739" fmla="*/ 550164 h 1275313"/>
              <a:gd name="connsiteX740" fmla="*/ 1725414 w 2329312"/>
              <a:gd name="connsiteY740" fmla="*/ 557836 h 1275313"/>
              <a:gd name="connsiteX741" fmla="*/ 1727752 w 2329312"/>
              <a:gd name="connsiteY741" fmla="*/ 565498 h 1275313"/>
              <a:gd name="connsiteX742" fmla="*/ 1730077 w 2329312"/>
              <a:gd name="connsiteY742" fmla="*/ 573148 h 1275313"/>
              <a:gd name="connsiteX743" fmla="*/ 1732414 w 2329312"/>
              <a:gd name="connsiteY743" fmla="*/ 580783 h 1275313"/>
              <a:gd name="connsiteX744" fmla="*/ 1734739 w 2329312"/>
              <a:gd name="connsiteY744" fmla="*/ 588405 h 1275313"/>
              <a:gd name="connsiteX745" fmla="*/ 1737076 w 2329312"/>
              <a:gd name="connsiteY745" fmla="*/ 596010 h 1275313"/>
              <a:gd name="connsiteX746" fmla="*/ 1739401 w 2329312"/>
              <a:gd name="connsiteY746" fmla="*/ 603597 h 1275313"/>
              <a:gd name="connsiteX747" fmla="*/ 1741738 w 2329312"/>
              <a:gd name="connsiteY747" fmla="*/ 611167 h 1275313"/>
              <a:gd name="connsiteX748" fmla="*/ 1744075 w 2329312"/>
              <a:gd name="connsiteY748" fmla="*/ 618715 h 1275313"/>
              <a:gd name="connsiteX749" fmla="*/ 1746400 w 2329312"/>
              <a:gd name="connsiteY749" fmla="*/ 626242 h 1275313"/>
              <a:gd name="connsiteX750" fmla="*/ 1748738 w 2329312"/>
              <a:gd name="connsiteY750" fmla="*/ 633747 h 1275313"/>
              <a:gd name="connsiteX751" fmla="*/ 1751063 w 2329312"/>
              <a:gd name="connsiteY751" fmla="*/ 641229 h 1275313"/>
              <a:gd name="connsiteX752" fmla="*/ 1753400 w 2329312"/>
              <a:gd name="connsiteY752" fmla="*/ 648683 h 1275313"/>
              <a:gd name="connsiteX753" fmla="*/ 1755725 w 2329312"/>
              <a:gd name="connsiteY753" fmla="*/ 656113 h 1275313"/>
              <a:gd name="connsiteX754" fmla="*/ 1758062 w 2329312"/>
              <a:gd name="connsiteY754" fmla="*/ 663516 h 1275313"/>
              <a:gd name="connsiteX755" fmla="*/ 1760387 w 2329312"/>
              <a:gd name="connsiteY755" fmla="*/ 670890 h 1275313"/>
              <a:gd name="connsiteX756" fmla="*/ 1762724 w 2329312"/>
              <a:gd name="connsiteY756" fmla="*/ 678234 h 1275313"/>
              <a:gd name="connsiteX757" fmla="*/ 1765049 w 2329312"/>
              <a:gd name="connsiteY757" fmla="*/ 685547 h 1275313"/>
              <a:gd name="connsiteX758" fmla="*/ 1767387 w 2329312"/>
              <a:gd name="connsiteY758" fmla="*/ 692829 h 1275313"/>
              <a:gd name="connsiteX759" fmla="*/ 1769724 w 2329312"/>
              <a:gd name="connsiteY759" fmla="*/ 700078 h 1275313"/>
              <a:gd name="connsiteX760" fmla="*/ 1772049 w 2329312"/>
              <a:gd name="connsiteY760" fmla="*/ 707293 h 1275313"/>
              <a:gd name="connsiteX761" fmla="*/ 1774386 w 2329312"/>
              <a:gd name="connsiteY761" fmla="*/ 714473 h 1275313"/>
              <a:gd name="connsiteX762" fmla="*/ 1776711 w 2329312"/>
              <a:gd name="connsiteY762" fmla="*/ 721618 h 1275313"/>
              <a:gd name="connsiteX763" fmla="*/ 1779048 w 2329312"/>
              <a:gd name="connsiteY763" fmla="*/ 728726 h 1275313"/>
              <a:gd name="connsiteX764" fmla="*/ 1781373 w 2329312"/>
              <a:gd name="connsiteY764" fmla="*/ 735795 h 1275313"/>
              <a:gd name="connsiteX765" fmla="*/ 1783711 w 2329312"/>
              <a:gd name="connsiteY765" fmla="*/ 742827 h 1275313"/>
              <a:gd name="connsiteX766" fmla="*/ 1786036 w 2329312"/>
              <a:gd name="connsiteY766" fmla="*/ 749819 h 1275313"/>
              <a:gd name="connsiteX767" fmla="*/ 1788373 w 2329312"/>
              <a:gd name="connsiteY767" fmla="*/ 756772 h 1275313"/>
              <a:gd name="connsiteX768" fmla="*/ 1790698 w 2329312"/>
              <a:gd name="connsiteY768" fmla="*/ 763681 h 1275313"/>
              <a:gd name="connsiteX769" fmla="*/ 1793035 w 2329312"/>
              <a:gd name="connsiteY769" fmla="*/ 770550 h 1275313"/>
              <a:gd name="connsiteX770" fmla="*/ 1795360 w 2329312"/>
              <a:gd name="connsiteY770" fmla="*/ 777376 h 1275313"/>
              <a:gd name="connsiteX771" fmla="*/ 1797697 w 2329312"/>
              <a:gd name="connsiteY771" fmla="*/ 784158 h 1275313"/>
              <a:gd name="connsiteX772" fmla="*/ 1800034 w 2329312"/>
              <a:gd name="connsiteY772" fmla="*/ 790896 h 1275313"/>
              <a:gd name="connsiteX773" fmla="*/ 1802359 w 2329312"/>
              <a:gd name="connsiteY773" fmla="*/ 797589 h 1275313"/>
              <a:gd name="connsiteX774" fmla="*/ 1804697 w 2329312"/>
              <a:gd name="connsiteY774" fmla="*/ 804236 h 1275313"/>
              <a:gd name="connsiteX775" fmla="*/ 1807022 w 2329312"/>
              <a:gd name="connsiteY775" fmla="*/ 810837 h 1275313"/>
              <a:gd name="connsiteX776" fmla="*/ 1809359 w 2329312"/>
              <a:gd name="connsiteY776" fmla="*/ 817390 h 1275313"/>
              <a:gd name="connsiteX777" fmla="*/ 1811684 w 2329312"/>
              <a:gd name="connsiteY777" fmla="*/ 823896 h 1275313"/>
              <a:gd name="connsiteX778" fmla="*/ 1814021 w 2329312"/>
              <a:gd name="connsiteY778" fmla="*/ 830355 h 1275313"/>
              <a:gd name="connsiteX779" fmla="*/ 1816346 w 2329312"/>
              <a:gd name="connsiteY779" fmla="*/ 836764 h 1275313"/>
              <a:gd name="connsiteX780" fmla="*/ 1818683 w 2329312"/>
              <a:gd name="connsiteY780" fmla="*/ 843124 h 1275313"/>
              <a:gd name="connsiteX781" fmla="*/ 1821008 w 2329312"/>
              <a:gd name="connsiteY781" fmla="*/ 849433 h 1275313"/>
              <a:gd name="connsiteX782" fmla="*/ 1823346 w 2329312"/>
              <a:gd name="connsiteY782" fmla="*/ 855693 h 1275313"/>
              <a:gd name="connsiteX783" fmla="*/ 1825683 w 2329312"/>
              <a:gd name="connsiteY783" fmla="*/ 861902 h 1275313"/>
              <a:gd name="connsiteX784" fmla="*/ 1828008 w 2329312"/>
              <a:gd name="connsiteY784" fmla="*/ 868052 h 1275313"/>
              <a:gd name="connsiteX785" fmla="*/ 1830345 w 2329312"/>
              <a:gd name="connsiteY785" fmla="*/ 874166 h 1275313"/>
              <a:gd name="connsiteX786" fmla="*/ 1832670 w 2329312"/>
              <a:gd name="connsiteY786" fmla="*/ 880218 h 1275313"/>
              <a:gd name="connsiteX787" fmla="*/ 1835007 w 2329312"/>
              <a:gd name="connsiteY787" fmla="*/ 886221 h 1275313"/>
              <a:gd name="connsiteX788" fmla="*/ 1837332 w 2329312"/>
              <a:gd name="connsiteY788" fmla="*/ 892163 h 1275313"/>
              <a:gd name="connsiteX789" fmla="*/ 1839669 w 2329312"/>
              <a:gd name="connsiteY789" fmla="*/ 898055 h 1275313"/>
              <a:gd name="connsiteX790" fmla="*/ 1841994 w 2329312"/>
              <a:gd name="connsiteY790" fmla="*/ 903898 h 1275313"/>
              <a:gd name="connsiteX791" fmla="*/ 1844332 w 2329312"/>
              <a:gd name="connsiteY791" fmla="*/ 909680 h 1275313"/>
              <a:gd name="connsiteX792" fmla="*/ 1846657 w 2329312"/>
              <a:gd name="connsiteY792" fmla="*/ 915413 h 1275313"/>
              <a:gd name="connsiteX793" fmla="*/ 1848994 w 2329312"/>
              <a:gd name="connsiteY793" fmla="*/ 921083 h 1275313"/>
              <a:gd name="connsiteX794" fmla="*/ 1851331 w 2329312"/>
              <a:gd name="connsiteY794" fmla="*/ 926705 h 1275313"/>
              <a:gd name="connsiteX795" fmla="*/ 1853656 w 2329312"/>
              <a:gd name="connsiteY795" fmla="*/ 932278 h 1275313"/>
              <a:gd name="connsiteX796" fmla="*/ 1855993 w 2329312"/>
              <a:gd name="connsiteY796" fmla="*/ 937789 h 1275313"/>
              <a:gd name="connsiteX797" fmla="*/ 1858318 w 2329312"/>
              <a:gd name="connsiteY797" fmla="*/ 943238 h 1275313"/>
              <a:gd name="connsiteX798" fmla="*/ 1860656 w 2329312"/>
              <a:gd name="connsiteY798" fmla="*/ 948639 h 1275313"/>
              <a:gd name="connsiteX799" fmla="*/ 1862981 w 2329312"/>
              <a:gd name="connsiteY799" fmla="*/ 953990 h 1275313"/>
              <a:gd name="connsiteX800" fmla="*/ 1865318 w 2329312"/>
              <a:gd name="connsiteY800" fmla="*/ 959279 h 1275313"/>
              <a:gd name="connsiteX801" fmla="*/ 1867643 w 2329312"/>
              <a:gd name="connsiteY801" fmla="*/ 964507 h 1275313"/>
              <a:gd name="connsiteX802" fmla="*/ 1869980 w 2329312"/>
              <a:gd name="connsiteY802" fmla="*/ 969686 h 1275313"/>
              <a:gd name="connsiteX803" fmla="*/ 1872305 w 2329312"/>
              <a:gd name="connsiteY803" fmla="*/ 974804 h 1275313"/>
              <a:gd name="connsiteX804" fmla="*/ 1874642 w 2329312"/>
              <a:gd name="connsiteY804" fmla="*/ 979859 h 1275313"/>
              <a:gd name="connsiteX805" fmla="*/ 1876979 w 2329312"/>
              <a:gd name="connsiteY805" fmla="*/ 984866 h 1275313"/>
              <a:gd name="connsiteX806" fmla="*/ 1879304 w 2329312"/>
              <a:gd name="connsiteY806" fmla="*/ 989824 h 1275313"/>
              <a:gd name="connsiteX807" fmla="*/ 1881642 w 2329312"/>
              <a:gd name="connsiteY807" fmla="*/ 994707 h 1275313"/>
              <a:gd name="connsiteX808" fmla="*/ 1883967 w 2329312"/>
              <a:gd name="connsiteY808" fmla="*/ 999554 h 1275313"/>
              <a:gd name="connsiteX809" fmla="*/ 1886304 w 2329312"/>
              <a:gd name="connsiteY809" fmla="*/ 1004327 h 1275313"/>
              <a:gd name="connsiteX810" fmla="*/ 1888629 w 2329312"/>
              <a:gd name="connsiteY810" fmla="*/ 1009051 h 1275313"/>
              <a:gd name="connsiteX811" fmla="*/ 1890966 w 2329312"/>
              <a:gd name="connsiteY811" fmla="*/ 1013725 h 1275313"/>
              <a:gd name="connsiteX812" fmla="*/ 1893291 w 2329312"/>
              <a:gd name="connsiteY812" fmla="*/ 1018338 h 1275313"/>
              <a:gd name="connsiteX813" fmla="*/ 1895628 w 2329312"/>
              <a:gd name="connsiteY813" fmla="*/ 1022890 h 1275313"/>
              <a:gd name="connsiteX814" fmla="*/ 1897953 w 2329312"/>
              <a:gd name="connsiteY814" fmla="*/ 1027392 h 1275313"/>
              <a:gd name="connsiteX815" fmla="*/ 1900291 w 2329312"/>
              <a:gd name="connsiteY815" fmla="*/ 1031833 h 1275313"/>
              <a:gd name="connsiteX816" fmla="*/ 1902628 w 2329312"/>
              <a:gd name="connsiteY816" fmla="*/ 1036212 h 1275313"/>
              <a:gd name="connsiteX817" fmla="*/ 1904953 w 2329312"/>
              <a:gd name="connsiteY817" fmla="*/ 1040542 h 1275313"/>
              <a:gd name="connsiteX818" fmla="*/ 1907290 w 2329312"/>
              <a:gd name="connsiteY818" fmla="*/ 1044823 h 1275313"/>
              <a:gd name="connsiteX819" fmla="*/ 1909615 w 2329312"/>
              <a:gd name="connsiteY819" fmla="*/ 1049042 h 1275313"/>
              <a:gd name="connsiteX820" fmla="*/ 1911952 w 2329312"/>
              <a:gd name="connsiteY820" fmla="*/ 1053213 h 1275313"/>
              <a:gd name="connsiteX821" fmla="*/ 1914277 w 2329312"/>
              <a:gd name="connsiteY821" fmla="*/ 1057321 h 1275313"/>
              <a:gd name="connsiteX822" fmla="*/ 1916614 w 2329312"/>
              <a:gd name="connsiteY822" fmla="*/ 1061368 h 1275313"/>
              <a:gd name="connsiteX823" fmla="*/ 1918939 w 2329312"/>
              <a:gd name="connsiteY823" fmla="*/ 1065379 h 1275313"/>
              <a:gd name="connsiteX824" fmla="*/ 1921277 w 2329312"/>
              <a:gd name="connsiteY824" fmla="*/ 1069315 h 1275313"/>
              <a:gd name="connsiteX825" fmla="*/ 1923602 w 2329312"/>
              <a:gd name="connsiteY825" fmla="*/ 1073215 h 1275313"/>
              <a:gd name="connsiteX826" fmla="*/ 1925939 w 2329312"/>
              <a:gd name="connsiteY826" fmla="*/ 1077053 h 1275313"/>
              <a:gd name="connsiteX827" fmla="*/ 1928264 w 2329312"/>
              <a:gd name="connsiteY827" fmla="*/ 1080829 h 1275313"/>
              <a:gd name="connsiteX828" fmla="*/ 1930601 w 2329312"/>
              <a:gd name="connsiteY828" fmla="*/ 1084569 h 1275313"/>
              <a:gd name="connsiteX829" fmla="*/ 1932938 w 2329312"/>
              <a:gd name="connsiteY829" fmla="*/ 1088247 h 1275313"/>
              <a:gd name="connsiteX830" fmla="*/ 1935263 w 2329312"/>
              <a:gd name="connsiteY830" fmla="*/ 1091876 h 1275313"/>
              <a:gd name="connsiteX831" fmla="*/ 1937601 w 2329312"/>
              <a:gd name="connsiteY831" fmla="*/ 1095443 h 1275313"/>
              <a:gd name="connsiteX832" fmla="*/ 1939926 w 2329312"/>
              <a:gd name="connsiteY832" fmla="*/ 1098961 h 1275313"/>
              <a:gd name="connsiteX833" fmla="*/ 1942263 w 2329312"/>
              <a:gd name="connsiteY833" fmla="*/ 1102430 h 1275313"/>
              <a:gd name="connsiteX834" fmla="*/ 1944588 w 2329312"/>
              <a:gd name="connsiteY834" fmla="*/ 1105850 h 1275313"/>
              <a:gd name="connsiteX835" fmla="*/ 1946925 w 2329312"/>
              <a:gd name="connsiteY835" fmla="*/ 1109221 h 1275313"/>
              <a:gd name="connsiteX836" fmla="*/ 1949250 w 2329312"/>
              <a:gd name="connsiteY836" fmla="*/ 1112530 h 1275313"/>
              <a:gd name="connsiteX837" fmla="*/ 1951587 w 2329312"/>
              <a:gd name="connsiteY837" fmla="*/ 1115802 h 1275313"/>
              <a:gd name="connsiteX838" fmla="*/ 1953912 w 2329312"/>
              <a:gd name="connsiteY838" fmla="*/ 1119013 h 1275313"/>
              <a:gd name="connsiteX839" fmla="*/ 1956250 w 2329312"/>
              <a:gd name="connsiteY839" fmla="*/ 1122186 h 1275313"/>
              <a:gd name="connsiteX840" fmla="*/ 1958587 w 2329312"/>
              <a:gd name="connsiteY840" fmla="*/ 1125299 h 1275313"/>
              <a:gd name="connsiteX841" fmla="*/ 1960912 w 2329312"/>
              <a:gd name="connsiteY841" fmla="*/ 1128362 h 1275313"/>
              <a:gd name="connsiteX842" fmla="*/ 1963249 w 2329312"/>
              <a:gd name="connsiteY842" fmla="*/ 1131388 h 1275313"/>
              <a:gd name="connsiteX843" fmla="*/ 1965574 w 2329312"/>
              <a:gd name="connsiteY843" fmla="*/ 1134352 h 1275313"/>
              <a:gd name="connsiteX844" fmla="*/ 1967911 w 2329312"/>
              <a:gd name="connsiteY844" fmla="*/ 1137280 h 1275313"/>
              <a:gd name="connsiteX845" fmla="*/ 1970236 w 2329312"/>
              <a:gd name="connsiteY845" fmla="*/ 1140159 h 1275313"/>
              <a:gd name="connsiteX846" fmla="*/ 1972573 w 2329312"/>
              <a:gd name="connsiteY846" fmla="*/ 1142988 h 1275313"/>
              <a:gd name="connsiteX847" fmla="*/ 1974898 w 2329312"/>
              <a:gd name="connsiteY847" fmla="*/ 1145768 h 1275313"/>
              <a:gd name="connsiteX848" fmla="*/ 1977236 w 2329312"/>
              <a:gd name="connsiteY848" fmla="*/ 1148511 h 1275313"/>
              <a:gd name="connsiteX849" fmla="*/ 1979561 w 2329312"/>
              <a:gd name="connsiteY849" fmla="*/ 1151205 h 1275313"/>
              <a:gd name="connsiteX850" fmla="*/ 1981898 w 2329312"/>
              <a:gd name="connsiteY850" fmla="*/ 1153850 h 1275313"/>
              <a:gd name="connsiteX851" fmla="*/ 1984235 w 2329312"/>
              <a:gd name="connsiteY851" fmla="*/ 1156446 h 1275313"/>
              <a:gd name="connsiteX852" fmla="*/ 1986560 w 2329312"/>
              <a:gd name="connsiteY852" fmla="*/ 1159004 h 1275313"/>
              <a:gd name="connsiteX853" fmla="*/ 1988897 w 2329312"/>
              <a:gd name="connsiteY853" fmla="*/ 1161526 h 1275313"/>
              <a:gd name="connsiteX854" fmla="*/ 1991222 w 2329312"/>
              <a:gd name="connsiteY854" fmla="*/ 1163999 h 1275313"/>
              <a:gd name="connsiteX855" fmla="*/ 1993560 w 2329312"/>
              <a:gd name="connsiteY855" fmla="*/ 1166422 h 1275313"/>
              <a:gd name="connsiteX856" fmla="*/ 1995885 w 2329312"/>
              <a:gd name="connsiteY856" fmla="*/ 1168808 h 1275313"/>
              <a:gd name="connsiteX857" fmla="*/ 1998222 w 2329312"/>
              <a:gd name="connsiteY857" fmla="*/ 1171146 h 1275313"/>
              <a:gd name="connsiteX858" fmla="*/ 2000547 w 2329312"/>
              <a:gd name="connsiteY858" fmla="*/ 1173458 h 1275313"/>
              <a:gd name="connsiteX859" fmla="*/ 2002884 w 2329312"/>
              <a:gd name="connsiteY859" fmla="*/ 1175709 h 1275313"/>
              <a:gd name="connsiteX860" fmla="*/ 2005209 w 2329312"/>
              <a:gd name="connsiteY860" fmla="*/ 1177936 h 1275313"/>
              <a:gd name="connsiteX861" fmla="*/ 2007546 w 2329312"/>
              <a:gd name="connsiteY861" fmla="*/ 1180113 h 1275313"/>
              <a:gd name="connsiteX862" fmla="*/ 2009883 w 2329312"/>
              <a:gd name="connsiteY862" fmla="*/ 1182254 h 1275313"/>
              <a:gd name="connsiteX863" fmla="*/ 2012208 w 2329312"/>
              <a:gd name="connsiteY863" fmla="*/ 1184357 h 1275313"/>
              <a:gd name="connsiteX864" fmla="*/ 2014546 w 2329312"/>
              <a:gd name="connsiteY864" fmla="*/ 1186424 h 1275313"/>
              <a:gd name="connsiteX865" fmla="*/ 2016871 w 2329312"/>
              <a:gd name="connsiteY865" fmla="*/ 1188454 h 1275313"/>
              <a:gd name="connsiteX866" fmla="*/ 2019208 w 2329312"/>
              <a:gd name="connsiteY866" fmla="*/ 1190434 h 1275313"/>
              <a:gd name="connsiteX867" fmla="*/ 2021533 w 2329312"/>
              <a:gd name="connsiteY867" fmla="*/ 1192390 h 1275313"/>
              <a:gd name="connsiteX868" fmla="*/ 2023870 w 2329312"/>
              <a:gd name="connsiteY868" fmla="*/ 1194297 h 1275313"/>
              <a:gd name="connsiteX869" fmla="*/ 2026195 w 2329312"/>
              <a:gd name="connsiteY869" fmla="*/ 1196179 h 1275313"/>
              <a:gd name="connsiteX870" fmla="*/ 2028532 w 2329312"/>
              <a:gd name="connsiteY870" fmla="*/ 1198012 h 1275313"/>
              <a:gd name="connsiteX871" fmla="*/ 2030857 w 2329312"/>
              <a:gd name="connsiteY871" fmla="*/ 1199820 h 1275313"/>
              <a:gd name="connsiteX872" fmla="*/ 2033195 w 2329312"/>
              <a:gd name="connsiteY872" fmla="*/ 1201592 h 1275313"/>
              <a:gd name="connsiteX873" fmla="*/ 2035520 w 2329312"/>
              <a:gd name="connsiteY873" fmla="*/ 1203326 h 1275313"/>
              <a:gd name="connsiteX874" fmla="*/ 2037857 w 2329312"/>
              <a:gd name="connsiteY874" fmla="*/ 1205036 h 1275313"/>
              <a:gd name="connsiteX875" fmla="*/ 2040194 w 2329312"/>
              <a:gd name="connsiteY875" fmla="*/ 1206709 h 1275313"/>
              <a:gd name="connsiteX876" fmla="*/ 2042519 w 2329312"/>
              <a:gd name="connsiteY876" fmla="*/ 1208345 h 1275313"/>
              <a:gd name="connsiteX877" fmla="*/ 2044856 w 2329312"/>
              <a:gd name="connsiteY877" fmla="*/ 1209944 h 1275313"/>
              <a:gd name="connsiteX878" fmla="*/ 2047181 w 2329312"/>
              <a:gd name="connsiteY878" fmla="*/ 1211519 h 1275313"/>
              <a:gd name="connsiteX879" fmla="*/ 2049518 w 2329312"/>
              <a:gd name="connsiteY879" fmla="*/ 1213056 h 1275313"/>
              <a:gd name="connsiteX880" fmla="*/ 2051843 w 2329312"/>
              <a:gd name="connsiteY880" fmla="*/ 1214570 h 1275313"/>
              <a:gd name="connsiteX881" fmla="*/ 2054181 w 2329312"/>
              <a:gd name="connsiteY881" fmla="*/ 1216046 h 1275313"/>
              <a:gd name="connsiteX882" fmla="*/ 2056506 w 2329312"/>
              <a:gd name="connsiteY882" fmla="*/ 1217485 h 1275313"/>
              <a:gd name="connsiteX883" fmla="*/ 2058843 w 2329312"/>
              <a:gd name="connsiteY883" fmla="*/ 1218912 h 1275313"/>
              <a:gd name="connsiteX884" fmla="*/ 2061168 w 2329312"/>
              <a:gd name="connsiteY884" fmla="*/ 1220302 h 1275313"/>
              <a:gd name="connsiteX885" fmla="*/ 2063505 w 2329312"/>
              <a:gd name="connsiteY885" fmla="*/ 1221655 h 1275313"/>
              <a:gd name="connsiteX886" fmla="*/ 2065842 w 2329312"/>
              <a:gd name="connsiteY886" fmla="*/ 1222996 h 1275313"/>
              <a:gd name="connsiteX887" fmla="*/ 2068167 w 2329312"/>
              <a:gd name="connsiteY887" fmla="*/ 1224288 h 1275313"/>
              <a:gd name="connsiteX888" fmla="*/ 2070505 w 2329312"/>
              <a:gd name="connsiteY888" fmla="*/ 1225567 h 1275313"/>
              <a:gd name="connsiteX889" fmla="*/ 2072829 w 2329312"/>
              <a:gd name="connsiteY889" fmla="*/ 1226822 h 1275313"/>
              <a:gd name="connsiteX890" fmla="*/ 2075167 w 2329312"/>
              <a:gd name="connsiteY890" fmla="*/ 1228040 h 1275313"/>
              <a:gd name="connsiteX891" fmla="*/ 2077492 w 2329312"/>
              <a:gd name="connsiteY891" fmla="*/ 1229233 h 1275313"/>
              <a:gd name="connsiteX892" fmla="*/ 2079829 w 2329312"/>
              <a:gd name="connsiteY892" fmla="*/ 1230414 h 1275313"/>
              <a:gd name="connsiteX893" fmla="*/ 2082154 w 2329312"/>
              <a:gd name="connsiteY893" fmla="*/ 1231558 h 1275313"/>
              <a:gd name="connsiteX894" fmla="*/ 2084491 w 2329312"/>
              <a:gd name="connsiteY894" fmla="*/ 1232677 h 1275313"/>
              <a:gd name="connsiteX895" fmla="*/ 2086816 w 2329312"/>
              <a:gd name="connsiteY895" fmla="*/ 1233772 h 1275313"/>
              <a:gd name="connsiteX896" fmla="*/ 2089153 w 2329312"/>
              <a:gd name="connsiteY896" fmla="*/ 1234842 h 1275313"/>
              <a:gd name="connsiteX897" fmla="*/ 2091491 w 2329312"/>
              <a:gd name="connsiteY897" fmla="*/ 1235888 h 1275313"/>
              <a:gd name="connsiteX898" fmla="*/ 2093816 w 2329312"/>
              <a:gd name="connsiteY898" fmla="*/ 1236909 h 1275313"/>
              <a:gd name="connsiteX899" fmla="*/ 2096153 w 2329312"/>
              <a:gd name="connsiteY899" fmla="*/ 1237918 h 1275313"/>
              <a:gd name="connsiteX900" fmla="*/ 2098478 w 2329312"/>
              <a:gd name="connsiteY900" fmla="*/ 1238889 h 1275313"/>
              <a:gd name="connsiteX901" fmla="*/ 2100815 w 2329312"/>
              <a:gd name="connsiteY901" fmla="*/ 1239849 h 1275313"/>
              <a:gd name="connsiteX902" fmla="*/ 2103140 w 2329312"/>
              <a:gd name="connsiteY902" fmla="*/ 1240784 h 1275313"/>
              <a:gd name="connsiteX903" fmla="*/ 2105477 w 2329312"/>
              <a:gd name="connsiteY903" fmla="*/ 1241694 h 1275313"/>
              <a:gd name="connsiteX904" fmla="*/ 2107802 w 2329312"/>
              <a:gd name="connsiteY904" fmla="*/ 1242592 h 1275313"/>
              <a:gd name="connsiteX905" fmla="*/ 2110140 w 2329312"/>
              <a:gd name="connsiteY905" fmla="*/ 1243466 h 1275313"/>
              <a:gd name="connsiteX906" fmla="*/ 2112465 w 2329312"/>
              <a:gd name="connsiteY906" fmla="*/ 1244314 h 1275313"/>
              <a:gd name="connsiteX907" fmla="*/ 2114802 w 2329312"/>
              <a:gd name="connsiteY907" fmla="*/ 1245151 h 1275313"/>
              <a:gd name="connsiteX908" fmla="*/ 2117139 w 2329312"/>
              <a:gd name="connsiteY908" fmla="*/ 1245963 h 1275313"/>
              <a:gd name="connsiteX909" fmla="*/ 2119464 w 2329312"/>
              <a:gd name="connsiteY909" fmla="*/ 1246750 h 1275313"/>
              <a:gd name="connsiteX910" fmla="*/ 2121801 w 2329312"/>
              <a:gd name="connsiteY910" fmla="*/ 1247525 h 1275313"/>
              <a:gd name="connsiteX911" fmla="*/ 2124126 w 2329312"/>
              <a:gd name="connsiteY911" fmla="*/ 1248288 h 1275313"/>
              <a:gd name="connsiteX912" fmla="*/ 2126464 w 2329312"/>
              <a:gd name="connsiteY912" fmla="*/ 1249026 h 1275313"/>
              <a:gd name="connsiteX913" fmla="*/ 2128788 w 2329312"/>
              <a:gd name="connsiteY913" fmla="*/ 1249752 h 1275313"/>
              <a:gd name="connsiteX914" fmla="*/ 2131126 w 2329312"/>
              <a:gd name="connsiteY914" fmla="*/ 1250453 h 1275313"/>
              <a:gd name="connsiteX915" fmla="*/ 2133451 w 2329312"/>
              <a:gd name="connsiteY915" fmla="*/ 1251142 h 1275313"/>
              <a:gd name="connsiteX916" fmla="*/ 2135788 w 2329312"/>
              <a:gd name="connsiteY916" fmla="*/ 1251806 h 1275313"/>
              <a:gd name="connsiteX917" fmla="*/ 2138113 w 2329312"/>
              <a:gd name="connsiteY917" fmla="*/ 1252458 h 1275313"/>
              <a:gd name="connsiteX918" fmla="*/ 2140450 w 2329312"/>
              <a:gd name="connsiteY918" fmla="*/ 1253097 h 1275313"/>
              <a:gd name="connsiteX919" fmla="*/ 2142775 w 2329312"/>
              <a:gd name="connsiteY919" fmla="*/ 1253725 h 1275313"/>
              <a:gd name="connsiteX920" fmla="*/ 2145112 w 2329312"/>
              <a:gd name="connsiteY920" fmla="*/ 1254328 h 1275313"/>
              <a:gd name="connsiteX921" fmla="*/ 2147450 w 2329312"/>
              <a:gd name="connsiteY921" fmla="*/ 1254918 h 1275313"/>
              <a:gd name="connsiteX922" fmla="*/ 2149775 w 2329312"/>
              <a:gd name="connsiteY922" fmla="*/ 1255496 h 1275313"/>
              <a:gd name="connsiteX923" fmla="*/ 2152112 w 2329312"/>
              <a:gd name="connsiteY923" fmla="*/ 1256062 h 1275313"/>
              <a:gd name="connsiteX924" fmla="*/ 2154437 w 2329312"/>
              <a:gd name="connsiteY924" fmla="*/ 1256603 h 1275313"/>
              <a:gd name="connsiteX925" fmla="*/ 2156774 w 2329312"/>
              <a:gd name="connsiteY925" fmla="*/ 1257145 h 1275313"/>
              <a:gd name="connsiteX926" fmla="*/ 2159099 w 2329312"/>
              <a:gd name="connsiteY926" fmla="*/ 1257661 h 1275313"/>
              <a:gd name="connsiteX927" fmla="*/ 2161436 w 2329312"/>
              <a:gd name="connsiteY927" fmla="*/ 1258178 h 1275313"/>
              <a:gd name="connsiteX928" fmla="*/ 2163761 w 2329312"/>
              <a:gd name="connsiteY928" fmla="*/ 1258670 h 1275313"/>
              <a:gd name="connsiteX929" fmla="*/ 2166099 w 2329312"/>
              <a:gd name="connsiteY929" fmla="*/ 1259150 h 1275313"/>
              <a:gd name="connsiteX930" fmla="*/ 2168423 w 2329312"/>
              <a:gd name="connsiteY930" fmla="*/ 1259617 h 1275313"/>
              <a:gd name="connsiteX931" fmla="*/ 2170761 w 2329312"/>
              <a:gd name="connsiteY931" fmla="*/ 1260072 h 1275313"/>
              <a:gd name="connsiteX932" fmla="*/ 2173098 w 2329312"/>
              <a:gd name="connsiteY932" fmla="*/ 1260528 h 1275313"/>
              <a:gd name="connsiteX933" fmla="*/ 2175423 w 2329312"/>
              <a:gd name="connsiteY933" fmla="*/ 1260958 h 1275313"/>
              <a:gd name="connsiteX934" fmla="*/ 2177760 w 2329312"/>
              <a:gd name="connsiteY934" fmla="*/ 1261376 h 1275313"/>
              <a:gd name="connsiteX935" fmla="*/ 2180085 w 2329312"/>
              <a:gd name="connsiteY935" fmla="*/ 1261794 h 1275313"/>
              <a:gd name="connsiteX936" fmla="*/ 2182423 w 2329312"/>
              <a:gd name="connsiteY936" fmla="*/ 1262188 h 1275313"/>
              <a:gd name="connsiteX937" fmla="*/ 2184747 w 2329312"/>
              <a:gd name="connsiteY937" fmla="*/ 1262582 h 1275313"/>
              <a:gd name="connsiteX938" fmla="*/ 2187085 w 2329312"/>
              <a:gd name="connsiteY938" fmla="*/ 1262963 h 1275313"/>
              <a:gd name="connsiteX939" fmla="*/ 2189410 w 2329312"/>
              <a:gd name="connsiteY939" fmla="*/ 1263332 h 1275313"/>
              <a:gd name="connsiteX940" fmla="*/ 2191747 w 2329312"/>
              <a:gd name="connsiteY940" fmla="*/ 1263689 h 1275313"/>
              <a:gd name="connsiteX941" fmla="*/ 2194072 w 2329312"/>
              <a:gd name="connsiteY941" fmla="*/ 1264046 h 1275313"/>
              <a:gd name="connsiteX942" fmla="*/ 2196409 w 2329312"/>
              <a:gd name="connsiteY942" fmla="*/ 1264390 h 1275313"/>
              <a:gd name="connsiteX943" fmla="*/ 2198746 w 2329312"/>
              <a:gd name="connsiteY943" fmla="*/ 1264710 h 1275313"/>
              <a:gd name="connsiteX944" fmla="*/ 2201071 w 2329312"/>
              <a:gd name="connsiteY944" fmla="*/ 1265042 h 1275313"/>
              <a:gd name="connsiteX945" fmla="*/ 2203409 w 2329312"/>
              <a:gd name="connsiteY945" fmla="*/ 1265350 h 1275313"/>
              <a:gd name="connsiteX946" fmla="*/ 2205734 w 2329312"/>
              <a:gd name="connsiteY946" fmla="*/ 1265657 h 1275313"/>
              <a:gd name="connsiteX947" fmla="*/ 2208071 w 2329312"/>
              <a:gd name="connsiteY947" fmla="*/ 1265952 h 1275313"/>
              <a:gd name="connsiteX948" fmla="*/ 2210396 w 2329312"/>
              <a:gd name="connsiteY948" fmla="*/ 1266248 h 1275313"/>
              <a:gd name="connsiteX949" fmla="*/ 2212733 w 2329312"/>
              <a:gd name="connsiteY949" fmla="*/ 1266518 h 1275313"/>
              <a:gd name="connsiteX950" fmla="*/ 2215058 w 2329312"/>
              <a:gd name="connsiteY950" fmla="*/ 1266789 h 1275313"/>
              <a:gd name="connsiteX951" fmla="*/ 2217395 w 2329312"/>
              <a:gd name="connsiteY951" fmla="*/ 1267059 h 1275313"/>
              <a:gd name="connsiteX952" fmla="*/ 2219720 w 2329312"/>
              <a:gd name="connsiteY952" fmla="*/ 1267318 h 1275313"/>
              <a:gd name="connsiteX953" fmla="*/ 2222058 w 2329312"/>
              <a:gd name="connsiteY953" fmla="*/ 1267564 h 1275313"/>
              <a:gd name="connsiteX954" fmla="*/ 2224395 w 2329312"/>
              <a:gd name="connsiteY954" fmla="*/ 1267810 h 1275313"/>
              <a:gd name="connsiteX955" fmla="*/ 2226720 w 2329312"/>
              <a:gd name="connsiteY955" fmla="*/ 1268044 h 1275313"/>
              <a:gd name="connsiteX956" fmla="*/ 2229057 w 2329312"/>
              <a:gd name="connsiteY956" fmla="*/ 1268277 h 1275313"/>
              <a:gd name="connsiteX957" fmla="*/ 2231382 w 2329312"/>
              <a:gd name="connsiteY957" fmla="*/ 1268499 h 1275313"/>
              <a:gd name="connsiteX958" fmla="*/ 2233719 w 2329312"/>
              <a:gd name="connsiteY958" fmla="*/ 1268720 h 1275313"/>
              <a:gd name="connsiteX959" fmla="*/ 2236044 w 2329312"/>
              <a:gd name="connsiteY959" fmla="*/ 1268929 h 1275313"/>
              <a:gd name="connsiteX960" fmla="*/ 2238381 w 2329312"/>
              <a:gd name="connsiteY960" fmla="*/ 1269126 h 1275313"/>
              <a:gd name="connsiteX961" fmla="*/ 2240706 w 2329312"/>
              <a:gd name="connsiteY961" fmla="*/ 1269323 h 1275313"/>
              <a:gd name="connsiteX962" fmla="*/ 2243044 w 2329312"/>
              <a:gd name="connsiteY962" fmla="*/ 1269520 h 1275313"/>
              <a:gd name="connsiteX963" fmla="*/ 2245369 w 2329312"/>
              <a:gd name="connsiteY963" fmla="*/ 1269704 h 1275313"/>
              <a:gd name="connsiteX964" fmla="*/ 2247706 w 2329312"/>
              <a:gd name="connsiteY964" fmla="*/ 1269889 h 1275313"/>
              <a:gd name="connsiteX965" fmla="*/ 2250031 w 2329312"/>
              <a:gd name="connsiteY965" fmla="*/ 1270061 h 1275313"/>
              <a:gd name="connsiteX966" fmla="*/ 2252368 w 2329312"/>
              <a:gd name="connsiteY966" fmla="*/ 1270233 h 1275313"/>
              <a:gd name="connsiteX967" fmla="*/ 2254705 w 2329312"/>
              <a:gd name="connsiteY967" fmla="*/ 1270405 h 1275313"/>
              <a:gd name="connsiteX968" fmla="*/ 2257030 w 2329312"/>
              <a:gd name="connsiteY968" fmla="*/ 1270565 h 1275313"/>
              <a:gd name="connsiteX969" fmla="*/ 2259368 w 2329312"/>
              <a:gd name="connsiteY969" fmla="*/ 1270725 h 1275313"/>
              <a:gd name="connsiteX970" fmla="*/ 2261692 w 2329312"/>
              <a:gd name="connsiteY970" fmla="*/ 1270873 h 1275313"/>
              <a:gd name="connsiteX971" fmla="*/ 2264030 w 2329312"/>
              <a:gd name="connsiteY971" fmla="*/ 1271020 h 1275313"/>
              <a:gd name="connsiteX972" fmla="*/ 2266355 w 2329312"/>
              <a:gd name="connsiteY972" fmla="*/ 1271156 h 1275313"/>
              <a:gd name="connsiteX973" fmla="*/ 2268692 w 2329312"/>
              <a:gd name="connsiteY973" fmla="*/ 1271304 h 1275313"/>
              <a:gd name="connsiteX974" fmla="*/ 2271017 w 2329312"/>
              <a:gd name="connsiteY974" fmla="*/ 1271427 h 1275313"/>
              <a:gd name="connsiteX975" fmla="*/ 2273354 w 2329312"/>
              <a:gd name="connsiteY975" fmla="*/ 1271562 h 1275313"/>
              <a:gd name="connsiteX976" fmla="*/ 2275679 w 2329312"/>
              <a:gd name="connsiteY976" fmla="*/ 1271685 h 1275313"/>
              <a:gd name="connsiteX977" fmla="*/ 2278016 w 2329312"/>
              <a:gd name="connsiteY977" fmla="*/ 1271808 h 1275313"/>
              <a:gd name="connsiteX978" fmla="*/ 2280354 w 2329312"/>
              <a:gd name="connsiteY978" fmla="*/ 1271931 h 1275313"/>
              <a:gd name="connsiteX979" fmla="*/ 2282679 w 2329312"/>
              <a:gd name="connsiteY979" fmla="*/ 1272042 h 1275313"/>
              <a:gd name="connsiteX980" fmla="*/ 2285016 w 2329312"/>
              <a:gd name="connsiteY980" fmla="*/ 1272152 h 1275313"/>
              <a:gd name="connsiteX981" fmla="*/ 2287341 w 2329312"/>
              <a:gd name="connsiteY981" fmla="*/ 1272263 h 1275313"/>
              <a:gd name="connsiteX982" fmla="*/ 2289678 w 2329312"/>
              <a:gd name="connsiteY982" fmla="*/ 1272361 h 1275313"/>
              <a:gd name="connsiteX983" fmla="*/ 2292003 w 2329312"/>
              <a:gd name="connsiteY983" fmla="*/ 1272460 h 1275313"/>
              <a:gd name="connsiteX984" fmla="*/ 2294340 w 2329312"/>
              <a:gd name="connsiteY984" fmla="*/ 1272558 h 1275313"/>
              <a:gd name="connsiteX985" fmla="*/ 2296665 w 2329312"/>
              <a:gd name="connsiteY985" fmla="*/ 1272657 h 1275313"/>
              <a:gd name="connsiteX986" fmla="*/ 2299003 w 2329312"/>
              <a:gd name="connsiteY986" fmla="*/ 1272755 h 1275313"/>
              <a:gd name="connsiteX987" fmla="*/ 2301327 w 2329312"/>
              <a:gd name="connsiteY987" fmla="*/ 1272841 h 1275313"/>
              <a:gd name="connsiteX988" fmla="*/ 2303665 w 2329312"/>
              <a:gd name="connsiteY988" fmla="*/ 1272927 h 1275313"/>
              <a:gd name="connsiteX989" fmla="*/ 2306002 w 2329312"/>
              <a:gd name="connsiteY989" fmla="*/ 1273001 h 1275313"/>
              <a:gd name="connsiteX990" fmla="*/ 2308327 w 2329312"/>
              <a:gd name="connsiteY990" fmla="*/ 1273087 h 1275313"/>
              <a:gd name="connsiteX991" fmla="*/ 2310664 w 2329312"/>
              <a:gd name="connsiteY991" fmla="*/ 1273161 h 1275313"/>
              <a:gd name="connsiteX992" fmla="*/ 2312989 w 2329312"/>
              <a:gd name="connsiteY992" fmla="*/ 1273235 h 1275313"/>
              <a:gd name="connsiteX993" fmla="*/ 2315327 w 2329312"/>
              <a:gd name="connsiteY993" fmla="*/ 1273309 h 1275313"/>
              <a:gd name="connsiteX994" fmla="*/ 2317651 w 2329312"/>
              <a:gd name="connsiteY994" fmla="*/ 1273382 h 1275313"/>
              <a:gd name="connsiteX995" fmla="*/ 2319989 w 2329312"/>
              <a:gd name="connsiteY995" fmla="*/ 1273456 h 1275313"/>
              <a:gd name="connsiteX996" fmla="*/ 2322314 w 2329312"/>
              <a:gd name="connsiteY996" fmla="*/ 1273518 h 1275313"/>
              <a:gd name="connsiteX997" fmla="*/ 2324651 w 2329312"/>
              <a:gd name="connsiteY997" fmla="*/ 1273579 h 1275313"/>
              <a:gd name="connsiteX998" fmla="*/ 2326976 w 2329312"/>
              <a:gd name="connsiteY998" fmla="*/ 1273641 h 1275313"/>
              <a:gd name="connsiteX999" fmla="*/ 2329313 w 2329312"/>
              <a:gd name="connsiteY999" fmla="*/ 1273702 h 127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275313">
                <a:moveTo>
                  <a:pt x="0" y="1275314"/>
                </a:moveTo>
                <a:lnTo>
                  <a:pt x="2331" y="1275314"/>
                </a:lnTo>
                <a:lnTo>
                  <a:pt x="4663" y="1275314"/>
                </a:lnTo>
                <a:lnTo>
                  <a:pt x="6995" y="1275314"/>
                </a:lnTo>
                <a:lnTo>
                  <a:pt x="9326" y="1275314"/>
                </a:lnTo>
                <a:lnTo>
                  <a:pt x="11658" y="1275314"/>
                </a:lnTo>
                <a:lnTo>
                  <a:pt x="13989" y="1275314"/>
                </a:lnTo>
                <a:lnTo>
                  <a:pt x="16321" y="1275314"/>
                </a:lnTo>
                <a:lnTo>
                  <a:pt x="18653" y="1275314"/>
                </a:lnTo>
                <a:lnTo>
                  <a:pt x="20985" y="1275314"/>
                </a:lnTo>
                <a:lnTo>
                  <a:pt x="23316" y="1275314"/>
                </a:lnTo>
                <a:lnTo>
                  <a:pt x="25647" y="1275314"/>
                </a:lnTo>
                <a:lnTo>
                  <a:pt x="27979" y="1275314"/>
                </a:lnTo>
                <a:lnTo>
                  <a:pt x="30311" y="1275314"/>
                </a:lnTo>
                <a:lnTo>
                  <a:pt x="32643" y="1275314"/>
                </a:lnTo>
                <a:lnTo>
                  <a:pt x="34974" y="1275314"/>
                </a:lnTo>
                <a:lnTo>
                  <a:pt x="37306" y="1275314"/>
                </a:lnTo>
                <a:lnTo>
                  <a:pt x="39637" y="1275314"/>
                </a:lnTo>
                <a:lnTo>
                  <a:pt x="41969" y="1275314"/>
                </a:lnTo>
                <a:lnTo>
                  <a:pt x="44301" y="1275314"/>
                </a:lnTo>
                <a:lnTo>
                  <a:pt x="46632" y="1275314"/>
                </a:lnTo>
                <a:lnTo>
                  <a:pt x="48964" y="1275314"/>
                </a:lnTo>
                <a:lnTo>
                  <a:pt x="51295" y="1275314"/>
                </a:lnTo>
                <a:lnTo>
                  <a:pt x="53628" y="1275314"/>
                </a:lnTo>
                <a:lnTo>
                  <a:pt x="55959" y="1275314"/>
                </a:lnTo>
                <a:lnTo>
                  <a:pt x="58291" y="1275314"/>
                </a:lnTo>
                <a:lnTo>
                  <a:pt x="60622" y="1275314"/>
                </a:lnTo>
                <a:lnTo>
                  <a:pt x="62953" y="1275314"/>
                </a:lnTo>
                <a:lnTo>
                  <a:pt x="65286" y="1275314"/>
                </a:lnTo>
                <a:lnTo>
                  <a:pt x="67617" y="1275314"/>
                </a:lnTo>
                <a:lnTo>
                  <a:pt x="69949" y="1275314"/>
                </a:lnTo>
                <a:lnTo>
                  <a:pt x="72280" y="1275314"/>
                </a:lnTo>
                <a:lnTo>
                  <a:pt x="74613" y="1275314"/>
                </a:lnTo>
                <a:lnTo>
                  <a:pt x="76944" y="1275314"/>
                </a:lnTo>
                <a:lnTo>
                  <a:pt x="79275" y="1275314"/>
                </a:lnTo>
                <a:lnTo>
                  <a:pt x="81607" y="1275314"/>
                </a:lnTo>
                <a:lnTo>
                  <a:pt x="83938" y="1275314"/>
                </a:lnTo>
                <a:lnTo>
                  <a:pt x="86271" y="1275314"/>
                </a:lnTo>
                <a:lnTo>
                  <a:pt x="88602" y="1275314"/>
                </a:lnTo>
                <a:lnTo>
                  <a:pt x="90934" y="1275314"/>
                </a:lnTo>
                <a:lnTo>
                  <a:pt x="93265" y="1275314"/>
                </a:lnTo>
                <a:lnTo>
                  <a:pt x="95596" y="1275314"/>
                </a:lnTo>
                <a:lnTo>
                  <a:pt x="97929" y="1275314"/>
                </a:lnTo>
                <a:lnTo>
                  <a:pt x="100260" y="1275314"/>
                </a:lnTo>
                <a:lnTo>
                  <a:pt x="102592" y="1275314"/>
                </a:lnTo>
                <a:lnTo>
                  <a:pt x="104923" y="1275314"/>
                </a:lnTo>
                <a:lnTo>
                  <a:pt x="107256" y="1275314"/>
                </a:lnTo>
                <a:lnTo>
                  <a:pt x="109587" y="1275314"/>
                </a:lnTo>
                <a:lnTo>
                  <a:pt x="111919" y="1275314"/>
                </a:lnTo>
                <a:lnTo>
                  <a:pt x="114250" y="1275314"/>
                </a:lnTo>
                <a:lnTo>
                  <a:pt x="116581" y="1275314"/>
                </a:lnTo>
                <a:lnTo>
                  <a:pt x="118914" y="1275314"/>
                </a:lnTo>
                <a:lnTo>
                  <a:pt x="121245" y="1275314"/>
                </a:lnTo>
                <a:lnTo>
                  <a:pt x="123577" y="1275314"/>
                </a:lnTo>
                <a:lnTo>
                  <a:pt x="125908" y="1275314"/>
                </a:lnTo>
                <a:lnTo>
                  <a:pt x="128241" y="1275314"/>
                </a:lnTo>
                <a:lnTo>
                  <a:pt x="130572" y="1275314"/>
                </a:lnTo>
                <a:lnTo>
                  <a:pt x="132903" y="1275314"/>
                </a:lnTo>
                <a:lnTo>
                  <a:pt x="135235" y="1275314"/>
                </a:lnTo>
                <a:lnTo>
                  <a:pt x="137566" y="1275314"/>
                </a:lnTo>
                <a:lnTo>
                  <a:pt x="139899" y="1275314"/>
                </a:lnTo>
                <a:lnTo>
                  <a:pt x="142230" y="1275314"/>
                </a:lnTo>
                <a:lnTo>
                  <a:pt x="144562" y="1275314"/>
                </a:lnTo>
                <a:lnTo>
                  <a:pt x="146893" y="1275314"/>
                </a:lnTo>
                <a:lnTo>
                  <a:pt x="149225" y="1275314"/>
                </a:lnTo>
                <a:lnTo>
                  <a:pt x="151557" y="1275314"/>
                </a:lnTo>
                <a:lnTo>
                  <a:pt x="153888" y="1275314"/>
                </a:lnTo>
                <a:lnTo>
                  <a:pt x="156220" y="1275314"/>
                </a:lnTo>
                <a:lnTo>
                  <a:pt x="158551" y="1275314"/>
                </a:lnTo>
                <a:lnTo>
                  <a:pt x="160883" y="1275314"/>
                </a:lnTo>
                <a:lnTo>
                  <a:pt x="163215" y="1275314"/>
                </a:lnTo>
                <a:lnTo>
                  <a:pt x="165547" y="1275314"/>
                </a:lnTo>
                <a:lnTo>
                  <a:pt x="167878" y="1275314"/>
                </a:lnTo>
                <a:lnTo>
                  <a:pt x="170209" y="1275314"/>
                </a:lnTo>
                <a:lnTo>
                  <a:pt x="172541" y="1275314"/>
                </a:lnTo>
                <a:lnTo>
                  <a:pt x="174873" y="1275314"/>
                </a:lnTo>
                <a:lnTo>
                  <a:pt x="177205" y="1275314"/>
                </a:lnTo>
                <a:lnTo>
                  <a:pt x="179536" y="1275314"/>
                </a:lnTo>
                <a:lnTo>
                  <a:pt x="181868" y="1275314"/>
                </a:lnTo>
                <a:lnTo>
                  <a:pt x="184199" y="1275314"/>
                </a:lnTo>
                <a:lnTo>
                  <a:pt x="186531" y="1275314"/>
                </a:lnTo>
                <a:lnTo>
                  <a:pt x="188863" y="1275314"/>
                </a:lnTo>
                <a:lnTo>
                  <a:pt x="191194" y="1275314"/>
                </a:lnTo>
                <a:lnTo>
                  <a:pt x="193526" y="1275314"/>
                </a:lnTo>
                <a:lnTo>
                  <a:pt x="195857" y="1275314"/>
                </a:lnTo>
                <a:lnTo>
                  <a:pt x="198190" y="1275314"/>
                </a:lnTo>
                <a:lnTo>
                  <a:pt x="200521" y="1275314"/>
                </a:lnTo>
                <a:lnTo>
                  <a:pt x="202853" y="1275314"/>
                </a:lnTo>
                <a:lnTo>
                  <a:pt x="205184" y="1275314"/>
                </a:lnTo>
                <a:lnTo>
                  <a:pt x="207515" y="1275314"/>
                </a:lnTo>
                <a:lnTo>
                  <a:pt x="209848" y="1275314"/>
                </a:lnTo>
                <a:lnTo>
                  <a:pt x="212179" y="1275314"/>
                </a:lnTo>
                <a:lnTo>
                  <a:pt x="214511" y="1275314"/>
                </a:lnTo>
                <a:lnTo>
                  <a:pt x="216842" y="1275314"/>
                </a:lnTo>
                <a:lnTo>
                  <a:pt x="219175" y="1275314"/>
                </a:lnTo>
                <a:lnTo>
                  <a:pt x="221506" y="1275314"/>
                </a:lnTo>
                <a:lnTo>
                  <a:pt x="223837" y="1275314"/>
                </a:lnTo>
                <a:lnTo>
                  <a:pt x="226169" y="1275314"/>
                </a:lnTo>
                <a:lnTo>
                  <a:pt x="228500" y="1275314"/>
                </a:lnTo>
                <a:lnTo>
                  <a:pt x="230833" y="1275314"/>
                </a:lnTo>
                <a:lnTo>
                  <a:pt x="233164" y="1275314"/>
                </a:lnTo>
                <a:lnTo>
                  <a:pt x="235496" y="1275314"/>
                </a:lnTo>
                <a:lnTo>
                  <a:pt x="237827" y="1275314"/>
                </a:lnTo>
                <a:lnTo>
                  <a:pt x="240158" y="1275314"/>
                </a:lnTo>
                <a:lnTo>
                  <a:pt x="242491" y="1275314"/>
                </a:lnTo>
                <a:lnTo>
                  <a:pt x="244822" y="1275314"/>
                </a:lnTo>
                <a:lnTo>
                  <a:pt x="247154" y="1275314"/>
                </a:lnTo>
                <a:lnTo>
                  <a:pt x="249485" y="1275314"/>
                </a:lnTo>
                <a:lnTo>
                  <a:pt x="251818" y="1275314"/>
                </a:lnTo>
                <a:lnTo>
                  <a:pt x="254149" y="1275314"/>
                </a:lnTo>
                <a:lnTo>
                  <a:pt x="256481" y="1275314"/>
                </a:lnTo>
                <a:lnTo>
                  <a:pt x="258812" y="1275314"/>
                </a:lnTo>
                <a:lnTo>
                  <a:pt x="261143" y="1275314"/>
                </a:lnTo>
                <a:lnTo>
                  <a:pt x="263476" y="1275314"/>
                </a:lnTo>
                <a:lnTo>
                  <a:pt x="265807" y="1275314"/>
                </a:lnTo>
                <a:lnTo>
                  <a:pt x="268139" y="1275314"/>
                </a:lnTo>
                <a:lnTo>
                  <a:pt x="270470" y="1275314"/>
                </a:lnTo>
                <a:lnTo>
                  <a:pt x="272803" y="1275314"/>
                </a:lnTo>
                <a:lnTo>
                  <a:pt x="275134" y="1275314"/>
                </a:lnTo>
                <a:lnTo>
                  <a:pt x="277465" y="1275314"/>
                </a:lnTo>
                <a:lnTo>
                  <a:pt x="279797" y="1275314"/>
                </a:lnTo>
                <a:lnTo>
                  <a:pt x="282128" y="1275314"/>
                </a:lnTo>
                <a:lnTo>
                  <a:pt x="284461" y="1275314"/>
                </a:lnTo>
                <a:lnTo>
                  <a:pt x="286792" y="1275314"/>
                </a:lnTo>
                <a:lnTo>
                  <a:pt x="289124" y="1275314"/>
                </a:lnTo>
                <a:lnTo>
                  <a:pt x="291455" y="1275314"/>
                </a:lnTo>
                <a:lnTo>
                  <a:pt x="293787" y="1275314"/>
                </a:lnTo>
                <a:lnTo>
                  <a:pt x="296119" y="1275314"/>
                </a:lnTo>
                <a:lnTo>
                  <a:pt x="298450" y="1275314"/>
                </a:lnTo>
                <a:lnTo>
                  <a:pt x="300782" y="1275314"/>
                </a:lnTo>
                <a:lnTo>
                  <a:pt x="303113" y="1275314"/>
                </a:lnTo>
                <a:lnTo>
                  <a:pt x="305445" y="1275314"/>
                </a:lnTo>
                <a:lnTo>
                  <a:pt x="307777" y="1275314"/>
                </a:lnTo>
                <a:lnTo>
                  <a:pt x="310109" y="1275314"/>
                </a:lnTo>
                <a:lnTo>
                  <a:pt x="312440" y="1275314"/>
                </a:lnTo>
                <a:lnTo>
                  <a:pt x="314771" y="1275314"/>
                </a:lnTo>
                <a:lnTo>
                  <a:pt x="317103" y="1275314"/>
                </a:lnTo>
                <a:lnTo>
                  <a:pt x="319435" y="1275314"/>
                </a:lnTo>
                <a:lnTo>
                  <a:pt x="321767" y="1275314"/>
                </a:lnTo>
                <a:lnTo>
                  <a:pt x="324098" y="1275314"/>
                </a:lnTo>
                <a:lnTo>
                  <a:pt x="326430" y="1275314"/>
                </a:lnTo>
                <a:lnTo>
                  <a:pt x="328761" y="1275314"/>
                </a:lnTo>
                <a:lnTo>
                  <a:pt x="331092" y="1275314"/>
                </a:lnTo>
                <a:lnTo>
                  <a:pt x="333425" y="1275314"/>
                </a:lnTo>
                <a:lnTo>
                  <a:pt x="335756" y="1275314"/>
                </a:lnTo>
                <a:lnTo>
                  <a:pt x="338088" y="1275314"/>
                </a:lnTo>
                <a:lnTo>
                  <a:pt x="340419" y="1275301"/>
                </a:lnTo>
                <a:lnTo>
                  <a:pt x="342752" y="1275301"/>
                </a:lnTo>
                <a:lnTo>
                  <a:pt x="345083" y="1275301"/>
                </a:lnTo>
                <a:lnTo>
                  <a:pt x="347415" y="1275301"/>
                </a:lnTo>
                <a:lnTo>
                  <a:pt x="349746" y="1275301"/>
                </a:lnTo>
                <a:lnTo>
                  <a:pt x="352077" y="1275301"/>
                </a:lnTo>
                <a:lnTo>
                  <a:pt x="354410" y="1275301"/>
                </a:lnTo>
                <a:lnTo>
                  <a:pt x="356741" y="1275301"/>
                </a:lnTo>
                <a:lnTo>
                  <a:pt x="359073" y="1275301"/>
                </a:lnTo>
                <a:lnTo>
                  <a:pt x="361404" y="1275301"/>
                </a:lnTo>
                <a:lnTo>
                  <a:pt x="363737" y="1275301"/>
                </a:lnTo>
                <a:lnTo>
                  <a:pt x="366068" y="1275301"/>
                </a:lnTo>
                <a:lnTo>
                  <a:pt x="368399" y="1275301"/>
                </a:lnTo>
                <a:lnTo>
                  <a:pt x="370731" y="1275301"/>
                </a:lnTo>
                <a:lnTo>
                  <a:pt x="373062" y="1275301"/>
                </a:lnTo>
                <a:lnTo>
                  <a:pt x="375395" y="1275301"/>
                </a:lnTo>
                <a:lnTo>
                  <a:pt x="377726" y="1275301"/>
                </a:lnTo>
                <a:lnTo>
                  <a:pt x="380058" y="1275289"/>
                </a:lnTo>
                <a:lnTo>
                  <a:pt x="382389" y="1275289"/>
                </a:lnTo>
                <a:lnTo>
                  <a:pt x="384720" y="1275289"/>
                </a:lnTo>
                <a:lnTo>
                  <a:pt x="387053" y="1275289"/>
                </a:lnTo>
                <a:lnTo>
                  <a:pt x="389384" y="1275289"/>
                </a:lnTo>
                <a:lnTo>
                  <a:pt x="391716" y="1275289"/>
                </a:lnTo>
                <a:lnTo>
                  <a:pt x="394047" y="1275289"/>
                </a:lnTo>
                <a:lnTo>
                  <a:pt x="396380" y="1275289"/>
                </a:lnTo>
                <a:lnTo>
                  <a:pt x="398711" y="1275289"/>
                </a:lnTo>
                <a:lnTo>
                  <a:pt x="401043" y="1275289"/>
                </a:lnTo>
                <a:lnTo>
                  <a:pt x="403374" y="1275277"/>
                </a:lnTo>
                <a:lnTo>
                  <a:pt x="405705" y="1275277"/>
                </a:lnTo>
                <a:lnTo>
                  <a:pt x="408038" y="1275277"/>
                </a:lnTo>
                <a:lnTo>
                  <a:pt x="410369" y="1275277"/>
                </a:lnTo>
                <a:lnTo>
                  <a:pt x="412701" y="1275277"/>
                </a:lnTo>
                <a:lnTo>
                  <a:pt x="415032" y="1275277"/>
                </a:lnTo>
                <a:lnTo>
                  <a:pt x="417364" y="1275265"/>
                </a:lnTo>
                <a:lnTo>
                  <a:pt x="419696" y="1275265"/>
                </a:lnTo>
                <a:lnTo>
                  <a:pt x="422027" y="1275265"/>
                </a:lnTo>
                <a:lnTo>
                  <a:pt x="424359" y="1275265"/>
                </a:lnTo>
                <a:lnTo>
                  <a:pt x="426690" y="1275265"/>
                </a:lnTo>
                <a:lnTo>
                  <a:pt x="429022" y="1275265"/>
                </a:lnTo>
                <a:lnTo>
                  <a:pt x="431354" y="1275252"/>
                </a:lnTo>
                <a:lnTo>
                  <a:pt x="433686" y="1275252"/>
                </a:lnTo>
                <a:lnTo>
                  <a:pt x="436017" y="1275252"/>
                </a:lnTo>
                <a:lnTo>
                  <a:pt x="438349" y="1275252"/>
                </a:lnTo>
                <a:lnTo>
                  <a:pt x="440680" y="1275240"/>
                </a:lnTo>
                <a:lnTo>
                  <a:pt x="443012" y="1275240"/>
                </a:lnTo>
                <a:lnTo>
                  <a:pt x="445344" y="1275240"/>
                </a:lnTo>
                <a:lnTo>
                  <a:pt x="447675" y="1275228"/>
                </a:lnTo>
                <a:lnTo>
                  <a:pt x="450007" y="1275228"/>
                </a:lnTo>
                <a:lnTo>
                  <a:pt x="452339" y="1275228"/>
                </a:lnTo>
                <a:lnTo>
                  <a:pt x="454671" y="1275228"/>
                </a:lnTo>
                <a:lnTo>
                  <a:pt x="457002" y="1275215"/>
                </a:lnTo>
                <a:lnTo>
                  <a:pt x="459333" y="1275215"/>
                </a:lnTo>
                <a:lnTo>
                  <a:pt x="461665" y="1275203"/>
                </a:lnTo>
                <a:lnTo>
                  <a:pt x="463997" y="1275203"/>
                </a:lnTo>
                <a:lnTo>
                  <a:pt x="466329" y="1275203"/>
                </a:lnTo>
                <a:lnTo>
                  <a:pt x="468660" y="1275191"/>
                </a:lnTo>
                <a:lnTo>
                  <a:pt x="470992" y="1275191"/>
                </a:lnTo>
                <a:lnTo>
                  <a:pt x="473323" y="1275178"/>
                </a:lnTo>
                <a:lnTo>
                  <a:pt x="475654" y="1275178"/>
                </a:lnTo>
                <a:lnTo>
                  <a:pt x="477987" y="1275166"/>
                </a:lnTo>
                <a:lnTo>
                  <a:pt x="480318" y="1275166"/>
                </a:lnTo>
                <a:lnTo>
                  <a:pt x="482650" y="1275154"/>
                </a:lnTo>
                <a:lnTo>
                  <a:pt x="484981" y="1275154"/>
                </a:lnTo>
                <a:lnTo>
                  <a:pt x="487314" y="1275142"/>
                </a:lnTo>
                <a:lnTo>
                  <a:pt x="489645" y="1275142"/>
                </a:lnTo>
                <a:lnTo>
                  <a:pt x="491977" y="1275129"/>
                </a:lnTo>
                <a:lnTo>
                  <a:pt x="494308" y="1275117"/>
                </a:lnTo>
                <a:lnTo>
                  <a:pt x="496639" y="1275117"/>
                </a:lnTo>
                <a:lnTo>
                  <a:pt x="498972" y="1275105"/>
                </a:lnTo>
                <a:lnTo>
                  <a:pt x="501303" y="1275092"/>
                </a:lnTo>
                <a:lnTo>
                  <a:pt x="503635" y="1275080"/>
                </a:lnTo>
                <a:lnTo>
                  <a:pt x="505966" y="1275080"/>
                </a:lnTo>
                <a:lnTo>
                  <a:pt x="508299" y="1275068"/>
                </a:lnTo>
                <a:lnTo>
                  <a:pt x="510630" y="1275055"/>
                </a:lnTo>
                <a:lnTo>
                  <a:pt x="512961" y="1275043"/>
                </a:lnTo>
                <a:lnTo>
                  <a:pt x="515293" y="1275031"/>
                </a:lnTo>
                <a:lnTo>
                  <a:pt x="517624" y="1275018"/>
                </a:lnTo>
                <a:lnTo>
                  <a:pt x="519957" y="1275006"/>
                </a:lnTo>
                <a:lnTo>
                  <a:pt x="522288" y="1274994"/>
                </a:lnTo>
                <a:lnTo>
                  <a:pt x="524620" y="1274982"/>
                </a:lnTo>
                <a:lnTo>
                  <a:pt x="526951" y="1274969"/>
                </a:lnTo>
                <a:lnTo>
                  <a:pt x="529282" y="1274957"/>
                </a:lnTo>
                <a:lnTo>
                  <a:pt x="531615" y="1274932"/>
                </a:lnTo>
                <a:lnTo>
                  <a:pt x="533946" y="1274920"/>
                </a:lnTo>
                <a:lnTo>
                  <a:pt x="536278" y="1274908"/>
                </a:lnTo>
                <a:lnTo>
                  <a:pt x="538609" y="1274883"/>
                </a:lnTo>
                <a:lnTo>
                  <a:pt x="540942" y="1274871"/>
                </a:lnTo>
                <a:lnTo>
                  <a:pt x="543273" y="1274846"/>
                </a:lnTo>
                <a:lnTo>
                  <a:pt x="545605" y="1274834"/>
                </a:lnTo>
                <a:lnTo>
                  <a:pt x="547936" y="1274809"/>
                </a:lnTo>
                <a:lnTo>
                  <a:pt x="550267" y="1274797"/>
                </a:lnTo>
                <a:lnTo>
                  <a:pt x="552600" y="1274772"/>
                </a:lnTo>
                <a:lnTo>
                  <a:pt x="554931" y="1274748"/>
                </a:lnTo>
                <a:lnTo>
                  <a:pt x="557263" y="1274723"/>
                </a:lnTo>
                <a:lnTo>
                  <a:pt x="559594" y="1274699"/>
                </a:lnTo>
                <a:lnTo>
                  <a:pt x="561926" y="1274686"/>
                </a:lnTo>
                <a:lnTo>
                  <a:pt x="564258" y="1274649"/>
                </a:lnTo>
                <a:lnTo>
                  <a:pt x="566589" y="1274625"/>
                </a:lnTo>
                <a:lnTo>
                  <a:pt x="568921" y="1274600"/>
                </a:lnTo>
                <a:lnTo>
                  <a:pt x="571252" y="1274576"/>
                </a:lnTo>
                <a:lnTo>
                  <a:pt x="573584" y="1274539"/>
                </a:lnTo>
                <a:lnTo>
                  <a:pt x="575916" y="1274514"/>
                </a:lnTo>
                <a:lnTo>
                  <a:pt x="578248" y="1274477"/>
                </a:lnTo>
                <a:lnTo>
                  <a:pt x="580579" y="1274453"/>
                </a:lnTo>
                <a:lnTo>
                  <a:pt x="582911" y="1274416"/>
                </a:lnTo>
                <a:lnTo>
                  <a:pt x="585242" y="1274379"/>
                </a:lnTo>
                <a:lnTo>
                  <a:pt x="587574" y="1274342"/>
                </a:lnTo>
                <a:lnTo>
                  <a:pt x="589906" y="1274305"/>
                </a:lnTo>
                <a:lnTo>
                  <a:pt x="592237" y="1274268"/>
                </a:lnTo>
                <a:lnTo>
                  <a:pt x="594569" y="1274231"/>
                </a:lnTo>
                <a:lnTo>
                  <a:pt x="596900" y="1274194"/>
                </a:lnTo>
                <a:lnTo>
                  <a:pt x="599233" y="1274145"/>
                </a:lnTo>
                <a:lnTo>
                  <a:pt x="601564" y="1274096"/>
                </a:lnTo>
                <a:lnTo>
                  <a:pt x="603895" y="1274059"/>
                </a:lnTo>
                <a:lnTo>
                  <a:pt x="606227" y="1274010"/>
                </a:lnTo>
                <a:lnTo>
                  <a:pt x="608558" y="1273961"/>
                </a:lnTo>
                <a:lnTo>
                  <a:pt x="610891" y="1273911"/>
                </a:lnTo>
                <a:lnTo>
                  <a:pt x="613222" y="1273850"/>
                </a:lnTo>
                <a:lnTo>
                  <a:pt x="615554" y="1273801"/>
                </a:lnTo>
                <a:lnTo>
                  <a:pt x="617885" y="1273739"/>
                </a:lnTo>
                <a:lnTo>
                  <a:pt x="620216" y="1273690"/>
                </a:lnTo>
                <a:lnTo>
                  <a:pt x="622549" y="1273628"/>
                </a:lnTo>
                <a:lnTo>
                  <a:pt x="624880" y="1273567"/>
                </a:lnTo>
                <a:lnTo>
                  <a:pt x="627212" y="1273493"/>
                </a:lnTo>
                <a:lnTo>
                  <a:pt x="629543" y="1273432"/>
                </a:lnTo>
                <a:lnTo>
                  <a:pt x="631876" y="1273358"/>
                </a:lnTo>
                <a:lnTo>
                  <a:pt x="634207" y="1273296"/>
                </a:lnTo>
                <a:lnTo>
                  <a:pt x="636539" y="1273222"/>
                </a:lnTo>
                <a:lnTo>
                  <a:pt x="638870" y="1273136"/>
                </a:lnTo>
                <a:lnTo>
                  <a:pt x="641201" y="1273063"/>
                </a:lnTo>
                <a:lnTo>
                  <a:pt x="643534" y="1272977"/>
                </a:lnTo>
                <a:lnTo>
                  <a:pt x="645865" y="1272903"/>
                </a:lnTo>
                <a:lnTo>
                  <a:pt x="648197" y="1272817"/>
                </a:lnTo>
                <a:lnTo>
                  <a:pt x="650528" y="1272718"/>
                </a:lnTo>
                <a:lnTo>
                  <a:pt x="652861" y="1272632"/>
                </a:lnTo>
                <a:lnTo>
                  <a:pt x="655192" y="1272534"/>
                </a:lnTo>
                <a:lnTo>
                  <a:pt x="657523" y="1272435"/>
                </a:lnTo>
                <a:lnTo>
                  <a:pt x="659855" y="1272337"/>
                </a:lnTo>
                <a:lnTo>
                  <a:pt x="662186" y="1272226"/>
                </a:lnTo>
                <a:lnTo>
                  <a:pt x="664519" y="1272115"/>
                </a:lnTo>
                <a:lnTo>
                  <a:pt x="666850" y="1272005"/>
                </a:lnTo>
                <a:lnTo>
                  <a:pt x="669182" y="1271894"/>
                </a:lnTo>
                <a:lnTo>
                  <a:pt x="671513" y="1271771"/>
                </a:lnTo>
                <a:lnTo>
                  <a:pt x="673845" y="1271648"/>
                </a:lnTo>
                <a:lnTo>
                  <a:pt x="676177" y="1271525"/>
                </a:lnTo>
                <a:lnTo>
                  <a:pt x="678508" y="1271390"/>
                </a:lnTo>
                <a:lnTo>
                  <a:pt x="680840" y="1271254"/>
                </a:lnTo>
                <a:lnTo>
                  <a:pt x="683171" y="1271119"/>
                </a:lnTo>
                <a:lnTo>
                  <a:pt x="685504" y="1270971"/>
                </a:lnTo>
                <a:lnTo>
                  <a:pt x="687835" y="1270824"/>
                </a:lnTo>
                <a:lnTo>
                  <a:pt x="690167" y="1270676"/>
                </a:lnTo>
                <a:lnTo>
                  <a:pt x="692498" y="1270516"/>
                </a:lnTo>
                <a:lnTo>
                  <a:pt x="694829" y="1270356"/>
                </a:lnTo>
                <a:lnTo>
                  <a:pt x="697162" y="1270184"/>
                </a:lnTo>
                <a:lnTo>
                  <a:pt x="699493" y="1270012"/>
                </a:lnTo>
                <a:lnTo>
                  <a:pt x="701825" y="1269840"/>
                </a:lnTo>
                <a:lnTo>
                  <a:pt x="704156" y="1269655"/>
                </a:lnTo>
                <a:lnTo>
                  <a:pt x="706488" y="1269458"/>
                </a:lnTo>
                <a:lnTo>
                  <a:pt x="708820" y="1269274"/>
                </a:lnTo>
                <a:lnTo>
                  <a:pt x="711151" y="1269065"/>
                </a:lnTo>
                <a:lnTo>
                  <a:pt x="713483" y="1268868"/>
                </a:lnTo>
                <a:lnTo>
                  <a:pt x="715814" y="1268646"/>
                </a:lnTo>
                <a:lnTo>
                  <a:pt x="718146" y="1268437"/>
                </a:lnTo>
                <a:lnTo>
                  <a:pt x="720478" y="1268204"/>
                </a:lnTo>
                <a:lnTo>
                  <a:pt x="722810" y="1267970"/>
                </a:lnTo>
                <a:lnTo>
                  <a:pt x="725141" y="1267736"/>
                </a:lnTo>
                <a:lnTo>
                  <a:pt x="727473" y="1267490"/>
                </a:lnTo>
                <a:lnTo>
                  <a:pt x="729804" y="1267244"/>
                </a:lnTo>
                <a:lnTo>
                  <a:pt x="732136" y="1266986"/>
                </a:lnTo>
                <a:lnTo>
                  <a:pt x="734468" y="1266715"/>
                </a:lnTo>
                <a:lnTo>
                  <a:pt x="736803" y="1266432"/>
                </a:lnTo>
                <a:lnTo>
                  <a:pt x="739128" y="1266149"/>
                </a:lnTo>
                <a:lnTo>
                  <a:pt x="741465" y="1265866"/>
                </a:lnTo>
                <a:lnTo>
                  <a:pt x="743790" y="1265571"/>
                </a:lnTo>
                <a:lnTo>
                  <a:pt x="746127" y="1265251"/>
                </a:lnTo>
                <a:lnTo>
                  <a:pt x="748452" y="1264944"/>
                </a:lnTo>
                <a:lnTo>
                  <a:pt x="750789" y="1264612"/>
                </a:lnTo>
                <a:lnTo>
                  <a:pt x="753127" y="1264279"/>
                </a:lnTo>
                <a:lnTo>
                  <a:pt x="755452" y="1263935"/>
                </a:lnTo>
                <a:lnTo>
                  <a:pt x="757789" y="1263591"/>
                </a:lnTo>
                <a:lnTo>
                  <a:pt x="760114" y="1263221"/>
                </a:lnTo>
                <a:lnTo>
                  <a:pt x="762451" y="1262853"/>
                </a:lnTo>
                <a:lnTo>
                  <a:pt x="764776" y="1262471"/>
                </a:lnTo>
                <a:lnTo>
                  <a:pt x="767113" y="1262078"/>
                </a:lnTo>
                <a:lnTo>
                  <a:pt x="769438" y="1261671"/>
                </a:lnTo>
                <a:lnTo>
                  <a:pt x="771776" y="1261253"/>
                </a:lnTo>
                <a:lnTo>
                  <a:pt x="774100" y="1260823"/>
                </a:lnTo>
                <a:lnTo>
                  <a:pt x="776438" y="1260392"/>
                </a:lnTo>
                <a:lnTo>
                  <a:pt x="778775" y="1259937"/>
                </a:lnTo>
                <a:lnTo>
                  <a:pt x="781100" y="1259482"/>
                </a:lnTo>
                <a:lnTo>
                  <a:pt x="783437" y="1259002"/>
                </a:lnTo>
                <a:lnTo>
                  <a:pt x="785762" y="1258522"/>
                </a:lnTo>
                <a:lnTo>
                  <a:pt x="788099" y="1258018"/>
                </a:lnTo>
                <a:lnTo>
                  <a:pt x="790424" y="1257501"/>
                </a:lnTo>
                <a:lnTo>
                  <a:pt x="792762" y="1256985"/>
                </a:lnTo>
                <a:lnTo>
                  <a:pt x="795087" y="1256443"/>
                </a:lnTo>
                <a:lnTo>
                  <a:pt x="797424" y="1255890"/>
                </a:lnTo>
                <a:lnTo>
                  <a:pt x="799749" y="1255324"/>
                </a:lnTo>
                <a:lnTo>
                  <a:pt x="802086" y="1254746"/>
                </a:lnTo>
                <a:lnTo>
                  <a:pt x="804411" y="1254143"/>
                </a:lnTo>
                <a:lnTo>
                  <a:pt x="806748" y="1253528"/>
                </a:lnTo>
                <a:lnTo>
                  <a:pt x="809086" y="1252901"/>
                </a:lnTo>
                <a:lnTo>
                  <a:pt x="811410" y="1252261"/>
                </a:lnTo>
                <a:lnTo>
                  <a:pt x="813748" y="1251609"/>
                </a:lnTo>
                <a:lnTo>
                  <a:pt x="816073" y="1250932"/>
                </a:lnTo>
                <a:lnTo>
                  <a:pt x="818410" y="1250231"/>
                </a:lnTo>
                <a:lnTo>
                  <a:pt x="820735" y="1249530"/>
                </a:lnTo>
                <a:lnTo>
                  <a:pt x="823072" y="1248804"/>
                </a:lnTo>
                <a:lnTo>
                  <a:pt x="825397" y="1248054"/>
                </a:lnTo>
                <a:lnTo>
                  <a:pt x="827734" y="1247291"/>
                </a:lnTo>
                <a:lnTo>
                  <a:pt x="830059" y="1246516"/>
                </a:lnTo>
                <a:lnTo>
                  <a:pt x="832397" y="1245717"/>
                </a:lnTo>
                <a:lnTo>
                  <a:pt x="834734" y="1244892"/>
                </a:lnTo>
                <a:lnTo>
                  <a:pt x="837059" y="1244056"/>
                </a:lnTo>
                <a:lnTo>
                  <a:pt x="839396" y="1243195"/>
                </a:lnTo>
                <a:lnTo>
                  <a:pt x="841721" y="1242321"/>
                </a:lnTo>
                <a:lnTo>
                  <a:pt x="844058" y="1241423"/>
                </a:lnTo>
                <a:lnTo>
                  <a:pt x="846383" y="1240501"/>
                </a:lnTo>
                <a:lnTo>
                  <a:pt x="848720" y="1239554"/>
                </a:lnTo>
                <a:lnTo>
                  <a:pt x="851045" y="1238594"/>
                </a:lnTo>
                <a:lnTo>
                  <a:pt x="853383" y="1237610"/>
                </a:lnTo>
                <a:lnTo>
                  <a:pt x="855708" y="1236601"/>
                </a:lnTo>
                <a:lnTo>
                  <a:pt x="858045" y="1235568"/>
                </a:lnTo>
                <a:lnTo>
                  <a:pt x="860382" y="1234510"/>
                </a:lnTo>
                <a:lnTo>
                  <a:pt x="862707" y="1233440"/>
                </a:lnTo>
                <a:lnTo>
                  <a:pt x="865044" y="1232333"/>
                </a:lnTo>
                <a:lnTo>
                  <a:pt x="867369" y="1231201"/>
                </a:lnTo>
                <a:lnTo>
                  <a:pt x="869707" y="1230057"/>
                </a:lnTo>
                <a:lnTo>
                  <a:pt x="872032" y="1228876"/>
                </a:lnTo>
                <a:lnTo>
                  <a:pt x="874369" y="1227670"/>
                </a:lnTo>
                <a:lnTo>
                  <a:pt x="876694" y="1226440"/>
                </a:lnTo>
                <a:lnTo>
                  <a:pt x="879031" y="1225186"/>
                </a:lnTo>
                <a:lnTo>
                  <a:pt x="881356" y="1223894"/>
                </a:lnTo>
                <a:lnTo>
                  <a:pt x="883693" y="1222590"/>
                </a:lnTo>
                <a:lnTo>
                  <a:pt x="886031" y="1221249"/>
                </a:lnTo>
                <a:lnTo>
                  <a:pt x="888355" y="1219884"/>
                </a:lnTo>
                <a:lnTo>
                  <a:pt x="890693" y="1218481"/>
                </a:lnTo>
                <a:lnTo>
                  <a:pt x="893018" y="1217054"/>
                </a:lnTo>
                <a:lnTo>
                  <a:pt x="895355" y="1215591"/>
                </a:lnTo>
                <a:lnTo>
                  <a:pt x="897680" y="1214114"/>
                </a:lnTo>
                <a:lnTo>
                  <a:pt x="900017" y="1212589"/>
                </a:lnTo>
                <a:lnTo>
                  <a:pt x="902342" y="1211039"/>
                </a:lnTo>
                <a:lnTo>
                  <a:pt x="904679" y="1209465"/>
                </a:lnTo>
                <a:lnTo>
                  <a:pt x="907004" y="1207841"/>
                </a:lnTo>
                <a:lnTo>
                  <a:pt x="909342" y="1206205"/>
                </a:lnTo>
                <a:lnTo>
                  <a:pt x="911667" y="1204519"/>
                </a:lnTo>
                <a:lnTo>
                  <a:pt x="914004" y="1202809"/>
                </a:lnTo>
                <a:lnTo>
                  <a:pt x="916341" y="1201063"/>
                </a:lnTo>
                <a:lnTo>
                  <a:pt x="918666" y="1199279"/>
                </a:lnTo>
                <a:lnTo>
                  <a:pt x="921003" y="1197458"/>
                </a:lnTo>
                <a:lnTo>
                  <a:pt x="923328" y="1195613"/>
                </a:lnTo>
                <a:lnTo>
                  <a:pt x="925666" y="1193719"/>
                </a:lnTo>
                <a:lnTo>
                  <a:pt x="927991" y="1191800"/>
                </a:lnTo>
                <a:lnTo>
                  <a:pt x="930328" y="1189831"/>
                </a:lnTo>
                <a:lnTo>
                  <a:pt x="932653" y="1187839"/>
                </a:lnTo>
                <a:lnTo>
                  <a:pt x="934990" y="1185797"/>
                </a:lnTo>
                <a:lnTo>
                  <a:pt x="937315" y="1183718"/>
                </a:lnTo>
                <a:lnTo>
                  <a:pt x="939652" y="1181614"/>
                </a:lnTo>
                <a:lnTo>
                  <a:pt x="941990" y="1179461"/>
                </a:lnTo>
                <a:lnTo>
                  <a:pt x="944315" y="1177259"/>
                </a:lnTo>
                <a:lnTo>
                  <a:pt x="946652" y="1175033"/>
                </a:lnTo>
                <a:lnTo>
                  <a:pt x="948977" y="1172757"/>
                </a:lnTo>
                <a:lnTo>
                  <a:pt x="951314" y="1170445"/>
                </a:lnTo>
                <a:lnTo>
                  <a:pt x="953639" y="1168083"/>
                </a:lnTo>
                <a:lnTo>
                  <a:pt x="955976" y="1165684"/>
                </a:lnTo>
                <a:lnTo>
                  <a:pt x="958301" y="1163248"/>
                </a:lnTo>
                <a:lnTo>
                  <a:pt x="960638" y="1160763"/>
                </a:lnTo>
                <a:lnTo>
                  <a:pt x="962963" y="1158229"/>
                </a:lnTo>
                <a:lnTo>
                  <a:pt x="965301" y="1155658"/>
                </a:lnTo>
                <a:lnTo>
                  <a:pt x="967638" y="1153050"/>
                </a:lnTo>
                <a:lnTo>
                  <a:pt x="969963" y="1150381"/>
                </a:lnTo>
                <a:lnTo>
                  <a:pt x="972300" y="1147675"/>
                </a:lnTo>
                <a:lnTo>
                  <a:pt x="974625" y="1144931"/>
                </a:lnTo>
                <a:lnTo>
                  <a:pt x="976962" y="1142127"/>
                </a:lnTo>
                <a:lnTo>
                  <a:pt x="979287" y="1139285"/>
                </a:lnTo>
                <a:lnTo>
                  <a:pt x="981625" y="1136394"/>
                </a:lnTo>
                <a:lnTo>
                  <a:pt x="983949" y="1133454"/>
                </a:lnTo>
                <a:lnTo>
                  <a:pt x="986287" y="1130477"/>
                </a:lnTo>
                <a:lnTo>
                  <a:pt x="988612" y="1127439"/>
                </a:lnTo>
                <a:lnTo>
                  <a:pt x="990949" y="1124351"/>
                </a:lnTo>
                <a:lnTo>
                  <a:pt x="993286" y="1121227"/>
                </a:lnTo>
                <a:lnTo>
                  <a:pt x="995611" y="1118041"/>
                </a:lnTo>
                <a:lnTo>
                  <a:pt x="997948" y="1114805"/>
                </a:lnTo>
                <a:lnTo>
                  <a:pt x="1000273" y="1111533"/>
                </a:lnTo>
                <a:lnTo>
                  <a:pt x="1002611" y="1108200"/>
                </a:lnTo>
                <a:lnTo>
                  <a:pt x="1004936" y="1104817"/>
                </a:lnTo>
                <a:lnTo>
                  <a:pt x="1007273" y="1101385"/>
                </a:lnTo>
                <a:lnTo>
                  <a:pt x="1009598" y="1097903"/>
                </a:lnTo>
                <a:lnTo>
                  <a:pt x="1011935" y="1094361"/>
                </a:lnTo>
                <a:lnTo>
                  <a:pt x="1014260" y="1090769"/>
                </a:lnTo>
                <a:lnTo>
                  <a:pt x="1016597" y="1087127"/>
                </a:lnTo>
                <a:lnTo>
                  <a:pt x="1018922" y="1083437"/>
                </a:lnTo>
                <a:lnTo>
                  <a:pt x="1021259" y="1079685"/>
                </a:lnTo>
                <a:lnTo>
                  <a:pt x="1023597" y="1075884"/>
                </a:lnTo>
                <a:lnTo>
                  <a:pt x="1025922" y="1072034"/>
                </a:lnTo>
                <a:lnTo>
                  <a:pt x="1028259" y="1068122"/>
                </a:lnTo>
                <a:lnTo>
                  <a:pt x="1030584" y="1064161"/>
                </a:lnTo>
                <a:lnTo>
                  <a:pt x="1032921" y="1060138"/>
                </a:lnTo>
                <a:lnTo>
                  <a:pt x="1035246" y="1056066"/>
                </a:lnTo>
                <a:lnTo>
                  <a:pt x="1037583" y="1051945"/>
                </a:lnTo>
                <a:lnTo>
                  <a:pt x="1039908" y="1047763"/>
                </a:lnTo>
                <a:lnTo>
                  <a:pt x="1042246" y="1043531"/>
                </a:lnTo>
                <a:lnTo>
                  <a:pt x="1044571" y="1039238"/>
                </a:lnTo>
                <a:lnTo>
                  <a:pt x="1046908" y="1034883"/>
                </a:lnTo>
                <a:lnTo>
                  <a:pt x="1049245" y="1030480"/>
                </a:lnTo>
                <a:lnTo>
                  <a:pt x="1051570" y="1026026"/>
                </a:lnTo>
                <a:lnTo>
                  <a:pt x="1053907" y="1021512"/>
                </a:lnTo>
                <a:lnTo>
                  <a:pt x="1056232" y="1016936"/>
                </a:lnTo>
                <a:lnTo>
                  <a:pt x="1058569" y="1012310"/>
                </a:lnTo>
                <a:lnTo>
                  <a:pt x="1060894" y="1007624"/>
                </a:lnTo>
                <a:lnTo>
                  <a:pt x="1063232" y="1002875"/>
                </a:lnTo>
                <a:lnTo>
                  <a:pt x="1065557" y="998078"/>
                </a:lnTo>
                <a:lnTo>
                  <a:pt x="1067894" y="993231"/>
                </a:lnTo>
                <a:lnTo>
                  <a:pt x="1070219" y="988323"/>
                </a:lnTo>
                <a:lnTo>
                  <a:pt x="1072556" y="983353"/>
                </a:lnTo>
                <a:lnTo>
                  <a:pt x="1074893" y="978334"/>
                </a:lnTo>
                <a:lnTo>
                  <a:pt x="1077218" y="973254"/>
                </a:lnTo>
                <a:lnTo>
                  <a:pt x="1079556" y="968112"/>
                </a:lnTo>
                <a:lnTo>
                  <a:pt x="1081881" y="962920"/>
                </a:lnTo>
                <a:lnTo>
                  <a:pt x="1084218" y="957668"/>
                </a:lnTo>
                <a:lnTo>
                  <a:pt x="1086543" y="952366"/>
                </a:lnTo>
                <a:lnTo>
                  <a:pt x="1088880" y="947003"/>
                </a:lnTo>
                <a:lnTo>
                  <a:pt x="1091205" y="941590"/>
                </a:lnTo>
                <a:lnTo>
                  <a:pt x="1093542" y="936116"/>
                </a:lnTo>
                <a:lnTo>
                  <a:pt x="1095867" y="930592"/>
                </a:lnTo>
                <a:lnTo>
                  <a:pt x="1098205" y="925008"/>
                </a:lnTo>
                <a:lnTo>
                  <a:pt x="1100542" y="919361"/>
                </a:lnTo>
                <a:lnTo>
                  <a:pt x="1102867" y="913678"/>
                </a:lnTo>
                <a:lnTo>
                  <a:pt x="1105204" y="907921"/>
                </a:lnTo>
                <a:lnTo>
                  <a:pt x="1107529" y="902127"/>
                </a:lnTo>
                <a:lnTo>
                  <a:pt x="1109866" y="896272"/>
                </a:lnTo>
                <a:lnTo>
                  <a:pt x="1112191" y="890355"/>
                </a:lnTo>
                <a:lnTo>
                  <a:pt x="1114529" y="884389"/>
                </a:lnTo>
                <a:lnTo>
                  <a:pt x="1116853" y="878373"/>
                </a:lnTo>
                <a:lnTo>
                  <a:pt x="1119191" y="872309"/>
                </a:lnTo>
                <a:lnTo>
                  <a:pt x="1121516" y="866195"/>
                </a:lnTo>
                <a:lnTo>
                  <a:pt x="1123853" y="860020"/>
                </a:lnTo>
                <a:lnTo>
                  <a:pt x="1126178" y="853793"/>
                </a:lnTo>
                <a:lnTo>
                  <a:pt x="1128515" y="847518"/>
                </a:lnTo>
                <a:lnTo>
                  <a:pt x="1130852" y="841192"/>
                </a:lnTo>
                <a:lnTo>
                  <a:pt x="1133177" y="834818"/>
                </a:lnTo>
                <a:lnTo>
                  <a:pt x="1135515" y="828394"/>
                </a:lnTo>
                <a:lnTo>
                  <a:pt x="1137840" y="821921"/>
                </a:lnTo>
                <a:lnTo>
                  <a:pt x="1140177" y="815401"/>
                </a:lnTo>
                <a:lnTo>
                  <a:pt x="1142502" y="808832"/>
                </a:lnTo>
                <a:lnTo>
                  <a:pt x="1144839" y="802218"/>
                </a:lnTo>
                <a:lnTo>
                  <a:pt x="1147164" y="795557"/>
                </a:lnTo>
                <a:lnTo>
                  <a:pt x="1149501" y="788850"/>
                </a:lnTo>
                <a:lnTo>
                  <a:pt x="1151826" y="782098"/>
                </a:lnTo>
                <a:lnTo>
                  <a:pt x="1154164" y="775302"/>
                </a:lnTo>
                <a:lnTo>
                  <a:pt x="1156501" y="768464"/>
                </a:lnTo>
                <a:lnTo>
                  <a:pt x="1158826" y="761583"/>
                </a:lnTo>
                <a:lnTo>
                  <a:pt x="1161163" y="754659"/>
                </a:lnTo>
                <a:lnTo>
                  <a:pt x="1163488" y="747694"/>
                </a:lnTo>
                <a:lnTo>
                  <a:pt x="1165825" y="740691"/>
                </a:lnTo>
                <a:lnTo>
                  <a:pt x="1168150" y="733647"/>
                </a:lnTo>
                <a:lnTo>
                  <a:pt x="1170487" y="726566"/>
                </a:lnTo>
                <a:lnTo>
                  <a:pt x="1172812" y="719447"/>
                </a:lnTo>
                <a:lnTo>
                  <a:pt x="1175150" y="712291"/>
                </a:lnTo>
                <a:lnTo>
                  <a:pt x="1177475" y="705100"/>
                </a:lnTo>
                <a:lnTo>
                  <a:pt x="1179812" y="697875"/>
                </a:lnTo>
                <a:lnTo>
                  <a:pt x="1182149" y="690616"/>
                </a:lnTo>
                <a:lnTo>
                  <a:pt x="1184474" y="683324"/>
                </a:lnTo>
                <a:lnTo>
                  <a:pt x="1186811" y="676001"/>
                </a:lnTo>
                <a:lnTo>
                  <a:pt x="1189136" y="668648"/>
                </a:lnTo>
                <a:lnTo>
                  <a:pt x="1191474" y="661265"/>
                </a:lnTo>
                <a:lnTo>
                  <a:pt x="1193798" y="653855"/>
                </a:lnTo>
                <a:lnTo>
                  <a:pt x="1196136" y="646416"/>
                </a:lnTo>
                <a:lnTo>
                  <a:pt x="1198461" y="638953"/>
                </a:lnTo>
                <a:lnTo>
                  <a:pt x="1200798" y="631465"/>
                </a:lnTo>
                <a:lnTo>
                  <a:pt x="1203123" y="623953"/>
                </a:lnTo>
                <a:lnTo>
                  <a:pt x="1205460" y="616419"/>
                </a:lnTo>
                <a:lnTo>
                  <a:pt x="1207797" y="608864"/>
                </a:lnTo>
                <a:lnTo>
                  <a:pt x="1210122" y="601290"/>
                </a:lnTo>
                <a:lnTo>
                  <a:pt x="1212460" y="593696"/>
                </a:lnTo>
                <a:lnTo>
                  <a:pt x="1214785" y="586086"/>
                </a:lnTo>
                <a:lnTo>
                  <a:pt x="1217122" y="578461"/>
                </a:lnTo>
                <a:lnTo>
                  <a:pt x="1219447" y="570820"/>
                </a:lnTo>
                <a:lnTo>
                  <a:pt x="1221784" y="563167"/>
                </a:lnTo>
                <a:lnTo>
                  <a:pt x="1224109" y="555502"/>
                </a:lnTo>
                <a:lnTo>
                  <a:pt x="1226446" y="547826"/>
                </a:lnTo>
                <a:lnTo>
                  <a:pt x="1228771" y="540142"/>
                </a:lnTo>
                <a:lnTo>
                  <a:pt x="1231108" y="532450"/>
                </a:lnTo>
                <a:lnTo>
                  <a:pt x="1233446" y="524752"/>
                </a:lnTo>
                <a:lnTo>
                  <a:pt x="1235771" y="517050"/>
                </a:lnTo>
                <a:lnTo>
                  <a:pt x="1238108" y="509346"/>
                </a:lnTo>
                <a:lnTo>
                  <a:pt x="1240433" y="501639"/>
                </a:lnTo>
                <a:lnTo>
                  <a:pt x="1242770" y="493932"/>
                </a:lnTo>
                <a:lnTo>
                  <a:pt x="1245095" y="486226"/>
                </a:lnTo>
                <a:lnTo>
                  <a:pt x="1247432" y="478524"/>
                </a:lnTo>
                <a:lnTo>
                  <a:pt x="1249757" y="470828"/>
                </a:lnTo>
                <a:lnTo>
                  <a:pt x="1252095" y="463137"/>
                </a:lnTo>
                <a:lnTo>
                  <a:pt x="1254420" y="455453"/>
                </a:lnTo>
                <a:lnTo>
                  <a:pt x="1256757" y="447780"/>
                </a:lnTo>
                <a:lnTo>
                  <a:pt x="1259082" y="440117"/>
                </a:lnTo>
                <a:lnTo>
                  <a:pt x="1261419" y="432468"/>
                </a:lnTo>
                <a:lnTo>
                  <a:pt x="1263756" y="424833"/>
                </a:lnTo>
                <a:lnTo>
                  <a:pt x="1266081" y="417213"/>
                </a:lnTo>
                <a:lnTo>
                  <a:pt x="1268419" y="409611"/>
                </a:lnTo>
                <a:lnTo>
                  <a:pt x="1270744" y="402028"/>
                </a:lnTo>
                <a:lnTo>
                  <a:pt x="1273081" y="394467"/>
                </a:lnTo>
                <a:lnTo>
                  <a:pt x="1275406" y="386928"/>
                </a:lnTo>
                <a:lnTo>
                  <a:pt x="1277743" y="379415"/>
                </a:lnTo>
                <a:lnTo>
                  <a:pt x="1280068" y="371926"/>
                </a:lnTo>
                <a:lnTo>
                  <a:pt x="1282405" y="364466"/>
                </a:lnTo>
                <a:lnTo>
                  <a:pt x="1284730" y="357035"/>
                </a:lnTo>
                <a:lnTo>
                  <a:pt x="1287067" y="349636"/>
                </a:lnTo>
                <a:lnTo>
                  <a:pt x="1289405" y="342270"/>
                </a:lnTo>
                <a:lnTo>
                  <a:pt x="1291730" y="334938"/>
                </a:lnTo>
                <a:lnTo>
                  <a:pt x="1294067" y="327642"/>
                </a:lnTo>
                <a:lnTo>
                  <a:pt x="1296392" y="320385"/>
                </a:lnTo>
                <a:lnTo>
                  <a:pt x="1298729" y="313168"/>
                </a:lnTo>
                <a:lnTo>
                  <a:pt x="1301054" y="305993"/>
                </a:lnTo>
                <a:lnTo>
                  <a:pt x="1303391" y="298861"/>
                </a:lnTo>
                <a:lnTo>
                  <a:pt x="1305716" y="291774"/>
                </a:lnTo>
                <a:lnTo>
                  <a:pt x="1308054" y="284735"/>
                </a:lnTo>
                <a:lnTo>
                  <a:pt x="1310379" y="277743"/>
                </a:lnTo>
                <a:lnTo>
                  <a:pt x="1312716" y="270802"/>
                </a:lnTo>
                <a:lnTo>
                  <a:pt x="1315053" y="263914"/>
                </a:lnTo>
                <a:lnTo>
                  <a:pt x="1317378" y="257079"/>
                </a:lnTo>
                <a:lnTo>
                  <a:pt x="1319715" y="250300"/>
                </a:lnTo>
                <a:lnTo>
                  <a:pt x="1322040" y="243577"/>
                </a:lnTo>
                <a:lnTo>
                  <a:pt x="1324378" y="236915"/>
                </a:lnTo>
                <a:lnTo>
                  <a:pt x="1326702" y="230311"/>
                </a:lnTo>
                <a:lnTo>
                  <a:pt x="1329040" y="223772"/>
                </a:lnTo>
                <a:lnTo>
                  <a:pt x="1331365" y="217296"/>
                </a:lnTo>
                <a:lnTo>
                  <a:pt x="1333702" y="210886"/>
                </a:lnTo>
                <a:lnTo>
                  <a:pt x="1336027" y="204543"/>
                </a:lnTo>
                <a:lnTo>
                  <a:pt x="1338364" y="198270"/>
                </a:lnTo>
                <a:lnTo>
                  <a:pt x="1340701" y="192067"/>
                </a:lnTo>
                <a:lnTo>
                  <a:pt x="1343026" y="185936"/>
                </a:lnTo>
                <a:lnTo>
                  <a:pt x="1345364" y="179880"/>
                </a:lnTo>
                <a:lnTo>
                  <a:pt x="1347689" y="173900"/>
                </a:lnTo>
                <a:lnTo>
                  <a:pt x="1350026" y="167997"/>
                </a:lnTo>
                <a:lnTo>
                  <a:pt x="1352351" y="162173"/>
                </a:lnTo>
                <a:lnTo>
                  <a:pt x="1354688" y="156428"/>
                </a:lnTo>
                <a:lnTo>
                  <a:pt x="1357013" y="150767"/>
                </a:lnTo>
                <a:lnTo>
                  <a:pt x="1359350" y="145188"/>
                </a:lnTo>
                <a:lnTo>
                  <a:pt x="1361675" y="139694"/>
                </a:lnTo>
                <a:lnTo>
                  <a:pt x="1364012" y="134288"/>
                </a:lnTo>
                <a:lnTo>
                  <a:pt x="1366337" y="128969"/>
                </a:lnTo>
                <a:lnTo>
                  <a:pt x="1368675" y="123739"/>
                </a:lnTo>
                <a:lnTo>
                  <a:pt x="1371012" y="118602"/>
                </a:lnTo>
                <a:lnTo>
                  <a:pt x="1373337" y="113556"/>
                </a:lnTo>
                <a:lnTo>
                  <a:pt x="1375674" y="108604"/>
                </a:lnTo>
                <a:lnTo>
                  <a:pt x="1377999" y="103747"/>
                </a:lnTo>
                <a:lnTo>
                  <a:pt x="1380336" y="98987"/>
                </a:lnTo>
                <a:lnTo>
                  <a:pt x="1382661" y="94324"/>
                </a:lnTo>
                <a:lnTo>
                  <a:pt x="1384999" y="89762"/>
                </a:lnTo>
                <a:lnTo>
                  <a:pt x="1387324" y="85299"/>
                </a:lnTo>
                <a:lnTo>
                  <a:pt x="1389661" y="80938"/>
                </a:lnTo>
                <a:lnTo>
                  <a:pt x="1391986" y="76681"/>
                </a:lnTo>
                <a:lnTo>
                  <a:pt x="1394323" y="72526"/>
                </a:lnTo>
                <a:lnTo>
                  <a:pt x="1396660" y="68478"/>
                </a:lnTo>
                <a:lnTo>
                  <a:pt x="1398985" y="64537"/>
                </a:lnTo>
                <a:lnTo>
                  <a:pt x="1401322" y="60704"/>
                </a:lnTo>
                <a:lnTo>
                  <a:pt x="1403647" y="56978"/>
                </a:lnTo>
                <a:lnTo>
                  <a:pt x="1405985" y="53362"/>
                </a:lnTo>
                <a:lnTo>
                  <a:pt x="1408310" y="49859"/>
                </a:lnTo>
                <a:lnTo>
                  <a:pt x="1410647" y="46466"/>
                </a:lnTo>
                <a:lnTo>
                  <a:pt x="1412972" y="43186"/>
                </a:lnTo>
                <a:lnTo>
                  <a:pt x="1415309" y="40021"/>
                </a:lnTo>
                <a:lnTo>
                  <a:pt x="1417634" y="36971"/>
                </a:lnTo>
                <a:lnTo>
                  <a:pt x="1419971" y="34035"/>
                </a:lnTo>
                <a:lnTo>
                  <a:pt x="1422309" y="31217"/>
                </a:lnTo>
                <a:lnTo>
                  <a:pt x="1424634" y="28516"/>
                </a:lnTo>
                <a:lnTo>
                  <a:pt x="1426971" y="25933"/>
                </a:lnTo>
                <a:lnTo>
                  <a:pt x="1429296" y="23469"/>
                </a:lnTo>
                <a:lnTo>
                  <a:pt x="1431633" y="21124"/>
                </a:lnTo>
                <a:lnTo>
                  <a:pt x="1433958" y="18900"/>
                </a:lnTo>
                <a:lnTo>
                  <a:pt x="1436295" y="16798"/>
                </a:lnTo>
                <a:lnTo>
                  <a:pt x="1438620" y="14816"/>
                </a:lnTo>
                <a:lnTo>
                  <a:pt x="1440958" y="12957"/>
                </a:lnTo>
                <a:lnTo>
                  <a:pt x="1443283" y="11220"/>
                </a:lnTo>
                <a:lnTo>
                  <a:pt x="1445620" y="9607"/>
                </a:lnTo>
                <a:lnTo>
                  <a:pt x="1447957" y="8118"/>
                </a:lnTo>
                <a:lnTo>
                  <a:pt x="1450282" y="6752"/>
                </a:lnTo>
                <a:lnTo>
                  <a:pt x="1452619" y="5511"/>
                </a:lnTo>
                <a:lnTo>
                  <a:pt x="1454944" y="4395"/>
                </a:lnTo>
                <a:lnTo>
                  <a:pt x="1457282" y="3405"/>
                </a:lnTo>
                <a:lnTo>
                  <a:pt x="1459606" y="2540"/>
                </a:lnTo>
                <a:lnTo>
                  <a:pt x="1461944" y="1801"/>
                </a:lnTo>
                <a:lnTo>
                  <a:pt x="1464269" y="1188"/>
                </a:lnTo>
                <a:lnTo>
                  <a:pt x="1466606" y="701"/>
                </a:lnTo>
                <a:lnTo>
                  <a:pt x="1468931" y="341"/>
                </a:lnTo>
                <a:lnTo>
                  <a:pt x="1471268" y="107"/>
                </a:lnTo>
                <a:lnTo>
                  <a:pt x="1473593" y="0"/>
                </a:lnTo>
                <a:lnTo>
                  <a:pt x="1475930" y="18"/>
                </a:lnTo>
                <a:lnTo>
                  <a:pt x="1478268" y="165"/>
                </a:lnTo>
                <a:lnTo>
                  <a:pt x="1480593" y="437"/>
                </a:lnTo>
                <a:lnTo>
                  <a:pt x="1482930" y="837"/>
                </a:lnTo>
                <a:lnTo>
                  <a:pt x="1485255" y="1362"/>
                </a:lnTo>
                <a:lnTo>
                  <a:pt x="1487592" y="2013"/>
                </a:lnTo>
                <a:lnTo>
                  <a:pt x="1489917" y="2790"/>
                </a:lnTo>
                <a:lnTo>
                  <a:pt x="1492254" y="3693"/>
                </a:lnTo>
                <a:lnTo>
                  <a:pt x="1494579" y="4723"/>
                </a:lnTo>
                <a:lnTo>
                  <a:pt x="1496916" y="5876"/>
                </a:lnTo>
                <a:lnTo>
                  <a:pt x="1499241" y="7154"/>
                </a:lnTo>
                <a:lnTo>
                  <a:pt x="1501579" y="8558"/>
                </a:lnTo>
                <a:lnTo>
                  <a:pt x="1503916" y="10085"/>
                </a:lnTo>
                <a:lnTo>
                  <a:pt x="1506241" y="11736"/>
                </a:lnTo>
                <a:lnTo>
                  <a:pt x="1508578" y="13509"/>
                </a:lnTo>
                <a:lnTo>
                  <a:pt x="1510903" y="15406"/>
                </a:lnTo>
                <a:lnTo>
                  <a:pt x="1513240" y="17425"/>
                </a:lnTo>
                <a:lnTo>
                  <a:pt x="1515565" y="19564"/>
                </a:lnTo>
                <a:lnTo>
                  <a:pt x="1517903" y="21825"/>
                </a:lnTo>
                <a:lnTo>
                  <a:pt x="1520228" y="24207"/>
                </a:lnTo>
                <a:lnTo>
                  <a:pt x="1522565" y="26706"/>
                </a:lnTo>
                <a:lnTo>
                  <a:pt x="1524890" y="29325"/>
                </a:lnTo>
                <a:lnTo>
                  <a:pt x="1527227" y="32062"/>
                </a:lnTo>
                <a:lnTo>
                  <a:pt x="1529564" y="34916"/>
                </a:lnTo>
                <a:lnTo>
                  <a:pt x="1531889" y="37887"/>
                </a:lnTo>
                <a:lnTo>
                  <a:pt x="1534226" y="40972"/>
                </a:lnTo>
                <a:lnTo>
                  <a:pt x="1536551" y="44173"/>
                </a:lnTo>
                <a:lnTo>
                  <a:pt x="1538889" y="47487"/>
                </a:lnTo>
                <a:lnTo>
                  <a:pt x="1541214" y="50913"/>
                </a:lnTo>
                <a:lnTo>
                  <a:pt x="1543551" y="54452"/>
                </a:lnTo>
                <a:lnTo>
                  <a:pt x="1545876" y="58101"/>
                </a:lnTo>
                <a:lnTo>
                  <a:pt x="1548213" y="61859"/>
                </a:lnTo>
                <a:lnTo>
                  <a:pt x="1550538" y="65725"/>
                </a:lnTo>
                <a:lnTo>
                  <a:pt x="1552875" y="69700"/>
                </a:lnTo>
                <a:lnTo>
                  <a:pt x="1555213" y="73780"/>
                </a:lnTo>
                <a:lnTo>
                  <a:pt x="1557538" y="77966"/>
                </a:lnTo>
                <a:lnTo>
                  <a:pt x="1559875" y="82254"/>
                </a:lnTo>
                <a:lnTo>
                  <a:pt x="1562200" y="86647"/>
                </a:lnTo>
                <a:lnTo>
                  <a:pt x="1564537" y="91140"/>
                </a:lnTo>
                <a:lnTo>
                  <a:pt x="1566862" y="95734"/>
                </a:lnTo>
                <a:lnTo>
                  <a:pt x="1569199" y="100426"/>
                </a:lnTo>
                <a:lnTo>
                  <a:pt x="1571524" y="105216"/>
                </a:lnTo>
                <a:lnTo>
                  <a:pt x="1573861" y="110102"/>
                </a:lnTo>
                <a:lnTo>
                  <a:pt x="1576186" y="115082"/>
                </a:lnTo>
                <a:lnTo>
                  <a:pt x="1578524" y="120156"/>
                </a:lnTo>
                <a:lnTo>
                  <a:pt x="1580849" y="125323"/>
                </a:lnTo>
                <a:lnTo>
                  <a:pt x="1583186" y="130579"/>
                </a:lnTo>
                <a:lnTo>
                  <a:pt x="1585523" y="135925"/>
                </a:lnTo>
                <a:lnTo>
                  <a:pt x="1587848" y="141358"/>
                </a:lnTo>
                <a:lnTo>
                  <a:pt x="1590185" y="146877"/>
                </a:lnTo>
                <a:lnTo>
                  <a:pt x="1592510" y="152482"/>
                </a:lnTo>
                <a:lnTo>
                  <a:pt x="1594848" y="158169"/>
                </a:lnTo>
                <a:lnTo>
                  <a:pt x="1597173" y="163937"/>
                </a:lnTo>
                <a:lnTo>
                  <a:pt x="1599510" y="169786"/>
                </a:lnTo>
                <a:lnTo>
                  <a:pt x="1601835" y="175713"/>
                </a:lnTo>
                <a:lnTo>
                  <a:pt x="1604172" y="181716"/>
                </a:lnTo>
                <a:lnTo>
                  <a:pt x="1606497" y="187795"/>
                </a:lnTo>
                <a:lnTo>
                  <a:pt x="1608834" y="193948"/>
                </a:lnTo>
                <a:lnTo>
                  <a:pt x="1611172" y="200172"/>
                </a:lnTo>
                <a:lnTo>
                  <a:pt x="1613497" y="206467"/>
                </a:lnTo>
                <a:lnTo>
                  <a:pt x="1615834" y="212830"/>
                </a:lnTo>
                <a:lnTo>
                  <a:pt x="1618159" y="219261"/>
                </a:lnTo>
                <a:lnTo>
                  <a:pt x="1620496" y="225756"/>
                </a:lnTo>
                <a:lnTo>
                  <a:pt x="1622821" y="232315"/>
                </a:lnTo>
                <a:lnTo>
                  <a:pt x="1625158" y="238936"/>
                </a:lnTo>
                <a:lnTo>
                  <a:pt x="1627483" y="245618"/>
                </a:lnTo>
                <a:lnTo>
                  <a:pt x="1629820" y="252356"/>
                </a:lnTo>
                <a:lnTo>
                  <a:pt x="1632145" y="259153"/>
                </a:lnTo>
                <a:lnTo>
                  <a:pt x="1634483" y="266005"/>
                </a:lnTo>
                <a:lnTo>
                  <a:pt x="1636820" y="272910"/>
                </a:lnTo>
                <a:lnTo>
                  <a:pt x="1639145" y="279866"/>
                </a:lnTo>
                <a:lnTo>
                  <a:pt x="1641482" y="286873"/>
                </a:lnTo>
                <a:lnTo>
                  <a:pt x="1643807" y="293926"/>
                </a:lnTo>
                <a:lnTo>
                  <a:pt x="1646144" y="301028"/>
                </a:lnTo>
                <a:lnTo>
                  <a:pt x="1648469" y="308173"/>
                </a:lnTo>
                <a:lnTo>
                  <a:pt x="1650807" y="315362"/>
                </a:lnTo>
                <a:lnTo>
                  <a:pt x="1653132" y="322591"/>
                </a:lnTo>
                <a:lnTo>
                  <a:pt x="1655469" y="329860"/>
                </a:lnTo>
                <a:lnTo>
                  <a:pt x="1657794" y="337166"/>
                </a:lnTo>
                <a:lnTo>
                  <a:pt x="1660131" y="344509"/>
                </a:lnTo>
                <a:lnTo>
                  <a:pt x="1662468" y="351886"/>
                </a:lnTo>
                <a:lnTo>
                  <a:pt x="1664793" y="359295"/>
                </a:lnTo>
                <a:lnTo>
                  <a:pt x="1667131" y="366735"/>
                </a:lnTo>
                <a:lnTo>
                  <a:pt x="1669455" y="374203"/>
                </a:lnTo>
                <a:lnTo>
                  <a:pt x="1671793" y="381699"/>
                </a:lnTo>
                <a:lnTo>
                  <a:pt x="1674118" y="389221"/>
                </a:lnTo>
                <a:lnTo>
                  <a:pt x="1676455" y="396767"/>
                </a:lnTo>
                <a:lnTo>
                  <a:pt x="1678780" y="404335"/>
                </a:lnTo>
                <a:lnTo>
                  <a:pt x="1681117" y="411924"/>
                </a:lnTo>
                <a:lnTo>
                  <a:pt x="1683442" y="419531"/>
                </a:lnTo>
                <a:lnTo>
                  <a:pt x="1685779" y="427155"/>
                </a:lnTo>
                <a:lnTo>
                  <a:pt x="1688104" y="434796"/>
                </a:lnTo>
                <a:lnTo>
                  <a:pt x="1690442" y="442450"/>
                </a:lnTo>
                <a:lnTo>
                  <a:pt x="1692779" y="450115"/>
                </a:lnTo>
                <a:lnTo>
                  <a:pt x="1695104" y="457792"/>
                </a:lnTo>
                <a:lnTo>
                  <a:pt x="1697441" y="465478"/>
                </a:lnTo>
                <a:lnTo>
                  <a:pt x="1699766" y="473171"/>
                </a:lnTo>
                <a:lnTo>
                  <a:pt x="1702103" y="480869"/>
                </a:lnTo>
                <a:lnTo>
                  <a:pt x="1704428" y="488572"/>
                </a:lnTo>
                <a:lnTo>
                  <a:pt x="1706765" y="496278"/>
                </a:lnTo>
                <a:lnTo>
                  <a:pt x="1709090" y="503985"/>
                </a:lnTo>
                <a:lnTo>
                  <a:pt x="1711428" y="511691"/>
                </a:lnTo>
                <a:lnTo>
                  <a:pt x="1713753" y="519396"/>
                </a:lnTo>
                <a:lnTo>
                  <a:pt x="1716090" y="527096"/>
                </a:lnTo>
                <a:lnTo>
                  <a:pt x="1718427" y="534792"/>
                </a:lnTo>
                <a:lnTo>
                  <a:pt x="1720752" y="542482"/>
                </a:lnTo>
                <a:lnTo>
                  <a:pt x="1723089" y="550164"/>
                </a:lnTo>
                <a:lnTo>
                  <a:pt x="1725414" y="557836"/>
                </a:lnTo>
                <a:lnTo>
                  <a:pt x="1727752" y="565498"/>
                </a:lnTo>
                <a:lnTo>
                  <a:pt x="1730077" y="573148"/>
                </a:lnTo>
                <a:lnTo>
                  <a:pt x="1732414" y="580783"/>
                </a:lnTo>
                <a:lnTo>
                  <a:pt x="1734739" y="588405"/>
                </a:lnTo>
                <a:lnTo>
                  <a:pt x="1737076" y="596010"/>
                </a:lnTo>
                <a:lnTo>
                  <a:pt x="1739401" y="603597"/>
                </a:lnTo>
                <a:lnTo>
                  <a:pt x="1741738" y="611167"/>
                </a:lnTo>
                <a:lnTo>
                  <a:pt x="1744075" y="618715"/>
                </a:lnTo>
                <a:lnTo>
                  <a:pt x="1746400" y="626242"/>
                </a:lnTo>
                <a:lnTo>
                  <a:pt x="1748738" y="633747"/>
                </a:lnTo>
                <a:lnTo>
                  <a:pt x="1751063" y="641229"/>
                </a:lnTo>
                <a:lnTo>
                  <a:pt x="1753400" y="648683"/>
                </a:lnTo>
                <a:lnTo>
                  <a:pt x="1755725" y="656113"/>
                </a:lnTo>
                <a:lnTo>
                  <a:pt x="1758062" y="663516"/>
                </a:lnTo>
                <a:lnTo>
                  <a:pt x="1760387" y="670890"/>
                </a:lnTo>
                <a:lnTo>
                  <a:pt x="1762724" y="678234"/>
                </a:lnTo>
                <a:lnTo>
                  <a:pt x="1765049" y="685547"/>
                </a:lnTo>
                <a:lnTo>
                  <a:pt x="1767387" y="692829"/>
                </a:lnTo>
                <a:lnTo>
                  <a:pt x="1769724" y="700078"/>
                </a:lnTo>
                <a:lnTo>
                  <a:pt x="1772049" y="707293"/>
                </a:lnTo>
                <a:lnTo>
                  <a:pt x="1774386" y="714473"/>
                </a:lnTo>
                <a:lnTo>
                  <a:pt x="1776711" y="721618"/>
                </a:lnTo>
                <a:lnTo>
                  <a:pt x="1779048" y="728726"/>
                </a:lnTo>
                <a:lnTo>
                  <a:pt x="1781373" y="735795"/>
                </a:lnTo>
                <a:lnTo>
                  <a:pt x="1783711" y="742827"/>
                </a:lnTo>
                <a:lnTo>
                  <a:pt x="1786036" y="749819"/>
                </a:lnTo>
                <a:lnTo>
                  <a:pt x="1788373" y="756772"/>
                </a:lnTo>
                <a:lnTo>
                  <a:pt x="1790698" y="763681"/>
                </a:lnTo>
                <a:lnTo>
                  <a:pt x="1793035" y="770550"/>
                </a:lnTo>
                <a:lnTo>
                  <a:pt x="1795360" y="777376"/>
                </a:lnTo>
                <a:lnTo>
                  <a:pt x="1797697" y="784158"/>
                </a:lnTo>
                <a:lnTo>
                  <a:pt x="1800034" y="790896"/>
                </a:lnTo>
                <a:lnTo>
                  <a:pt x="1802359" y="797589"/>
                </a:lnTo>
                <a:lnTo>
                  <a:pt x="1804697" y="804236"/>
                </a:lnTo>
                <a:lnTo>
                  <a:pt x="1807022" y="810837"/>
                </a:lnTo>
                <a:lnTo>
                  <a:pt x="1809359" y="817390"/>
                </a:lnTo>
                <a:lnTo>
                  <a:pt x="1811684" y="823896"/>
                </a:lnTo>
                <a:lnTo>
                  <a:pt x="1814021" y="830355"/>
                </a:lnTo>
                <a:lnTo>
                  <a:pt x="1816346" y="836764"/>
                </a:lnTo>
                <a:lnTo>
                  <a:pt x="1818683" y="843124"/>
                </a:lnTo>
                <a:lnTo>
                  <a:pt x="1821008" y="849433"/>
                </a:lnTo>
                <a:lnTo>
                  <a:pt x="1823346" y="855693"/>
                </a:lnTo>
                <a:lnTo>
                  <a:pt x="1825683" y="861902"/>
                </a:lnTo>
                <a:lnTo>
                  <a:pt x="1828008" y="868052"/>
                </a:lnTo>
                <a:lnTo>
                  <a:pt x="1830345" y="874166"/>
                </a:lnTo>
                <a:lnTo>
                  <a:pt x="1832670" y="880218"/>
                </a:lnTo>
                <a:lnTo>
                  <a:pt x="1835007" y="886221"/>
                </a:lnTo>
                <a:lnTo>
                  <a:pt x="1837332" y="892163"/>
                </a:lnTo>
                <a:lnTo>
                  <a:pt x="1839669" y="898055"/>
                </a:lnTo>
                <a:lnTo>
                  <a:pt x="1841994" y="903898"/>
                </a:lnTo>
                <a:lnTo>
                  <a:pt x="1844332" y="909680"/>
                </a:lnTo>
                <a:lnTo>
                  <a:pt x="1846657" y="915413"/>
                </a:lnTo>
                <a:lnTo>
                  <a:pt x="1848994" y="921083"/>
                </a:lnTo>
                <a:lnTo>
                  <a:pt x="1851331" y="926705"/>
                </a:lnTo>
                <a:lnTo>
                  <a:pt x="1853656" y="932278"/>
                </a:lnTo>
                <a:lnTo>
                  <a:pt x="1855993" y="937789"/>
                </a:lnTo>
                <a:lnTo>
                  <a:pt x="1858318" y="943238"/>
                </a:lnTo>
                <a:lnTo>
                  <a:pt x="1860656" y="948639"/>
                </a:lnTo>
                <a:lnTo>
                  <a:pt x="1862981" y="953990"/>
                </a:lnTo>
                <a:lnTo>
                  <a:pt x="1865318" y="959279"/>
                </a:lnTo>
                <a:lnTo>
                  <a:pt x="1867643" y="964507"/>
                </a:lnTo>
                <a:lnTo>
                  <a:pt x="1869980" y="969686"/>
                </a:lnTo>
                <a:lnTo>
                  <a:pt x="1872305" y="974804"/>
                </a:lnTo>
                <a:lnTo>
                  <a:pt x="1874642" y="979859"/>
                </a:lnTo>
                <a:lnTo>
                  <a:pt x="1876979" y="984866"/>
                </a:lnTo>
                <a:lnTo>
                  <a:pt x="1879304" y="989824"/>
                </a:lnTo>
                <a:lnTo>
                  <a:pt x="1881642" y="994707"/>
                </a:lnTo>
                <a:lnTo>
                  <a:pt x="1883967" y="999554"/>
                </a:lnTo>
                <a:lnTo>
                  <a:pt x="1886304" y="1004327"/>
                </a:lnTo>
                <a:lnTo>
                  <a:pt x="1888629" y="1009051"/>
                </a:lnTo>
                <a:lnTo>
                  <a:pt x="1890966" y="1013725"/>
                </a:lnTo>
                <a:lnTo>
                  <a:pt x="1893291" y="1018338"/>
                </a:lnTo>
                <a:lnTo>
                  <a:pt x="1895628" y="1022890"/>
                </a:lnTo>
                <a:lnTo>
                  <a:pt x="1897953" y="1027392"/>
                </a:lnTo>
                <a:lnTo>
                  <a:pt x="1900291" y="1031833"/>
                </a:lnTo>
                <a:lnTo>
                  <a:pt x="1902628" y="1036212"/>
                </a:lnTo>
                <a:lnTo>
                  <a:pt x="1904953" y="1040542"/>
                </a:lnTo>
                <a:lnTo>
                  <a:pt x="1907290" y="1044823"/>
                </a:lnTo>
                <a:lnTo>
                  <a:pt x="1909615" y="1049042"/>
                </a:lnTo>
                <a:lnTo>
                  <a:pt x="1911952" y="1053213"/>
                </a:lnTo>
                <a:lnTo>
                  <a:pt x="1914277" y="1057321"/>
                </a:lnTo>
                <a:lnTo>
                  <a:pt x="1916614" y="1061368"/>
                </a:lnTo>
                <a:lnTo>
                  <a:pt x="1918939" y="1065379"/>
                </a:lnTo>
                <a:lnTo>
                  <a:pt x="1921277" y="1069315"/>
                </a:lnTo>
                <a:lnTo>
                  <a:pt x="1923602" y="1073215"/>
                </a:lnTo>
                <a:lnTo>
                  <a:pt x="1925939" y="1077053"/>
                </a:lnTo>
                <a:lnTo>
                  <a:pt x="1928264" y="1080829"/>
                </a:lnTo>
                <a:lnTo>
                  <a:pt x="1930601" y="1084569"/>
                </a:lnTo>
                <a:lnTo>
                  <a:pt x="1932938" y="1088247"/>
                </a:lnTo>
                <a:lnTo>
                  <a:pt x="1935263" y="1091876"/>
                </a:lnTo>
                <a:lnTo>
                  <a:pt x="1937601" y="1095443"/>
                </a:lnTo>
                <a:lnTo>
                  <a:pt x="1939926" y="1098961"/>
                </a:lnTo>
                <a:lnTo>
                  <a:pt x="1942263" y="1102430"/>
                </a:lnTo>
                <a:lnTo>
                  <a:pt x="1944588" y="1105850"/>
                </a:lnTo>
                <a:lnTo>
                  <a:pt x="1946925" y="1109221"/>
                </a:lnTo>
                <a:lnTo>
                  <a:pt x="1949250" y="1112530"/>
                </a:lnTo>
                <a:lnTo>
                  <a:pt x="1951587" y="1115802"/>
                </a:lnTo>
                <a:lnTo>
                  <a:pt x="1953912" y="1119013"/>
                </a:lnTo>
                <a:lnTo>
                  <a:pt x="1956250" y="1122186"/>
                </a:lnTo>
                <a:lnTo>
                  <a:pt x="1958587" y="1125299"/>
                </a:lnTo>
                <a:lnTo>
                  <a:pt x="1960912" y="1128362"/>
                </a:lnTo>
                <a:lnTo>
                  <a:pt x="1963249" y="1131388"/>
                </a:lnTo>
                <a:lnTo>
                  <a:pt x="1965574" y="1134352"/>
                </a:lnTo>
                <a:lnTo>
                  <a:pt x="1967911" y="1137280"/>
                </a:lnTo>
                <a:lnTo>
                  <a:pt x="1970236" y="1140159"/>
                </a:lnTo>
                <a:lnTo>
                  <a:pt x="1972573" y="1142988"/>
                </a:lnTo>
                <a:lnTo>
                  <a:pt x="1974898" y="1145768"/>
                </a:lnTo>
                <a:lnTo>
                  <a:pt x="1977236" y="1148511"/>
                </a:lnTo>
                <a:lnTo>
                  <a:pt x="1979561" y="1151205"/>
                </a:lnTo>
                <a:lnTo>
                  <a:pt x="1981898" y="1153850"/>
                </a:lnTo>
                <a:lnTo>
                  <a:pt x="1984235" y="1156446"/>
                </a:lnTo>
                <a:lnTo>
                  <a:pt x="1986560" y="1159004"/>
                </a:lnTo>
                <a:lnTo>
                  <a:pt x="1988897" y="1161526"/>
                </a:lnTo>
                <a:lnTo>
                  <a:pt x="1991222" y="1163999"/>
                </a:lnTo>
                <a:lnTo>
                  <a:pt x="1993560" y="1166422"/>
                </a:lnTo>
                <a:lnTo>
                  <a:pt x="1995885" y="1168808"/>
                </a:lnTo>
                <a:lnTo>
                  <a:pt x="1998222" y="1171146"/>
                </a:lnTo>
                <a:lnTo>
                  <a:pt x="2000547" y="1173458"/>
                </a:lnTo>
                <a:lnTo>
                  <a:pt x="2002884" y="1175709"/>
                </a:lnTo>
                <a:lnTo>
                  <a:pt x="2005209" y="1177936"/>
                </a:lnTo>
                <a:lnTo>
                  <a:pt x="2007546" y="1180113"/>
                </a:lnTo>
                <a:lnTo>
                  <a:pt x="2009883" y="1182254"/>
                </a:lnTo>
                <a:lnTo>
                  <a:pt x="2012208" y="1184357"/>
                </a:lnTo>
                <a:lnTo>
                  <a:pt x="2014546" y="1186424"/>
                </a:lnTo>
                <a:lnTo>
                  <a:pt x="2016871" y="1188454"/>
                </a:lnTo>
                <a:lnTo>
                  <a:pt x="2019208" y="1190434"/>
                </a:lnTo>
                <a:lnTo>
                  <a:pt x="2021533" y="1192390"/>
                </a:lnTo>
                <a:lnTo>
                  <a:pt x="2023870" y="1194297"/>
                </a:lnTo>
                <a:lnTo>
                  <a:pt x="2026195" y="1196179"/>
                </a:lnTo>
                <a:lnTo>
                  <a:pt x="2028532" y="1198012"/>
                </a:lnTo>
                <a:lnTo>
                  <a:pt x="2030857" y="1199820"/>
                </a:lnTo>
                <a:lnTo>
                  <a:pt x="2033195" y="1201592"/>
                </a:lnTo>
                <a:lnTo>
                  <a:pt x="2035520" y="1203326"/>
                </a:lnTo>
                <a:lnTo>
                  <a:pt x="2037857" y="1205036"/>
                </a:lnTo>
                <a:lnTo>
                  <a:pt x="2040194" y="1206709"/>
                </a:lnTo>
                <a:lnTo>
                  <a:pt x="2042519" y="1208345"/>
                </a:lnTo>
                <a:lnTo>
                  <a:pt x="2044856" y="1209944"/>
                </a:lnTo>
                <a:lnTo>
                  <a:pt x="2047181" y="1211519"/>
                </a:lnTo>
                <a:lnTo>
                  <a:pt x="2049518" y="1213056"/>
                </a:lnTo>
                <a:lnTo>
                  <a:pt x="2051843" y="1214570"/>
                </a:lnTo>
                <a:lnTo>
                  <a:pt x="2054181" y="1216046"/>
                </a:lnTo>
                <a:lnTo>
                  <a:pt x="2056506" y="1217485"/>
                </a:lnTo>
                <a:lnTo>
                  <a:pt x="2058843" y="1218912"/>
                </a:lnTo>
                <a:lnTo>
                  <a:pt x="2061168" y="1220302"/>
                </a:lnTo>
                <a:lnTo>
                  <a:pt x="2063505" y="1221655"/>
                </a:lnTo>
                <a:lnTo>
                  <a:pt x="2065842" y="1222996"/>
                </a:lnTo>
                <a:lnTo>
                  <a:pt x="2068167" y="1224288"/>
                </a:lnTo>
                <a:lnTo>
                  <a:pt x="2070505" y="1225567"/>
                </a:lnTo>
                <a:lnTo>
                  <a:pt x="2072829" y="1226822"/>
                </a:lnTo>
                <a:lnTo>
                  <a:pt x="2075167" y="1228040"/>
                </a:lnTo>
                <a:lnTo>
                  <a:pt x="2077492" y="1229233"/>
                </a:lnTo>
                <a:lnTo>
                  <a:pt x="2079829" y="1230414"/>
                </a:lnTo>
                <a:lnTo>
                  <a:pt x="2082154" y="1231558"/>
                </a:lnTo>
                <a:lnTo>
                  <a:pt x="2084491" y="1232677"/>
                </a:lnTo>
                <a:lnTo>
                  <a:pt x="2086816" y="1233772"/>
                </a:lnTo>
                <a:lnTo>
                  <a:pt x="2089153" y="1234842"/>
                </a:lnTo>
                <a:lnTo>
                  <a:pt x="2091491" y="1235888"/>
                </a:lnTo>
                <a:lnTo>
                  <a:pt x="2093816" y="1236909"/>
                </a:lnTo>
                <a:lnTo>
                  <a:pt x="2096153" y="1237918"/>
                </a:lnTo>
                <a:lnTo>
                  <a:pt x="2098478" y="1238889"/>
                </a:lnTo>
                <a:lnTo>
                  <a:pt x="2100815" y="1239849"/>
                </a:lnTo>
                <a:lnTo>
                  <a:pt x="2103140" y="1240784"/>
                </a:lnTo>
                <a:lnTo>
                  <a:pt x="2105477" y="1241694"/>
                </a:lnTo>
                <a:lnTo>
                  <a:pt x="2107802" y="1242592"/>
                </a:lnTo>
                <a:lnTo>
                  <a:pt x="2110140" y="1243466"/>
                </a:lnTo>
                <a:lnTo>
                  <a:pt x="2112465" y="1244314"/>
                </a:lnTo>
                <a:lnTo>
                  <a:pt x="2114802" y="1245151"/>
                </a:lnTo>
                <a:lnTo>
                  <a:pt x="2117139" y="1245963"/>
                </a:lnTo>
                <a:lnTo>
                  <a:pt x="2119464" y="1246750"/>
                </a:lnTo>
                <a:lnTo>
                  <a:pt x="2121801" y="1247525"/>
                </a:lnTo>
                <a:lnTo>
                  <a:pt x="2124126" y="1248288"/>
                </a:lnTo>
                <a:lnTo>
                  <a:pt x="2126464" y="1249026"/>
                </a:lnTo>
                <a:lnTo>
                  <a:pt x="2128788" y="1249752"/>
                </a:lnTo>
                <a:lnTo>
                  <a:pt x="2131126" y="1250453"/>
                </a:lnTo>
                <a:lnTo>
                  <a:pt x="2133451" y="1251142"/>
                </a:lnTo>
                <a:lnTo>
                  <a:pt x="2135788" y="1251806"/>
                </a:lnTo>
                <a:lnTo>
                  <a:pt x="2138113" y="1252458"/>
                </a:lnTo>
                <a:lnTo>
                  <a:pt x="2140450" y="1253097"/>
                </a:lnTo>
                <a:lnTo>
                  <a:pt x="2142775" y="1253725"/>
                </a:lnTo>
                <a:lnTo>
                  <a:pt x="2145112" y="1254328"/>
                </a:lnTo>
                <a:lnTo>
                  <a:pt x="2147450" y="1254918"/>
                </a:lnTo>
                <a:lnTo>
                  <a:pt x="2149775" y="1255496"/>
                </a:lnTo>
                <a:lnTo>
                  <a:pt x="2152112" y="1256062"/>
                </a:lnTo>
                <a:lnTo>
                  <a:pt x="2154437" y="1256603"/>
                </a:lnTo>
                <a:lnTo>
                  <a:pt x="2156774" y="1257145"/>
                </a:lnTo>
                <a:lnTo>
                  <a:pt x="2159099" y="1257661"/>
                </a:lnTo>
                <a:lnTo>
                  <a:pt x="2161436" y="1258178"/>
                </a:lnTo>
                <a:lnTo>
                  <a:pt x="2163761" y="1258670"/>
                </a:lnTo>
                <a:lnTo>
                  <a:pt x="2166099" y="1259150"/>
                </a:lnTo>
                <a:lnTo>
                  <a:pt x="2168423" y="1259617"/>
                </a:lnTo>
                <a:lnTo>
                  <a:pt x="2170761" y="1260072"/>
                </a:lnTo>
                <a:lnTo>
                  <a:pt x="2173098" y="1260528"/>
                </a:lnTo>
                <a:lnTo>
                  <a:pt x="2175423" y="1260958"/>
                </a:lnTo>
                <a:lnTo>
                  <a:pt x="2177760" y="1261376"/>
                </a:lnTo>
                <a:lnTo>
                  <a:pt x="2180085" y="1261794"/>
                </a:lnTo>
                <a:lnTo>
                  <a:pt x="2182423" y="1262188"/>
                </a:lnTo>
                <a:lnTo>
                  <a:pt x="2184747" y="1262582"/>
                </a:lnTo>
                <a:lnTo>
                  <a:pt x="2187085" y="1262963"/>
                </a:lnTo>
                <a:lnTo>
                  <a:pt x="2189410" y="1263332"/>
                </a:lnTo>
                <a:lnTo>
                  <a:pt x="2191747" y="1263689"/>
                </a:lnTo>
                <a:lnTo>
                  <a:pt x="2194072" y="1264046"/>
                </a:lnTo>
                <a:lnTo>
                  <a:pt x="2196409" y="1264390"/>
                </a:lnTo>
                <a:lnTo>
                  <a:pt x="2198746" y="1264710"/>
                </a:lnTo>
                <a:lnTo>
                  <a:pt x="2201071" y="1265042"/>
                </a:lnTo>
                <a:lnTo>
                  <a:pt x="2203409" y="1265350"/>
                </a:lnTo>
                <a:lnTo>
                  <a:pt x="2205734" y="1265657"/>
                </a:lnTo>
                <a:lnTo>
                  <a:pt x="2208071" y="1265952"/>
                </a:lnTo>
                <a:lnTo>
                  <a:pt x="2210396" y="1266248"/>
                </a:lnTo>
                <a:lnTo>
                  <a:pt x="2212733" y="1266518"/>
                </a:lnTo>
                <a:lnTo>
                  <a:pt x="2215058" y="1266789"/>
                </a:lnTo>
                <a:lnTo>
                  <a:pt x="2217395" y="1267059"/>
                </a:lnTo>
                <a:lnTo>
                  <a:pt x="2219720" y="1267318"/>
                </a:lnTo>
                <a:lnTo>
                  <a:pt x="2222058" y="1267564"/>
                </a:lnTo>
                <a:lnTo>
                  <a:pt x="2224395" y="1267810"/>
                </a:lnTo>
                <a:lnTo>
                  <a:pt x="2226720" y="1268044"/>
                </a:lnTo>
                <a:lnTo>
                  <a:pt x="2229057" y="1268277"/>
                </a:lnTo>
                <a:lnTo>
                  <a:pt x="2231382" y="1268499"/>
                </a:lnTo>
                <a:lnTo>
                  <a:pt x="2233719" y="1268720"/>
                </a:lnTo>
                <a:lnTo>
                  <a:pt x="2236044" y="1268929"/>
                </a:lnTo>
                <a:lnTo>
                  <a:pt x="2238381" y="1269126"/>
                </a:lnTo>
                <a:lnTo>
                  <a:pt x="2240706" y="1269323"/>
                </a:lnTo>
                <a:lnTo>
                  <a:pt x="2243044" y="1269520"/>
                </a:lnTo>
                <a:lnTo>
                  <a:pt x="2245369" y="1269704"/>
                </a:lnTo>
                <a:lnTo>
                  <a:pt x="2247706" y="1269889"/>
                </a:lnTo>
                <a:lnTo>
                  <a:pt x="2250031" y="1270061"/>
                </a:lnTo>
                <a:lnTo>
                  <a:pt x="2252368" y="1270233"/>
                </a:lnTo>
                <a:lnTo>
                  <a:pt x="2254705" y="1270405"/>
                </a:lnTo>
                <a:lnTo>
                  <a:pt x="2257030" y="1270565"/>
                </a:lnTo>
                <a:lnTo>
                  <a:pt x="2259368" y="1270725"/>
                </a:lnTo>
                <a:lnTo>
                  <a:pt x="2261692" y="1270873"/>
                </a:lnTo>
                <a:lnTo>
                  <a:pt x="2264030" y="1271020"/>
                </a:lnTo>
                <a:lnTo>
                  <a:pt x="2266355" y="1271156"/>
                </a:lnTo>
                <a:lnTo>
                  <a:pt x="2268692" y="1271304"/>
                </a:lnTo>
                <a:lnTo>
                  <a:pt x="2271017" y="1271427"/>
                </a:lnTo>
                <a:lnTo>
                  <a:pt x="2273354" y="1271562"/>
                </a:lnTo>
                <a:lnTo>
                  <a:pt x="2275679" y="1271685"/>
                </a:lnTo>
                <a:lnTo>
                  <a:pt x="2278016" y="1271808"/>
                </a:lnTo>
                <a:lnTo>
                  <a:pt x="2280354" y="1271931"/>
                </a:lnTo>
                <a:lnTo>
                  <a:pt x="2282679" y="1272042"/>
                </a:lnTo>
                <a:lnTo>
                  <a:pt x="2285016" y="1272152"/>
                </a:lnTo>
                <a:lnTo>
                  <a:pt x="2287341" y="1272263"/>
                </a:lnTo>
                <a:lnTo>
                  <a:pt x="2289678" y="1272361"/>
                </a:lnTo>
                <a:lnTo>
                  <a:pt x="2292003" y="1272460"/>
                </a:lnTo>
                <a:lnTo>
                  <a:pt x="2294340" y="1272558"/>
                </a:lnTo>
                <a:lnTo>
                  <a:pt x="2296665" y="1272657"/>
                </a:lnTo>
                <a:lnTo>
                  <a:pt x="2299003" y="1272755"/>
                </a:lnTo>
                <a:lnTo>
                  <a:pt x="2301327" y="1272841"/>
                </a:lnTo>
                <a:lnTo>
                  <a:pt x="2303665" y="1272927"/>
                </a:lnTo>
                <a:lnTo>
                  <a:pt x="2306002" y="1273001"/>
                </a:lnTo>
                <a:lnTo>
                  <a:pt x="2308327" y="1273087"/>
                </a:lnTo>
                <a:lnTo>
                  <a:pt x="2310664" y="1273161"/>
                </a:lnTo>
                <a:lnTo>
                  <a:pt x="2312989" y="1273235"/>
                </a:lnTo>
                <a:lnTo>
                  <a:pt x="2315327" y="1273309"/>
                </a:lnTo>
                <a:lnTo>
                  <a:pt x="2317651" y="1273382"/>
                </a:lnTo>
                <a:lnTo>
                  <a:pt x="2319989" y="1273456"/>
                </a:lnTo>
                <a:lnTo>
                  <a:pt x="2322314" y="1273518"/>
                </a:lnTo>
                <a:lnTo>
                  <a:pt x="2324651" y="1273579"/>
                </a:lnTo>
                <a:lnTo>
                  <a:pt x="2326976" y="1273641"/>
                </a:lnTo>
                <a:lnTo>
                  <a:pt x="2329313" y="1273702"/>
                </a:lnTo>
              </a:path>
            </a:pathLst>
          </a:custGeom>
          <a:noFill/>
          <a:ln w="14716" cap="rnd">
            <a:solidFill>
              <a:srgbClr val="00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3E6E8998-20F0-1C69-E8C0-F6141D93DB6B}"/>
              </a:ext>
            </a:extLst>
          </p:cNvPr>
          <p:cNvSpPr/>
          <p:nvPr/>
        </p:nvSpPr>
        <p:spPr>
          <a:xfrm>
            <a:off x="5057894" y="3866833"/>
            <a:ext cx="2329312" cy="1017558"/>
          </a:xfrm>
          <a:custGeom>
            <a:avLst/>
            <a:gdLst>
              <a:gd name="connsiteX0" fmla="*/ 0 w 2329312"/>
              <a:gd name="connsiteY0" fmla="*/ 1017558 h 1017558"/>
              <a:gd name="connsiteX1" fmla="*/ 2331 w 2329312"/>
              <a:gd name="connsiteY1" fmla="*/ 1017558 h 1017558"/>
              <a:gd name="connsiteX2" fmla="*/ 4663 w 2329312"/>
              <a:gd name="connsiteY2" fmla="*/ 1017558 h 1017558"/>
              <a:gd name="connsiteX3" fmla="*/ 6995 w 2329312"/>
              <a:gd name="connsiteY3" fmla="*/ 1017558 h 1017558"/>
              <a:gd name="connsiteX4" fmla="*/ 9326 w 2329312"/>
              <a:gd name="connsiteY4" fmla="*/ 1017558 h 1017558"/>
              <a:gd name="connsiteX5" fmla="*/ 11658 w 2329312"/>
              <a:gd name="connsiteY5" fmla="*/ 1017558 h 1017558"/>
              <a:gd name="connsiteX6" fmla="*/ 13989 w 2329312"/>
              <a:gd name="connsiteY6" fmla="*/ 1017558 h 1017558"/>
              <a:gd name="connsiteX7" fmla="*/ 16321 w 2329312"/>
              <a:gd name="connsiteY7" fmla="*/ 1017558 h 1017558"/>
              <a:gd name="connsiteX8" fmla="*/ 18653 w 2329312"/>
              <a:gd name="connsiteY8" fmla="*/ 1017558 h 1017558"/>
              <a:gd name="connsiteX9" fmla="*/ 20985 w 2329312"/>
              <a:gd name="connsiteY9" fmla="*/ 1017558 h 1017558"/>
              <a:gd name="connsiteX10" fmla="*/ 23316 w 2329312"/>
              <a:gd name="connsiteY10" fmla="*/ 1017558 h 1017558"/>
              <a:gd name="connsiteX11" fmla="*/ 25647 w 2329312"/>
              <a:gd name="connsiteY11" fmla="*/ 1017558 h 1017558"/>
              <a:gd name="connsiteX12" fmla="*/ 27979 w 2329312"/>
              <a:gd name="connsiteY12" fmla="*/ 1017558 h 1017558"/>
              <a:gd name="connsiteX13" fmla="*/ 30311 w 2329312"/>
              <a:gd name="connsiteY13" fmla="*/ 1017558 h 1017558"/>
              <a:gd name="connsiteX14" fmla="*/ 32643 w 2329312"/>
              <a:gd name="connsiteY14" fmla="*/ 1017558 h 1017558"/>
              <a:gd name="connsiteX15" fmla="*/ 34974 w 2329312"/>
              <a:gd name="connsiteY15" fmla="*/ 1017558 h 1017558"/>
              <a:gd name="connsiteX16" fmla="*/ 37306 w 2329312"/>
              <a:gd name="connsiteY16" fmla="*/ 1017558 h 1017558"/>
              <a:gd name="connsiteX17" fmla="*/ 39637 w 2329312"/>
              <a:gd name="connsiteY17" fmla="*/ 1017558 h 1017558"/>
              <a:gd name="connsiteX18" fmla="*/ 41969 w 2329312"/>
              <a:gd name="connsiteY18" fmla="*/ 1017558 h 1017558"/>
              <a:gd name="connsiteX19" fmla="*/ 44301 w 2329312"/>
              <a:gd name="connsiteY19" fmla="*/ 1017558 h 1017558"/>
              <a:gd name="connsiteX20" fmla="*/ 46632 w 2329312"/>
              <a:gd name="connsiteY20" fmla="*/ 1017558 h 1017558"/>
              <a:gd name="connsiteX21" fmla="*/ 48964 w 2329312"/>
              <a:gd name="connsiteY21" fmla="*/ 1017558 h 1017558"/>
              <a:gd name="connsiteX22" fmla="*/ 51295 w 2329312"/>
              <a:gd name="connsiteY22" fmla="*/ 1017558 h 1017558"/>
              <a:gd name="connsiteX23" fmla="*/ 53628 w 2329312"/>
              <a:gd name="connsiteY23" fmla="*/ 1017558 h 1017558"/>
              <a:gd name="connsiteX24" fmla="*/ 55959 w 2329312"/>
              <a:gd name="connsiteY24" fmla="*/ 1017558 h 1017558"/>
              <a:gd name="connsiteX25" fmla="*/ 58291 w 2329312"/>
              <a:gd name="connsiteY25" fmla="*/ 1017558 h 1017558"/>
              <a:gd name="connsiteX26" fmla="*/ 60622 w 2329312"/>
              <a:gd name="connsiteY26" fmla="*/ 1017558 h 1017558"/>
              <a:gd name="connsiteX27" fmla="*/ 62953 w 2329312"/>
              <a:gd name="connsiteY27" fmla="*/ 1017558 h 1017558"/>
              <a:gd name="connsiteX28" fmla="*/ 65286 w 2329312"/>
              <a:gd name="connsiteY28" fmla="*/ 1017558 h 1017558"/>
              <a:gd name="connsiteX29" fmla="*/ 67617 w 2329312"/>
              <a:gd name="connsiteY29" fmla="*/ 1017558 h 1017558"/>
              <a:gd name="connsiteX30" fmla="*/ 69949 w 2329312"/>
              <a:gd name="connsiteY30" fmla="*/ 1017558 h 1017558"/>
              <a:gd name="connsiteX31" fmla="*/ 72280 w 2329312"/>
              <a:gd name="connsiteY31" fmla="*/ 1017558 h 1017558"/>
              <a:gd name="connsiteX32" fmla="*/ 74613 w 2329312"/>
              <a:gd name="connsiteY32" fmla="*/ 1017558 h 1017558"/>
              <a:gd name="connsiteX33" fmla="*/ 76944 w 2329312"/>
              <a:gd name="connsiteY33" fmla="*/ 1017558 h 1017558"/>
              <a:gd name="connsiteX34" fmla="*/ 79275 w 2329312"/>
              <a:gd name="connsiteY34" fmla="*/ 1017558 h 1017558"/>
              <a:gd name="connsiteX35" fmla="*/ 81607 w 2329312"/>
              <a:gd name="connsiteY35" fmla="*/ 1017558 h 1017558"/>
              <a:gd name="connsiteX36" fmla="*/ 83938 w 2329312"/>
              <a:gd name="connsiteY36" fmla="*/ 1017558 h 1017558"/>
              <a:gd name="connsiteX37" fmla="*/ 86271 w 2329312"/>
              <a:gd name="connsiteY37" fmla="*/ 1017558 h 1017558"/>
              <a:gd name="connsiteX38" fmla="*/ 88602 w 2329312"/>
              <a:gd name="connsiteY38" fmla="*/ 1017558 h 1017558"/>
              <a:gd name="connsiteX39" fmla="*/ 90934 w 2329312"/>
              <a:gd name="connsiteY39" fmla="*/ 1017558 h 1017558"/>
              <a:gd name="connsiteX40" fmla="*/ 93265 w 2329312"/>
              <a:gd name="connsiteY40" fmla="*/ 1017558 h 1017558"/>
              <a:gd name="connsiteX41" fmla="*/ 95596 w 2329312"/>
              <a:gd name="connsiteY41" fmla="*/ 1017558 h 1017558"/>
              <a:gd name="connsiteX42" fmla="*/ 97929 w 2329312"/>
              <a:gd name="connsiteY42" fmla="*/ 1017558 h 1017558"/>
              <a:gd name="connsiteX43" fmla="*/ 100260 w 2329312"/>
              <a:gd name="connsiteY43" fmla="*/ 1017558 h 1017558"/>
              <a:gd name="connsiteX44" fmla="*/ 102592 w 2329312"/>
              <a:gd name="connsiteY44" fmla="*/ 1017558 h 1017558"/>
              <a:gd name="connsiteX45" fmla="*/ 104923 w 2329312"/>
              <a:gd name="connsiteY45" fmla="*/ 1017558 h 1017558"/>
              <a:gd name="connsiteX46" fmla="*/ 107256 w 2329312"/>
              <a:gd name="connsiteY46" fmla="*/ 1017558 h 1017558"/>
              <a:gd name="connsiteX47" fmla="*/ 109587 w 2329312"/>
              <a:gd name="connsiteY47" fmla="*/ 1017558 h 1017558"/>
              <a:gd name="connsiteX48" fmla="*/ 111919 w 2329312"/>
              <a:gd name="connsiteY48" fmla="*/ 1017558 h 1017558"/>
              <a:gd name="connsiteX49" fmla="*/ 114250 w 2329312"/>
              <a:gd name="connsiteY49" fmla="*/ 1017558 h 1017558"/>
              <a:gd name="connsiteX50" fmla="*/ 116581 w 2329312"/>
              <a:gd name="connsiteY50" fmla="*/ 1017558 h 1017558"/>
              <a:gd name="connsiteX51" fmla="*/ 118914 w 2329312"/>
              <a:gd name="connsiteY51" fmla="*/ 1017558 h 1017558"/>
              <a:gd name="connsiteX52" fmla="*/ 121245 w 2329312"/>
              <a:gd name="connsiteY52" fmla="*/ 1017558 h 1017558"/>
              <a:gd name="connsiteX53" fmla="*/ 123577 w 2329312"/>
              <a:gd name="connsiteY53" fmla="*/ 1017558 h 1017558"/>
              <a:gd name="connsiteX54" fmla="*/ 125908 w 2329312"/>
              <a:gd name="connsiteY54" fmla="*/ 1017558 h 1017558"/>
              <a:gd name="connsiteX55" fmla="*/ 128241 w 2329312"/>
              <a:gd name="connsiteY55" fmla="*/ 1017558 h 1017558"/>
              <a:gd name="connsiteX56" fmla="*/ 130572 w 2329312"/>
              <a:gd name="connsiteY56" fmla="*/ 1017558 h 1017558"/>
              <a:gd name="connsiteX57" fmla="*/ 132903 w 2329312"/>
              <a:gd name="connsiteY57" fmla="*/ 1017558 h 1017558"/>
              <a:gd name="connsiteX58" fmla="*/ 135235 w 2329312"/>
              <a:gd name="connsiteY58" fmla="*/ 1017558 h 1017558"/>
              <a:gd name="connsiteX59" fmla="*/ 137566 w 2329312"/>
              <a:gd name="connsiteY59" fmla="*/ 1017558 h 1017558"/>
              <a:gd name="connsiteX60" fmla="*/ 139899 w 2329312"/>
              <a:gd name="connsiteY60" fmla="*/ 1017558 h 1017558"/>
              <a:gd name="connsiteX61" fmla="*/ 142230 w 2329312"/>
              <a:gd name="connsiteY61" fmla="*/ 1017558 h 1017558"/>
              <a:gd name="connsiteX62" fmla="*/ 144562 w 2329312"/>
              <a:gd name="connsiteY62" fmla="*/ 1017558 h 1017558"/>
              <a:gd name="connsiteX63" fmla="*/ 146893 w 2329312"/>
              <a:gd name="connsiteY63" fmla="*/ 1017558 h 1017558"/>
              <a:gd name="connsiteX64" fmla="*/ 149225 w 2329312"/>
              <a:gd name="connsiteY64" fmla="*/ 1017558 h 1017558"/>
              <a:gd name="connsiteX65" fmla="*/ 151557 w 2329312"/>
              <a:gd name="connsiteY65" fmla="*/ 1017558 h 1017558"/>
              <a:gd name="connsiteX66" fmla="*/ 153888 w 2329312"/>
              <a:gd name="connsiteY66" fmla="*/ 1017558 h 1017558"/>
              <a:gd name="connsiteX67" fmla="*/ 156220 w 2329312"/>
              <a:gd name="connsiteY67" fmla="*/ 1017558 h 1017558"/>
              <a:gd name="connsiteX68" fmla="*/ 158551 w 2329312"/>
              <a:gd name="connsiteY68" fmla="*/ 1017558 h 1017558"/>
              <a:gd name="connsiteX69" fmla="*/ 160883 w 2329312"/>
              <a:gd name="connsiteY69" fmla="*/ 1017558 h 1017558"/>
              <a:gd name="connsiteX70" fmla="*/ 163215 w 2329312"/>
              <a:gd name="connsiteY70" fmla="*/ 1017558 h 1017558"/>
              <a:gd name="connsiteX71" fmla="*/ 165547 w 2329312"/>
              <a:gd name="connsiteY71" fmla="*/ 1017558 h 1017558"/>
              <a:gd name="connsiteX72" fmla="*/ 167878 w 2329312"/>
              <a:gd name="connsiteY72" fmla="*/ 1017558 h 1017558"/>
              <a:gd name="connsiteX73" fmla="*/ 170209 w 2329312"/>
              <a:gd name="connsiteY73" fmla="*/ 1017558 h 1017558"/>
              <a:gd name="connsiteX74" fmla="*/ 172541 w 2329312"/>
              <a:gd name="connsiteY74" fmla="*/ 1017558 h 1017558"/>
              <a:gd name="connsiteX75" fmla="*/ 174873 w 2329312"/>
              <a:gd name="connsiteY75" fmla="*/ 1017558 h 1017558"/>
              <a:gd name="connsiteX76" fmla="*/ 177205 w 2329312"/>
              <a:gd name="connsiteY76" fmla="*/ 1017558 h 1017558"/>
              <a:gd name="connsiteX77" fmla="*/ 179536 w 2329312"/>
              <a:gd name="connsiteY77" fmla="*/ 1017558 h 1017558"/>
              <a:gd name="connsiteX78" fmla="*/ 181868 w 2329312"/>
              <a:gd name="connsiteY78" fmla="*/ 1017558 h 1017558"/>
              <a:gd name="connsiteX79" fmla="*/ 184199 w 2329312"/>
              <a:gd name="connsiteY79" fmla="*/ 1017558 h 1017558"/>
              <a:gd name="connsiteX80" fmla="*/ 186531 w 2329312"/>
              <a:gd name="connsiteY80" fmla="*/ 1017558 h 1017558"/>
              <a:gd name="connsiteX81" fmla="*/ 188863 w 2329312"/>
              <a:gd name="connsiteY81" fmla="*/ 1017558 h 1017558"/>
              <a:gd name="connsiteX82" fmla="*/ 191194 w 2329312"/>
              <a:gd name="connsiteY82" fmla="*/ 1017558 h 1017558"/>
              <a:gd name="connsiteX83" fmla="*/ 193526 w 2329312"/>
              <a:gd name="connsiteY83" fmla="*/ 1017558 h 1017558"/>
              <a:gd name="connsiteX84" fmla="*/ 195857 w 2329312"/>
              <a:gd name="connsiteY84" fmla="*/ 1017558 h 1017558"/>
              <a:gd name="connsiteX85" fmla="*/ 198190 w 2329312"/>
              <a:gd name="connsiteY85" fmla="*/ 1017558 h 1017558"/>
              <a:gd name="connsiteX86" fmla="*/ 200521 w 2329312"/>
              <a:gd name="connsiteY86" fmla="*/ 1017558 h 1017558"/>
              <a:gd name="connsiteX87" fmla="*/ 202853 w 2329312"/>
              <a:gd name="connsiteY87" fmla="*/ 1017558 h 1017558"/>
              <a:gd name="connsiteX88" fmla="*/ 205184 w 2329312"/>
              <a:gd name="connsiteY88" fmla="*/ 1017558 h 1017558"/>
              <a:gd name="connsiteX89" fmla="*/ 207515 w 2329312"/>
              <a:gd name="connsiteY89" fmla="*/ 1017558 h 1017558"/>
              <a:gd name="connsiteX90" fmla="*/ 209848 w 2329312"/>
              <a:gd name="connsiteY90" fmla="*/ 1017558 h 1017558"/>
              <a:gd name="connsiteX91" fmla="*/ 212179 w 2329312"/>
              <a:gd name="connsiteY91" fmla="*/ 1017558 h 1017558"/>
              <a:gd name="connsiteX92" fmla="*/ 214511 w 2329312"/>
              <a:gd name="connsiteY92" fmla="*/ 1017558 h 1017558"/>
              <a:gd name="connsiteX93" fmla="*/ 216842 w 2329312"/>
              <a:gd name="connsiteY93" fmla="*/ 1017558 h 1017558"/>
              <a:gd name="connsiteX94" fmla="*/ 219175 w 2329312"/>
              <a:gd name="connsiteY94" fmla="*/ 1017558 h 1017558"/>
              <a:gd name="connsiteX95" fmla="*/ 221506 w 2329312"/>
              <a:gd name="connsiteY95" fmla="*/ 1017558 h 1017558"/>
              <a:gd name="connsiteX96" fmla="*/ 223837 w 2329312"/>
              <a:gd name="connsiteY96" fmla="*/ 1017558 h 1017558"/>
              <a:gd name="connsiteX97" fmla="*/ 226169 w 2329312"/>
              <a:gd name="connsiteY97" fmla="*/ 1017558 h 1017558"/>
              <a:gd name="connsiteX98" fmla="*/ 228500 w 2329312"/>
              <a:gd name="connsiteY98" fmla="*/ 1017558 h 1017558"/>
              <a:gd name="connsiteX99" fmla="*/ 230833 w 2329312"/>
              <a:gd name="connsiteY99" fmla="*/ 1017558 h 1017558"/>
              <a:gd name="connsiteX100" fmla="*/ 233164 w 2329312"/>
              <a:gd name="connsiteY100" fmla="*/ 1017558 h 1017558"/>
              <a:gd name="connsiteX101" fmla="*/ 235496 w 2329312"/>
              <a:gd name="connsiteY101" fmla="*/ 1017558 h 1017558"/>
              <a:gd name="connsiteX102" fmla="*/ 237827 w 2329312"/>
              <a:gd name="connsiteY102" fmla="*/ 1017558 h 1017558"/>
              <a:gd name="connsiteX103" fmla="*/ 240158 w 2329312"/>
              <a:gd name="connsiteY103" fmla="*/ 1017558 h 1017558"/>
              <a:gd name="connsiteX104" fmla="*/ 242491 w 2329312"/>
              <a:gd name="connsiteY104" fmla="*/ 1017558 h 1017558"/>
              <a:gd name="connsiteX105" fmla="*/ 244822 w 2329312"/>
              <a:gd name="connsiteY105" fmla="*/ 1017546 h 1017558"/>
              <a:gd name="connsiteX106" fmla="*/ 247154 w 2329312"/>
              <a:gd name="connsiteY106" fmla="*/ 1017546 h 1017558"/>
              <a:gd name="connsiteX107" fmla="*/ 249485 w 2329312"/>
              <a:gd name="connsiteY107" fmla="*/ 1017546 h 1017558"/>
              <a:gd name="connsiteX108" fmla="*/ 251818 w 2329312"/>
              <a:gd name="connsiteY108" fmla="*/ 1017546 h 1017558"/>
              <a:gd name="connsiteX109" fmla="*/ 254149 w 2329312"/>
              <a:gd name="connsiteY109" fmla="*/ 1017546 h 1017558"/>
              <a:gd name="connsiteX110" fmla="*/ 256481 w 2329312"/>
              <a:gd name="connsiteY110" fmla="*/ 1017546 h 1017558"/>
              <a:gd name="connsiteX111" fmla="*/ 258812 w 2329312"/>
              <a:gd name="connsiteY111" fmla="*/ 1017546 h 1017558"/>
              <a:gd name="connsiteX112" fmla="*/ 261143 w 2329312"/>
              <a:gd name="connsiteY112" fmla="*/ 1017546 h 1017558"/>
              <a:gd name="connsiteX113" fmla="*/ 263476 w 2329312"/>
              <a:gd name="connsiteY113" fmla="*/ 1017546 h 1017558"/>
              <a:gd name="connsiteX114" fmla="*/ 265807 w 2329312"/>
              <a:gd name="connsiteY114" fmla="*/ 1017546 h 1017558"/>
              <a:gd name="connsiteX115" fmla="*/ 268139 w 2329312"/>
              <a:gd name="connsiteY115" fmla="*/ 1017546 h 1017558"/>
              <a:gd name="connsiteX116" fmla="*/ 270470 w 2329312"/>
              <a:gd name="connsiteY116" fmla="*/ 1017546 h 1017558"/>
              <a:gd name="connsiteX117" fmla="*/ 272803 w 2329312"/>
              <a:gd name="connsiteY117" fmla="*/ 1017546 h 1017558"/>
              <a:gd name="connsiteX118" fmla="*/ 275134 w 2329312"/>
              <a:gd name="connsiteY118" fmla="*/ 1017546 h 1017558"/>
              <a:gd name="connsiteX119" fmla="*/ 277465 w 2329312"/>
              <a:gd name="connsiteY119" fmla="*/ 1017546 h 1017558"/>
              <a:gd name="connsiteX120" fmla="*/ 279797 w 2329312"/>
              <a:gd name="connsiteY120" fmla="*/ 1017546 h 1017558"/>
              <a:gd name="connsiteX121" fmla="*/ 282128 w 2329312"/>
              <a:gd name="connsiteY121" fmla="*/ 1017546 h 1017558"/>
              <a:gd name="connsiteX122" fmla="*/ 284461 w 2329312"/>
              <a:gd name="connsiteY122" fmla="*/ 1017546 h 1017558"/>
              <a:gd name="connsiteX123" fmla="*/ 286792 w 2329312"/>
              <a:gd name="connsiteY123" fmla="*/ 1017546 h 1017558"/>
              <a:gd name="connsiteX124" fmla="*/ 289124 w 2329312"/>
              <a:gd name="connsiteY124" fmla="*/ 1017546 h 1017558"/>
              <a:gd name="connsiteX125" fmla="*/ 291455 w 2329312"/>
              <a:gd name="connsiteY125" fmla="*/ 1017546 h 1017558"/>
              <a:gd name="connsiteX126" fmla="*/ 293787 w 2329312"/>
              <a:gd name="connsiteY126" fmla="*/ 1017534 h 1017558"/>
              <a:gd name="connsiteX127" fmla="*/ 296119 w 2329312"/>
              <a:gd name="connsiteY127" fmla="*/ 1017534 h 1017558"/>
              <a:gd name="connsiteX128" fmla="*/ 298450 w 2329312"/>
              <a:gd name="connsiteY128" fmla="*/ 1017534 h 1017558"/>
              <a:gd name="connsiteX129" fmla="*/ 300782 w 2329312"/>
              <a:gd name="connsiteY129" fmla="*/ 1017534 h 1017558"/>
              <a:gd name="connsiteX130" fmla="*/ 303113 w 2329312"/>
              <a:gd name="connsiteY130" fmla="*/ 1017534 h 1017558"/>
              <a:gd name="connsiteX131" fmla="*/ 305445 w 2329312"/>
              <a:gd name="connsiteY131" fmla="*/ 1017534 h 1017558"/>
              <a:gd name="connsiteX132" fmla="*/ 307777 w 2329312"/>
              <a:gd name="connsiteY132" fmla="*/ 1017534 h 1017558"/>
              <a:gd name="connsiteX133" fmla="*/ 310109 w 2329312"/>
              <a:gd name="connsiteY133" fmla="*/ 1017534 h 1017558"/>
              <a:gd name="connsiteX134" fmla="*/ 312440 w 2329312"/>
              <a:gd name="connsiteY134" fmla="*/ 1017534 h 1017558"/>
              <a:gd name="connsiteX135" fmla="*/ 314771 w 2329312"/>
              <a:gd name="connsiteY135" fmla="*/ 1017534 h 1017558"/>
              <a:gd name="connsiteX136" fmla="*/ 317103 w 2329312"/>
              <a:gd name="connsiteY136" fmla="*/ 1017534 h 1017558"/>
              <a:gd name="connsiteX137" fmla="*/ 319435 w 2329312"/>
              <a:gd name="connsiteY137" fmla="*/ 1017534 h 1017558"/>
              <a:gd name="connsiteX138" fmla="*/ 321767 w 2329312"/>
              <a:gd name="connsiteY138" fmla="*/ 1017521 h 1017558"/>
              <a:gd name="connsiteX139" fmla="*/ 324098 w 2329312"/>
              <a:gd name="connsiteY139" fmla="*/ 1017521 h 1017558"/>
              <a:gd name="connsiteX140" fmla="*/ 326430 w 2329312"/>
              <a:gd name="connsiteY140" fmla="*/ 1017521 h 1017558"/>
              <a:gd name="connsiteX141" fmla="*/ 328761 w 2329312"/>
              <a:gd name="connsiteY141" fmla="*/ 1017521 h 1017558"/>
              <a:gd name="connsiteX142" fmla="*/ 331092 w 2329312"/>
              <a:gd name="connsiteY142" fmla="*/ 1017521 h 1017558"/>
              <a:gd name="connsiteX143" fmla="*/ 333425 w 2329312"/>
              <a:gd name="connsiteY143" fmla="*/ 1017521 h 1017558"/>
              <a:gd name="connsiteX144" fmla="*/ 335756 w 2329312"/>
              <a:gd name="connsiteY144" fmla="*/ 1017521 h 1017558"/>
              <a:gd name="connsiteX145" fmla="*/ 338088 w 2329312"/>
              <a:gd name="connsiteY145" fmla="*/ 1017521 h 1017558"/>
              <a:gd name="connsiteX146" fmla="*/ 340419 w 2329312"/>
              <a:gd name="connsiteY146" fmla="*/ 1017521 h 1017558"/>
              <a:gd name="connsiteX147" fmla="*/ 342752 w 2329312"/>
              <a:gd name="connsiteY147" fmla="*/ 1017509 h 1017558"/>
              <a:gd name="connsiteX148" fmla="*/ 345083 w 2329312"/>
              <a:gd name="connsiteY148" fmla="*/ 1017509 h 1017558"/>
              <a:gd name="connsiteX149" fmla="*/ 347415 w 2329312"/>
              <a:gd name="connsiteY149" fmla="*/ 1017509 h 1017558"/>
              <a:gd name="connsiteX150" fmla="*/ 349746 w 2329312"/>
              <a:gd name="connsiteY150" fmla="*/ 1017509 h 1017558"/>
              <a:gd name="connsiteX151" fmla="*/ 352077 w 2329312"/>
              <a:gd name="connsiteY151" fmla="*/ 1017509 h 1017558"/>
              <a:gd name="connsiteX152" fmla="*/ 354410 w 2329312"/>
              <a:gd name="connsiteY152" fmla="*/ 1017509 h 1017558"/>
              <a:gd name="connsiteX153" fmla="*/ 356741 w 2329312"/>
              <a:gd name="connsiteY153" fmla="*/ 1017497 h 1017558"/>
              <a:gd name="connsiteX154" fmla="*/ 359073 w 2329312"/>
              <a:gd name="connsiteY154" fmla="*/ 1017497 h 1017558"/>
              <a:gd name="connsiteX155" fmla="*/ 361404 w 2329312"/>
              <a:gd name="connsiteY155" fmla="*/ 1017497 h 1017558"/>
              <a:gd name="connsiteX156" fmla="*/ 363737 w 2329312"/>
              <a:gd name="connsiteY156" fmla="*/ 1017497 h 1017558"/>
              <a:gd name="connsiteX157" fmla="*/ 366068 w 2329312"/>
              <a:gd name="connsiteY157" fmla="*/ 1017497 h 1017558"/>
              <a:gd name="connsiteX158" fmla="*/ 368399 w 2329312"/>
              <a:gd name="connsiteY158" fmla="*/ 1017497 h 1017558"/>
              <a:gd name="connsiteX159" fmla="*/ 370731 w 2329312"/>
              <a:gd name="connsiteY159" fmla="*/ 1017484 h 1017558"/>
              <a:gd name="connsiteX160" fmla="*/ 373062 w 2329312"/>
              <a:gd name="connsiteY160" fmla="*/ 1017484 h 1017558"/>
              <a:gd name="connsiteX161" fmla="*/ 375395 w 2329312"/>
              <a:gd name="connsiteY161" fmla="*/ 1017484 h 1017558"/>
              <a:gd name="connsiteX162" fmla="*/ 377726 w 2329312"/>
              <a:gd name="connsiteY162" fmla="*/ 1017484 h 1017558"/>
              <a:gd name="connsiteX163" fmla="*/ 380058 w 2329312"/>
              <a:gd name="connsiteY163" fmla="*/ 1017472 h 1017558"/>
              <a:gd name="connsiteX164" fmla="*/ 382389 w 2329312"/>
              <a:gd name="connsiteY164" fmla="*/ 1017472 h 1017558"/>
              <a:gd name="connsiteX165" fmla="*/ 384720 w 2329312"/>
              <a:gd name="connsiteY165" fmla="*/ 1017472 h 1017558"/>
              <a:gd name="connsiteX166" fmla="*/ 387053 w 2329312"/>
              <a:gd name="connsiteY166" fmla="*/ 1017472 h 1017558"/>
              <a:gd name="connsiteX167" fmla="*/ 389384 w 2329312"/>
              <a:gd name="connsiteY167" fmla="*/ 1017460 h 1017558"/>
              <a:gd name="connsiteX168" fmla="*/ 391716 w 2329312"/>
              <a:gd name="connsiteY168" fmla="*/ 1017460 h 1017558"/>
              <a:gd name="connsiteX169" fmla="*/ 394047 w 2329312"/>
              <a:gd name="connsiteY169" fmla="*/ 1017460 h 1017558"/>
              <a:gd name="connsiteX170" fmla="*/ 396380 w 2329312"/>
              <a:gd name="connsiteY170" fmla="*/ 1017460 h 1017558"/>
              <a:gd name="connsiteX171" fmla="*/ 398711 w 2329312"/>
              <a:gd name="connsiteY171" fmla="*/ 1017447 h 1017558"/>
              <a:gd name="connsiteX172" fmla="*/ 401043 w 2329312"/>
              <a:gd name="connsiteY172" fmla="*/ 1017447 h 1017558"/>
              <a:gd name="connsiteX173" fmla="*/ 403374 w 2329312"/>
              <a:gd name="connsiteY173" fmla="*/ 1017447 h 1017558"/>
              <a:gd name="connsiteX174" fmla="*/ 405705 w 2329312"/>
              <a:gd name="connsiteY174" fmla="*/ 1017435 h 1017558"/>
              <a:gd name="connsiteX175" fmla="*/ 408038 w 2329312"/>
              <a:gd name="connsiteY175" fmla="*/ 1017435 h 1017558"/>
              <a:gd name="connsiteX176" fmla="*/ 410369 w 2329312"/>
              <a:gd name="connsiteY176" fmla="*/ 1017435 h 1017558"/>
              <a:gd name="connsiteX177" fmla="*/ 412701 w 2329312"/>
              <a:gd name="connsiteY177" fmla="*/ 1017423 h 1017558"/>
              <a:gd name="connsiteX178" fmla="*/ 415032 w 2329312"/>
              <a:gd name="connsiteY178" fmla="*/ 1017423 h 1017558"/>
              <a:gd name="connsiteX179" fmla="*/ 417364 w 2329312"/>
              <a:gd name="connsiteY179" fmla="*/ 1017411 h 1017558"/>
              <a:gd name="connsiteX180" fmla="*/ 419696 w 2329312"/>
              <a:gd name="connsiteY180" fmla="*/ 1017411 h 1017558"/>
              <a:gd name="connsiteX181" fmla="*/ 422027 w 2329312"/>
              <a:gd name="connsiteY181" fmla="*/ 1017411 h 1017558"/>
              <a:gd name="connsiteX182" fmla="*/ 424359 w 2329312"/>
              <a:gd name="connsiteY182" fmla="*/ 1017398 h 1017558"/>
              <a:gd name="connsiteX183" fmla="*/ 426690 w 2329312"/>
              <a:gd name="connsiteY183" fmla="*/ 1017398 h 1017558"/>
              <a:gd name="connsiteX184" fmla="*/ 429022 w 2329312"/>
              <a:gd name="connsiteY184" fmla="*/ 1017386 h 1017558"/>
              <a:gd name="connsiteX185" fmla="*/ 431354 w 2329312"/>
              <a:gd name="connsiteY185" fmla="*/ 1017386 h 1017558"/>
              <a:gd name="connsiteX186" fmla="*/ 433686 w 2329312"/>
              <a:gd name="connsiteY186" fmla="*/ 1017374 h 1017558"/>
              <a:gd name="connsiteX187" fmla="*/ 436017 w 2329312"/>
              <a:gd name="connsiteY187" fmla="*/ 1017374 h 1017558"/>
              <a:gd name="connsiteX188" fmla="*/ 438349 w 2329312"/>
              <a:gd name="connsiteY188" fmla="*/ 1017361 h 1017558"/>
              <a:gd name="connsiteX189" fmla="*/ 440680 w 2329312"/>
              <a:gd name="connsiteY189" fmla="*/ 1017361 h 1017558"/>
              <a:gd name="connsiteX190" fmla="*/ 443012 w 2329312"/>
              <a:gd name="connsiteY190" fmla="*/ 1017349 h 1017558"/>
              <a:gd name="connsiteX191" fmla="*/ 445344 w 2329312"/>
              <a:gd name="connsiteY191" fmla="*/ 1017349 h 1017558"/>
              <a:gd name="connsiteX192" fmla="*/ 447675 w 2329312"/>
              <a:gd name="connsiteY192" fmla="*/ 1017337 h 1017558"/>
              <a:gd name="connsiteX193" fmla="*/ 450007 w 2329312"/>
              <a:gd name="connsiteY193" fmla="*/ 1017324 h 1017558"/>
              <a:gd name="connsiteX194" fmla="*/ 452339 w 2329312"/>
              <a:gd name="connsiteY194" fmla="*/ 1017324 h 1017558"/>
              <a:gd name="connsiteX195" fmla="*/ 454671 w 2329312"/>
              <a:gd name="connsiteY195" fmla="*/ 1017312 h 1017558"/>
              <a:gd name="connsiteX196" fmla="*/ 457002 w 2329312"/>
              <a:gd name="connsiteY196" fmla="*/ 1017312 h 1017558"/>
              <a:gd name="connsiteX197" fmla="*/ 459333 w 2329312"/>
              <a:gd name="connsiteY197" fmla="*/ 1017300 h 1017558"/>
              <a:gd name="connsiteX198" fmla="*/ 461665 w 2329312"/>
              <a:gd name="connsiteY198" fmla="*/ 1017288 h 1017558"/>
              <a:gd name="connsiteX199" fmla="*/ 463997 w 2329312"/>
              <a:gd name="connsiteY199" fmla="*/ 1017275 h 1017558"/>
              <a:gd name="connsiteX200" fmla="*/ 466329 w 2329312"/>
              <a:gd name="connsiteY200" fmla="*/ 1017275 h 1017558"/>
              <a:gd name="connsiteX201" fmla="*/ 468660 w 2329312"/>
              <a:gd name="connsiteY201" fmla="*/ 1017263 h 1017558"/>
              <a:gd name="connsiteX202" fmla="*/ 470992 w 2329312"/>
              <a:gd name="connsiteY202" fmla="*/ 1017251 h 1017558"/>
              <a:gd name="connsiteX203" fmla="*/ 473323 w 2329312"/>
              <a:gd name="connsiteY203" fmla="*/ 1017238 h 1017558"/>
              <a:gd name="connsiteX204" fmla="*/ 475654 w 2329312"/>
              <a:gd name="connsiteY204" fmla="*/ 1017226 h 1017558"/>
              <a:gd name="connsiteX205" fmla="*/ 477987 w 2329312"/>
              <a:gd name="connsiteY205" fmla="*/ 1017226 h 1017558"/>
              <a:gd name="connsiteX206" fmla="*/ 480318 w 2329312"/>
              <a:gd name="connsiteY206" fmla="*/ 1017214 h 1017558"/>
              <a:gd name="connsiteX207" fmla="*/ 482650 w 2329312"/>
              <a:gd name="connsiteY207" fmla="*/ 1017201 h 1017558"/>
              <a:gd name="connsiteX208" fmla="*/ 484981 w 2329312"/>
              <a:gd name="connsiteY208" fmla="*/ 1017189 h 1017558"/>
              <a:gd name="connsiteX209" fmla="*/ 487314 w 2329312"/>
              <a:gd name="connsiteY209" fmla="*/ 1017177 h 1017558"/>
              <a:gd name="connsiteX210" fmla="*/ 489645 w 2329312"/>
              <a:gd name="connsiteY210" fmla="*/ 1017165 h 1017558"/>
              <a:gd name="connsiteX211" fmla="*/ 491977 w 2329312"/>
              <a:gd name="connsiteY211" fmla="*/ 1017152 h 1017558"/>
              <a:gd name="connsiteX212" fmla="*/ 494308 w 2329312"/>
              <a:gd name="connsiteY212" fmla="*/ 1017140 h 1017558"/>
              <a:gd name="connsiteX213" fmla="*/ 496639 w 2329312"/>
              <a:gd name="connsiteY213" fmla="*/ 1017128 h 1017558"/>
              <a:gd name="connsiteX214" fmla="*/ 498972 w 2329312"/>
              <a:gd name="connsiteY214" fmla="*/ 1017103 h 1017558"/>
              <a:gd name="connsiteX215" fmla="*/ 501303 w 2329312"/>
              <a:gd name="connsiteY215" fmla="*/ 1017091 h 1017558"/>
              <a:gd name="connsiteX216" fmla="*/ 503635 w 2329312"/>
              <a:gd name="connsiteY216" fmla="*/ 1017078 h 1017558"/>
              <a:gd name="connsiteX217" fmla="*/ 505966 w 2329312"/>
              <a:gd name="connsiteY217" fmla="*/ 1017066 h 1017558"/>
              <a:gd name="connsiteX218" fmla="*/ 508299 w 2329312"/>
              <a:gd name="connsiteY218" fmla="*/ 1017054 h 1017558"/>
              <a:gd name="connsiteX219" fmla="*/ 510630 w 2329312"/>
              <a:gd name="connsiteY219" fmla="*/ 1017029 h 1017558"/>
              <a:gd name="connsiteX220" fmla="*/ 512961 w 2329312"/>
              <a:gd name="connsiteY220" fmla="*/ 1017017 h 1017558"/>
              <a:gd name="connsiteX221" fmla="*/ 515293 w 2329312"/>
              <a:gd name="connsiteY221" fmla="*/ 1017005 h 1017558"/>
              <a:gd name="connsiteX222" fmla="*/ 517624 w 2329312"/>
              <a:gd name="connsiteY222" fmla="*/ 1016980 h 1017558"/>
              <a:gd name="connsiteX223" fmla="*/ 519957 w 2329312"/>
              <a:gd name="connsiteY223" fmla="*/ 1016968 h 1017558"/>
              <a:gd name="connsiteX224" fmla="*/ 522288 w 2329312"/>
              <a:gd name="connsiteY224" fmla="*/ 1016943 h 1017558"/>
              <a:gd name="connsiteX225" fmla="*/ 524620 w 2329312"/>
              <a:gd name="connsiteY225" fmla="*/ 1016931 h 1017558"/>
              <a:gd name="connsiteX226" fmla="*/ 526951 w 2329312"/>
              <a:gd name="connsiteY226" fmla="*/ 1016906 h 1017558"/>
              <a:gd name="connsiteX227" fmla="*/ 529282 w 2329312"/>
              <a:gd name="connsiteY227" fmla="*/ 1016882 h 1017558"/>
              <a:gd name="connsiteX228" fmla="*/ 531615 w 2329312"/>
              <a:gd name="connsiteY228" fmla="*/ 1016869 h 1017558"/>
              <a:gd name="connsiteX229" fmla="*/ 533946 w 2329312"/>
              <a:gd name="connsiteY229" fmla="*/ 1016845 h 1017558"/>
              <a:gd name="connsiteX230" fmla="*/ 536278 w 2329312"/>
              <a:gd name="connsiteY230" fmla="*/ 1016820 h 1017558"/>
              <a:gd name="connsiteX231" fmla="*/ 538609 w 2329312"/>
              <a:gd name="connsiteY231" fmla="*/ 1016795 h 1017558"/>
              <a:gd name="connsiteX232" fmla="*/ 540942 w 2329312"/>
              <a:gd name="connsiteY232" fmla="*/ 1016771 h 1017558"/>
              <a:gd name="connsiteX233" fmla="*/ 543273 w 2329312"/>
              <a:gd name="connsiteY233" fmla="*/ 1016746 h 1017558"/>
              <a:gd name="connsiteX234" fmla="*/ 545605 w 2329312"/>
              <a:gd name="connsiteY234" fmla="*/ 1016722 h 1017558"/>
              <a:gd name="connsiteX235" fmla="*/ 547936 w 2329312"/>
              <a:gd name="connsiteY235" fmla="*/ 1016697 h 1017558"/>
              <a:gd name="connsiteX236" fmla="*/ 550267 w 2329312"/>
              <a:gd name="connsiteY236" fmla="*/ 1016672 h 1017558"/>
              <a:gd name="connsiteX237" fmla="*/ 552600 w 2329312"/>
              <a:gd name="connsiteY237" fmla="*/ 1016648 h 1017558"/>
              <a:gd name="connsiteX238" fmla="*/ 554931 w 2329312"/>
              <a:gd name="connsiteY238" fmla="*/ 1016623 h 1017558"/>
              <a:gd name="connsiteX239" fmla="*/ 557263 w 2329312"/>
              <a:gd name="connsiteY239" fmla="*/ 1016586 h 1017558"/>
              <a:gd name="connsiteX240" fmla="*/ 559594 w 2329312"/>
              <a:gd name="connsiteY240" fmla="*/ 1016562 h 1017558"/>
              <a:gd name="connsiteX241" fmla="*/ 561926 w 2329312"/>
              <a:gd name="connsiteY241" fmla="*/ 1016537 h 1017558"/>
              <a:gd name="connsiteX242" fmla="*/ 564258 w 2329312"/>
              <a:gd name="connsiteY242" fmla="*/ 1016500 h 1017558"/>
              <a:gd name="connsiteX243" fmla="*/ 566589 w 2329312"/>
              <a:gd name="connsiteY243" fmla="*/ 1016476 h 1017558"/>
              <a:gd name="connsiteX244" fmla="*/ 568921 w 2329312"/>
              <a:gd name="connsiteY244" fmla="*/ 1016439 h 1017558"/>
              <a:gd name="connsiteX245" fmla="*/ 571252 w 2329312"/>
              <a:gd name="connsiteY245" fmla="*/ 1016402 h 1017558"/>
              <a:gd name="connsiteX246" fmla="*/ 573584 w 2329312"/>
              <a:gd name="connsiteY246" fmla="*/ 1016365 h 1017558"/>
              <a:gd name="connsiteX247" fmla="*/ 575916 w 2329312"/>
              <a:gd name="connsiteY247" fmla="*/ 1016340 h 1017558"/>
              <a:gd name="connsiteX248" fmla="*/ 578248 w 2329312"/>
              <a:gd name="connsiteY248" fmla="*/ 1016304 h 1017558"/>
              <a:gd name="connsiteX249" fmla="*/ 580579 w 2329312"/>
              <a:gd name="connsiteY249" fmla="*/ 1016267 h 1017558"/>
              <a:gd name="connsiteX250" fmla="*/ 582911 w 2329312"/>
              <a:gd name="connsiteY250" fmla="*/ 1016217 h 1017558"/>
              <a:gd name="connsiteX251" fmla="*/ 585242 w 2329312"/>
              <a:gd name="connsiteY251" fmla="*/ 1016180 h 1017558"/>
              <a:gd name="connsiteX252" fmla="*/ 587574 w 2329312"/>
              <a:gd name="connsiteY252" fmla="*/ 1016144 h 1017558"/>
              <a:gd name="connsiteX253" fmla="*/ 589906 w 2329312"/>
              <a:gd name="connsiteY253" fmla="*/ 1016107 h 1017558"/>
              <a:gd name="connsiteX254" fmla="*/ 592237 w 2329312"/>
              <a:gd name="connsiteY254" fmla="*/ 1016057 h 1017558"/>
              <a:gd name="connsiteX255" fmla="*/ 594569 w 2329312"/>
              <a:gd name="connsiteY255" fmla="*/ 1016021 h 1017558"/>
              <a:gd name="connsiteX256" fmla="*/ 596900 w 2329312"/>
              <a:gd name="connsiteY256" fmla="*/ 1015971 h 1017558"/>
              <a:gd name="connsiteX257" fmla="*/ 599233 w 2329312"/>
              <a:gd name="connsiteY257" fmla="*/ 1015922 h 1017558"/>
              <a:gd name="connsiteX258" fmla="*/ 601564 w 2329312"/>
              <a:gd name="connsiteY258" fmla="*/ 1015873 h 1017558"/>
              <a:gd name="connsiteX259" fmla="*/ 603895 w 2329312"/>
              <a:gd name="connsiteY259" fmla="*/ 1015824 h 1017558"/>
              <a:gd name="connsiteX260" fmla="*/ 606227 w 2329312"/>
              <a:gd name="connsiteY260" fmla="*/ 1015774 h 1017558"/>
              <a:gd name="connsiteX261" fmla="*/ 608558 w 2329312"/>
              <a:gd name="connsiteY261" fmla="*/ 1015725 h 1017558"/>
              <a:gd name="connsiteX262" fmla="*/ 610891 w 2329312"/>
              <a:gd name="connsiteY262" fmla="*/ 1015676 h 1017558"/>
              <a:gd name="connsiteX263" fmla="*/ 613222 w 2329312"/>
              <a:gd name="connsiteY263" fmla="*/ 1015627 h 1017558"/>
              <a:gd name="connsiteX264" fmla="*/ 615554 w 2329312"/>
              <a:gd name="connsiteY264" fmla="*/ 1015565 h 1017558"/>
              <a:gd name="connsiteX265" fmla="*/ 617885 w 2329312"/>
              <a:gd name="connsiteY265" fmla="*/ 1015504 h 1017558"/>
              <a:gd name="connsiteX266" fmla="*/ 620216 w 2329312"/>
              <a:gd name="connsiteY266" fmla="*/ 1015455 h 1017558"/>
              <a:gd name="connsiteX267" fmla="*/ 622549 w 2329312"/>
              <a:gd name="connsiteY267" fmla="*/ 1015393 h 1017558"/>
              <a:gd name="connsiteX268" fmla="*/ 624880 w 2329312"/>
              <a:gd name="connsiteY268" fmla="*/ 1015332 h 1017558"/>
              <a:gd name="connsiteX269" fmla="*/ 627212 w 2329312"/>
              <a:gd name="connsiteY269" fmla="*/ 1015270 h 1017558"/>
              <a:gd name="connsiteX270" fmla="*/ 629543 w 2329312"/>
              <a:gd name="connsiteY270" fmla="*/ 1015209 h 1017558"/>
              <a:gd name="connsiteX271" fmla="*/ 631876 w 2329312"/>
              <a:gd name="connsiteY271" fmla="*/ 1015135 h 1017558"/>
              <a:gd name="connsiteX272" fmla="*/ 634207 w 2329312"/>
              <a:gd name="connsiteY272" fmla="*/ 1015073 h 1017558"/>
              <a:gd name="connsiteX273" fmla="*/ 636539 w 2329312"/>
              <a:gd name="connsiteY273" fmla="*/ 1014999 h 1017558"/>
              <a:gd name="connsiteX274" fmla="*/ 638870 w 2329312"/>
              <a:gd name="connsiteY274" fmla="*/ 1014926 h 1017558"/>
              <a:gd name="connsiteX275" fmla="*/ 641201 w 2329312"/>
              <a:gd name="connsiteY275" fmla="*/ 1014852 h 1017558"/>
              <a:gd name="connsiteX276" fmla="*/ 643534 w 2329312"/>
              <a:gd name="connsiteY276" fmla="*/ 1014778 h 1017558"/>
              <a:gd name="connsiteX277" fmla="*/ 645865 w 2329312"/>
              <a:gd name="connsiteY277" fmla="*/ 1014704 h 1017558"/>
              <a:gd name="connsiteX278" fmla="*/ 648197 w 2329312"/>
              <a:gd name="connsiteY278" fmla="*/ 1014618 h 1017558"/>
              <a:gd name="connsiteX279" fmla="*/ 650528 w 2329312"/>
              <a:gd name="connsiteY279" fmla="*/ 1014544 h 1017558"/>
              <a:gd name="connsiteX280" fmla="*/ 652861 w 2329312"/>
              <a:gd name="connsiteY280" fmla="*/ 1014458 h 1017558"/>
              <a:gd name="connsiteX281" fmla="*/ 655192 w 2329312"/>
              <a:gd name="connsiteY281" fmla="*/ 1014372 h 1017558"/>
              <a:gd name="connsiteX282" fmla="*/ 657523 w 2329312"/>
              <a:gd name="connsiteY282" fmla="*/ 1014286 h 1017558"/>
              <a:gd name="connsiteX283" fmla="*/ 659855 w 2329312"/>
              <a:gd name="connsiteY283" fmla="*/ 1014200 h 1017558"/>
              <a:gd name="connsiteX284" fmla="*/ 662186 w 2329312"/>
              <a:gd name="connsiteY284" fmla="*/ 1014102 h 1017558"/>
              <a:gd name="connsiteX285" fmla="*/ 664519 w 2329312"/>
              <a:gd name="connsiteY285" fmla="*/ 1014015 h 1017558"/>
              <a:gd name="connsiteX286" fmla="*/ 666850 w 2329312"/>
              <a:gd name="connsiteY286" fmla="*/ 1013917 h 1017558"/>
              <a:gd name="connsiteX287" fmla="*/ 669182 w 2329312"/>
              <a:gd name="connsiteY287" fmla="*/ 1013819 h 1017558"/>
              <a:gd name="connsiteX288" fmla="*/ 671513 w 2329312"/>
              <a:gd name="connsiteY288" fmla="*/ 1013720 h 1017558"/>
              <a:gd name="connsiteX289" fmla="*/ 673845 w 2329312"/>
              <a:gd name="connsiteY289" fmla="*/ 1013609 h 1017558"/>
              <a:gd name="connsiteX290" fmla="*/ 676177 w 2329312"/>
              <a:gd name="connsiteY290" fmla="*/ 1013511 h 1017558"/>
              <a:gd name="connsiteX291" fmla="*/ 678508 w 2329312"/>
              <a:gd name="connsiteY291" fmla="*/ 1013400 h 1017558"/>
              <a:gd name="connsiteX292" fmla="*/ 680840 w 2329312"/>
              <a:gd name="connsiteY292" fmla="*/ 1013290 h 1017558"/>
              <a:gd name="connsiteX293" fmla="*/ 683171 w 2329312"/>
              <a:gd name="connsiteY293" fmla="*/ 1013179 h 1017558"/>
              <a:gd name="connsiteX294" fmla="*/ 685504 w 2329312"/>
              <a:gd name="connsiteY294" fmla="*/ 1013056 h 1017558"/>
              <a:gd name="connsiteX295" fmla="*/ 687835 w 2329312"/>
              <a:gd name="connsiteY295" fmla="*/ 1012945 h 1017558"/>
              <a:gd name="connsiteX296" fmla="*/ 690167 w 2329312"/>
              <a:gd name="connsiteY296" fmla="*/ 1012822 h 1017558"/>
              <a:gd name="connsiteX297" fmla="*/ 692498 w 2329312"/>
              <a:gd name="connsiteY297" fmla="*/ 1012687 h 1017558"/>
              <a:gd name="connsiteX298" fmla="*/ 694829 w 2329312"/>
              <a:gd name="connsiteY298" fmla="*/ 1012564 h 1017558"/>
              <a:gd name="connsiteX299" fmla="*/ 697162 w 2329312"/>
              <a:gd name="connsiteY299" fmla="*/ 1012429 h 1017558"/>
              <a:gd name="connsiteX300" fmla="*/ 699493 w 2329312"/>
              <a:gd name="connsiteY300" fmla="*/ 1012293 h 1017558"/>
              <a:gd name="connsiteX301" fmla="*/ 701825 w 2329312"/>
              <a:gd name="connsiteY301" fmla="*/ 1012158 h 1017558"/>
              <a:gd name="connsiteX302" fmla="*/ 704156 w 2329312"/>
              <a:gd name="connsiteY302" fmla="*/ 1012023 h 1017558"/>
              <a:gd name="connsiteX303" fmla="*/ 706488 w 2329312"/>
              <a:gd name="connsiteY303" fmla="*/ 1011875 h 1017558"/>
              <a:gd name="connsiteX304" fmla="*/ 708820 w 2329312"/>
              <a:gd name="connsiteY304" fmla="*/ 1011727 h 1017558"/>
              <a:gd name="connsiteX305" fmla="*/ 711151 w 2329312"/>
              <a:gd name="connsiteY305" fmla="*/ 1011580 h 1017558"/>
              <a:gd name="connsiteX306" fmla="*/ 713483 w 2329312"/>
              <a:gd name="connsiteY306" fmla="*/ 1011420 h 1017558"/>
              <a:gd name="connsiteX307" fmla="*/ 715814 w 2329312"/>
              <a:gd name="connsiteY307" fmla="*/ 1011272 h 1017558"/>
              <a:gd name="connsiteX308" fmla="*/ 718146 w 2329312"/>
              <a:gd name="connsiteY308" fmla="*/ 1011100 h 1017558"/>
              <a:gd name="connsiteX309" fmla="*/ 720478 w 2329312"/>
              <a:gd name="connsiteY309" fmla="*/ 1010940 h 1017558"/>
              <a:gd name="connsiteX310" fmla="*/ 722810 w 2329312"/>
              <a:gd name="connsiteY310" fmla="*/ 1010768 h 1017558"/>
              <a:gd name="connsiteX311" fmla="*/ 725141 w 2329312"/>
              <a:gd name="connsiteY311" fmla="*/ 1010596 h 1017558"/>
              <a:gd name="connsiteX312" fmla="*/ 727473 w 2329312"/>
              <a:gd name="connsiteY312" fmla="*/ 1010423 h 1017558"/>
              <a:gd name="connsiteX313" fmla="*/ 729804 w 2329312"/>
              <a:gd name="connsiteY313" fmla="*/ 1010239 h 1017558"/>
              <a:gd name="connsiteX314" fmla="*/ 732136 w 2329312"/>
              <a:gd name="connsiteY314" fmla="*/ 1010054 h 1017558"/>
              <a:gd name="connsiteX315" fmla="*/ 734468 w 2329312"/>
              <a:gd name="connsiteY315" fmla="*/ 1009870 h 1017558"/>
              <a:gd name="connsiteX316" fmla="*/ 736803 w 2329312"/>
              <a:gd name="connsiteY316" fmla="*/ 1009673 h 1017558"/>
              <a:gd name="connsiteX317" fmla="*/ 739128 w 2329312"/>
              <a:gd name="connsiteY317" fmla="*/ 1009476 h 1017558"/>
              <a:gd name="connsiteX318" fmla="*/ 741465 w 2329312"/>
              <a:gd name="connsiteY318" fmla="*/ 1009279 h 1017558"/>
              <a:gd name="connsiteX319" fmla="*/ 743790 w 2329312"/>
              <a:gd name="connsiteY319" fmla="*/ 1009070 h 1017558"/>
              <a:gd name="connsiteX320" fmla="*/ 746127 w 2329312"/>
              <a:gd name="connsiteY320" fmla="*/ 1008861 h 1017558"/>
              <a:gd name="connsiteX321" fmla="*/ 748452 w 2329312"/>
              <a:gd name="connsiteY321" fmla="*/ 1008640 h 1017558"/>
              <a:gd name="connsiteX322" fmla="*/ 750789 w 2329312"/>
              <a:gd name="connsiteY322" fmla="*/ 1008418 h 1017558"/>
              <a:gd name="connsiteX323" fmla="*/ 753127 w 2329312"/>
              <a:gd name="connsiteY323" fmla="*/ 1008197 h 1017558"/>
              <a:gd name="connsiteX324" fmla="*/ 755452 w 2329312"/>
              <a:gd name="connsiteY324" fmla="*/ 1007963 h 1017558"/>
              <a:gd name="connsiteX325" fmla="*/ 757789 w 2329312"/>
              <a:gd name="connsiteY325" fmla="*/ 1007729 h 1017558"/>
              <a:gd name="connsiteX326" fmla="*/ 760114 w 2329312"/>
              <a:gd name="connsiteY326" fmla="*/ 1007483 h 1017558"/>
              <a:gd name="connsiteX327" fmla="*/ 762451 w 2329312"/>
              <a:gd name="connsiteY327" fmla="*/ 1007237 h 1017558"/>
              <a:gd name="connsiteX328" fmla="*/ 764776 w 2329312"/>
              <a:gd name="connsiteY328" fmla="*/ 1006991 h 1017558"/>
              <a:gd name="connsiteX329" fmla="*/ 767113 w 2329312"/>
              <a:gd name="connsiteY329" fmla="*/ 1006733 h 1017558"/>
              <a:gd name="connsiteX330" fmla="*/ 769438 w 2329312"/>
              <a:gd name="connsiteY330" fmla="*/ 1006475 h 1017558"/>
              <a:gd name="connsiteX331" fmla="*/ 771776 w 2329312"/>
              <a:gd name="connsiteY331" fmla="*/ 1006204 h 1017558"/>
              <a:gd name="connsiteX332" fmla="*/ 774100 w 2329312"/>
              <a:gd name="connsiteY332" fmla="*/ 1005933 h 1017558"/>
              <a:gd name="connsiteX333" fmla="*/ 776438 w 2329312"/>
              <a:gd name="connsiteY333" fmla="*/ 1005650 h 1017558"/>
              <a:gd name="connsiteX334" fmla="*/ 778775 w 2329312"/>
              <a:gd name="connsiteY334" fmla="*/ 1005368 h 1017558"/>
              <a:gd name="connsiteX335" fmla="*/ 781100 w 2329312"/>
              <a:gd name="connsiteY335" fmla="*/ 1005072 h 1017558"/>
              <a:gd name="connsiteX336" fmla="*/ 783437 w 2329312"/>
              <a:gd name="connsiteY336" fmla="*/ 1004777 h 1017558"/>
              <a:gd name="connsiteX337" fmla="*/ 785762 w 2329312"/>
              <a:gd name="connsiteY337" fmla="*/ 1004470 h 1017558"/>
              <a:gd name="connsiteX338" fmla="*/ 788099 w 2329312"/>
              <a:gd name="connsiteY338" fmla="*/ 1004162 h 1017558"/>
              <a:gd name="connsiteX339" fmla="*/ 790424 w 2329312"/>
              <a:gd name="connsiteY339" fmla="*/ 1003842 h 1017558"/>
              <a:gd name="connsiteX340" fmla="*/ 792762 w 2329312"/>
              <a:gd name="connsiteY340" fmla="*/ 1003522 h 1017558"/>
              <a:gd name="connsiteX341" fmla="*/ 795087 w 2329312"/>
              <a:gd name="connsiteY341" fmla="*/ 1003190 h 1017558"/>
              <a:gd name="connsiteX342" fmla="*/ 797424 w 2329312"/>
              <a:gd name="connsiteY342" fmla="*/ 1002858 h 1017558"/>
              <a:gd name="connsiteX343" fmla="*/ 799749 w 2329312"/>
              <a:gd name="connsiteY343" fmla="*/ 1002514 h 1017558"/>
              <a:gd name="connsiteX344" fmla="*/ 802086 w 2329312"/>
              <a:gd name="connsiteY344" fmla="*/ 1002157 h 1017558"/>
              <a:gd name="connsiteX345" fmla="*/ 804411 w 2329312"/>
              <a:gd name="connsiteY345" fmla="*/ 1001800 h 1017558"/>
              <a:gd name="connsiteX346" fmla="*/ 806748 w 2329312"/>
              <a:gd name="connsiteY346" fmla="*/ 1001431 h 1017558"/>
              <a:gd name="connsiteX347" fmla="*/ 809086 w 2329312"/>
              <a:gd name="connsiteY347" fmla="*/ 1001062 h 1017558"/>
              <a:gd name="connsiteX348" fmla="*/ 811410 w 2329312"/>
              <a:gd name="connsiteY348" fmla="*/ 1000681 h 1017558"/>
              <a:gd name="connsiteX349" fmla="*/ 813748 w 2329312"/>
              <a:gd name="connsiteY349" fmla="*/ 1000299 h 1017558"/>
              <a:gd name="connsiteX350" fmla="*/ 816073 w 2329312"/>
              <a:gd name="connsiteY350" fmla="*/ 999906 h 1017558"/>
              <a:gd name="connsiteX351" fmla="*/ 818410 w 2329312"/>
              <a:gd name="connsiteY351" fmla="*/ 999500 h 1017558"/>
              <a:gd name="connsiteX352" fmla="*/ 820735 w 2329312"/>
              <a:gd name="connsiteY352" fmla="*/ 999082 h 1017558"/>
              <a:gd name="connsiteX353" fmla="*/ 823072 w 2329312"/>
              <a:gd name="connsiteY353" fmla="*/ 998663 h 1017558"/>
              <a:gd name="connsiteX354" fmla="*/ 825397 w 2329312"/>
              <a:gd name="connsiteY354" fmla="*/ 998233 h 1017558"/>
              <a:gd name="connsiteX355" fmla="*/ 827734 w 2329312"/>
              <a:gd name="connsiteY355" fmla="*/ 997802 h 1017558"/>
              <a:gd name="connsiteX356" fmla="*/ 830059 w 2329312"/>
              <a:gd name="connsiteY356" fmla="*/ 997359 h 1017558"/>
              <a:gd name="connsiteX357" fmla="*/ 832397 w 2329312"/>
              <a:gd name="connsiteY357" fmla="*/ 996904 h 1017558"/>
              <a:gd name="connsiteX358" fmla="*/ 834734 w 2329312"/>
              <a:gd name="connsiteY358" fmla="*/ 996437 h 1017558"/>
              <a:gd name="connsiteX359" fmla="*/ 837059 w 2329312"/>
              <a:gd name="connsiteY359" fmla="*/ 995969 h 1017558"/>
              <a:gd name="connsiteX360" fmla="*/ 839396 w 2329312"/>
              <a:gd name="connsiteY360" fmla="*/ 995477 h 1017558"/>
              <a:gd name="connsiteX361" fmla="*/ 841721 w 2329312"/>
              <a:gd name="connsiteY361" fmla="*/ 994997 h 1017558"/>
              <a:gd name="connsiteX362" fmla="*/ 844058 w 2329312"/>
              <a:gd name="connsiteY362" fmla="*/ 994493 h 1017558"/>
              <a:gd name="connsiteX363" fmla="*/ 846383 w 2329312"/>
              <a:gd name="connsiteY363" fmla="*/ 993989 h 1017558"/>
              <a:gd name="connsiteX364" fmla="*/ 848720 w 2329312"/>
              <a:gd name="connsiteY364" fmla="*/ 993460 h 1017558"/>
              <a:gd name="connsiteX365" fmla="*/ 851045 w 2329312"/>
              <a:gd name="connsiteY365" fmla="*/ 992931 h 1017558"/>
              <a:gd name="connsiteX366" fmla="*/ 853383 w 2329312"/>
              <a:gd name="connsiteY366" fmla="*/ 992390 h 1017558"/>
              <a:gd name="connsiteX367" fmla="*/ 855708 w 2329312"/>
              <a:gd name="connsiteY367" fmla="*/ 991848 h 1017558"/>
              <a:gd name="connsiteX368" fmla="*/ 858045 w 2329312"/>
              <a:gd name="connsiteY368" fmla="*/ 991282 h 1017558"/>
              <a:gd name="connsiteX369" fmla="*/ 860382 w 2329312"/>
              <a:gd name="connsiteY369" fmla="*/ 990717 h 1017558"/>
              <a:gd name="connsiteX370" fmla="*/ 862707 w 2329312"/>
              <a:gd name="connsiteY370" fmla="*/ 990138 h 1017558"/>
              <a:gd name="connsiteX371" fmla="*/ 865044 w 2329312"/>
              <a:gd name="connsiteY371" fmla="*/ 989548 h 1017558"/>
              <a:gd name="connsiteX372" fmla="*/ 867369 w 2329312"/>
              <a:gd name="connsiteY372" fmla="*/ 988945 h 1017558"/>
              <a:gd name="connsiteX373" fmla="*/ 869707 w 2329312"/>
              <a:gd name="connsiteY373" fmla="*/ 988330 h 1017558"/>
              <a:gd name="connsiteX374" fmla="*/ 872032 w 2329312"/>
              <a:gd name="connsiteY374" fmla="*/ 987703 h 1017558"/>
              <a:gd name="connsiteX375" fmla="*/ 874369 w 2329312"/>
              <a:gd name="connsiteY375" fmla="*/ 987063 h 1017558"/>
              <a:gd name="connsiteX376" fmla="*/ 876694 w 2329312"/>
              <a:gd name="connsiteY376" fmla="*/ 986423 h 1017558"/>
              <a:gd name="connsiteX377" fmla="*/ 879031 w 2329312"/>
              <a:gd name="connsiteY377" fmla="*/ 985759 h 1017558"/>
              <a:gd name="connsiteX378" fmla="*/ 881356 w 2329312"/>
              <a:gd name="connsiteY378" fmla="*/ 985083 h 1017558"/>
              <a:gd name="connsiteX379" fmla="*/ 883693 w 2329312"/>
              <a:gd name="connsiteY379" fmla="*/ 984406 h 1017558"/>
              <a:gd name="connsiteX380" fmla="*/ 886031 w 2329312"/>
              <a:gd name="connsiteY380" fmla="*/ 983705 h 1017558"/>
              <a:gd name="connsiteX381" fmla="*/ 888355 w 2329312"/>
              <a:gd name="connsiteY381" fmla="*/ 983004 h 1017558"/>
              <a:gd name="connsiteX382" fmla="*/ 890693 w 2329312"/>
              <a:gd name="connsiteY382" fmla="*/ 982278 h 1017558"/>
              <a:gd name="connsiteX383" fmla="*/ 893018 w 2329312"/>
              <a:gd name="connsiteY383" fmla="*/ 981540 h 1017558"/>
              <a:gd name="connsiteX384" fmla="*/ 895355 w 2329312"/>
              <a:gd name="connsiteY384" fmla="*/ 980802 h 1017558"/>
              <a:gd name="connsiteX385" fmla="*/ 897680 w 2329312"/>
              <a:gd name="connsiteY385" fmla="*/ 980039 h 1017558"/>
              <a:gd name="connsiteX386" fmla="*/ 900017 w 2329312"/>
              <a:gd name="connsiteY386" fmla="*/ 979264 h 1017558"/>
              <a:gd name="connsiteX387" fmla="*/ 902342 w 2329312"/>
              <a:gd name="connsiteY387" fmla="*/ 978477 h 1017558"/>
              <a:gd name="connsiteX388" fmla="*/ 904679 w 2329312"/>
              <a:gd name="connsiteY388" fmla="*/ 977677 h 1017558"/>
              <a:gd name="connsiteX389" fmla="*/ 907004 w 2329312"/>
              <a:gd name="connsiteY389" fmla="*/ 976865 h 1017558"/>
              <a:gd name="connsiteX390" fmla="*/ 909342 w 2329312"/>
              <a:gd name="connsiteY390" fmla="*/ 976041 h 1017558"/>
              <a:gd name="connsiteX391" fmla="*/ 911667 w 2329312"/>
              <a:gd name="connsiteY391" fmla="*/ 975192 h 1017558"/>
              <a:gd name="connsiteX392" fmla="*/ 914004 w 2329312"/>
              <a:gd name="connsiteY392" fmla="*/ 974344 h 1017558"/>
              <a:gd name="connsiteX393" fmla="*/ 916341 w 2329312"/>
              <a:gd name="connsiteY393" fmla="*/ 973470 h 1017558"/>
              <a:gd name="connsiteX394" fmla="*/ 918666 w 2329312"/>
              <a:gd name="connsiteY394" fmla="*/ 972584 h 1017558"/>
              <a:gd name="connsiteX395" fmla="*/ 921003 w 2329312"/>
              <a:gd name="connsiteY395" fmla="*/ 971686 h 1017558"/>
              <a:gd name="connsiteX396" fmla="*/ 923328 w 2329312"/>
              <a:gd name="connsiteY396" fmla="*/ 970764 h 1017558"/>
              <a:gd name="connsiteX397" fmla="*/ 925666 w 2329312"/>
              <a:gd name="connsiteY397" fmla="*/ 969841 h 1017558"/>
              <a:gd name="connsiteX398" fmla="*/ 927991 w 2329312"/>
              <a:gd name="connsiteY398" fmla="*/ 968894 h 1017558"/>
              <a:gd name="connsiteX399" fmla="*/ 930328 w 2329312"/>
              <a:gd name="connsiteY399" fmla="*/ 967922 h 1017558"/>
              <a:gd name="connsiteX400" fmla="*/ 932653 w 2329312"/>
              <a:gd name="connsiteY400" fmla="*/ 966950 h 1017558"/>
              <a:gd name="connsiteX401" fmla="*/ 934990 w 2329312"/>
              <a:gd name="connsiteY401" fmla="*/ 965954 h 1017558"/>
              <a:gd name="connsiteX402" fmla="*/ 937315 w 2329312"/>
              <a:gd name="connsiteY402" fmla="*/ 964945 h 1017558"/>
              <a:gd name="connsiteX403" fmla="*/ 939652 w 2329312"/>
              <a:gd name="connsiteY403" fmla="*/ 963924 h 1017558"/>
              <a:gd name="connsiteX404" fmla="*/ 941990 w 2329312"/>
              <a:gd name="connsiteY404" fmla="*/ 962879 h 1017558"/>
              <a:gd name="connsiteX405" fmla="*/ 944315 w 2329312"/>
              <a:gd name="connsiteY405" fmla="*/ 961821 h 1017558"/>
              <a:gd name="connsiteX406" fmla="*/ 946652 w 2329312"/>
              <a:gd name="connsiteY406" fmla="*/ 960738 h 1017558"/>
              <a:gd name="connsiteX407" fmla="*/ 948977 w 2329312"/>
              <a:gd name="connsiteY407" fmla="*/ 959643 h 1017558"/>
              <a:gd name="connsiteX408" fmla="*/ 951314 w 2329312"/>
              <a:gd name="connsiteY408" fmla="*/ 958536 h 1017558"/>
              <a:gd name="connsiteX409" fmla="*/ 953639 w 2329312"/>
              <a:gd name="connsiteY409" fmla="*/ 957405 h 1017558"/>
              <a:gd name="connsiteX410" fmla="*/ 955976 w 2329312"/>
              <a:gd name="connsiteY410" fmla="*/ 956260 h 1017558"/>
              <a:gd name="connsiteX411" fmla="*/ 958301 w 2329312"/>
              <a:gd name="connsiteY411" fmla="*/ 955092 h 1017558"/>
              <a:gd name="connsiteX412" fmla="*/ 960638 w 2329312"/>
              <a:gd name="connsiteY412" fmla="*/ 953911 h 1017558"/>
              <a:gd name="connsiteX413" fmla="*/ 962963 w 2329312"/>
              <a:gd name="connsiteY413" fmla="*/ 952718 h 1017558"/>
              <a:gd name="connsiteX414" fmla="*/ 965301 w 2329312"/>
              <a:gd name="connsiteY414" fmla="*/ 951500 h 1017558"/>
              <a:gd name="connsiteX415" fmla="*/ 967638 w 2329312"/>
              <a:gd name="connsiteY415" fmla="*/ 950257 h 1017558"/>
              <a:gd name="connsiteX416" fmla="*/ 969963 w 2329312"/>
              <a:gd name="connsiteY416" fmla="*/ 949003 h 1017558"/>
              <a:gd name="connsiteX417" fmla="*/ 972300 w 2329312"/>
              <a:gd name="connsiteY417" fmla="*/ 947723 h 1017558"/>
              <a:gd name="connsiteX418" fmla="*/ 974625 w 2329312"/>
              <a:gd name="connsiteY418" fmla="*/ 946432 h 1017558"/>
              <a:gd name="connsiteX419" fmla="*/ 976962 w 2329312"/>
              <a:gd name="connsiteY419" fmla="*/ 945115 h 1017558"/>
              <a:gd name="connsiteX420" fmla="*/ 979287 w 2329312"/>
              <a:gd name="connsiteY420" fmla="*/ 943787 h 1017558"/>
              <a:gd name="connsiteX421" fmla="*/ 981625 w 2329312"/>
              <a:gd name="connsiteY421" fmla="*/ 942434 h 1017558"/>
              <a:gd name="connsiteX422" fmla="*/ 983949 w 2329312"/>
              <a:gd name="connsiteY422" fmla="*/ 941056 h 1017558"/>
              <a:gd name="connsiteX423" fmla="*/ 986287 w 2329312"/>
              <a:gd name="connsiteY423" fmla="*/ 939666 h 1017558"/>
              <a:gd name="connsiteX424" fmla="*/ 988612 w 2329312"/>
              <a:gd name="connsiteY424" fmla="*/ 938251 h 1017558"/>
              <a:gd name="connsiteX425" fmla="*/ 990949 w 2329312"/>
              <a:gd name="connsiteY425" fmla="*/ 936812 h 1017558"/>
              <a:gd name="connsiteX426" fmla="*/ 993286 w 2329312"/>
              <a:gd name="connsiteY426" fmla="*/ 935360 h 1017558"/>
              <a:gd name="connsiteX427" fmla="*/ 995611 w 2329312"/>
              <a:gd name="connsiteY427" fmla="*/ 933884 h 1017558"/>
              <a:gd name="connsiteX428" fmla="*/ 997948 w 2329312"/>
              <a:gd name="connsiteY428" fmla="*/ 932383 h 1017558"/>
              <a:gd name="connsiteX429" fmla="*/ 1000273 w 2329312"/>
              <a:gd name="connsiteY429" fmla="*/ 930870 h 1017558"/>
              <a:gd name="connsiteX430" fmla="*/ 1002611 w 2329312"/>
              <a:gd name="connsiteY430" fmla="*/ 929320 h 1017558"/>
              <a:gd name="connsiteX431" fmla="*/ 1004936 w 2329312"/>
              <a:gd name="connsiteY431" fmla="*/ 927758 h 1017558"/>
              <a:gd name="connsiteX432" fmla="*/ 1007273 w 2329312"/>
              <a:gd name="connsiteY432" fmla="*/ 926184 h 1017558"/>
              <a:gd name="connsiteX433" fmla="*/ 1009598 w 2329312"/>
              <a:gd name="connsiteY433" fmla="*/ 924572 h 1017558"/>
              <a:gd name="connsiteX434" fmla="*/ 1011935 w 2329312"/>
              <a:gd name="connsiteY434" fmla="*/ 922948 h 1017558"/>
              <a:gd name="connsiteX435" fmla="*/ 1014260 w 2329312"/>
              <a:gd name="connsiteY435" fmla="*/ 921288 h 1017558"/>
              <a:gd name="connsiteX436" fmla="*/ 1016597 w 2329312"/>
              <a:gd name="connsiteY436" fmla="*/ 919615 h 1017558"/>
              <a:gd name="connsiteX437" fmla="*/ 1018922 w 2329312"/>
              <a:gd name="connsiteY437" fmla="*/ 917929 h 1017558"/>
              <a:gd name="connsiteX438" fmla="*/ 1021259 w 2329312"/>
              <a:gd name="connsiteY438" fmla="*/ 916207 h 1017558"/>
              <a:gd name="connsiteX439" fmla="*/ 1023597 w 2329312"/>
              <a:gd name="connsiteY439" fmla="*/ 914460 h 1017558"/>
              <a:gd name="connsiteX440" fmla="*/ 1025922 w 2329312"/>
              <a:gd name="connsiteY440" fmla="*/ 912701 h 1017558"/>
              <a:gd name="connsiteX441" fmla="*/ 1028259 w 2329312"/>
              <a:gd name="connsiteY441" fmla="*/ 910905 h 1017558"/>
              <a:gd name="connsiteX442" fmla="*/ 1030584 w 2329312"/>
              <a:gd name="connsiteY442" fmla="*/ 909097 h 1017558"/>
              <a:gd name="connsiteX443" fmla="*/ 1032921 w 2329312"/>
              <a:gd name="connsiteY443" fmla="*/ 907264 h 1017558"/>
              <a:gd name="connsiteX444" fmla="*/ 1035246 w 2329312"/>
              <a:gd name="connsiteY444" fmla="*/ 905394 h 1017558"/>
              <a:gd name="connsiteX445" fmla="*/ 1037583 w 2329312"/>
              <a:gd name="connsiteY445" fmla="*/ 903512 h 1017558"/>
              <a:gd name="connsiteX446" fmla="*/ 1039908 w 2329312"/>
              <a:gd name="connsiteY446" fmla="*/ 901606 h 1017558"/>
              <a:gd name="connsiteX447" fmla="*/ 1042246 w 2329312"/>
              <a:gd name="connsiteY447" fmla="*/ 899674 h 1017558"/>
              <a:gd name="connsiteX448" fmla="*/ 1044571 w 2329312"/>
              <a:gd name="connsiteY448" fmla="*/ 897718 h 1017558"/>
              <a:gd name="connsiteX449" fmla="*/ 1046908 w 2329312"/>
              <a:gd name="connsiteY449" fmla="*/ 895725 h 1017558"/>
              <a:gd name="connsiteX450" fmla="*/ 1049245 w 2329312"/>
              <a:gd name="connsiteY450" fmla="*/ 893720 h 1017558"/>
              <a:gd name="connsiteX451" fmla="*/ 1051570 w 2329312"/>
              <a:gd name="connsiteY451" fmla="*/ 891691 h 1017558"/>
              <a:gd name="connsiteX452" fmla="*/ 1053907 w 2329312"/>
              <a:gd name="connsiteY452" fmla="*/ 889636 h 1017558"/>
              <a:gd name="connsiteX453" fmla="*/ 1056232 w 2329312"/>
              <a:gd name="connsiteY453" fmla="*/ 887545 h 1017558"/>
              <a:gd name="connsiteX454" fmla="*/ 1058569 w 2329312"/>
              <a:gd name="connsiteY454" fmla="*/ 885442 h 1017558"/>
              <a:gd name="connsiteX455" fmla="*/ 1060894 w 2329312"/>
              <a:gd name="connsiteY455" fmla="*/ 883301 h 1017558"/>
              <a:gd name="connsiteX456" fmla="*/ 1063232 w 2329312"/>
              <a:gd name="connsiteY456" fmla="*/ 881136 h 1017558"/>
              <a:gd name="connsiteX457" fmla="*/ 1065557 w 2329312"/>
              <a:gd name="connsiteY457" fmla="*/ 878959 h 1017558"/>
              <a:gd name="connsiteX458" fmla="*/ 1067894 w 2329312"/>
              <a:gd name="connsiteY458" fmla="*/ 876744 h 1017558"/>
              <a:gd name="connsiteX459" fmla="*/ 1070219 w 2329312"/>
              <a:gd name="connsiteY459" fmla="*/ 874506 h 1017558"/>
              <a:gd name="connsiteX460" fmla="*/ 1072556 w 2329312"/>
              <a:gd name="connsiteY460" fmla="*/ 872230 h 1017558"/>
              <a:gd name="connsiteX461" fmla="*/ 1074893 w 2329312"/>
              <a:gd name="connsiteY461" fmla="*/ 869942 h 1017558"/>
              <a:gd name="connsiteX462" fmla="*/ 1077218 w 2329312"/>
              <a:gd name="connsiteY462" fmla="*/ 867629 h 1017558"/>
              <a:gd name="connsiteX463" fmla="*/ 1079556 w 2329312"/>
              <a:gd name="connsiteY463" fmla="*/ 865280 h 1017558"/>
              <a:gd name="connsiteX464" fmla="*/ 1081881 w 2329312"/>
              <a:gd name="connsiteY464" fmla="*/ 862905 h 1017558"/>
              <a:gd name="connsiteX465" fmla="*/ 1084218 w 2329312"/>
              <a:gd name="connsiteY465" fmla="*/ 860507 h 1017558"/>
              <a:gd name="connsiteX466" fmla="*/ 1086543 w 2329312"/>
              <a:gd name="connsiteY466" fmla="*/ 858071 h 1017558"/>
              <a:gd name="connsiteX467" fmla="*/ 1088880 w 2329312"/>
              <a:gd name="connsiteY467" fmla="*/ 855623 h 1017558"/>
              <a:gd name="connsiteX468" fmla="*/ 1091205 w 2329312"/>
              <a:gd name="connsiteY468" fmla="*/ 853138 h 1017558"/>
              <a:gd name="connsiteX469" fmla="*/ 1093542 w 2329312"/>
              <a:gd name="connsiteY469" fmla="*/ 850629 h 1017558"/>
              <a:gd name="connsiteX470" fmla="*/ 1095867 w 2329312"/>
              <a:gd name="connsiteY470" fmla="*/ 848095 h 1017558"/>
              <a:gd name="connsiteX471" fmla="*/ 1098205 w 2329312"/>
              <a:gd name="connsiteY471" fmla="*/ 845524 h 1017558"/>
              <a:gd name="connsiteX472" fmla="*/ 1100542 w 2329312"/>
              <a:gd name="connsiteY472" fmla="*/ 842940 h 1017558"/>
              <a:gd name="connsiteX473" fmla="*/ 1102867 w 2329312"/>
              <a:gd name="connsiteY473" fmla="*/ 840320 h 1017558"/>
              <a:gd name="connsiteX474" fmla="*/ 1105204 w 2329312"/>
              <a:gd name="connsiteY474" fmla="*/ 837663 h 1017558"/>
              <a:gd name="connsiteX475" fmla="*/ 1107529 w 2329312"/>
              <a:gd name="connsiteY475" fmla="*/ 834994 h 1017558"/>
              <a:gd name="connsiteX476" fmla="*/ 1109866 w 2329312"/>
              <a:gd name="connsiteY476" fmla="*/ 832287 h 1017558"/>
              <a:gd name="connsiteX477" fmla="*/ 1112191 w 2329312"/>
              <a:gd name="connsiteY477" fmla="*/ 829556 h 1017558"/>
              <a:gd name="connsiteX478" fmla="*/ 1114529 w 2329312"/>
              <a:gd name="connsiteY478" fmla="*/ 826789 h 1017558"/>
              <a:gd name="connsiteX479" fmla="*/ 1116853 w 2329312"/>
              <a:gd name="connsiteY479" fmla="*/ 824008 h 1017558"/>
              <a:gd name="connsiteX480" fmla="*/ 1119191 w 2329312"/>
              <a:gd name="connsiteY480" fmla="*/ 821192 h 1017558"/>
              <a:gd name="connsiteX481" fmla="*/ 1121516 w 2329312"/>
              <a:gd name="connsiteY481" fmla="*/ 818338 h 1017558"/>
              <a:gd name="connsiteX482" fmla="*/ 1123853 w 2329312"/>
              <a:gd name="connsiteY482" fmla="*/ 815471 h 1017558"/>
              <a:gd name="connsiteX483" fmla="*/ 1126178 w 2329312"/>
              <a:gd name="connsiteY483" fmla="*/ 812568 h 1017558"/>
              <a:gd name="connsiteX484" fmla="*/ 1128515 w 2329312"/>
              <a:gd name="connsiteY484" fmla="*/ 809628 h 1017558"/>
              <a:gd name="connsiteX485" fmla="*/ 1130852 w 2329312"/>
              <a:gd name="connsiteY485" fmla="*/ 806676 h 1017558"/>
              <a:gd name="connsiteX486" fmla="*/ 1133177 w 2329312"/>
              <a:gd name="connsiteY486" fmla="*/ 803687 h 1017558"/>
              <a:gd name="connsiteX487" fmla="*/ 1135515 w 2329312"/>
              <a:gd name="connsiteY487" fmla="*/ 800673 h 1017558"/>
              <a:gd name="connsiteX488" fmla="*/ 1137840 w 2329312"/>
              <a:gd name="connsiteY488" fmla="*/ 797622 h 1017558"/>
              <a:gd name="connsiteX489" fmla="*/ 1140177 w 2329312"/>
              <a:gd name="connsiteY489" fmla="*/ 794547 h 1017558"/>
              <a:gd name="connsiteX490" fmla="*/ 1142502 w 2329312"/>
              <a:gd name="connsiteY490" fmla="*/ 791447 h 1017558"/>
              <a:gd name="connsiteX491" fmla="*/ 1144839 w 2329312"/>
              <a:gd name="connsiteY491" fmla="*/ 788310 h 1017558"/>
              <a:gd name="connsiteX492" fmla="*/ 1147164 w 2329312"/>
              <a:gd name="connsiteY492" fmla="*/ 785148 h 1017558"/>
              <a:gd name="connsiteX493" fmla="*/ 1149501 w 2329312"/>
              <a:gd name="connsiteY493" fmla="*/ 781962 h 1017558"/>
              <a:gd name="connsiteX494" fmla="*/ 1151826 w 2329312"/>
              <a:gd name="connsiteY494" fmla="*/ 778739 h 1017558"/>
              <a:gd name="connsiteX495" fmla="*/ 1154164 w 2329312"/>
              <a:gd name="connsiteY495" fmla="*/ 775492 h 1017558"/>
              <a:gd name="connsiteX496" fmla="*/ 1156501 w 2329312"/>
              <a:gd name="connsiteY496" fmla="*/ 772220 h 1017558"/>
              <a:gd name="connsiteX497" fmla="*/ 1158826 w 2329312"/>
              <a:gd name="connsiteY497" fmla="*/ 768911 h 1017558"/>
              <a:gd name="connsiteX498" fmla="*/ 1161163 w 2329312"/>
              <a:gd name="connsiteY498" fmla="*/ 765589 h 1017558"/>
              <a:gd name="connsiteX499" fmla="*/ 1163488 w 2329312"/>
              <a:gd name="connsiteY499" fmla="*/ 762219 h 1017558"/>
              <a:gd name="connsiteX500" fmla="*/ 1165825 w 2329312"/>
              <a:gd name="connsiteY500" fmla="*/ 758836 h 1017558"/>
              <a:gd name="connsiteX501" fmla="*/ 1168150 w 2329312"/>
              <a:gd name="connsiteY501" fmla="*/ 755416 h 1017558"/>
              <a:gd name="connsiteX502" fmla="*/ 1170487 w 2329312"/>
              <a:gd name="connsiteY502" fmla="*/ 751972 h 1017558"/>
              <a:gd name="connsiteX503" fmla="*/ 1172812 w 2329312"/>
              <a:gd name="connsiteY503" fmla="*/ 748490 h 1017558"/>
              <a:gd name="connsiteX504" fmla="*/ 1175150 w 2329312"/>
              <a:gd name="connsiteY504" fmla="*/ 744997 h 1017558"/>
              <a:gd name="connsiteX505" fmla="*/ 1177475 w 2329312"/>
              <a:gd name="connsiteY505" fmla="*/ 741454 h 1017558"/>
              <a:gd name="connsiteX506" fmla="*/ 1179812 w 2329312"/>
              <a:gd name="connsiteY506" fmla="*/ 737899 h 1017558"/>
              <a:gd name="connsiteX507" fmla="*/ 1182149 w 2329312"/>
              <a:gd name="connsiteY507" fmla="*/ 734319 h 1017558"/>
              <a:gd name="connsiteX508" fmla="*/ 1184474 w 2329312"/>
              <a:gd name="connsiteY508" fmla="*/ 730703 h 1017558"/>
              <a:gd name="connsiteX509" fmla="*/ 1186811 w 2329312"/>
              <a:gd name="connsiteY509" fmla="*/ 727061 h 1017558"/>
              <a:gd name="connsiteX510" fmla="*/ 1189136 w 2329312"/>
              <a:gd name="connsiteY510" fmla="*/ 723383 h 1017558"/>
              <a:gd name="connsiteX511" fmla="*/ 1191474 w 2329312"/>
              <a:gd name="connsiteY511" fmla="*/ 719693 h 1017558"/>
              <a:gd name="connsiteX512" fmla="*/ 1193798 w 2329312"/>
              <a:gd name="connsiteY512" fmla="*/ 715966 h 1017558"/>
              <a:gd name="connsiteX513" fmla="*/ 1196136 w 2329312"/>
              <a:gd name="connsiteY513" fmla="*/ 712214 h 1017558"/>
              <a:gd name="connsiteX514" fmla="*/ 1198461 w 2329312"/>
              <a:gd name="connsiteY514" fmla="*/ 708425 h 1017558"/>
              <a:gd name="connsiteX515" fmla="*/ 1200798 w 2329312"/>
              <a:gd name="connsiteY515" fmla="*/ 704624 h 1017558"/>
              <a:gd name="connsiteX516" fmla="*/ 1203123 w 2329312"/>
              <a:gd name="connsiteY516" fmla="*/ 700786 h 1017558"/>
              <a:gd name="connsiteX517" fmla="*/ 1205460 w 2329312"/>
              <a:gd name="connsiteY517" fmla="*/ 696923 h 1017558"/>
              <a:gd name="connsiteX518" fmla="*/ 1207797 w 2329312"/>
              <a:gd name="connsiteY518" fmla="*/ 693036 h 1017558"/>
              <a:gd name="connsiteX519" fmla="*/ 1210122 w 2329312"/>
              <a:gd name="connsiteY519" fmla="*/ 689124 h 1017558"/>
              <a:gd name="connsiteX520" fmla="*/ 1212460 w 2329312"/>
              <a:gd name="connsiteY520" fmla="*/ 685188 h 1017558"/>
              <a:gd name="connsiteX521" fmla="*/ 1214785 w 2329312"/>
              <a:gd name="connsiteY521" fmla="*/ 681227 h 1017558"/>
              <a:gd name="connsiteX522" fmla="*/ 1217122 w 2329312"/>
              <a:gd name="connsiteY522" fmla="*/ 677229 h 1017558"/>
              <a:gd name="connsiteX523" fmla="*/ 1219447 w 2329312"/>
              <a:gd name="connsiteY523" fmla="*/ 673218 h 1017558"/>
              <a:gd name="connsiteX524" fmla="*/ 1221784 w 2329312"/>
              <a:gd name="connsiteY524" fmla="*/ 669171 h 1017558"/>
              <a:gd name="connsiteX525" fmla="*/ 1224109 w 2329312"/>
              <a:gd name="connsiteY525" fmla="*/ 665099 h 1017558"/>
              <a:gd name="connsiteX526" fmla="*/ 1226446 w 2329312"/>
              <a:gd name="connsiteY526" fmla="*/ 661015 h 1017558"/>
              <a:gd name="connsiteX527" fmla="*/ 1228771 w 2329312"/>
              <a:gd name="connsiteY527" fmla="*/ 656894 h 1017558"/>
              <a:gd name="connsiteX528" fmla="*/ 1231108 w 2329312"/>
              <a:gd name="connsiteY528" fmla="*/ 652749 h 1017558"/>
              <a:gd name="connsiteX529" fmla="*/ 1233446 w 2329312"/>
              <a:gd name="connsiteY529" fmla="*/ 648591 h 1017558"/>
              <a:gd name="connsiteX530" fmla="*/ 1235771 w 2329312"/>
              <a:gd name="connsiteY530" fmla="*/ 644396 h 1017558"/>
              <a:gd name="connsiteX531" fmla="*/ 1238108 w 2329312"/>
              <a:gd name="connsiteY531" fmla="*/ 640177 h 1017558"/>
              <a:gd name="connsiteX532" fmla="*/ 1240433 w 2329312"/>
              <a:gd name="connsiteY532" fmla="*/ 635945 h 1017558"/>
              <a:gd name="connsiteX533" fmla="*/ 1242770 w 2329312"/>
              <a:gd name="connsiteY533" fmla="*/ 631689 h 1017558"/>
              <a:gd name="connsiteX534" fmla="*/ 1245095 w 2329312"/>
              <a:gd name="connsiteY534" fmla="*/ 627408 h 1017558"/>
              <a:gd name="connsiteX535" fmla="*/ 1247432 w 2329312"/>
              <a:gd name="connsiteY535" fmla="*/ 623090 h 1017558"/>
              <a:gd name="connsiteX536" fmla="*/ 1249757 w 2329312"/>
              <a:gd name="connsiteY536" fmla="*/ 618772 h 1017558"/>
              <a:gd name="connsiteX537" fmla="*/ 1252095 w 2329312"/>
              <a:gd name="connsiteY537" fmla="*/ 614418 h 1017558"/>
              <a:gd name="connsiteX538" fmla="*/ 1254420 w 2329312"/>
              <a:gd name="connsiteY538" fmla="*/ 610051 h 1017558"/>
              <a:gd name="connsiteX539" fmla="*/ 1256757 w 2329312"/>
              <a:gd name="connsiteY539" fmla="*/ 605647 h 1017558"/>
              <a:gd name="connsiteX540" fmla="*/ 1259082 w 2329312"/>
              <a:gd name="connsiteY540" fmla="*/ 601238 h 1017558"/>
              <a:gd name="connsiteX541" fmla="*/ 1261419 w 2329312"/>
              <a:gd name="connsiteY541" fmla="*/ 596803 h 1017558"/>
              <a:gd name="connsiteX542" fmla="*/ 1263756 w 2329312"/>
              <a:gd name="connsiteY542" fmla="*/ 592348 h 1017558"/>
              <a:gd name="connsiteX543" fmla="*/ 1266081 w 2329312"/>
              <a:gd name="connsiteY543" fmla="*/ 587873 h 1017558"/>
              <a:gd name="connsiteX544" fmla="*/ 1268419 w 2329312"/>
              <a:gd name="connsiteY544" fmla="*/ 583378 h 1017558"/>
              <a:gd name="connsiteX545" fmla="*/ 1270744 w 2329312"/>
              <a:gd name="connsiteY545" fmla="*/ 578863 h 1017558"/>
              <a:gd name="connsiteX546" fmla="*/ 1273081 w 2329312"/>
              <a:gd name="connsiteY546" fmla="*/ 574329 h 1017558"/>
              <a:gd name="connsiteX547" fmla="*/ 1275406 w 2329312"/>
              <a:gd name="connsiteY547" fmla="*/ 569777 h 1017558"/>
              <a:gd name="connsiteX548" fmla="*/ 1277743 w 2329312"/>
              <a:gd name="connsiteY548" fmla="*/ 565207 h 1017558"/>
              <a:gd name="connsiteX549" fmla="*/ 1280068 w 2329312"/>
              <a:gd name="connsiteY549" fmla="*/ 560620 h 1017558"/>
              <a:gd name="connsiteX550" fmla="*/ 1282405 w 2329312"/>
              <a:gd name="connsiteY550" fmla="*/ 556015 h 1017558"/>
              <a:gd name="connsiteX551" fmla="*/ 1284730 w 2329312"/>
              <a:gd name="connsiteY551" fmla="*/ 551393 h 1017558"/>
              <a:gd name="connsiteX552" fmla="*/ 1287067 w 2329312"/>
              <a:gd name="connsiteY552" fmla="*/ 546754 h 1017558"/>
              <a:gd name="connsiteX553" fmla="*/ 1289405 w 2329312"/>
              <a:gd name="connsiteY553" fmla="*/ 542099 h 1017558"/>
              <a:gd name="connsiteX554" fmla="*/ 1291730 w 2329312"/>
              <a:gd name="connsiteY554" fmla="*/ 537428 h 1017558"/>
              <a:gd name="connsiteX555" fmla="*/ 1294067 w 2329312"/>
              <a:gd name="connsiteY555" fmla="*/ 532743 h 1017558"/>
              <a:gd name="connsiteX556" fmla="*/ 1296392 w 2329312"/>
              <a:gd name="connsiteY556" fmla="*/ 528042 h 1017558"/>
              <a:gd name="connsiteX557" fmla="*/ 1298729 w 2329312"/>
              <a:gd name="connsiteY557" fmla="*/ 523327 h 1017558"/>
              <a:gd name="connsiteX558" fmla="*/ 1301054 w 2329312"/>
              <a:gd name="connsiteY558" fmla="*/ 518599 h 1017558"/>
              <a:gd name="connsiteX559" fmla="*/ 1303391 w 2329312"/>
              <a:gd name="connsiteY559" fmla="*/ 513856 h 1017558"/>
              <a:gd name="connsiteX560" fmla="*/ 1305716 w 2329312"/>
              <a:gd name="connsiteY560" fmla="*/ 509102 h 1017558"/>
              <a:gd name="connsiteX561" fmla="*/ 1308054 w 2329312"/>
              <a:gd name="connsiteY561" fmla="*/ 504334 h 1017558"/>
              <a:gd name="connsiteX562" fmla="*/ 1310379 w 2329312"/>
              <a:gd name="connsiteY562" fmla="*/ 499555 h 1017558"/>
              <a:gd name="connsiteX563" fmla="*/ 1312716 w 2329312"/>
              <a:gd name="connsiteY563" fmla="*/ 494764 h 1017558"/>
              <a:gd name="connsiteX564" fmla="*/ 1315053 w 2329312"/>
              <a:gd name="connsiteY564" fmla="*/ 489962 h 1017558"/>
              <a:gd name="connsiteX565" fmla="*/ 1317378 w 2329312"/>
              <a:gd name="connsiteY565" fmla="*/ 485150 h 1017558"/>
              <a:gd name="connsiteX566" fmla="*/ 1319715 w 2329312"/>
              <a:gd name="connsiteY566" fmla="*/ 480328 h 1017558"/>
              <a:gd name="connsiteX567" fmla="*/ 1322040 w 2329312"/>
              <a:gd name="connsiteY567" fmla="*/ 475496 h 1017558"/>
              <a:gd name="connsiteX568" fmla="*/ 1324378 w 2329312"/>
              <a:gd name="connsiteY568" fmla="*/ 470655 h 1017558"/>
              <a:gd name="connsiteX569" fmla="*/ 1326702 w 2329312"/>
              <a:gd name="connsiteY569" fmla="*/ 465806 h 1017558"/>
              <a:gd name="connsiteX570" fmla="*/ 1329040 w 2329312"/>
              <a:gd name="connsiteY570" fmla="*/ 460950 h 1017558"/>
              <a:gd name="connsiteX571" fmla="*/ 1331365 w 2329312"/>
              <a:gd name="connsiteY571" fmla="*/ 456086 h 1017558"/>
              <a:gd name="connsiteX572" fmla="*/ 1333702 w 2329312"/>
              <a:gd name="connsiteY572" fmla="*/ 451215 h 1017558"/>
              <a:gd name="connsiteX573" fmla="*/ 1336027 w 2329312"/>
              <a:gd name="connsiteY573" fmla="*/ 446338 h 1017558"/>
              <a:gd name="connsiteX574" fmla="*/ 1338364 w 2329312"/>
              <a:gd name="connsiteY574" fmla="*/ 441456 h 1017558"/>
              <a:gd name="connsiteX575" fmla="*/ 1340701 w 2329312"/>
              <a:gd name="connsiteY575" fmla="*/ 436568 h 1017558"/>
              <a:gd name="connsiteX576" fmla="*/ 1343026 w 2329312"/>
              <a:gd name="connsiteY576" fmla="*/ 431676 h 1017558"/>
              <a:gd name="connsiteX577" fmla="*/ 1345364 w 2329312"/>
              <a:gd name="connsiteY577" fmla="*/ 426780 h 1017558"/>
              <a:gd name="connsiteX578" fmla="*/ 1347689 w 2329312"/>
              <a:gd name="connsiteY578" fmla="*/ 421882 h 1017558"/>
              <a:gd name="connsiteX579" fmla="*/ 1350026 w 2329312"/>
              <a:gd name="connsiteY579" fmla="*/ 416980 h 1017558"/>
              <a:gd name="connsiteX580" fmla="*/ 1352351 w 2329312"/>
              <a:gd name="connsiteY580" fmla="*/ 412076 h 1017558"/>
              <a:gd name="connsiteX581" fmla="*/ 1354688 w 2329312"/>
              <a:gd name="connsiteY581" fmla="*/ 407170 h 1017558"/>
              <a:gd name="connsiteX582" fmla="*/ 1357013 w 2329312"/>
              <a:gd name="connsiteY582" fmla="*/ 402265 h 1017558"/>
              <a:gd name="connsiteX583" fmla="*/ 1359350 w 2329312"/>
              <a:gd name="connsiteY583" fmla="*/ 397359 h 1017558"/>
              <a:gd name="connsiteX584" fmla="*/ 1361675 w 2329312"/>
              <a:gd name="connsiteY584" fmla="*/ 392452 h 1017558"/>
              <a:gd name="connsiteX585" fmla="*/ 1364012 w 2329312"/>
              <a:gd name="connsiteY585" fmla="*/ 387547 h 1017558"/>
              <a:gd name="connsiteX586" fmla="*/ 1366337 w 2329312"/>
              <a:gd name="connsiteY586" fmla="*/ 382644 h 1017558"/>
              <a:gd name="connsiteX587" fmla="*/ 1368675 w 2329312"/>
              <a:gd name="connsiteY587" fmla="*/ 377743 h 1017558"/>
              <a:gd name="connsiteX588" fmla="*/ 1371012 w 2329312"/>
              <a:gd name="connsiteY588" fmla="*/ 372845 h 1017558"/>
              <a:gd name="connsiteX589" fmla="*/ 1373337 w 2329312"/>
              <a:gd name="connsiteY589" fmla="*/ 367950 h 1017558"/>
              <a:gd name="connsiteX590" fmla="*/ 1375674 w 2329312"/>
              <a:gd name="connsiteY590" fmla="*/ 363060 h 1017558"/>
              <a:gd name="connsiteX591" fmla="*/ 1377999 w 2329312"/>
              <a:gd name="connsiteY591" fmla="*/ 358174 h 1017558"/>
              <a:gd name="connsiteX592" fmla="*/ 1380336 w 2329312"/>
              <a:gd name="connsiteY592" fmla="*/ 353294 h 1017558"/>
              <a:gd name="connsiteX593" fmla="*/ 1382661 w 2329312"/>
              <a:gd name="connsiteY593" fmla="*/ 348420 h 1017558"/>
              <a:gd name="connsiteX594" fmla="*/ 1384999 w 2329312"/>
              <a:gd name="connsiteY594" fmla="*/ 343554 h 1017558"/>
              <a:gd name="connsiteX595" fmla="*/ 1387324 w 2329312"/>
              <a:gd name="connsiteY595" fmla="*/ 338695 h 1017558"/>
              <a:gd name="connsiteX596" fmla="*/ 1389661 w 2329312"/>
              <a:gd name="connsiteY596" fmla="*/ 333843 h 1017558"/>
              <a:gd name="connsiteX597" fmla="*/ 1391986 w 2329312"/>
              <a:gd name="connsiteY597" fmla="*/ 329000 h 1017558"/>
              <a:gd name="connsiteX598" fmla="*/ 1394323 w 2329312"/>
              <a:gd name="connsiteY598" fmla="*/ 324168 h 1017558"/>
              <a:gd name="connsiteX599" fmla="*/ 1396660 w 2329312"/>
              <a:gd name="connsiteY599" fmla="*/ 319345 h 1017558"/>
              <a:gd name="connsiteX600" fmla="*/ 1398985 w 2329312"/>
              <a:gd name="connsiteY600" fmla="*/ 314534 h 1017558"/>
              <a:gd name="connsiteX601" fmla="*/ 1401322 w 2329312"/>
              <a:gd name="connsiteY601" fmla="*/ 309733 h 1017558"/>
              <a:gd name="connsiteX602" fmla="*/ 1403647 w 2329312"/>
              <a:gd name="connsiteY602" fmla="*/ 304945 h 1017558"/>
              <a:gd name="connsiteX603" fmla="*/ 1405985 w 2329312"/>
              <a:gd name="connsiteY603" fmla="*/ 300169 h 1017558"/>
              <a:gd name="connsiteX604" fmla="*/ 1408310 w 2329312"/>
              <a:gd name="connsiteY604" fmla="*/ 295409 h 1017558"/>
              <a:gd name="connsiteX605" fmla="*/ 1410647 w 2329312"/>
              <a:gd name="connsiteY605" fmla="*/ 290662 h 1017558"/>
              <a:gd name="connsiteX606" fmla="*/ 1412972 w 2329312"/>
              <a:gd name="connsiteY606" fmla="*/ 285929 h 1017558"/>
              <a:gd name="connsiteX607" fmla="*/ 1415309 w 2329312"/>
              <a:gd name="connsiteY607" fmla="*/ 281213 h 1017558"/>
              <a:gd name="connsiteX608" fmla="*/ 1417634 w 2329312"/>
              <a:gd name="connsiteY608" fmla="*/ 276514 h 1017558"/>
              <a:gd name="connsiteX609" fmla="*/ 1419971 w 2329312"/>
              <a:gd name="connsiteY609" fmla="*/ 271831 h 1017558"/>
              <a:gd name="connsiteX610" fmla="*/ 1422309 w 2329312"/>
              <a:gd name="connsiteY610" fmla="*/ 267166 h 1017558"/>
              <a:gd name="connsiteX611" fmla="*/ 1424634 w 2329312"/>
              <a:gd name="connsiteY611" fmla="*/ 262520 h 1017558"/>
              <a:gd name="connsiteX612" fmla="*/ 1426971 w 2329312"/>
              <a:gd name="connsiteY612" fmla="*/ 257892 h 1017558"/>
              <a:gd name="connsiteX613" fmla="*/ 1429296 w 2329312"/>
              <a:gd name="connsiteY613" fmla="*/ 253285 h 1017558"/>
              <a:gd name="connsiteX614" fmla="*/ 1431633 w 2329312"/>
              <a:gd name="connsiteY614" fmla="*/ 248698 h 1017558"/>
              <a:gd name="connsiteX615" fmla="*/ 1433958 w 2329312"/>
              <a:gd name="connsiteY615" fmla="*/ 244133 h 1017558"/>
              <a:gd name="connsiteX616" fmla="*/ 1436295 w 2329312"/>
              <a:gd name="connsiteY616" fmla="*/ 239590 h 1017558"/>
              <a:gd name="connsiteX617" fmla="*/ 1438620 w 2329312"/>
              <a:gd name="connsiteY617" fmla="*/ 235069 h 1017558"/>
              <a:gd name="connsiteX618" fmla="*/ 1440958 w 2329312"/>
              <a:gd name="connsiteY618" fmla="*/ 230573 h 1017558"/>
              <a:gd name="connsiteX619" fmla="*/ 1443283 w 2329312"/>
              <a:gd name="connsiteY619" fmla="*/ 226100 h 1017558"/>
              <a:gd name="connsiteX620" fmla="*/ 1445620 w 2329312"/>
              <a:gd name="connsiteY620" fmla="*/ 221652 h 1017558"/>
              <a:gd name="connsiteX621" fmla="*/ 1447957 w 2329312"/>
              <a:gd name="connsiteY621" fmla="*/ 217230 h 1017558"/>
              <a:gd name="connsiteX622" fmla="*/ 1450282 w 2329312"/>
              <a:gd name="connsiteY622" fmla="*/ 212835 h 1017558"/>
              <a:gd name="connsiteX623" fmla="*/ 1452619 w 2329312"/>
              <a:gd name="connsiteY623" fmla="*/ 208465 h 1017558"/>
              <a:gd name="connsiteX624" fmla="*/ 1454944 w 2329312"/>
              <a:gd name="connsiteY624" fmla="*/ 204124 h 1017558"/>
              <a:gd name="connsiteX625" fmla="*/ 1457282 w 2329312"/>
              <a:gd name="connsiteY625" fmla="*/ 199811 h 1017558"/>
              <a:gd name="connsiteX626" fmla="*/ 1459606 w 2329312"/>
              <a:gd name="connsiteY626" fmla="*/ 195528 h 1017558"/>
              <a:gd name="connsiteX627" fmla="*/ 1461944 w 2329312"/>
              <a:gd name="connsiteY627" fmla="*/ 191273 h 1017558"/>
              <a:gd name="connsiteX628" fmla="*/ 1464269 w 2329312"/>
              <a:gd name="connsiteY628" fmla="*/ 187050 h 1017558"/>
              <a:gd name="connsiteX629" fmla="*/ 1466606 w 2329312"/>
              <a:gd name="connsiteY629" fmla="*/ 182857 h 1017558"/>
              <a:gd name="connsiteX630" fmla="*/ 1468931 w 2329312"/>
              <a:gd name="connsiteY630" fmla="*/ 178697 h 1017558"/>
              <a:gd name="connsiteX631" fmla="*/ 1471268 w 2329312"/>
              <a:gd name="connsiteY631" fmla="*/ 174569 h 1017558"/>
              <a:gd name="connsiteX632" fmla="*/ 1473593 w 2329312"/>
              <a:gd name="connsiteY632" fmla="*/ 170474 h 1017558"/>
              <a:gd name="connsiteX633" fmla="*/ 1475930 w 2329312"/>
              <a:gd name="connsiteY633" fmla="*/ 166413 h 1017558"/>
              <a:gd name="connsiteX634" fmla="*/ 1478268 w 2329312"/>
              <a:gd name="connsiteY634" fmla="*/ 162387 h 1017558"/>
              <a:gd name="connsiteX635" fmla="*/ 1480593 w 2329312"/>
              <a:gd name="connsiteY635" fmla="*/ 158396 h 1017558"/>
              <a:gd name="connsiteX636" fmla="*/ 1482930 w 2329312"/>
              <a:gd name="connsiteY636" fmla="*/ 154440 h 1017558"/>
              <a:gd name="connsiteX637" fmla="*/ 1485255 w 2329312"/>
              <a:gd name="connsiteY637" fmla="*/ 150522 h 1017558"/>
              <a:gd name="connsiteX638" fmla="*/ 1487592 w 2329312"/>
              <a:gd name="connsiteY638" fmla="*/ 146641 h 1017558"/>
              <a:gd name="connsiteX639" fmla="*/ 1489917 w 2329312"/>
              <a:gd name="connsiteY639" fmla="*/ 142797 h 1017558"/>
              <a:gd name="connsiteX640" fmla="*/ 1492254 w 2329312"/>
              <a:gd name="connsiteY640" fmla="*/ 138992 h 1017558"/>
              <a:gd name="connsiteX641" fmla="*/ 1494579 w 2329312"/>
              <a:gd name="connsiteY641" fmla="*/ 135227 h 1017558"/>
              <a:gd name="connsiteX642" fmla="*/ 1496916 w 2329312"/>
              <a:gd name="connsiteY642" fmla="*/ 131502 h 1017558"/>
              <a:gd name="connsiteX643" fmla="*/ 1499241 w 2329312"/>
              <a:gd name="connsiteY643" fmla="*/ 127816 h 1017558"/>
              <a:gd name="connsiteX644" fmla="*/ 1501579 w 2329312"/>
              <a:gd name="connsiteY644" fmla="*/ 124171 h 1017558"/>
              <a:gd name="connsiteX645" fmla="*/ 1503916 w 2329312"/>
              <a:gd name="connsiteY645" fmla="*/ 120569 h 1017558"/>
              <a:gd name="connsiteX646" fmla="*/ 1506241 w 2329312"/>
              <a:gd name="connsiteY646" fmla="*/ 117009 h 1017558"/>
              <a:gd name="connsiteX647" fmla="*/ 1508578 w 2329312"/>
              <a:gd name="connsiteY647" fmla="*/ 113492 h 1017558"/>
              <a:gd name="connsiteX648" fmla="*/ 1510903 w 2329312"/>
              <a:gd name="connsiteY648" fmla="*/ 110019 h 1017558"/>
              <a:gd name="connsiteX649" fmla="*/ 1513240 w 2329312"/>
              <a:gd name="connsiteY649" fmla="*/ 106590 h 1017558"/>
              <a:gd name="connsiteX650" fmla="*/ 1515565 w 2329312"/>
              <a:gd name="connsiteY650" fmla="*/ 103206 h 1017558"/>
              <a:gd name="connsiteX651" fmla="*/ 1517903 w 2329312"/>
              <a:gd name="connsiteY651" fmla="*/ 99866 h 1017558"/>
              <a:gd name="connsiteX652" fmla="*/ 1520228 w 2329312"/>
              <a:gd name="connsiteY652" fmla="*/ 96574 h 1017558"/>
              <a:gd name="connsiteX653" fmla="*/ 1522565 w 2329312"/>
              <a:gd name="connsiteY653" fmla="*/ 93328 h 1017558"/>
              <a:gd name="connsiteX654" fmla="*/ 1524890 w 2329312"/>
              <a:gd name="connsiteY654" fmla="*/ 90128 h 1017558"/>
              <a:gd name="connsiteX655" fmla="*/ 1527227 w 2329312"/>
              <a:gd name="connsiteY655" fmla="*/ 86977 h 1017558"/>
              <a:gd name="connsiteX656" fmla="*/ 1529564 w 2329312"/>
              <a:gd name="connsiteY656" fmla="*/ 83874 h 1017558"/>
              <a:gd name="connsiteX657" fmla="*/ 1531889 w 2329312"/>
              <a:gd name="connsiteY657" fmla="*/ 80820 h 1017558"/>
              <a:gd name="connsiteX658" fmla="*/ 1534226 w 2329312"/>
              <a:gd name="connsiteY658" fmla="*/ 77815 h 1017558"/>
              <a:gd name="connsiteX659" fmla="*/ 1536551 w 2329312"/>
              <a:gd name="connsiteY659" fmla="*/ 74860 h 1017558"/>
              <a:gd name="connsiteX660" fmla="*/ 1538889 w 2329312"/>
              <a:gd name="connsiteY660" fmla="*/ 71956 h 1017558"/>
              <a:gd name="connsiteX661" fmla="*/ 1541214 w 2329312"/>
              <a:gd name="connsiteY661" fmla="*/ 69103 h 1017558"/>
              <a:gd name="connsiteX662" fmla="*/ 1543551 w 2329312"/>
              <a:gd name="connsiteY662" fmla="*/ 66301 h 1017558"/>
              <a:gd name="connsiteX663" fmla="*/ 1545876 w 2329312"/>
              <a:gd name="connsiteY663" fmla="*/ 63551 h 1017558"/>
              <a:gd name="connsiteX664" fmla="*/ 1548213 w 2329312"/>
              <a:gd name="connsiteY664" fmla="*/ 60854 h 1017558"/>
              <a:gd name="connsiteX665" fmla="*/ 1550538 w 2329312"/>
              <a:gd name="connsiteY665" fmla="*/ 58209 h 1017558"/>
              <a:gd name="connsiteX666" fmla="*/ 1552875 w 2329312"/>
              <a:gd name="connsiteY666" fmla="*/ 55618 h 1017558"/>
              <a:gd name="connsiteX667" fmla="*/ 1555213 w 2329312"/>
              <a:gd name="connsiteY667" fmla="*/ 53082 h 1017558"/>
              <a:gd name="connsiteX668" fmla="*/ 1557538 w 2329312"/>
              <a:gd name="connsiteY668" fmla="*/ 50599 h 1017558"/>
              <a:gd name="connsiteX669" fmla="*/ 1559875 w 2329312"/>
              <a:gd name="connsiteY669" fmla="*/ 48171 h 1017558"/>
              <a:gd name="connsiteX670" fmla="*/ 1562200 w 2329312"/>
              <a:gd name="connsiteY670" fmla="*/ 45799 h 1017558"/>
              <a:gd name="connsiteX671" fmla="*/ 1564537 w 2329312"/>
              <a:gd name="connsiteY671" fmla="*/ 43483 h 1017558"/>
              <a:gd name="connsiteX672" fmla="*/ 1566862 w 2329312"/>
              <a:gd name="connsiteY672" fmla="*/ 41222 h 1017558"/>
              <a:gd name="connsiteX673" fmla="*/ 1569199 w 2329312"/>
              <a:gd name="connsiteY673" fmla="*/ 39019 h 1017558"/>
              <a:gd name="connsiteX674" fmla="*/ 1571524 w 2329312"/>
              <a:gd name="connsiteY674" fmla="*/ 36871 h 1017558"/>
              <a:gd name="connsiteX675" fmla="*/ 1573861 w 2329312"/>
              <a:gd name="connsiteY675" fmla="*/ 34782 h 1017558"/>
              <a:gd name="connsiteX676" fmla="*/ 1576186 w 2329312"/>
              <a:gd name="connsiteY676" fmla="*/ 32750 h 1017558"/>
              <a:gd name="connsiteX677" fmla="*/ 1578524 w 2329312"/>
              <a:gd name="connsiteY677" fmla="*/ 30777 h 1017558"/>
              <a:gd name="connsiteX678" fmla="*/ 1580849 w 2329312"/>
              <a:gd name="connsiteY678" fmla="*/ 28863 h 1017558"/>
              <a:gd name="connsiteX679" fmla="*/ 1583186 w 2329312"/>
              <a:gd name="connsiteY679" fmla="*/ 27006 h 1017558"/>
              <a:gd name="connsiteX680" fmla="*/ 1585523 w 2329312"/>
              <a:gd name="connsiteY680" fmla="*/ 25209 h 1017558"/>
              <a:gd name="connsiteX681" fmla="*/ 1587848 w 2329312"/>
              <a:gd name="connsiteY681" fmla="*/ 23472 h 1017558"/>
              <a:gd name="connsiteX682" fmla="*/ 1590185 w 2329312"/>
              <a:gd name="connsiteY682" fmla="*/ 21794 h 1017558"/>
              <a:gd name="connsiteX683" fmla="*/ 1592510 w 2329312"/>
              <a:gd name="connsiteY683" fmla="*/ 20178 h 1017558"/>
              <a:gd name="connsiteX684" fmla="*/ 1594848 w 2329312"/>
              <a:gd name="connsiteY684" fmla="*/ 18621 h 1017558"/>
              <a:gd name="connsiteX685" fmla="*/ 1597173 w 2329312"/>
              <a:gd name="connsiteY685" fmla="*/ 17125 h 1017558"/>
              <a:gd name="connsiteX686" fmla="*/ 1599510 w 2329312"/>
              <a:gd name="connsiteY686" fmla="*/ 15690 h 1017558"/>
              <a:gd name="connsiteX687" fmla="*/ 1601835 w 2329312"/>
              <a:gd name="connsiteY687" fmla="*/ 14318 h 1017558"/>
              <a:gd name="connsiteX688" fmla="*/ 1604172 w 2329312"/>
              <a:gd name="connsiteY688" fmla="*/ 13005 h 1017558"/>
              <a:gd name="connsiteX689" fmla="*/ 1606497 w 2329312"/>
              <a:gd name="connsiteY689" fmla="*/ 11755 h 1017558"/>
              <a:gd name="connsiteX690" fmla="*/ 1608834 w 2329312"/>
              <a:gd name="connsiteY690" fmla="*/ 10568 h 1017558"/>
              <a:gd name="connsiteX691" fmla="*/ 1611172 w 2329312"/>
              <a:gd name="connsiteY691" fmla="*/ 9443 h 1017558"/>
              <a:gd name="connsiteX692" fmla="*/ 1613497 w 2329312"/>
              <a:gd name="connsiteY692" fmla="*/ 8378 h 1017558"/>
              <a:gd name="connsiteX693" fmla="*/ 1615834 w 2329312"/>
              <a:gd name="connsiteY693" fmla="*/ 7378 h 1017558"/>
              <a:gd name="connsiteX694" fmla="*/ 1618159 w 2329312"/>
              <a:gd name="connsiteY694" fmla="*/ 6441 h 1017558"/>
              <a:gd name="connsiteX695" fmla="*/ 1620496 w 2329312"/>
              <a:gd name="connsiteY695" fmla="*/ 5566 h 1017558"/>
              <a:gd name="connsiteX696" fmla="*/ 1622821 w 2329312"/>
              <a:gd name="connsiteY696" fmla="*/ 4756 h 1017558"/>
              <a:gd name="connsiteX697" fmla="*/ 1625158 w 2329312"/>
              <a:gd name="connsiteY697" fmla="*/ 4008 h 1017558"/>
              <a:gd name="connsiteX698" fmla="*/ 1627483 w 2329312"/>
              <a:gd name="connsiteY698" fmla="*/ 3324 h 1017558"/>
              <a:gd name="connsiteX699" fmla="*/ 1629820 w 2329312"/>
              <a:gd name="connsiteY699" fmla="*/ 2704 h 1017558"/>
              <a:gd name="connsiteX700" fmla="*/ 1632145 w 2329312"/>
              <a:gd name="connsiteY700" fmla="*/ 2147 h 1017558"/>
              <a:gd name="connsiteX701" fmla="*/ 1634483 w 2329312"/>
              <a:gd name="connsiteY701" fmla="*/ 1655 h 1017558"/>
              <a:gd name="connsiteX702" fmla="*/ 1636820 w 2329312"/>
              <a:gd name="connsiteY702" fmla="*/ 1225 h 1017558"/>
              <a:gd name="connsiteX703" fmla="*/ 1639145 w 2329312"/>
              <a:gd name="connsiteY703" fmla="*/ 861 h 1017558"/>
              <a:gd name="connsiteX704" fmla="*/ 1641482 w 2329312"/>
              <a:gd name="connsiteY704" fmla="*/ 561 h 1017558"/>
              <a:gd name="connsiteX705" fmla="*/ 1643807 w 2329312"/>
              <a:gd name="connsiteY705" fmla="*/ 324 h 1017558"/>
              <a:gd name="connsiteX706" fmla="*/ 1646144 w 2329312"/>
              <a:gd name="connsiteY706" fmla="*/ 153 h 1017558"/>
              <a:gd name="connsiteX707" fmla="*/ 1648469 w 2329312"/>
              <a:gd name="connsiteY707" fmla="*/ 44 h 1017558"/>
              <a:gd name="connsiteX708" fmla="*/ 1650807 w 2329312"/>
              <a:gd name="connsiteY708" fmla="*/ 0 h 1017558"/>
              <a:gd name="connsiteX709" fmla="*/ 1653132 w 2329312"/>
              <a:gd name="connsiteY709" fmla="*/ 21 h 1017558"/>
              <a:gd name="connsiteX710" fmla="*/ 1655469 w 2329312"/>
              <a:gd name="connsiteY710" fmla="*/ 107 h 1017558"/>
              <a:gd name="connsiteX711" fmla="*/ 1657794 w 2329312"/>
              <a:gd name="connsiteY711" fmla="*/ 256 h 1017558"/>
              <a:gd name="connsiteX712" fmla="*/ 1660131 w 2329312"/>
              <a:gd name="connsiteY712" fmla="*/ 470 h 1017558"/>
              <a:gd name="connsiteX713" fmla="*/ 1662468 w 2329312"/>
              <a:gd name="connsiteY713" fmla="*/ 747 h 1017558"/>
              <a:gd name="connsiteX714" fmla="*/ 1664793 w 2329312"/>
              <a:gd name="connsiteY714" fmla="*/ 1090 h 1017558"/>
              <a:gd name="connsiteX715" fmla="*/ 1667131 w 2329312"/>
              <a:gd name="connsiteY715" fmla="*/ 1496 h 1017558"/>
              <a:gd name="connsiteX716" fmla="*/ 1669455 w 2329312"/>
              <a:gd name="connsiteY716" fmla="*/ 1966 h 1017558"/>
              <a:gd name="connsiteX717" fmla="*/ 1671793 w 2329312"/>
              <a:gd name="connsiteY717" fmla="*/ 2500 h 1017558"/>
              <a:gd name="connsiteX718" fmla="*/ 1674118 w 2329312"/>
              <a:gd name="connsiteY718" fmla="*/ 3098 h 1017558"/>
              <a:gd name="connsiteX719" fmla="*/ 1676455 w 2329312"/>
              <a:gd name="connsiteY719" fmla="*/ 3759 h 1017558"/>
              <a:gd name="connsiteX720" fmla="*/ 1678780 w 2329312"/>
              <a:gd name="connsiteY720" fmla="*/ 4484 h 1017558"/>
              <a:gd name="connsiteX721" fmla="*/ 1681117 w 2329312"/>
              <a:gd name="connsiteY721" fmla="*/ 5272 h 1017558"/>
              <a:gd name="connsiteX722" fmla="*/ 1683442 w 2329312"/>
              <a:gd name="connsiteY722" fmla="*/ 6125 h 1017558"/>
              <a:gd name="connsiteX723" fmla="*/ 1685779 w 2329312"/>
              <a:gd name="connsiteY723" fmla="*/ 7040 h 1017558"/>
              <a:gd name="connsiteX724" fmla="*/ 1688104 w 2329312"/>
              <a:gd name="connsiteY724" fmla="*/ 8018 h 1017558"/>
              <a:gd name="connsiteX725" fmla="*/ 1690442 w 2329312"/>
              <a:gd name="connsiteY725" fmla="*/ 9059 h 1017558"/>
              <a:gd name="connsiteX726" fmla="*/ 1692779 w 2329312"/>
              <a:gd name="connsiteY726" fmla="*/ 10162 h 1017558"/>
              <a:gd name="connsiteX727" fmla="*/ 1695104 w 2329312"/>
              <a:gd name="connsiteY727" fmla="*/ 11328 h 1017558"/>
              <a:gd name="connsiteX728" fmla="*/ 1697441 w 2329312"/>
              <a:gd name="connsiteY728" fmla="*/ 12556 h 1017558"/>
              <a:gd name="connsiteX729" fmla="*/ 1699766 w 2329312"/>
              <a:gd name="connsiteY729" fmla="*/ 13846 h 1017558"/>
              <a:gd name="connsiteX730" fmla="*/ 1702103 w 2329312"/>
              <a:gd name="connsiteY730" fmla="*/ 15198 h 1017558"/>
              <a:gd name="connsiteX731" fmla="*/ 1704428 w 2329312"/>
              <a:gd name="connsiteY731" fmla="*/ 16611 h 1017558"/>
              <a:gd name="connsiteX732" fmla="*/ 1706765 w 2329312"/>
              <a:gd name="connsiteY732" fmla="*/ 18085 h 1017558"/>
              <a:gd name="connsiteX733" fmla="*/ 1709090 w 2329312"/>
              <a:gd name="connsiteY733" fmla="*/ 19621 h 1017558"/>
              <a:gd name="connsiteX734" fmla="*/ 1711428 w 2329312"/>
              <a:gd name="connsiteY734" fmla="*/ 21216 h 1017558"/>
              <a:gd name="connsiteX735" fmla="*/ 1713753 w 2329312"/>
              <a:gd name="connsiteY735" fmla="*/ 22872 h 1017558"/>
              <a:gd name="connsiteX736" fmla="*/ 1716090 w 2329312"/>
              <a:gd name="connsiteY736" fmla="*/ 24588 h 1017558"/>
              <a:gd name="connsiteX737" fmla="*/ 1718427 w 2329312"/>
              <a:gd name="connsiteY737" fmla="*/ 26364 h 1017558"/>
              <a:gd name="connsiteX738" fmla="*/ 1720752 w 2329312"/>
              <a:gd name="connsiteY738" fmla="*/ 28200 h 1017558"/>
              <a:gd name="connsiteX739" fmla="*/ 1723089 w 2329312"/>
              <a:gd name="connsiteY739" fmla="*/ 30093 h 1017558"/>
              <a:gd name="connsiteX740" fmla="*/ 1725414 w 2329312"/>
              <a:gd name="connsiteY740" fmla="*/ 32046 h 1017558"/>
              <a:gd name="connsiteX741" fmla="*/ 1727752 w 2329312"/>
              <a:gd name="connsiteY741" fmla="*/ 34058 h 1017558"/>
              <a:gd name="connsiteX742" fmla="*/ 1730077 w 2329312"/>
              <a:gd name="connsiteY742" fmla="*/ 36125 h 1017558"/>
              <a:gd name="connsiteX743" fmla="*/ 1732414 w 2329312"/>
              <a:gd name="connsiteY743" fmla="*/ 38252 h 1017558"/>
              <a:gd name="connsiteX744" fmla="*/ 1734739 w 2329312"/>
              <a:gd name="connsiteY744" fmla="*/ 40436 h 1017558"/>
              <a:gd name="connsiteX745" fmla="*/ 1737076 w 2329312"/>
              <a:gd name="connsiteY745" fmla="*/ 42677 h 1017558"/>
              <a:gd name="connsiteX746" fmla="*/ 1739401 w 2329312"/>
              <a:gd name="connsiteY746" fmla="*/ 44974 h 1017558"/>
              <a:gd name="connsiteX747" fmla="*/ 1741738 w 2329312"/>
              <a:gd name="connsiteY747" fmla="*/ 47326 h 1017558"/>
              <a:gd name="connsiteX748" fmla="*/ 1744075 w 2329312"/>
              <a:gd name="connsiteY748" fmla="*/ 49734 h 1017558"/>
              <a:gd name="connsiteX749" fmla="*/ 1746400 w 2329312"/>
              <a:gd name="connsiteY749" fmla="*/ 52197 h 1017558"/>
              <a:gd name="connsiteX750" fmla="*/ 1748738 w 2329312"/>
              <a:gd name="connsiteY750" fmla="*/ 54715 h 1017558"/>
              <a:gd name="connsiteX751" fmla="*/ 1751063 w 2329312"/>
              <a:gd name="connsiteY751" fmla="*/ 57286 h 1017558"/>
              <a:gd name="connsiteX752" fmla="*/ 1753400 w 2329312"/>
              <a:gd name="connsiteY752" fmla="*/ 59913 h 1017558"/>
              <a:gd name="connsiteX753" fmla="*/ 1755725 w 2329312"/>
              <a:gd name="connsiteY753" fmla="*/ 62591 h 1017558"/>
              <a:gd name="connsiteX754" fmla="*/ 1758062 w 2329312"/>
              <a:gd name="connsiteY754" fmla="*/ 65323 h 1017558"/>
              <a:gd name="connsiteX755" fmla="*/ 1760387 w 2329312"/>
              <a:gd name="connsiteY755" fmla="*/ 68105 h 1017558"/>
              <a:gd name="connsiteX756" fmla="*/ 1762724 w 2329312"/>
              <a:gd name="connsiteY756" fmla="*/ 70941 h 1017558"/>
              <a:gd name="connsiteX757" fmla="*/ 1765049 w 2329312"/>
              <a:gd name="connsiteY757" fmla="*/ 73828 h 1017558"/>
              <a:gd name="connsiteX758" fmla="*/ 1767387 w 2329312"/>
              <a:gd name="connsiteY758" fmla="*/ 76764 h 1017558"/>
              <a:gd name="connsiteX759" fmla="*/ 1769724 w 2329312"/>
              <a:gd name="connsiteY759" fmla="*/ 79752 h 1017558"/>
              <a:gd name="connsiteX760" fmla="*/ 1772049 w 2329312"/>
              <a:gd name="connsiteY760" fmla="*/ 82788 h 1017558"/>
              <a:gd name="connsiteX761" fmla="*/ 1774386 w 2329312"/>
              <a:gd name="connsiteY761" fmla="*/ 85875 h 1017558"/>
              <a:gd name="connsiteX762" fmla="*/ 1776711 w 2329312"/>
              <a:gd name="connsiteY762" fmla="*/ 89009 h 1017558"/>
              <a:gd name="connsiteX763" fmla="*/ 1779048 w 2329312"/>
              <a:gd name="connsiteY763" fmla="*/ 92191 h 1017558"/>
              <a:gd name="connsiteX764" fmla="*/ 1781373 w 2329312"/>
              <a:gd name="connsiteY764" fmla="*/ 95420 h 1017558"/>
              <a:gd name="connsiteX765" fmla="*/ 1783711 w 2329312"/>
              <a:gd name="connsiteY765" fmla="*/ 98698 h 1017558"/>
              <a:gd name="connsiteX766" fmla="*/ 1786036 w 2329312"/>
              <a:gd name="connsiteY766" fmla="*/ 102020 h 1017558"/>
              <a:gd name="connsiteX767" fmla="*/ 1788373 w 2329312"/>
              <a:gd name="connsiteY767" fmla="*/ 105388 h 1017558"/>
              <a:gd name="connsiteX768" fmla="*/ 1790698 w 2329312"/>
              <a:gd name="connsiteY768" fmla="*/ 108802 h 1017558"/>
              <a:gd name="connsiteX769" fmla="*/ 1793035 w 2329312"/>
              <a:gd name="connsiteY769" fmla="*/ 112259 h 1017558"/>
              <a:gd name="connsiteX770" fmla="*/ 1795360 w 2329312"/>
              <a:gd name="connsiteY770" fmla="*/ 115761 h 1017558"/>
              <a:gd name="connsiteX771" fmla="*/ 1797697 w 2329312"/>
              <a:gd name="connsiteY771" fmla="*/ 119306 h 1017558"/>
              <a:gd name="connsiteX772" fmla="*/ 1800034 w 2329312"/>
              <a:gd name="connsiteY772" fmla="*/ 122893 h 1017558"/>
              <a:gd name="connsiteX773" fmla="*/ 1802359 w 2329312"/>
              <a:gd name="connsiteY773" fmla="*/ 126522 h 1017558"/>
              <a:gd name="connsiteX774" fmla="*/ 1804697 w 2329312"/>
              <a:gd name="connsiteY774" fmla="*/ 130193 h 1017558"/>
              <a:gd name="connsiteX775" fmla="*/ 1807022 w 2329312"/>
              <a:gd name="connsiteY775" fmla="*/ 133905 h 1017558"/>
              <a:gd name="connsiteX776" fmla="*/ 1809359 w 2329312"/>
              <a:gd name="connsiteY776" fmla="*/ 137656 h 1017558"/>
              <a:gd name="connsiteX777" fmla="*/ 1811684 w 2329312"/>
              <a:gd name="connsiteY777" fmla="*/ 141447 h 1017558"/>
              <a:gd name="connsiteX778" fmla="*/ 1814021 w 2329312"/>
              <a:gd name="connsiteY778" fmla="*/ 145277 h 1017558"/>
              <a:gd name="connsiteX779" fmla="*/ 1816346 w 2329312"/>
              <a:gd name="connsiteY779" fmla="*/ 149146 h 1017558"/>
              <a:gd name="connsiteX780" fmla="*/ 1818683 w 2329312"/>
              <a:gd name="connsiteY780" fmla="*/ 153051 h 1017558"/>
              <a:gd name="connsiteX781" fmla="*/ 1821008 w 2329312"/>
              <a:gd name="connsiteY781" fmla="*/ 156993 h 1017558"/>
              <a:gd name="connsiteX782" fmla="*/ 1823346 w 2329312"/>
              <a:gd name="connsiteY782" fmla="*/ 160971 h 1017558"/>
              <a:gd name="connsiteX783" fmla="*/ 1825683 w 2329312"/>
              <a:gd name="connsiteY783" fmla="*/ 164985 h 1017558"/>
              <a:gd name="connsiteX784" fmla="*/ 1828008 w 2329312"/>
              <a:gd name="connsiteY784" fmla="*/ 169034 h 1017558"/>
              <a:gd name="connsiteX785" fmla="*/ 1830345 w 2329312"/>
              <a:gd name="connsiteY785" fmla="*/ 173117 h 1017558"/>
              <a:gd name="connsiteX786" fmla="*/ 1832670 w 2329312"/>
              <a:gd name="connsiteY786" fmla="*/ 177233 h 1017558"/>
              <a:gd name="connsiteX787" fmla="*/ 1835007 w 2329312"/>
              <a:gd name="connsiteY787" fmla="*/ 181382 h 1017558"/>
              <a:gd name="connsiteX788" fmla="*/ 1837332 w 2329312"/>
              <a:gd name="connsiteY788" fmla="*/ 185564 h 1017558"/>
              <a:gd name="connsiteX789" fmla="*/ 1839669 w 2329312"/>
              <a:gd name="connsiteY789" fmla="*/ 189776 h 1017558"/>
              <a:gd name="connsiteX790" fmla="*/ 1841994 w 2329312"/>
              <a:gd name="connsiteY790" fmla="*/ 194020 h 1017558"/>
              <a:gd name="connsiteX791" fmla="*/ 1844332 w 2329312"/>
              <a:gd name="connsiteY791" fmla="*/ 198293 h 1017558"/>
              <a:gd name="connsiteX792" fmla="*/ 1846657 w 2329312"/>
              <a:gd name="connsiteY792" fmla="*/ 202596 h 1017558"/>
              <a:gd name="connsiteX793" fmla="*/ 1848994 w 2329312"/>
              <a:gd name="connsiteY793" fmla="*/ 206927 h 1017558"/>
              <a:gd name="connsiteX794" fmla="*/ 1851331 w 2329312"/>
              <a:gd name="connsiteY794" fmla="*/ 211286 h 1017558"/>
              <a:gd name="connsiteX795" fmla="*/ 1853656 w 2329312"/>
              <a:gd name="connsiteY795" fmla="*/ 215673 h 1017558"/>
              <a:gd name="connsiteX796" fmla="*/ 1855993 w 2329312"/>
              <a:gd name="connsiteY796" fmla="*/ 220086 h 1017558"/>
              <a:gd name="connsiteX797" fmla="*/ 1858318 w 2329312"/>
              <a:gd name="connsiteY797" fmla="*/ 224525 h 1017558"/>
              <a:gd name="connsiteX798" fmla="*/ 1860656 w 2329312"/>
              <a:gd name="connsiteY798" fmla="*/ 228989 h 1017558"/>
              <a:gd name="connsiteX799" fmla="*/ 1862981 w 2329312"/>
              <a:gd name="connsiteY799" fmla="*/ 233478 h 1017558"/>
              <a:gd name="connsiteX800" fmla="*/ 1865318 w 2329312"/>
              <a:gd name="connsiteY800" fmla="*/ 237990 h 1017558"/>
              <a:gd name="connsiteX801" fmla="*/ 1867643 w 2329312"/>
              <a:gd name="connsiteY801" fmla="*/ 242524 h 1017558"/>
              <a:gd name="connsiteX802" fmla="*/ 1869980 w 2329312"/>
              <a:gd name="connsiteY802" fmla="*/ 247082 h 1017558"/>
              <a:gd name="connsiteX803" fmla="*/ 1872305 w 2329312"/>
              <a:gd name="connsiteY803" fmla="*/ 251660 h 1017558"/>
              <a:gd name="connsiteX804" fmla="*/ 1874642 w 2329312"/>
              <a:gd name="connsiteY804" fmla="*/ 256261 h 1017558"/>
              <a:gd name="connsiteX805" fmla="*/ 1876979 w 2329312"/>
              <a:gd name="connsiteY805" fmla="*/ 260881 h 1017558"/>
              <a:gd name="connsiteX806" fmla="*/ 1879304 w 2329312"/>
              <a:gd name="connsiteY806" fmla="*/ 265520 h 1017558"/>
              <a:gd name="connsiteX807" fmla="*/ 1881642 w 2329312"/>
              <a:gd name="connsiteY807" fmla="*/ 270179 h 1017558"/>
              <a:gd name="connsiteX808" fmla="*/ 1883967 w 2329312"/>
              <a:gd name="connsiteY808" fmla="*/ 274856 h 1017558"/>
              <a:gd name="connsiteX809" fmla="*/ 1886304 w 2329312"/>
              <a:gd name="connsiteY809" fmla="*/ 279550 h 1017558"/>
              <a:gd name="connsiteX810" fmla="*/ 1888629 w 2329312"/>
              <a:gd name="connsiteY810" fmla="*/ 284260 h 1017558"/>
              <a:gd name="connsiteX811" fmla="*/ 1890966 w 2329312"/>
              <a:gd name="connsiteY811" fmla="*/ 288986 h 1017558"/>
              <a:gd name="connsiteX812" fmla="*/ 1893291 w 2329312"/>
              <a:gd name="connsiteY812" fmla="*/ 293728 h 1017558"/>
              <a:gd name="connsiteX813" fmla="*/ 1895628 w 2329312"/>
              <a:gd name="connsiteY813" fmla="*/ 298484 h 1017558"/>
              <a:gd name="connsiteX814" fmla="*/ 1897953 w 2329312"/>
              <a:gd name="connsiteY814" fmla="*/ 303255 h 1017558"/>
              <a:gd name="connsiteX815" fmla="*/ 1900291 w 2329312"/>
              <a:gd name="connsiteY815" fmla="*/ 308039 h 1017558"/>
              <a:gd name="connsiteX816" fmla="*/ 1902628 w 2329312"/>
              <a:gd name="connsiteY816" fmla="*/ 312835 h 1017558"/>
              <a:gd name="connsiteX817" fmla="*/ 1904953 w 2329312"/>
              <a:gd name="connsiteY817" fmla="*/ 317642 h 1017558"/>
              <a:gd name="connsiteX818" fmla="*/ 1907290 w 2329312"/>
              <a:gd name="connsiteY818" fmla="*/ 322461 h 1017558"/>
              <a:gd name="connsiteX819" fmla="*/ 1909615 w 2329312"/>
              <a:gd name="connsiteY819" fmla="*/ 327290 h 1017558"/>
              <a:gd name="connsiteX820" fmla="*/ 1911952 w 2329312"/>
              <a:gd name="connsiteY820" fmla="*/ 332130 h 1017558"/>
              <a:gd name="connsiteX821" fmla="*/ 1914277 w 2329312"/>
              <a:gd name="connsiteY821" fmla="*/ 336978 h 1017558"/>
              <a:gd name="connsiteX822" fmla="*/ 1916614 w 2329312"/>
              <a:gd name="connsiteY822" fmla="*/ 341834 h 1017558"/>
              <a:gd name="connsiteX823" fmla="*/ 1918939 w 2329312"/>
              <a:gd name="connsiteY823" fmla="*/ 346699 h 1017558"/>
              <a:gd name="connsiteX824" fmla="*/ 1921277 w 2329312"/>
              <a:gd name="connsiteY824" fmla="*/ 351571 h 1017558"/>
              <a:gd name="connsiteX825" fmla="*/ 1923602 w 2329312"/>
              <a:gd name="connsiteY825" fmla="*/ 356448 h 1017558"/>
              <a:gd name="connsiteX826" fmla="*/ 1925939 w 2329312"/>
              <a:gd name="connsiteY826" fmla="*/ 361332 h 1017558"/>
              <a:gd name="connsiteX827" fmla="*/ 1928264 w 2329312"/>
              <a:gd name="connsiteY827" fmla="*/ 366220 h 1017558"/>
              <a:gd name="connsiteX828" fmla="*/ 1930601 w 2329312"/>
              <a:gd name="connsiteY828" fmla="*/ 371114 h 1017558"/>
              <a:gd name="connsiteX829" fmla="*/ 1932938 w 2329312"/>
              <a:gd name="connsiteY829" fmla="*/ 376011 h 1017558"/>
              <a:gd name="connsiteX830" fmla="*/ 1935263 w 2329312"/>
              <a:gd name="connsiteY830" fmla="*/ 380911 h 1017558"/>
              <a:gd name="connsiteX831" fmla="*/ 1937601 w 2329312"/>
              <a:gd name="connsiteY831" fmla="*/ 385814 h 1017558"/>
              <a:gd name="connsiteX832" fmla="*/ 1939926 w 2329312"/>
              <a:gd name="connsiteY832" fmla="*/ 390717 h 1017558"/>
              <a:gd name="connsiteX833" fmla="*/ 1942263 w 2329312"/>
              <a:gd name="connsiteY833" fmla="*/ 395623 h 1017558"/>
              <a:gd name="connsiteX834" fmla="*/ 1944588 w 2329312"/>
              <a:gd name="connsiteY834" fmla="*/ 400530 h 1017558"/>
              <a:gd name="connsiteX835" fmla="*/ 1946925 w 2329312"/>
              <a:gd name="connsiteY835" fmla="*/ 405436 h 1017558"/>
              <a:gd name="connsiteX836" fmla="*/ 1949250 w 2329312"/>
              <a:gd name="connsiteY836" fmla="*/ 410342 h 1017558"/>
              <a:gd name="connsiteX837" fmla="*/ 1951587 w 2329312"/>
              <a:gd name="connsiteY837" fmla="*/ 415246 h 1017558"/>
              <a:gd name="connsiteX838" fmla="*/ 1953912 w 2329312"/>
              <a:gd name="connsiteY838" fmla="*/ 420148 h 1017558"/>
              <a:gd name="connsiteX839" fmla="*/ 1956250 w 2329312"/>
              <a:gd name="connsiteY839" fmla="*/ 425048 h 1017558"/>
              <a:gd name="connsiteX840" fmla="*/ 1958587 w 2329312"/>
              <a:gd name="connsiteY840" fmla="*/ 429945 h 1017558"/>
              <a:gd name="connsiteX841" fmla="*/ 1960912 w 2329312"/>
              <a:gd name="connsiteY841" fmla="*/ 434839 h 1017558"/>
              <a:gd name="connsiteX842" fmla="*/ 1963249 w 2329312"/>
              <a:gd name="connsiteY842" fmla="*/ 439728 h 1017558"/>
              <a:gd name="connsiteX843" fmla="*/ 1965574 w 2329312"/>
              <a:gd name="connsiteY843" fmla="*/ 444612 h 1017558"/>
              <a:gd name="connsiteX844" fmla="*/ 1967911 w 2329312"/>
              <a:gd name="connsiteY844" fmla="*/ 449491 h 1017558"/>
              <a:gd name="connsiteX845" fmla="*/ 1970236 w 2329312"/>
              <a:gd name="connsiteY845" fmla="*/ 454365 h 1017558"/>
              <a:gd name="connsiteX846" fmla="*/ 1972573 w 2329312"/>
              <a:gd name="connsiteY846" fmla="*/ 459231 h 1017558"/>
              <a:gd name="connsiteX847" fmla="*/ 1974898 w 2329312"/>
              <a:gd name="connsiteY847" fmla="*/ 464090 h 1017558"/>
              <a:gd name="connsiteX848" fmla="*/ 1977236 w 2329312"/>
              <a:gd name="connsiteY848" fmla="*/ 468942 h 1017558"/>
              <a:gd name="connsiteX849" fmla="*/ 1979561 w 2329312"/>
              <a:gd name="connsiteY849" fmla="*/ 473785 h 1017558"/>
              <a:gd name="connsiteX850" fmla="*/ 1981898 w 2329312"/>
              <a:gd name="connsiteY850" fmla="*/ 478620 h 1017558"/>
              <a:gd name="connsiteX851" fmla="*/ 1984235 w 2329312"/>
              <a:gd name="connsiteY851" fmla="*/ 483446 h 1017558"/>
              <a:gd name="connsiteX852" fmla="*/ 1986560 w 2329312"/>
              <a:gd name="connsiteY852" fmla="*/ 488262 h 1017558"/>
              <a:gd name="connsiteX853" fmla="*/ 1988897 w 2329312"/>
              <a:gd name="connsiteY853" fmla="*/ 493067 h 1017558"/>
              <a:gd name="connsiteX854" fmla="*/ 1991222 w 2329312"/>
              <a:gd name="connsiteY854" fmla="*/ 497862 h 1017558"/>
              <a:gd name="connsiteX855" fmla="*/ 1993560 w 2329312"/>
              <a:gd name="connsiteY855" fmla="*/ 502646 h 1017558"/>
              <a:gd name="connsiteX856" fmla="*/ 1995885 w 2329312"/>
              <a:gd name="connsiteY856" fmla="*/ 507418 h 1017558"/>
              <a:gd name="connsiteX857" fmla="*/ 1998222 w 2329312"/>
              <a:gd name="connsiteY857" fmla="*/ 512177 h 1017558"/>
              <a:gd name="connsiteX858" fmla="*/ 2000547 w 2329312"/>
              <a:gd name="connsiteY858" fmla="*/ 516923 h 1017558"/>
              <a:gd name="connsiteX859" fmla="*/ 2002884 w 2329312"/>
              <a:gd name="connsiteY859" fmla="*/ 521657 h 1017558"/>
              <a:gd name="connsiteX860" fmla="*/ 2005209 w 2329312"/>
              <a:gd name="connsiteY860" fmla="*/ 526377 h 1017558"/>
              <a:gd name="connsiteX861" fmla="*/ 2007546 w 2329312"/>
              <a:gd name="connsiteY861" fmla="*/ 531082 h 1017558"/>
              <a:gd name="connsiteX862" fmla="*/ 2009883 w 2329312"/>
              <a:gd name="connsiteY862" fmla="*/ 535774 h 1017558"/>
              <a:gd name="connsiteX863" fmla="*/ 2012208 w 2329312"/>
              <a:gd name="connsiteY863" fmla="*/ 540450 h 1017558"/>
              <a:gd name="connsiteX864" fmla="*/ 2014546 w 2329312"/>
              <a:gd name="connsiteY864" fmla="*/ 545109 h 1017558"/>
              <a:gd name="connsiteX865" fmla="*/ 2016871 w 2329312"/>
              <a:gd name="connsiteY865" fmla="*/ 549754 h 1017558"/>
              <a:gd name="connsiteX866" fmla="*/ 2019208 w 2329312"/>
              <a:gd name="connsiteY866" fmla="*/ 554382 h 1017558"/>
              <a:gd name="connsiteX867" fmla="*/ 2021533 w 2329312"/>
              <a:gd name="connsiteY867" fmla="*/ 558993 h 1017558"/>
              <a:gd name="connsiteX868" fmla="*/ 2023870 w 2329312"/>
              <a:gd name="connsiteY868" fmla="*/ 563587 h 1017558"/>
              <a:gd name="connsiteX869" fmla="*/ 2026195 w 2329312"/>
              <a:gd name="connsiteY869" fmla="*/ 568163 h 1017558"/>
              <a:gd name="connsiteX870" fmla="*/ 2028532 w 2329312"/>
              <a:gd name="connsiteY870" fmla="*/ 572722 h 1017558"/>
              <a:gd name="connsiteX871" fmla="*/ 2030857 w 2329312"/>
              <a:gd name="connsiteY871" fmla="*/ 577261 h 1017558"/>
              <a:gd name="connsiteX872" fmla="*/ 2033195 w 2329312"/>
              <a:gd name="connsiteY872" fmla="*/ 581783 h 1017558"/>
              <a:gd name="connsiteX873" fmla="*/ 2035520 w 2329312"/>
              <a:gd name="connsiteY873" fmla="*/ 586284 h 1017558"/>
              <a:gd name="connsiteX874" fmla="*/ 2037857 w 2329312"/>
              <a:gd name="connsiteY874" fmla="*/ 590767 h 1017558"/>
              <a:gd name="connsiteX875" fmla="*/ 2040194 w 2329312"/>
              <a:gd name="connsiteY875" fmla="*/ 595230 h 1017558"/>
              <a:gd name="connsiteX876" fmla="*/ 2042519 w 2329312"/>
              <a:gd name="connsiteY876" fmla="*/ 599672 h 1017558"/>
              <a:gd name="connsiteX877" fmla="*/ 2044856 w 2329312"/>
              <a:gd name="connsiteY877" fmla="*/ 604097 h 1017558"/>
              <a:gd name="connsiteX878" fmla="*/ 2047181 w 2329312"/>
              <a:gd name="connsiteY878" fmla="*/ 608501 h 1017558"/>
              <a:gd name="connsiteX879" fmla="*/ 2049518 w 2329312"/>
              <a:gd name="connsiteY879" fmla="*/ 612880 h 1017558"/>
              <a:gd name="connsiteX880" fmla="*/ 2051843 w 2329312"/>
              <a:gd name="connsiteY880" fmla="*/ 617235 h 1017558"/>
              <a:gd name="connsiteX881" fmla="*/ 2054181 w 2329312"/>
              <a:gd name="connsiteY881" fmla="*/ 621565 h 1017558"/>
              <a:gd name="connsiteX882" fmla="*/ 2056506 w 2329312"/>
              <a:gd name="connsiteY882" fmla="*/ 625883 h 1017558"/>
              <a:gd name="connsiteX883" fmla="*/ 2058843 w 2329312"/>
              <a:gd name="connsiteY883" fmla="*/ 630176 h 1017558"/>
              <a:gd name="connsiteX884" fmla="*/ 2061168 w 2329312"/>
              <a:gd name="connsiteY884" fmla="*/ 634444 h 1017558"/>
              <a:gd name="connsiteX885" fmla="*/ 2063505 w 2329312"/>
              <a:gd name="connsiteY885" fmla="*/ 638688 h 1017558"/>
              <a:gd name="connsiteX886" fmla="*/ 2065842 w 2329312"/>
              <a:gd name="connsiteY886" fmla="*/ 642908 h 1017558"/>
              <a:gd name="connsiteX887" fmla="*/ 2068167 w 2329312"/>
              <a:gd name="connsiteY887" fmla="*/ 647103 h 1017558"/>
              <a:gd name="connsiteX888" fmla="*/ 2070505 w 2329312"/>
              <a:gd name="connsiteY888" fmla="*/ 651285 h 1017558"/>
              <a:gd name="connsiteX889" fmla="*/ 2072829 w 2329312"/>
              <a:gd name="connsiteY889" fmla="*/ 655431 h 1017558"/>
              <a:gd name="connsiteX890" fmla="*/ 2075167 w 2329312"/>
              <a:gd name="connsiteY890" fmla="*/ 659564 h 1017558"/>
              <a:gd name="connsiteX891" fmla="*/ 2077492 w 2329312"/>
              <a:gd name="connsiteY891" fmla="*/ 663660 h 1017558"/>
              <a:gd name="connsiteX892" fmla="*/ 2079829 w 2329312"/>
              <a:gd name="connsiteY892" fmla="*/ 667732 h 1017558"/>
              <a:gd name="connsiteX893" fmla="*/ 2082154 w 2329312"/>
              <a:gd name="connsiteY893" fmla="*/ 671791 h 1017558"/>
              <a:gd name="connsiteX894" fmla="*/ 2084491 w 2329312"/>
              <a:gd name="connsiteY894" fmla="*/ 675814 h 1017558"/>
              <a:gd name="connsiteX895" fmla="*/ 2086816 w 2329312"/>
              <a:gd name="connsiteY895" fmla="*/ 679812 h 1017558"/>
              <a:gd name="connsiteX896" fmla="*/ 2089153 w 2329312"/>
              <a:gd name="connsiteY896" fmla="*/ 683785 h 1017558"/>
              <a:gd name="connsiteX897" fmla="*/ 2091491 w 2329312"/>
              <a:gd name="connsiteY897" fmla="*/ 687734 h 1017558"/>
              <a:gd name="connsiteX898" fmla="*/ 2093816 w 2329312"/>
              <a:gd name="connsiteY898" fmla="*/ 691658 h 1017558"/>
              <a:gd name="connsiteX899" fmla="*/ 2096153 w 2329312"/>
              <a:gd name="connsiteY899" fmla="*/ 695558 h 1017558"/>
              <a:gd name="connsiteX900" fmla="*/ 2098478 w 2329312"/>
              <a:gd name="connsiteY900" fmla="*/ 699420 h 1017558"/>
              <a:gd name="connsiteX901" fmla="*/ 2100815 w 2329312"/>
              <a:gd name="connsiteY901" fmla="*/ 703270 h 1017558"/>
              <a:gd name="connsiteX902" fmla="*/ 2103140 w 2329312"/>
              <a:gd name="connsiteY902" fmla="*/ 707084 h 1017558"/>
              <a:gd name="connsiteX903" fmla="*/ 2105477 w 2329312"/>
              <a:gd name="connsiteY903" fmla="*/ 710873 h 1017558"/>
              <a:gd name="connsiteX904" fmla="*/ 2107802 w 2329312"/>
              <a:gd name="connsiteY904" fmla="*/ 714637 h 1017558"/>
              <a:gd name="connsiteX905" fmla="*/ 2110140 w 2329312"/>
              <a:gd name="connsiteY905" fmla="*/ 718377 h 1017558"/>
              <a:gd name="connsiteX906" fmla="*/ 2112465 w 2329312"/>
              <a:gd name="connsiteY906" fmla="*/ 722079 h 1017558"/>
              <a:gd name="connsiteX907" fmla="*/ 2114802 w 2329312"/>
              <a:gd name="connsiteY907" fmla="*/ 725757 h 1017558"/>
              <a:gd name="connsiteX908" fmla="*/ 2117139 w 2329312"/>
              <a:gd name="connsiteY908" fmla="*/ 729411 h 1017558"/>
              <a:gd name="connsiteX909" fmla="*/ 2119464 w 2329312"/>
              <a:gd name="connsiteY909" fmla="*/ 733040 h 1017558"/>
              <a:gd name="connsiteX910" fmla="*/ 2121801 w 2329312"/>
              <a:gd name="connsiteY910" fmla="*/ 736632 h 1017558"/>
              <a:gd name="connsiteX911" fmla="*/ 2124126 w 2329312"/>
              <a:gd name="connsiteY911" fmla="*/ 740199 h 1017558"/>
              <a:gd name="connsiteX912" fmla="*/ 2126464 w 2329312"/>
              <a:gd name="connsiteY912" fmla="*/ 743742 h 1017558"/>
              <a:gd name="connsiteX913" fmla="*/ 2128788 w 2329312"/>
              <a:gd name="connsiteY913" fmla="*/ 747260 h 1017558"/>
              <a:gd name="connsiteX914" fmla="*/ 2131126 w 2329312"/>
              <a:gd name="connsiteY914" fmla="*/ 750742 h 1017558"/>
              <a:gd name="connsiteX915" fmla="*/ 2133451 w 2329312"/>
              <a:gd name="connsiteY915" fmla="*/ 754198 h 1017558"/>
              <a:gd name="connsiteX916" fmla="*/ 2135788 w 2329312"/>
              <a:gd name="connsiteY916" fmla="*/ 757630 h 1017558"/>
              <a:gd name="connsiteX917" fmla="*/ 2138113 w 2329312"/>
              <a:gd name="connsiteY917" fmla="*/ 761025 h 1017558"/>
              <a:gd name="connsiteX918" fmla="*/ 2140450 w 2329312"/>
              <a:gd name="connsiteY918" fmla="*/ 764396 h 1017558"/>
              <a:gd name="connsiteX919" fmla="*/ 2142775 w 2329312"/>
              <a:gd name="connsiteY919" fmla="*/ 767742 h 1017558"/>
              <a:gd name="connsiteX920" fmla="*/ 2145112 w 2329312"/>
              <a:gd name="connsiteY920" fmla="*/ 771051 h 1017558"/>
              <a:gd name="connsiteX921" fmla="*/ 2147450 w 2329312"/>
              <a:gd name="connsiteY921" fmla="*/ 774335 h 1017558"/>
              <a:gd name="connsiteX922" fmla="*/ 2149775 w 2329312"/>
              <a:gd name="connsiteY922" fmla="*/ 777595 h 1017558"/>
              <a:gd name="connsiteX923" fmla="*/ 2152112 w 2329312"/>
              <a:gd name="connsiteY923" fmla="*/ 780831 h 1017558"/>
              <a:gd name="connsiteX924" fmla="*/ 2154437 w 2329312"/>
              <a:gd name="connsiteY924" fmla="*/ 784029 h 1017558"/>
              <a:gd name="connsiteX925" fmla="*/ 2156774 w 2329312"/>
              <a:gd name="connsiteY925" fmla="*/ 787191 h 1017558"/>
              <a:gd name="connsiteX926" fmla="*/ 2159099 w 2329312"/>
              <a:gd name="connsiteY926" fmla="*/ 790340 h 1017558"/>
              <a:gd name="connsiteX927" fmla="*/ 2161436 w 2329312"/>
              <a:gd name="connsiteY927" fmla="*/ 793452 h 1017558"/>
              <a:gd name="connsiteX928" fmla="*/ 2163761 w 2329312"/>
              <a:gd name="connsiteY928" fmla="*/ 796540 h 1017558"/>
              <a:gd name="connsiteX929" fmla="*/ 2166099 w 2329312"/>
              <a:gd name="connsiteY929" fmla="*/ 799590 h 1017558"/>
              <a:gd name="connsiteX930" fmla="*/ 2168423 w 2329312"/>
              <a:gd name="connsiteY930" fmla="*/ 802616 h 1017558"/>
              <a:gd name="connsiteX931" fmla="*/ 2170761 w 2329312"/>
              <a:gd name="connsiteY931" fmla="*/ 805618 h 1017558"/>
              <a:gd name="connsiteX932" fmla="*/ 2173098 w 2329312"/>
              <a:gd name="connsiteY932" fmla="*/ 808595 h 1017558"/>
              <a:gd name="connsiteX933" fmla="*/ 2175423 w 2329312"/>
              <a:gd name="connsiteY933" fmla="*/ 811535 h 1017558"/>
              <a:gd name="connsiteX934" fmla="*/ 2177760 w 2329312"/>
              <a:gd name="connsiteY934" fmla="*/ 814438 h 1017558"/>
              <a:gd name="connsiteX935" fmla="*/ 2180085 w 2329312"/>
              <a:gd name="connsiteY935" fmla="*/ 817329 h 1017558"/>
              <a:gd name="connsiteX936" fmla="*/ 2182423 w 2329312"/>
              <a:gd name="connsiteY936" fmla="*/ 820183 h 1017558"/>
              <a:gd name="connsiteX937" fmla="*/ 2184747 w 2329312"/>
              <a:gd name="connsiteY937" fmla="*/ 823012 h 1017558"/>
              <a:gd name="connsiteX938" fmla="*/ 2187085 w 2329312"/>
              <a:gd name="connsiteY938" fmla="*/ 825817 h 1017558"/>
              <a:gd name="connsiteX939" fmla="*/ 2189410 w 2329312"/>
              <a:gd name="connsiteY939" fmla="*/ 828584 h 1017558"/>
              <a:gd name="connsiteX940" fmla="*/ 2191747 w 2329312"/>
              <a:gd name="connsiteY940" fmla="*/ 831328 h 1017558"/>
              <a:gd name="connsiteX941" fmla="*/ 2194072 w 2329312"/>
              <a:gd name="connsiteY941" fmla="*/ 834034 h 1017558"/>
              <a:gd name="connsiteX942" fmla="*/ 2196409 w 2329312"/>
              <a:gd name="connsiteY942" fmla="*/ 836728 h 1017558"/>
              <a:gd name="connsiteX943" fmla="*/ 2198746 w 2329312"/>
              <a:gd name="connsiteY943" fmla="*/ 839385 h 1017558"/>
              <a:gd name="connsiteX944" fmla="*/ 2201071 w 2329312"/>
              <a:gd name="connsiteY944" fmla="*/ 842018 h 1017558"/>
              <a:gd name="connsiteX945" fmla="*/ 2203409 w 2329312"/>
              <a:gd name="connsiteY945" fmla="*/ 844613 h 1017558"/>
              <a:gd name="connsiteX946" fmla="*/ 2205734 w 2329312"/>
              <a:gd name="connsiteY946" fmla="*/ 847184 h 1017558"/>
              <a:gd name="connsiteX947" fmla="*/ 2208071 w 2329312"/>
              <a:gd name="connsiteY947" fmla="*/ 849743 h 1017558"/>
              <a:gd name="connsiteX948" fmla="*/ 2210396 w 2329312"/>
              <a:gd name="connsiteY948" fmla="*/ 852252 h 1017558"/>
              <a:gd name="connsiteX949" fmla="*/ 2212733 w 2329312"/>
              <a:gd name="connsiteY949" fmla="*/ 854750 h 1017558"/>
              <a:gd name="connsiteX950" fmla="*/ 2215058 w 2329312"/>
              <a:gd name="connsiteY950" fmla="*/ 857210 h 1017558"/>
              <a:gd name="connsiteX951" fmla="*/ 2217395 w 2329312"/>
              <a:gd name="connsiteY951" fmla="*/ 859645 h 1017558"/>
              <a:gd name="connsiteX952" fmla="*/ 2219720 w 2329312"/>
              <a:gd name="connsiteY952" fmla="*/ 862057 h 1017558"/>
              <a:gd name="connsiteX953" fmla="*/ 2222058 w 2329312"/>
              <a:gd name="connsiteY953" fmla="*/ 864443 h 1017558"/>
              <a:gd name="connsiteX954" fmla="*/ 2224395 w 2329312"/>
              <a:gd name="connsiteY954" fmla="*/ 866793 h 1017558"/>
              <a:gd name="connsiteX955" fmla="*/ 2226720 w 2329312"/>
              <a:gd name="connsiteY955" fmla="*/ 869130 h 1017558"/>
              <a:gd name="connsiteX956" fmla="*/ 2229057 w 2329312"/>
              <a:gd name="connsiteY956" fmla="*/ 871430 h 1017558"/>
              <a:gd name="connsiteX957" fmla="*/ 2231382 w 2329312"/>
              <a:gd name="connsiteY957" fmla="*/ 873706 h 1017558"/>
              <a:gd name="connsiteX958" fmla="*/ 2233719 w 2329312"/>
              <a:gd name="connsiteY958" fmla="*/ 875957 h 1017558"/>
              <a:gd name="connsiteX959" fmla="*/ 2236044 w 2329312"/>
              <a:gd name="connsiteY959" fmla="*/ 878171 h 1017558"/>
              <a:gd name="connsiteX960" fmla="*/ 2238381 w 2329312"/>
              <a:gd name="connsiteY960" fmla="*/ 880373 h 1017558"/>
              <a:gd name="connsiteX961" fmla="*/ 2240706 w 2329312"/>
              <a:gd name="connsiteY961" fmla="*/ 882538 h 1017558"/>
              <a:gd name="connsiteX962" fmla="*/ 2243044 w 2329312"/>
              <a:gd name="connsiteY962" fmla="*/ 884691 h 1017558"/>
              <a:gd name="connsiteX963" fmla="*/ 2245369 w 2329312"/>
              <a:gd name="connsiteY963" fmla="*/ 886807 h 1017558"/>
              <a:gd name="connsiteX964" fmla="*/ 2247706 w 2329312"/>
              <a:gd name="connsiteY964" fmla="*/ 888898 h 1017558"/>
              <a:gd name="connsiteX965" fmla="*/ 2250031 w 2329312"/>
              <a:gd name="connsiteY965" fmla="*/ 890965 h 1017558"/>
              <a:gd name="connsiteX966" fmla="*/ 2252368 w 2329312"/>
              <a:gd name="connsiteY966" fmla="*/ 893007 h 1017558"/>
              <a:gd name="connsiteX967" fmla="*/ 2254705 w 2329312"/>
              <a:gd name="connsiteY967" fmla="*/ 895024 h 1017558"/>
              <a:gd name="connsiteX968" fmla="*/ 2257030 w 2329312"/>
              <a:gd name="connsiteY968" fmla="*/ 897017 h 1017558"/>
              <a:gd name="connsiteX969" fmla="*/ 2259368 w 2329312"/>
              <a:gd name="connsiteY969" fmla="*/ 898985 h 1017558"/>
              <a:gd name="connsiteX970" fmla="*/ 2261692 w 2329312"/>
              <a:gd name="connsiteY970" fmla="*/ 900929 h 1017558"/>
              <a:gd name="connsiteX971" fmla="*/ 2264030 w 2329312"/>
              <a:gd name="connsiteY971" fmla="*/ 902848 h 1017558"/>
              <a:gd name="connsiteX972" fmla="*/ 2266355 w 2329312"/>
              <a:gd name="connsiteY972" fmla="*/ 904730 h 1017558"/>
              <a:gd name="connsiteX973" fmla="*/ 2268692 w 2329312"/>
              <a:gd name="connsiteY973" fmla="*/ 906600 h 1017558"/>
              <a:gd name="connsiteX974" fmla="*/ 2271017 w 2329312"/>
              <a:gd name="connsiteY974" fmla="*/ 908445 h 1017558"/>
              <a:gd name="connsiteX975" fmla="*/ 2273354 w 2329312"/>
              <a:gd name="connsiteY975" fmla="*/ 910266 h 1017558"/>
              <a:gd name="connsiteX976" fmla="*/ 2275679 w 2329312"/>
              <a:gd name="connsiteY976" fmla="*/ 912062 h 1017558"/>
              <a:gd name="connsiteX977" fmla="*/ 2278016 w 2329312"/>
              <a:gd name="connsiteY977" fmla="*/ 913845 h 1017558"/>
              <a:gd name="connsiteX978" fmla="*/ 2280354 w 2329312"/>
              <a:gd name="connsiteY978" fmla="*/ 915592 h 1017558"/>
              <a:gd name="connsiteX979" fmla="*/ 2282679 w 2329312"/>
              <a:gd name="connsiteY979" fmla="*/ 917314 h 1017558"/>
              <a:gd name="connsiteX980" fmla="*/ 2285016 w 2329312"/>
              <a:gd name="connsiteY980" fmla="*/ 919024 h 1017558"/>
              <a:gd name="connsiteX981" fmla="*/ 2287341 w 2329312"/>
              <a:gd name="connsiteY981" fmla="*/ 920709 h 1017558"/>
              <a:gd name="connsiteX982" fmla="*/ 2289678 w 2329312"/>
              <a:gd name="connsiteY982" fmla="*/ 922358 h 1017558"/>
              <a:gd name="connsiteX983" fmla="*/ 2292003 w 2329312"/>
              <a:gd name="connsiteY983" fmla="*/ 923994 h 1017558"/>
              <a:gd name="connsiteX984" fmla="*/ 2294340 w 2329312"/>
              <a:gd name="connsiteY984" fmla="*/ 925618 h 1017558"/>
              <a:gd name="connsiteX985" fmla="*/ 2296665 w 2329312"/>
              <a:gd name="connsiteY985" fmla="*/ 927205 h 1017558"/>
              <a:gd name="connsiteX986" fmla="*/ 2299003 w 2329312"/>
              <a:gd name="connsiteY986" fmla="*/ 928779 h 1017558"/>
              <a:gd name="connsiteX987" fmla="*/ 2301327 w 2329312"/>
              <a:gd name="connsiteY987" fmla="*/ 930317 h 1017558"/>
              <a:gd name="connsiteX988" fmla="*/ 2303665 w 2329312"/>
              <a:gd name="connsiteY988" fmla="*/ 931855 h 1017558"/>
              <a:gd name="connsiteX989" fmla="*/ 2306002 w 2329312"/>
              <a:gd name="connsiteY989" fmla="*/ 933355 h 1017558"/>
              <a:gd name="connsiteX990" fmla="*/ 2308327 w 2329312"/>
              <a:gd name="connsiteY990" fmla="*/ 934844 h 1017558"/>
              <a:gd name="connsiteX991" fmla="*/ 2310664 w 2329312"/>
              <a:gd name="connsiteY991" fmla="*/ 936295 h 1017558"/>
              <a:gd name="connsiteX992" fmla="*/ 2312989 w 2329312"/>
              <a:gd name="connsiteY992" fmla="*/ 937747 h 1017558"/>
              <a:gd name="connsiteX993" fmla="*/ 2315327 w 2329312"/>
              <a:gd name="connsiteY993" fmla="*/ 939162 h 1017558"/>
              <a:gd name="connsiteX994" fmla="*/ 2317651 w 2329312"/>
              <a:gd name="connsiteY994" fmla="*/ 940564 h 1017558"/>
              <a:gd name="connsiteX995" fmla="*/ 2319989 w 2329312"/>
              <a:gd name="connsiteY995" fmla="*/ 941942 h 1017558"/>
              <a:gd name="connsiteX996" fmla="*/ 2322314 w 2329312"/>
              <a:gd name="connsiteY996" fmla="*/ 943307 h 1017558"/>
              <a:gd name="connsiteX997" fmla="*/ 2324651 w 2329312"/>
              <a:gd name="connsiteY997" fmla="*/ 944648 h 1017558"/>
              <a:gd name="connsiteX998" fmla="*/ 2326976 w 2329312"/>
              <a:gd name="connsiteY998" fmla="*/ 945964 h 1017558"/>
              <a:gd name="connsiteX999" fmla="*/ 2329313 w 2329312"/>
              <a:gd name="connsiteY999" fmla="*/ 947268 h 10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017558">
                <a:moveTo>
                  <a:pt x="0" y="1017558"/>
                </a:moveTo>
                <a:lnTo>
                  <a:pt x="2331" y="1017558"/>
                </a:lnTo>
                <a:lnTo>
                  <a:pt x="4663" y="1017558"/>
                </a:lnTo>
                <a:lnTo>
                  <a:pt x="6995" y="1017558"/>
                </a:lnTo>
                <a:lnTo>
                  <a:pt x="9326" y="1017558"/>
                </a:lnTo>
                <a:lnTo>
                  <a:pt x="11658" y="1017558"/>
                </a:lnTo>
                <a:lnTo>
                  <a:pt x="13989" y="1017558"/>
                </a:lnTo>
                <a:lnTo>
                  <a:pt x="16321" y="1017558"/>
                </a:lnTo>
                <a:lnTo>
                  <a:pt x="18653" y="1017558"/>
                </a:lnTo>
                <a:lnTo>
                  <a:pt x="20985" y="1017558"/>
                </a:lnTo>
                <a:lnTo>
                  <a:pt x="23316" y="1017558"/>
                </a:lnTo>
                <a:lnTo>
                  <a:pt x="25647" y="1017558"/>
                </a:lnTo>
                <a:lnTo>
                  <a:pt x="27979" y="1017558"/>
                </a:lnTo>
                <a:lnTo>
                  <a:pt x="30311" y="1017558"/>
                </a:lnTo>
                <a:lnTo>
                  <a:pt x="32643" y="1017558"/>
                </a:lnTo>
                <a:lnTo>
                  <a:pt x="34974" y="1017558"/>
                </a:lnTo>
                <a:lnTo>
                  <a:pt x="37306" y="1017558"/>
                </a:lnTo>
                <a:lnTo>
                  <a:pt x="39637" y="1017558"/>
                </a:lnTo>
                <a:lnTo>
                  <a:pt x="41969" y="1017558"/>
                </a:lnTo>
                <a:lnTo>
                  <a:pt x="44301" y="1017558"/>
                </a:lnTo>
                <a:lnTo>
                  <a:pt x="46632" y="1017558"/>
                </a:lnTo>
                <a:lnTo>
                  <a:pt x="48964" y="1017558"/>
                </a:lnTo>
                <a:lnTo>
                  <a:pt x="51295" y="1017558"/>
                </a:lnTo>
                <a:lnTo>
                  <a:pt x="53628" y="1017558"/>
                </a:lnTo>
                <a:lnTo>
                  <a:pt x="55959" y="1017558"/>
                </a:lnTo>
                <a:lnTo>
                  <a:pt x="58291" y="1017558"/>
                </a:lnTo>
                <a:lnTo>
                  <a:pt x="60622" y="1017558"/>
                </a:lnTo>
                <a:lnTo>
                  <a:pt x="62953" y="1017558"/>
                </a:lnTo>
                <a:lnTo>
                  <a:pt x="65286" y="1017558"/>
                </a:lnTo>
                <a:lnTo>
                  <a:pt x="67617" y="1017558"/>
                </a:lnTo>
                <a:lnTo>
                  <a:pt x="69949" y="1017558"/>
                </a:lnTo>
                <a:lnTo>
                  <a:pt x="72280" y="1017558"/>
                </a:lnTo>
                <a:lnTo>
                  <a:pt x="74613" y="1017558"/>
                </a:lnTo>
                <a:lnTo>
                  <a:pt x="76944" y="1017558"/>
                </a:lnTo>
                <a:lnTo>
                  <a:pt x="79275" y="1017558"/>
                </a:lnTo>
                <a:lnTo>
                  <a:pt x="81607" y="1017558"/>
                </a:lnTo>
                <a:lnTo>
                  <a:pt x="83938" y="1017558"/>
                </a:lnTo>
                <a:lnTo>
                  <a:pt x="86271" y="1017558"/>
                </a:lnTo>
                <a:lnTo>
                  <a:pt x="88602" y="1017558"/>
                </a:lnTo>
                <a:lnTo>
                  <a:pt x="90934" y="1017558"/>
                </a:lnTo>
                <a:lnTo>
                  <a:pt x="93265" y="1017558"/>
                </a:lnTo>
                <a:lnTo>
                  <a:pt x="95596" y="1017558"/>
                </a:lnTo>
                <a:lnTo>
                  <a:pt x="97929" y="1017558"/>
                </a:lnTo>
                <a:lnTo>
                  <a:pt x="100260" y="1017558"/>
                </a:lnTo>
                <a:lnTo>
                  <a:pt x="102592" y="1017558"/>
                </a:lnTo>
                <a:lnTo>
                  <a:pt x="104923" y="1017558"/>
                </a:lnTo>
                <a:lnTo>
                  <a:pt x="107256" y="1017558"/>
                </a:lnTo>
                <a:lnTo>
                  <a:pt x="109587" y="1017558"/>
                </a:lnTo>
                <a:lnTo>
                  <a:pt x="111919" y="1017558"/>
                </a:lnTo>
                <a:lnTo>
                  <a:pt x="114250" y="1017558"/>
                </a:lnTo>
                <a:lnTo>
                  <a:pt x="116581" y="1017558"/>
                </a:lnTo>
                <a:lnTo>
                  <a:pt x="118914" y="1017558"/>
                </a:lnTo>
                <a:lnTo>
                  <a:pt x="121245" y="1017558"/>
                </a:lnTo>
                <a:lnTo>
                  <a:pt x="123577" y="1017558"/>
                </a:lnTo>
                <a:lnTo>
                  <a:pt x="125908" y="1017558"/>
                </a:lnTo>
                <a:lnTo>
                  <a:pt x="128241" y="1017558"/>
                </a:lnTo>
                <a:lnTo>
                  <a:pt x="130572" y="1017558"/>
                </a:lnTo>
                <a:lnTo>
                  <a:pt x="132903" y="1017558"/>
                </a:lnTo>
                <a:lnTo>
                  <a:pt x="135235" y="1017558"/>
                </a:lnTo>
                <a:lnTo>
                  <a:pt x="137566" y="1017558"/>
                </a:lnTo>
                <a:lnTo>
                  <a:pt x="139899" y="1017558"/>
                </a:lnTo>
                <a:lnTo>
                  <a:pt x="142230" y="1017558"/>
                </a:lnTo>
                <a:lnTo>
                  <a:pt x="144562" y="1017558"/>
                </a:lnTo>
                <a:lnTo>
                  <a:pt x="146893" y="1017558"/>
                </a:lnTo>
                <a:lnTo>
                  <a:pt x="149225" y="1017558"/>
                </a:lnTo>
                <a:lnTo>
                  <a:pt x="151557" y="1017558"/>
                </a:lnTo>
                <a:lnTo>
                  <a:pt x="153888" y="1017558"/>
                </a:lnTo>
                <a:lnTo>
                  <a:pt x="156220" y="1017558"/>
                </a:lnTo>
                <a:lnTo>
                  <a:pt x="158551" y="1017558"/>
                </a:lnTo>
                <a:lnTo>
                  <a:pt x="160883" y="1017558"/>
                </a:lnTo>
                <a:lnTo>
                  <a:pt x="163215" y="1017558"/>
                </a:lnTo>
                <a:lnTo>
                  <a:pt x="165547" y="1017558"/>
                </a:lnTo>
                <a:lnTo>
                  <a:pt x="167878" y="1017558"/>
                </a:lnTo>
                <a:lnTo>
                  <a:pt x="170209" y="1017558"/>
                </a:lnTo>
                <a:lnTo>
                  <a:pt x="172541" y="1017558"/>
                </a:lnTo>
                <a:lnTo>
                  <a:pt x="174873" y="1017558"/>
                </a:lnTo>
                <a:lnTo>
                  <a:pt x="177205" y="1017558"/>
                </a:lnTo>
                <a:lnTo>
                  <a:pt x="179536" y="1017558"/>
                </a:lnTo>
                <a:lnTo>
                  <a:pt x="181868" y="1017558"/>
                </a:lnTo>
                <a:lnTo>
                  <a:pt x="184199" y="1017558"/>
                </a:lnTo>
                <a:lnTo>
                  <a:pt x="186531" y="1017558"/>
                </a:lnTo>
                <a:lnTo>
                  <a:pt x="188863" y="1017558"/>
                </a:lnTo>
                <a:lnTo>
                  <a:pt x="191194" y="1017558"/>
                </a:lnTo>
                <a:lnTo>
                  <a:pt x="193526" y="1017558"/>
                </a:lnTo>
                <a:lnTo>
                  <a:pt x="195857" y="1017558"/>
                </a:lnTo>
                <a:lnTo>
                  <a:pt x="198190" y="1017558"/>
                </a:lnTo>
                <a:lnTo>
                  <a:pt x="200521" y="1017558"/>
                </a:lnTo>
                <a:lnTo>
                  <a:pt x="202853" y="1017558"/>
                </a:lnTo>
                <a:lnTo>
                  <a:pt x="205184" y="1017558"/>
                </a:lnTo>
                <a:lnTo>
                  <a:pt x="207515" y="1017558"/>
                </a:lnTo>
                <a:lnTo>
                  <a:pt x="209848" y="1017558"/>
                </a:lnTo>
                <a:lnTo>
                  <a:pt x="212179" y="1017558"/>
                </a:lnTo>
                <a:lnTo>
                  <a:pt x="214511" y="1017558"/>
                </a:lnTo>
                <a:lnTo>
                  <a:pt x="216842" y="1017558"/>
                </a:lnTo>
                <a:lnTo>
                  <a:pt x="219175" y="1017558"/>
                </a:lnTo>
                <a:lnTo>
                  <a:pt x="221506" y="1017558"/>
                </a:lnTo>
                <a:lnTo>
                  <a:pt x="223837" y="1017558"/>
                </a:lnTo>
                <a:lnTo>
                  <a:pt x="226169" y="1017558"/>
                </a:lnTo>
                <a:lnTo>
                  <a:pt x="228500" y="1017558"/>
                </a:lnTo>
                <a:lnTo>
                  <a:pt x="230833" y="1017558"/>
                </a:lnTo>
                <a:lnTo>
                  <a:pt x="233164" y="1017558"/>
                </a:lnTo>
                <a:lnTo>
                  <a:pt x="235496" y="1017558"/>
                </a:lnTo>
                <a:lnTo>
                  <a:pt x="237827" y="1017558"/>
                </a:lnTo>
                <a:lnTo>
                  <a:pt x="240158" y="1017558"/>
                </a:lnTo>
                <a:lnTo>
                  <a:pt x="242491" y="1017558"/>
                </a:lnTo>
                <a:lnTo>
                  <a:pt x="244822" y="1017546"/>
                </a:lnTo>
                <a:lnTo>
                  <a:pt x="247154" y="1017546"/>
                </a:lnTo>
                <a:lnTo>
                  <a:pt x="249485" y="1017546"/>
                </a:lnTo>
                <a:lnTo>
                  <a:pt x="251818" y="1017546"/>
                </a:lnTo>
                <a:lnTo>
                  <a:pt x="254149" y="1017546"/>
                </a:lnTo>
                <a:lnTo>
                  <a:pt x="256481" y="1017546"/>
                </a:lnTo>
                <a:lnTo>
                  <a:pt x="258812" y="1017546"/>
                </a:lnTo>
                <a:lnTo>
                  <a:pt x="261143" y="1017546"/>
                </a:lnTo>
                <a:lnTo>
                  <a:pt x="263476" y="1017546"/>
                </a:lnTo>
                <a:lnTo>
                  <a:pt x="265807" y="1017546"/>
                </a:lnTo>
                <a:lnTo>
                  <a:pt x="268139" y="1017546"/>
                </a:lnTo>
                <a:lnTo>
                  <a:pt x="270470" y="1017546"/>
                </a:lnTo>
                <a:lnTo>
                  <a:pt x="272803" y="1017546"/>
                </a:lnTo>
                <a:lnTo>
                  <a:pt x="275134" y="1017546"/>
                </a:lnTo>
                <a:lnTo>
                  <a:pt x="277465" y="1017546"/>
                </a:lnTo>
                <a:lnTo>
                  <a:pt x="279797" y="1017546"/>
                </a:lnTo>
                <a:lnTo>
                  <a:pt x="282128" y="1017546"/>
                </a:lnTo>
                <a:lnTo>
                  <a:pt x="284461" y="1017546"/>
                </a:lnTo>
                <a:lnTo>
                  <a:pt x="286792" y="1017546"/>
                </a:lnTo>
                <a:lnTo>
                  <a:pt x="289124" y="1017546"/>
                </a:lnTo>
                <a:lnTo>
                  <a:pt x="291455" y="1017546"/>
                </a:lnTo>
                <a:lnTo>
                  <a:pt x="293787" y="1017534"/>
                </a:lnTo>
                <a:lnTo>
                  <a:pt x="296119" y="1017534"/>
                </a:lnTo>
                <a:lnTo>
                  <a:pt x="298450" y="1017534"/>
                </a:lnTo>
                <a:lnTo>
                  <a:pt x="300782" y="1017534"/>
                </a:lnTo>
                <a:lnTo>
                  <a:pt x="303113" y="1017534"/>
                </a:lnTo>
                <a:lnTo>
                  <a:pt x="305445" y="1017534"/>
                </a:lnTo>
                <a:lnTo>
                  <a:pt x="307777" y="1017534"/>
                </a:lnTo>
                <a:lnTo>
                  <a:pt x="310109" y="1017534"/>
                </a:lnTo>
                <a:lnTo>
                  <a:pt x="312440" y="1017534"/>
                </a:lnTo>
                <a:lnTo>
                  <a:pt x="314771" y="1017534"/>
                </a:lnTo>
                <a:lnTo>
                  <a:pt x="317103" y="1017534"/>
                </a:lnTo>
                <a:lnTo>
                  <a:pt x="319435" y="1017534"/>
                </a:lnTo>
                <a:lnTo>
                  <a:pt x="321767" y="1017521"/>
                </a:lnTo>
                <a:lnTo>
                  <a:pt x="324098" y="1017521"/>
                </a:lnTo>
                <a:lnTo>
                  <a:pt x="326430" y="1017521"/>
                </a:lnTo>
                <a:lnTo>
                  <a:pt x="328761" y="1017521"/>
                </a:lnTo>
                <a:lnTo>
                  <a:pt x="331092" y="1017521"/>
                </a:lnTo>
                <a:lnTo>
                  <a:pt x="333425" y="1017521"/>
                </a:lnTo>
                <a:lnTo>
                  <a:pt x="335756" y="1017521"/>
                </a:lnTo>
                <a:lnTo>
                  <a:pt x="338088" y="1017521"/>
                </a:lnTo>
                <a:lnTo>
                  <a:pt x="340419" y="1017521"/>
                </a:lnTo>
                <a:lnTo>
                  <a:pt x="342752" y="1017509"/>
                </a:lnTo>
                <a:lnTo>
                  <a:pt x="345083" y="1017509"/>
                </a:lnTo>
                <a:lnTo>
                  <a:pt x="347415" y="1017509"/>
                </a:lnTo>
                <a:lnTo>
                  <a:pt x="349746" y="1017509"/>
                </a:lnTo>
                <a:lnTo>
                  <a:pt x="352077" y="1017509"/>
                </a:lnTo>
                <a:lnTo>
                  <a:pt x="354410" y="1017509"/>
                </a:lnTo>
                <a:lnTo>
                  <a:pt x="356741" y="1017497"/>
                </a:lnTo>
                <a:lnTo>
                  <a:pt x="359073" y="1017497"/>
                </a:lnTo>
                <a:lnTo>
                  <a:pt x="361404" y="1017497"/>
                </a:lnTo>
                <a:lnTo>
                  <a:pt x="363737" y="1017497"/>
                </a:lnTo>
                <a:lnTo>
                  <a:pt x="366068" y="1017497"/>
                </a:lnTo>
                <a:lnTo>
                  <a:pt x="368399" y="1017497"/>
                </a:lnTo>
                <a:lnTo>
                  <a:pt x="370731" y="1017484"/>
                </a:lnTo>
                <a:lnTo>
                  <a:pt x="373062" y="1017484"/>
                </a:lnTo>
                <a:lnTo>
                  <a:pt x="375395" y="1017484"/>
                </a:lnTo>
                <a:lnTo>
                  <a:pt x="377726" y="1017484"/>
                </a:lnTo>
                <a:lnTo>
                  <a:pt x="380058" y="1017472"/>
                </a:lnTo>
                <a:lnTo>
                  <a:pt x="382389" y="1017472"/>
                </a:lnTo>
                <a:lnTo>
                  <a:pt x="384720" y="1017472"/>
                </a:lnTo>
                <a:lnTo>
                  <a:pt x="387053" y="1017472"/>
                </a:lnTo>
                <a:lnTo>
                  <a:pt x="389384" y="1017460"/>
                </a:lnTo>
                <a:lnTo>
                  <a:pt x="391716" y="1017460"/>
                </a:lnTo>
                <a:lnTo>
                  <a:pt x="394047" y="1017460"/>
                </a:lnTo>
                <a:lnTo>
                  <a:pt x="396380" y="1017460"/>
                </a:lnTo>
                <a:lnTo>
                  <a:pt x="398711" y="1017447"/>
                </a:lnTo>
                <a:lnTo>
                  <a:pt x="401043" y="1017447"/>
                </a:lnTo>
                <a:lnTo>
                  <a:pt x="403374" y="1017447"/>
                </a:lnTo>
                <a:lnTo>
                  <a:pt x="405705" y="1017435"/>
                </a:lnTo>
                <a:lnTo>
                  <a:pt x="408038" y="1017435"/>
                </a:lnTo>
                <a:lnTo>
                  <a:pt x="410369" y="1017435"/>
                </a:lnTo>
                <a:lnTo>
                  <a:pt x="412701" y="1017423"/>
                </a:lnTo>
                <a:lnTo>
                  <a:pt x="415032" y="1017423"/>
                </a:lnTo>
                <a:lnTo>
                  <a:pt x="417364" y="1017411"/>
                </a:lnTo>
                <a:lnTo>
                  <a:pt x="419696" y="1017411"/>
                </a:lnTo>
                <a:lnTo>
                  <a:pt x="422027" y="1017411"/>
                </a:lnTo>
                <a:lnTo>
                  <a:pt x="424359" y="1017398"/>
                </a:lnTo>
                <a:lnTo>
                  <a:pt x="426690" y="1017398"/>
                </a:lnTo>
                <a:lnTo>
                  <a:pt x="429022" y="1017386"/>
                </a:lnTo>
                <a:lnTo>
                  <a:pt x="431354" y="1017386"/>
                </a:lnTo>
                <a:lnTo>
                  <a:pt x="433686" y="1017374"/>
                </a:lnTo>
                <a:lnTo>
                  <a:pt x="436017" y="1017374"/>
                </a:lnTo>
                <a:lnTo>
                  <a:pt x="438349" y="1017361"/>
                </a:lnTo>
                <a:lnTo>
                  <a:pt x="440680" y="1017361"/>
                </a:lnTo>
                <a:lnTo>
                  <a:pt x="443012" y="1017349"/>
                </a:lnTo>
                <a:lnTo>
                  <a:pt x="445344" y="1017349"/>
                </a:lnTo>
                <a:lnTo>
                  <a:pt x="447675" y="1017337"/>
                </a:lnTo>
                <a:lnTo>
                  <a:pt x="450007" y="1017324"/>
                </a:lnTo>
                <a:lnTo>
                  <a:pt x="452339" y="1017324"/>
                </a:lnTo>
                <a:lnTo>
                  <a:pt x="454671" y="1017312"/>
                </a:lnTo>
                <a:lnTo>
                  <a:pt x="457002" y="1017312"/>
                </a:lnTo>
                <a:lnTo>
                  <a:pt x="459333" y="1017300"/>
                </a:lnTo>
                <a:lnTo>
                  <a:pt x="461665" y="1017288"/>
                </a:lnTo>
                <a:lnTo>
                  <a:pt x="463997" y="1017275"/>
                </a:lnTo>
                <a:lnTo>
                  <a:pt x="466329" y="1017275"/>
                </a:lnTo>
                <a:lnTo>
                  <a:pt x="468660" y="1017263"/>
                </a:lnTo>
                <a:lnTo>
                  <a:pt x="470992" y="1017251"/>
                </a:lnTo>
                <a:lnTo>
                  <a:pt x="473323" y="1017238"/>
                </a:lnTo>
                <a:lnTo>
                  <a:pt x="475654" y="1017226"/>
                </a:lnTo>
                <a:lnTo>
                  <a:pt x="477987" y="1017226"/>
                </a:lnTo>
                <a:lnTo>
                  <a:pt x="480318" y="1017214"/>
                </a:lnTo>
                <a:lnTo>
                  <a:pt x="482650" y="1017201"/>
                </a:lnTo>
                <a:lnTo>
                  <a:pt x="484981" y="1017189"/>
                </a:lnTo>
                <a:lnTo>
                  <a:pt x="487314" y="1017177"/>
                </a:lnTo>
                <a:lnTo>
                  <a:pt x="489645" y="1017165"/>
                </a:lnTo>
                <a:lnTo>
                  <a:pt x="491977" y="1017152"/>
                </a:lnTo>
                <a:lnTo>
                  <a:pt x="494308" y="1017140"/>
                </a:lnTo>
                <a:lnTo>
                  <a:pt x="496639" y="1017128"/>
                </a:lnTo>
                <a:lnTo>
                  <a:pt x="498972" y="1017103"/>
                </a:lnTo>
                <a:lnTo>
                  <a:pt x="501303" y="1017091"/>
                </a:lnTo>
                <a:lnTo>
                  <a:pt x="503635" y="1017078"/>
                </a:lnTo>
                <a:lnTo>
                  <a:pt x="505966" y="1017066"/>
                </a:lnTo>
                <a:lnTo>
                  <a:pt x="508299" y="1017054"/>
                </a:lnTo>
                <a:lnTo>
                  <a:pt x="510630" y="1017029"/>
                </a:lnTo>
                <a:lnTo>
                  <a:pt x="512961" y="1017017"/>
                </a:lnTo>
                <a:lnTo>
                  <a:pt x="515293" y="1017005"/>
                </a:lnTo>
                <a:lnTo>
                  <a:pt x="517624" y="1016980"/>
                </a:lnTo>
                <a:lnTo>
                  <a:pt x="519957" y="1016968"/>
                </a:lnTo>
                <a:lnTo>
                  <a:pt x="522288" y="1016943"/>
                </a:lnTo>
                <a:lnTo>
                  <a:pt x="524620" y="1016931"/>
                </a:lnTo>
                <a:lnTo>
                  <a:pt x="526951" y="1016906"/>
                </a:lnTo>
                <a:lnTo>
                  <a:pt x="529282" y="1016882"/>
                </a:lnTo>
                <a:lnTo>
                  <a:pt x="531615" y="1016869"/>
                </a:lnTo>
                <a:lnTo>
                  <a:pt x="533946" y="1016845"/>
                </a:lnTo>
                <a:lnTo>
                  <a:pt x="536278" y="1016820"/>
                </a:lnTo>
                <a:lnTo>
                  <a:pt x="538609" y="1016795"/>
                </a:lnTo>
                <a:lnTo>
                  <a:pt x="540942" y="1016771"/>
                </a:lnTo>
                <a:lnTo>
                  <a:pt x="543273" y="1016746"/>
                </a:lnTo>
                <a:lnTo>
                  <a:pt x="545605" y="1016722"/>
                </a:lnTo>
                <a:lnTo>
                  <a:pt x="547936" y="1016697"/>
                </a:lnTo>
                <a:lnTo>
                  <a:pt x="550267" y="1016672"/>
                </a:lnTo>
                <a:lnTo>
                  <a:pt x="552600" y="1016648"/>
                </a:lnTo>
                <a:lnTo>
                  <a:pt x="554931" y="1016623"/>
                </a:lnTo>
                <a:lnTo>
                  <a:pt x="557263" y="1016586"/>
                </a:lnTo>
                <a:lnTo>
                  <a:pt x="559594" y="1016562"/>
                </a:lnTo>
                <a:lnTo>
                  <a:pt x="561926" y="1016537"/>
                </a:lnTo>
                <a:lnTo>
                  <a:pt x="564258" y="1016500"/>
                </a:lnTo>
                <a:lnTo>
                  <a:pt x="566589" y="1016476"/>
                </a:lnTo>
                <a:lnTo>
                  <a:pt x="568921" y="1016439"/>
                </a:lnTo>
                <a:lnTo>
                  <a:pt x="571252" y="1016402"/>
                </a:lnTo>
                <a:lnTo>
                  <a:pt x="573584" y="1016365"/>
                </a:lnTo>
                <a:lnTo>
                  <a:pt x="575916" y="1016340"/>
                </a:lnTo>
                <a:lnTo>
                  <a:pt x="578248" y="1016304"/>
                </a:lnTo>
                <a:lnTo>
                  <a:pt x="580579" y="1016267"/>
                </a:lnTo>
                <a:lnTo>
                  <a:pt x="582911" y="1016217"/>
                </a:lnTo>
                <a:lnTo>
                  <a:pt x="585242" y="1016180"/>
                </a:lnTo>
                <a:lnTo>
                  <a:pt x="587574" y="1016144"/>
                </a:lnTo>
                <a:lnTo>
                  <a:pt x="589906" y="1016107"/>
                </a:lnTo>
                <a:lnTo>
                  <a:pt x="592237" y="1016057"/>
                </a:lnTo>
                <a:lnTo>
                  <a:pt x="594569" y="1016021"/>
                </a:lnTo>
                <a:lnTo>
                  <a:pt x="596900" y="1015971"/>
                </a:lnTo>
                <a:lnTo>
                  <a:pt x="599233" y="1015922"/>
                </a:lnTo>
                <a:lnTo>
                  <a:pt x="601564" y="1015873"/>
                </a:lnTo>
                <a:lnTo>
                  <a:pt x="603895" y="1015824"/>
                </a:lnTo>
                <a:lnTo>
                  <a:pt x="606227" y="1015774"/>
                </a:lnTo>
                <a:lnTo>
                  <a:pt x="608558" y="1015725"/>
                </a:lnTo>
                <a:lnTo>
                  <a:pt x="610891" y="1015676"/>
                </a:lnTo>
                <a:lnTo>
                  <a:pt x="613222" y="1015627"/>
                </a:lnTo>
                <a:lnTo>
                  <a:pt x="615554" y="1015565"/>
                </a:lnTo>
                <a:lnTo>
                  <a:pt x="617885" y="1015504"/>
                </a:lnTo>
                <a:lnTo>
                  <a:pt x="620216" y="1015455"/>
                </a:lnTo>
                <a:lnTo>
                  <a:pt x="622549" y="1015393"/>
                </a:lnTo>
                <a:lnTo>
                  <a:pt x="624880" y="1015332"/>
                </a:lnTo>
                <a:lnTo>
                  <a:pt x="627212" y="1015270"/>
                </a:lnTo>
                <a:lnTo>
                  <a:pt x="629543" y="1015209"/>
                </a:lnTo>
                <a:lnTo>
                  <a:pt x="631876" y="1015135"/>
                </a:lnTo>
                <a:lnTo>
                  <a:pt x="634207" y="1015073"/>
                </a:lnTo>
                <a:lnTo>
                  <a:pt x="636539" y="1014999"/>
                </a:lnTo>
                <a:lnTo>
                  <a:pt x="638870" y="1014926"/>
                </a:lnTo>
                <a:lnTo>
                  <a:pt x="641201" y="1014852"/>
                </a:lnTo>
                <a:lnTo>
                  <a:pt x="643534" y="1014778"/>
                </a:lnTo>
                <a:lnTo>
                  <a:pt x="645865" y="1014704"/>
                </a:lnTo>
                <a:lnTo>
                  <a:pt x="648197" y="1014618"/>
                </a:lnTo>
                <a:lnTo>
                  <a:pt x="650528" y="1014544"/>
                </a:lnTo>
                <a:lnTo>
                  <a:pt x="652861" y="1014458"/>
                </a:lnTo>
                <a:lnTo>
                  <a:pt x="655192" y="1014372"/>
                </a:lnTo>
                <a:lnTo>
                  <a:pt x="657523" y="1014286"/>
                </a:lnTo>
                <a:lnTo>
                  <a:pt x="659855" y="1014200"/>
                </a:lnTo>
                <a:lnTo>
                  <a:pt x="662186" y="1014102"/>
                </a:lnTo>
                <a:lnTo>
                  <a:pt x="664519" y="1014015"/>
                </a:lnTo>
                <a:lnTo>
                  <a:pt x="666850" y="1013917"/>
                </a:lnTo>
                <a:lnTo>
                  <a:pt x="669182" y="1013819"/>
                </a:lnTo>
                <a:lnTo>
                  <a:pt x="671513" y="1013720"/>
                </a:lnTo>
                <a:lnTo>
                  <a:pt x="673845" y="1013609"/>
                </a:lnTo>
                <a:lnTo>
                  <a:pt x="676177" y="1013511"/>
                </a:lnTo>
                <a:lnTo>
                  <a:pt x="678508" y="1013400"/>
                </a:lnTo>
                <a:lnTo>
                  <a:pt x="680840" y="1013290"/>
                </a:lnTo>
                <a:lnTo>
                  <a:pt x="683171" y="1013179"/>
                </a:lnTo>
                <a:lnTo>
                  <a:pt x="685504" y="1013056"/>
                </a:lnTo>
                <a:lnTo>
                  <a:pt x="687835" y="1012945"/>
                </a:lnTo>
                <a:lnTo>
                  <a:pt x="690167" y="1012822"/>
                </a:lnTo>
                <a:lnTo>
                  <a:pt x="692498" y="1012687"/>
                </a:lnTo>
                <a:lnTo>
                  <a:pt x="694829" y="1012564"/>
                </a:lnTo>
                <a:lnTo>
                  <a:pt x="697162" y="1012429"/>
                </a:lnTo>
                <a:lnTo>
                  <a:pt x="699493" y="1012293"/>
                </a:lnTo>
                <a:lnTo>
                  <a:pt x="701825" y="1012158"/>
                </a:lnTo>
                <a:lnTo>
                  <a:pt x="704156" y="1012023"/>
                </a:lnTo>
                <a:lnTo>
                  <a:pt x="706488" y="1011875"/>
                </a:lnTo>
                <a:lnTo>
                  <a:pt x="708820" y="1011727"/>
                </a:lnTo>
                <a:lnTo>
                  <a:pt x="711151" y="1011580"/>
                </a:lnTo>
                <a:lnTo>
                  <a:pt x="713483" y="1011420"/>
                </a:lnTo>
                <a:lnTo>
                  <a:pt x="715814" y="1011272"/>
                </a:lnTo>
                <a:lnTo>
                  <a:pt x="718146" y="1011100"/>
                </a:lnTo>
                <a:lnTo>
                  <a:pt x="720478" y="1010940"/>
                </a:lnTo>
                <a:lnTo>
                  <a:pt x="722810" y="1010768"/>
                </a:lnTo>
                <a:lnTo>
                  <a:pt x="725141" y="1010596"/>
                </a:lnTo>
                <a:lnTo>
                  <a:pt x="727473" y="1010423"/>
                </a:lnTo>
                <a:lnTo>
                  <a:pt x="729804" y="1010239"/>
                </a:lnTo>
                <a:lnTo>
                  <a:pt x="732136" y="1010054"/>
                </a:lnTo>
                <a:lnTo>
                  <a:pt x="734468" y="1009870"/>
                </a:lnTo>
                <a:lnTo>
                  <a:pt x="736803" y="1009673"/>
                </a:lnTo>
                <a:lnTo>
                  <a:pt x="739128" y="1009476"/>
                </a:lnTo>
                <a:lnTo>
                  <a:pt x="741465" y="1009279"/>
                </a:lnTo>
                <a:lnTo>
                  <a:pt x="743790" y="1009070"/>
                </a:lnTo>
                <a:lnTo>
                  <a:pt x="746127" y="1008861"/>
                </a:lnTo>
                <a:lnTo>
                  <a:pt x="748452" y="1008640"/>
                </a:lnTo>
                <a:lnTo>
                  <a:pt x="750789" y="1008418"/>
                </a:lnTo>
                <a:lnTo>
                  <a:pt x="753127" y="1008197"/>
                </a:lnTo>
                <a:lnTo>
                  <a:pt x="755452" y="1007963"/>
                </a:lnTo>
                <a:lnTo>
                  <a:pt x="757789" y="1007729"/>
                </a:lnTo>
                <a:lnTo>
                  <a:pt x="760114" y="1007483"/>
                </a:lnTo>
                <a:lnTo>
                  <a:pt x="762451" y="1007237"/>
                </a:lnTo>
                <a:lnTo>
                  <a:pt x="764776" y="1006991"/>
                </a:lnTo>
                <a:lnTo>
                  <a:pt x="767113" y="1006733"/>
                </a:lnTo>
                <a:lnTo>
                  <a:pt x="769438" y="1006475"/>
                </a:lnTo>
                <a:lnTo>
                  <a:pt x="771776" y="1006204"/>
                </a:lnTo>
                <a:lnTo>
                  <a:pt x="774100" y="1005933"/>
                </a:lnTo>
                <a:lnTo>
                  <a:pt x="776438" y="1005650"/>
                </a:lnTo>
                <a:lnTo>
                  <a:pt x="778775" y="1005368"/>
                </a:lnTo>
                <a:lnTo>
                  <a:pt x="781100" y="1005072"/>
                </a:lnTo>
                <a:lnTo>
                  <a:pt x="783437" y="1004777"/>
                </a:lnTo>
                <a:lnTo>
                  <a:pt x="785762" y="1004470"/>
                </a:lnTo>
                <a:lnTo>
                  <a:pt x="788099" y="1004162"/>
                </a:lnTo>
                <a:lnTo>
                  <a:pt x="790424" y="1003842"/>
                </a:lnTo>
                <a:lnTo>
                  <a:pt x="792762" y="1003522"/>
                </a:lnTo>
                <a:lnTo>
                  <a:pt x="795087" y="1003190"/>
                </a:lnTo>
                <a:lnTo>
                  <a:pt x="797424" y="1002858"/>
                </a:lnTo>
                <a:lnTo>
                  <a:pt x="799749" y="1002514"/>
                </a:lnTo>
                <a:lnTo>
                  <a:pt x="802086" y="1002157"/>
                </a:lnTo>
                <a:lnTo>
                  <a:pt x="804411" y="1001800"/>
                </a:lnTo>
                <a:lnTo>
                  <a:pt x="806748" y="1001431"/>
                </a:lnTo>
                <a:lnTo>
                  <a:pt x="809086" y="1001062"/>
                </a:lnTo>
                <a:lnTo>
                  <a:pt x="811410" y="1000681"/>
                </a:lnTo>
                <a:lnTo>
                  <a:pt x="813748" y="1000299"/>
                </a:lnTo>
                <a:lnTo>
                  <a:pt x="816073" y="999906"/>
                </a:lnTo>
                <a:lnTo>
                  <a:pt x="818410" y="999500"/>
                </a:lnTo>
                <a:lnTo>
                  <a:pt x="820735" y="999082"/>
                </a:lnTo>
                <a:lnTo>
                  <a:pt x="823072" y="998663"/>
                </a:lnTo>
                <a:lnTo>
                  <a:pt x="825397" y="998233"/>
                </a:lnTo>
                <a:lnTo>
                  <a:pt x="827734" y="997802"/>
                </a:lnTo>
                <a:lnTo>
                  <a:pt x="830059" y="997359"/>
                </a:lnTo>
                <a:lnTo>
                  <a:pt x="832397" y="996904"/>
                </a:lnTo>
                <a:lnTo>
                  <a:pt x="834734" y="996437"/>
                </a:lnTo>
                <a:lnTo>
                  <a:pt x="837059" y="995969"/>
                </a:lnTo>
                <a:lnTo>
                  <a:pt x="839396" y="995477"/>
                </a:lnTo>
                <a:lnTo>
                  <a:pt x="841721" y="994997"/>
                </a:lnTo>
                <a:lnTo>
                  <a:pt x="844058" y="994493"/>
                </a:lnTo>
                <a:lnTo>
                  <a:pt x="846383" y="993989"/>
                </a:lnTo>
                <a:lnTo>
                  <a:pt x="848720" y="993460"/>
                </a:lnTo>
                <a:lnTo>
                  <a:pt x="851045" y="992931"/>
                </a:lnTo>
                <a:lnTo>
                  <a:pt x="853383" y="992390"/>
                </a:lnTo>
                <a:lnTo>
                  <a:pt x="855708" y="991848"/>
                </a:lnTo>
                <a:lnTo>
                  <a:pt x="858045" y="991282"/>
                </a:lnTo>
                <a:lnTo>
                  <a:pt x="860382" y="990717"/>
                </a:lnTo>
                <a:lnTo>
                  <a:pt x="862707" y="990138"/>
                </a:lnTo>
                <a:lnTo>
                  <a:pt x="865044" y="989548"/>
                </a:lnTo>
                <a:lnTo>
                  <a:pt x="867369" y="988945"/>
                </a:lnTo>
                <a:lnTo>
                  <a:pt x="869707" y="988330"/>
                </a:lnTo>
                <a:lnTo>
                  <a:pt x="872032" y="987703"/>
                </a:lnTo>
                <a:lnTo>
                  <a:pt x="874369" y="987063"/>
                </a:lnTo>
                <a:lnTo>
                  <a:pt x="876694" y="986423"/>
                </a:lnTo>
                <a:lnTo>
                  <a:pt x="879031" y="985759"/>
                </a:lnTo>
                <a:lnTo>
                  <a:pt x="881356" y="985083"/>
                </a:lnTo>
                <a:lnTo>
                  <a:pt x="883693" y="984406"/>
                </a:lnTo>
                <a:lnTo>
                  <a:pt x="886031" y="983705"/>
                </a:lnTo>
                <a:lnTo>
                  <a:pt x="888355" y="983004"/>
                </a:lnTo>
                <a:lnTo>
                  <a:pt x="890693" y="982278"/>
                </a:lnTo>
                <a:lnTo>
                  <a:pt x="893018" y="981540"/>
                </a:lnTo>
                <a:lnTo>
                  <a:pt x="895355" y="980802"/>
                </a:lnTo>
                <a:lnTo>
                  <a:pt x="897680" y="980039"/>
                </a:lnTo>
                <a:lnTo>
                  <a:pt x="900017" y="979264"/>
                </a:lnTo>
                <a:lnTo>
                  <a:pt x="902342" y="978477"/>
                </a:lnTo>
                <a:lnTo>
                  <a:pt x="904679" y="977677"/>
                </a:lnTo>
                <a:lnTo>
                  <a:pt x="907004" y="976865"/>
                </a:lnTo>
                <a:lnTo>
                  <a:pt x="909342" y="976041"/>
                </a:lnTo>
                <a:lnTo>
                  <a:pt x="911667" y="975192"/>
                </a:lnTo>
                <a:lnTo>
                  <a:pt x="914004" y="974344"/>
                </a:lnTo>
                <a:lnTo>
                  <a:pt x="916341" y="973470"/>
                </a:lnTo>
                <a:lnTo>
                  <a:pt x="918666" y="972584"/>
                </a:lnTo>
                <a:lnTo>
                  <a:pt x="921003" y="971686"/>
                </a:lnTo>
                <a:lnTo>
                  <a:pt x="923328" y="970764"/>
                </a:lnTo>
                <a:lnTo>
                  <a:pt x="925666" y="969841"/>
                </a:lnTo>
                <a:lnTo>
                  <a:pt x="927991" y="968894"/>
                </a:lnTo>
                <a:lnTo>
                  <a:pt x="930328" y="967922"/>
                </a:lnTo>
                <a:lnTo>
                  <a:pt x="932653" y="966950"/>
                </a:lnTo>
                <a:lnTo>
                  <a:pt x="934990" y="965954"/>
                </a:lnTo>
                <a:lnTo>
                  <a:pt x="937315" y="964945"/>
                </a:lnTo>
                <a:lnTo>
                  <a:pt x="939652" y="963924"/>
                </a:lnTo>
                <a:lnTo>
                  <a:pt x="941990" y="962879"/>
                </a:lnTo>
                <a:lnTo>
                  <a:pt x="944315" y="961821"/>
                </a:lnTo>
                <a:lnTo>
                  <a:pt x="946652" y="960738"/>
                </a:lnTo>
                <a:lnTo>
                  <a:pt x="948977" y="959643"/>
                </a:lnTo>
                <a:lnTo>
                  <a:pt x="951314" y="958536"/>
                </a:lnTo>
                <a:lnTo>
                  <a:pt x="953639" y="957405"/>
                </a:lnTo>
                <a:lnTo>
                  <a:pt x="955976" y="956260"/>
                </a:lnTo>
                <a:lnTo>
                  <a:pt x="958301" y="955092"/>
                </a:lnTo>
                <a:lnTo>
                  <a:pt x="960638" y="953911"/>
                </a:lnTo>
                <a:lnTo>
                  <a:pt x="962963" y="952718"/>
                </a:lnTo>
                <a:lnTo>
                  <a:pt x="965301" y="951500"/>
                </a:lnTo>
                <a:lnTo>
                  <a:pt x="967638" y="950257"/>
                </a:lnTo>
                <a:lnTo>
                  <a:pt x="969963" y="949003"/>
                </a:lnTo>
                <a:lnTo>
                  <a:pt x="972300" y="947723"/>
                </a:lnTo>
                <a:lnTo>
                  <a:pt x="974625" y="946432"/>
                </a:lnTo>
                <a:lnTo>
                  <a:pt x="976962" y="945115"/>
                </a:lnTo>
                <a:lnTo>
                  <a:pt x="979287" y="943787"/>
                </a:lnTo>
                <a:lnTo>
                  <a:pt x="981625" y="942434"/>
                </a:lnTo>
                <a:lnTo>
                  <a:pt x="983949" y="941056"/>
                </a:lnTo>
                <a:lnTo>
                  <a:pt x="986287" y="939666"/>
                </a:lnTo>
                <a:lnTo>
                  <a:pt x="988612" y="938251"/>
                </a:lnTo>
                <a:lnTo>
                  <a:pt x="990949" y="936812"/>
                </a:lnTo>
                <a:lnTo>
                  <a:pt x="993286" y="935360"/>
                </a:lnTo>
                <a:lnTo>
                  <a:pt x="995611" y="933884"/>
                </a:lnTo>
                <a:lnTo>
                  <a:pt x="997948" y="932383"/>
                </a:lnTo>
                <a:lnTo>
                  <a:pt x="1000273" y="930870"/>
                </a:lnTo>
                <a:lnTo>
                  <a:pt x="1002611" y="929320"/>
                </a:lnTo>
                <a:lnTo>
                  <a:pt x="1004936" y="927758"/>
                </a:lnTo>
                <a:lnTo>
                  <a:pt x="1007273" y="926184"/>
                </a:lnTo>
                <a:lnTo>
                  <a:pt x="1009598" y="924572"/>
                </a:lnTo>
                <a:lnTo>
                  <a:pt x="1011935" y="922948"/>
                </a:lnTo>
                <a:lnTo>
                  <a:pt x="1014260" y="921288"/>
                </a:lnTo>
                <a:lnTo>
                  <a:pt x="1016597" y="919615"/>
                </a:lnTo>
                <a:lnTo>
                  <a:pt x="1018922" y="917929"/>
                </a:lnTo>
                <a:lnTo>
                  <a:pt x="1021259" y="916207"/>
                </a:lnTo>
                <a:lnTo>
                  <a:pt x="1023597" y="914460"/>
                </a:lnTo>
                <a:lnTo>
                  <a:pt x="1025922" y="912701"/>
                </a:lnTo>
                <a:lnTo>
                  <a:pt x="1028259" y="910905"/>
                </a:lnTo>
                <a:lnTo>
                  <a:pt x="1030584" y="909097"/>
                </a:lnTo>
                <a:lnTo>
                  <a:pt x="1032921" y="907264"/>
                </a:lnTo>
                <a:lnTo>
                  <a:pt x="1035246" y="905394"/>
                </a:lnTo>
                <a:lnTo>
                  <a:pt x="1037583" y="903512"/>
                </a:lnTo>
                <a:lnTo>
                  <a:pt x="1039908" y="901606"/>
                </a:lnTo>
                <a:lnTo>
                  <a:pt x="1042246" y="899674"/>
                </a:lnTo>
                <a:lnTo>
                  <a:pt x="1044571" y="897718"/>
                </a:lnTo>
                <a:lnTo>
                  <a:pt x="1046908" y="895725"/>
                </a:lnTo>
                <a:lnTo>
                  <a:pt x="1049245" y="893720"/>
                </a:lnTo>
                <a:lnTo>
                  <a:pt x="1051570" y="891691"/>
                </a:lnTo>
                <a:lnTo>
                  <a:pt x="1053907" y="889636"/>
                </a:lnTo>
                <a:lnTo>
                  <a:pt x="1056232" y="887545"/>
                </a:lnTo>
                <a:lnTo>
                  <a:pt x="1058569" y="885442"/>
                </a:lnTo>
                <a:lnTo>
                  <a:pt x="1060894" y="883301"/>
                </a:lnTo>
                <a:lnTo>
                  <a:pt x="1063232" y="881136"/>
                </a:lnTo>
                <a:lnTo>
                  <a:pt x="1065557" y="878959"/>
                </a:lnTo>
                <a:lnTo>
                  <a:pt x="1067894" y="876744"/>
                </a:lnTo>
                <a:lnTo>
                  <a:pt x="1070219" y="874506"/>
                </a:lnTo>
                <a:lnTo>
                  <a:pt x="1072556" y="872230"/>
                </a:lnTo>
                <a:lnTo>
                  <a:pt x="1074893" y="869942"/>
                </a:lnTo>
                <a:lnTo>
                  <a:pt x="1077218" y="867629"/>
                </a:lnTo>
                <a:lnTo>
                  <a:pt x="1079556" y="865280"/>
                </a:lnTo>
                <a:lnTo>
                  <a:pt x="1081881" y="862905"/>
                </a:lnTo>
                <a:lnTo>
                  <a:pt x="1084218" y="860507"/>
                </a:lnTo>
                <a:lnTo>
                  <a:pt x="1086543" y="858071"/>
                </a:lnTo>
                <a:lnTo>
                  <a:pt x="1088880" y="855623"/>
                </a:lnTo>
                <a:lnTo>
                  <a:pt x="1091205" y="853138"/>
                </a:lnTo>
                <a:lnTo>
                  <a:pt x="1093542" y="850629"/>
                </a:lnTo>
                <a:lnTo>
                  <a:pt x="1095867" y="848095"/>
                </a:lnTo>
                <a:lnTo>
                  <a:pt x="1098205" y="845524"/>
                </a:lnTo>
                <a:lnTo>
                  <a:pt x="1100542" y="842940"/>
                </a:lnTo>
                <a:lnTo>
                  <a:pt x="1102867" y="840320"/>
                </a:lnTo>
                <a:lnTo>
                  <a:pt x="1105204" y="837663"/>
                </a:lnTo>
                <a:lnTo>
                  <a:pt x="1107529" y="834994"/>
                </a:lnTo>
                <a:lnTo>
                  <a:pt x="1109866" y="832287"/>
                </a:lnTo>
                <a:lnTo>
                  <a:pt x="1112191" y="829556"/>
                </a:lnTo>
                <a:lnTo>
                  <a:pt x="1114529" y="826789"/>
                </a:lnTo>
                <a:lnTo>
                  <a:pt x="1116853" y="824008"/>
                </a:lnTo>
                <a:lnTo>
                  <a:pt x="1119191" y="821192"/>
                </a:lnTo>
                <a:lnTo>
                  <a:pt x="1121516" y="818338"/>
                </a:lnTo>
                <a:lnTo>
                  <a:pt x="1123853" y="815471"/>
                </a:lnTo>
                <a:lnTo>
                  <a:pt x="1126178" y="812568"/>
                </a:lnTo>
                <a:lnTo>
                  <a:pt x="1128515" y="809628"/>
                </a:lnTo>
                <a:lnTo>
                  <a:pt x="1130852" y="806676"/>
                </a:lnTo>
                <a:lnTo>
                  <a:pt x="1133177" y="803687"/>
                </a:lnTo>
                <a:lnTo>
                  <a:pt x="1135515" y="800673"/>
                </a:lnTo>
                <a:lnTo>
                  <a:pt x="1137840" y="797622"/>
                </a:lnTo>
                <a:lnTo>
                  <a:pt x="1140177" y="794547"/>
                </a:lnTo>
                <a:lnTo>
                  <a:pt x="1142502" y="791447"/>
                </a:lnTo>
                <a:lnTo>
                  <a:pt x="1144839" y="788310"/>
                </a:lnTo>
                <a:lnTo>
                  <a:pt x="1147164" y="785148"/>
                </a:lnTo>
                <a:lnTo>
                  <a:pt x="1149501" y="781962"/>
                </a:lnTo>
                <a:lnTo>
                  <a:pt x="1151826" y="778739"/>
                </a:lnTo>
                <a:lnTo>
                  <a:pt x="1154164" y="775492"/>
                </a:lnTo>
                <a:lnTo>
                  <a:pt x="1156501" y="772220"/>
                </a:lnTo>
                <a:lnTo>
                  <a:pt x="1158826" y="768911"/>
                </a:lnTo>
                <a:lnTo>
                  <a:pt x="1161163" y="765589"/>
                </a:lnTo>
                <a:lnTo>
                  <a:pt x="1163488" y="762219"/>
                </a:lnTo>
                <a:lnTo>
                  <a:pt x="1165825" y="758836"/>
                </a:lnTo>
                <a:lnTo>
                  <a:pt x="1168150" y="755416"/>
                </a:lnTo>
                <a:lnTo>
                  <a:pt x="1170487" y="751972"/>
                </a:lnTo>
                <a:lnTo>
                  <a:pt x="1172812" y="748490"/>
                </a:lnTo>
                <a:lnTo>
                  <a:pt x="1175150" y="744997"/>
                </a:lnTo>
                <a:lnTo>
                  <a:pt x="1177475" y="741454"/>
                </a:lnTo>
                <a:lnTo>
                  <a:pt x="1179812" y="737899"/>
                </a:lnTo>
                <a:lnTo>
                  <a:pt x="1182149" y="734319"/>
                </a:lnTo>
                <a:lnTo>
                  <a:pt x="1184474" y="730703"/>
                </a:lnTo>
                <a:lnTo>
                  <a:pt x="1186811" y="727061"/>
                </a:lnTo>
                <a:lnTo>
                  <a:pt x="1189136" y="723383"/>
                </a:lnTo>
                <a:lnTo>
                  <a:pt x="1191474" y="719693"/>
                </a:lnTo>
                <a:lnTo>
                  <a:pt x="1193798" y="715966"/>
                </a:lnTo>
                <a:lnTo>
                  <a:pt x="1196136" y="712214"/>
                </a:lnTo>
                <a:lnTo>
                  <a:pt x="1198461" y="708425"/>
                </a:lnTo>
                <a:lnTo>
                  <a:pt x="1200798" y="704624"/>
                </a:lnTo>
                <a:lnTo>
                  <a:pt x="1203123" y="700786"/>
                </a:lnTo>
                <a:lnTo>
                  <a:pt x="1205460" y="696923"/>
                </a:lnTo>
                <a:lnTo>
                  <a:pt x="1207797" y="693036"/>
                </a:lnTo>
                <a:lnTo>
                  <a:pt x="1210122" y="689124"/>
                </a:lnTo>
                <a:lnTo>
                  <a:pt x="1212460" y="685188"/>
                </a:lnTo>
                <a:lnTo>
                  <a:pt x="1214785" y="681227"/>
                </a:lnTo>
                <a:lnTo>
                  <a:pt x="1217122" y="677229"/>
                </a:lnTo>
                <a:lnTo>
                  <a:pt x="1219447" y="673218"/>
                </a:lnTo>
                <a:lnTo>
                  <a:pt x="1221784" y="669171"/>
                </a:lnTo>
                <a:lnTo>
                  <a:pt x="1224109" y="665099"/>
                </a:lnTo>
                <a:lnTo>
                  <a:pt x="1226446" y="661015"/>
                </a:lnTo>
                <a:lnTo>
                  <a:pt x="1228771" y="656894"/>
                </a:lnTo>
                <a:lnTo>
                  <a:pt x="1231108" y="652749"/>
                </a:lnTo>
                <a:lnTo>
                  <a:pt x="1233446" y="648591"/>
                </a:lnTo>
                <a:lnTo>
                  <a:pt x="1235771" y="644396"/>
                </a:lnTo>
                <a:lnTo>
                  <a:pt x="1238108" y="640177"/>
                </a:lnTo>
                <a:lnTo>
                  <a:pt x="1240433" y="635945"/>
                </a:lnTo>
                <a:lnTo>
                  <a:pt x="1242770" y="631689"/>
                </a:lnTo>
                <a:lnTo>
                  <a:pt x="1245095" y="627408"/>
                </a:lnTo>
                <a:lnTo>
                  <a:pt x="1247432" y="623090"/>
                </a:lnTo>
                <a:lnTo>
                  <a:pt x="1249757" y="618772"/>
                </a:lnTo>
                <a:lnTo>
                  <a:pt x="1252095" y="614418"/>
                </a:lnTo>
                <a:lnTo>
                  <a:pt x="1254420" y="610051"/>
                </a:lnTo>
                <a:lnTo>
                  <a:pt x="1256757" y="605647"/>
                </a:lnTo>
                <a:lnTo>
                  <a:pt x="1259082" y="601238"/>
                </a:lnTo>
                <a:lnTo>
                  <a:pt x="1261419" y="596803"/>
                </a:lnTo>
                <a:lnTo>
                  <a:pt x="1263756" y="592348"/>
                </a:lnTo>
                <a:lnTo>
                  <a:pt x="1266081" y="587873"/>
                </a:lnTo>
                <a:lnTo>
                  <a:pt x="1268419" y="583378"/>
                </a:lnTo>
                <a:lnTo>
                  <a:pt x="1270744" y="578863"/>
                </a:lnTo>
                <a:lnTo>
                  <a:pt x="1273081" y="574329"/>
                </a:lnTo>
                <a:lnTo>
                  <a:pt x="1275406" y="569777"/>
                </a:lnTo>
                <a:lnTo>
                  <a:pt x="1277743" y="565207"/>
                </a:lnTo>
                <a:lnTo>
                  <a:pt x="1280068" y="560620"/>
                </a:lnTo>
                <a:lnTo>
                  <a:pt x="1282405" y="556015"/>
                </a:lnTo>
                <a:lnTo>
                  <a:pt x="1284730" y="551393"/>
                </a:lnTo>
                <a:lnTo>
                  <a:pt x="1287067" y="546754"/>
                </a:lnTo>
                <a:lnTo>
                  <a:pt x="1289405" y="542099"/>
                </a:lnTo>
                <a:lnTo>
                  <a:pt x="1291730" y="537428"/>
                </a:lnTo>
                <a:lnTo>
                  <a:pt x="1294067" y="532743"/>
                </a:lnTo>
                <a:lnTo>
                  <a:pt x="1296392" y="528042"/>
                </a:lnTo>
                <a:lnTo>
                  <a:pt x="1298729" y="523327"/>
                </a:lnTo>
                <a:lnTo>
                  <a:pt x="1301054" y="518599"/>
                </a:lnTo>
                <a:lnTo>
                  <a:pt x="1303391" y="513856"/>
                </a:lnTo>
                <a:lnTo>
                  <a:pt x="1305716" y="509102"/>
                </a:lnTo>
                <a:lnTo>
                  <a:pt x="1308054" y="504334"/>
                </a:lnTo>
                <a:lnTo>
                  <a:pt x="1310379" y="499555"/>
                </a:lnTo>
                <a:lnTo>
                  <a:pt x="1312716" y="494764"/>
                </a:lnTo>
                <a:lnTo>
                  <a:pt x="1315053" y="489962"/>
                </a:lnTo>
                <a:lnTo>
                  <a:pt x="1317378" y="485150"/>
                </a:lnTo>
                <a:lnTo>
                  <a:pt x="1319715" y="480328"/>
                </a:lnTo>
                <a:lnTo>
                  <a:pt x="1322040" y="475496"/>
                </a:lnTo>
                <a:lnTo>
                  <a:pt x="1324378" y="470655"/>
                </a:lnTo>
                <a:lnTo>
                  <a:pt x="1326702" y="465806"/>
                </a:lnTo>
                <a:lnTo>
                  <a:pt x="1329040" y="460950"/>
                </a:lnTo>
                <a:lnTo>
                  <a:pt x="1331365" y="456086"/>
                </a:lnTo>
                <a:lnTo>
                  <a:pt x="1333702" y="451215"/>
                </a:lnTo>
                <a:lnTo>
                  <a:pt x="1336027" y="446338"/>
                </a:lnTo>
                <a:lnTo>
                  <a:pt x="1338364" y="441456"/>
                </a:lnTo>
                <a:lnTo>
                  <a:pt x="1340701" y="436568"/>
                </a:lnTo>
                <a:lnTo>
                  <a:pt x="1343026" y="431676"/>
                </a:lnTo>
                <a:lnTo>
                  <a:pt x="1345364" y="426780"/>
                </a:lnTo>
                <a:lnTo>
                  <a:pt x="1347689" y="421882"/>
                </a:lnTo>
                <a:lnTo>
                  <a:pt x="1350026" y="416980"/>
                </a:lnTo>
                <a:lnTo>
                  <a:pt x="1352351" y="412076"/>
                </a:lnTo>
                <a:lnTo>
                  <a:pt x="1354688" y="407170"/>
                </a:lnTo>
                <a:lnTo>
                  <a:pt x="1357013" y="402265"/>
                </a:lnTo>
                <a:lnTo>
                  <a:pt x="1359350" y="397359"/>
                </a:lnTo>
                <a:lnTo>
                  <a:pt x="1361675" y="392452"/>
                </a:lnTo>
                <a:lnTo>
                  <a:pt x="1364012" y="387547"/>
                </a:lnTo>
                <a:lnTo>
                  <a:pt x="1366337" y="382644"/>
                </a:lnTo>
                <a:lnTo>
                  <a:pt x="1368675" y="377743"/>
                </a:lnTo>
                <a:lnTo>
                  <a:pt x="1371012" y="372845"/>
                </a:lnTo>
                <a:lnTo>
                  <a:pt x="1373337" y="367950"/>
                </a:lnTo>
                <a:lnTo>
                  <a:pt x="1375674" y="363060"/>
                </a:lnTo>
                <a:lnTo>
                  <a:pt x="1377999" y="358174"/>
                </a:lnTo>
                <a:lnTo>
                  <a:pt x="1380336" y="353294"/>
                </a:lnTo>
                <a:lnTo>
                  <a:pt x="1382661" y="348420"/>
                </a:lnTo>
                <a:lnTo>
                  <a:pt x="1384999" y="343554"/>
                </a:lnTo>
                <a:lnTo>
                  <a:pt x="1387324" y="338695"/>
                </a:lnTo>
                <a:lnTo>
                  <a:pt x="1389661" y="333843"/>
                </a:lnTo>
                <a:lnTo>
                  <a:pt x="1391986" y="329000"/>
                </a:lnTo>
                <a:lnTo>
                  <a:pt x="1394323" y="324168"/>
                </a:lnTo>
                <a:lnTo>
                  <a:pt x="1396660" y="319345"/>
                </a:lnTo>
                <a:lnTo>
                  <a:pt x="1398985" y="314534"/>
                </a:lnTo>
                <a:lnTo>
                  <a:pt x="1401322" y="309733"/>
                </a:lnTo>
                <a:lnTo>
                  <a:pt x="1403647" y="304945"/>
                </a:lnTo>
                <a:lnTo>
                  <a:pt x="1405985" y="300169"/>
                </a:lnTo>
                <a:lnTo>
                  <a:pt x="1408310" y="295409"/>
                </a:lnTo>
                <a:lnTo>
                  <a:pt x="1410647" y="290662"/>
                </a:lnTo>
                <a:lnTo>
                  <a:pt x="1412972" y="285929"/>
                </a:lnTo>
                <a:lnTo>
                  <a:pt x="1415309" y="281213"/>
                </a:lnTo>
                <a:lnTo>
                  <a:pt x="1417634" y="276514"/>
                </a:lnTo>
                <a:lnTo>
                  <a:pt x="1419971" y="271831"/>
                </a:lnTo>
                <a:lnTo>
                  <a:pt x="1422309" y="267166"/>
                </a:lnTo>
                <a:lnTo>
                  <a:pt x="1424634" y="262520"/>
                </a:lnTo>
                <a:lnTo>
                  <a:pt x="1426971" y="257892"/>
                </a:lnTo>
                <a:lnTo>
                  <a:pt x="1429296" y="253285"/>
                </a:lnTo>
                <a:lnTo>
                  <a:pt x="1431633" y="248698"/>
                </a:lnTo>
                <a:lnTo>
                  <a:pt x="1433958" y="244133"/>
                </a:lnTo>
                <a:lnTo>
                  <a:pt x="1436295" y="239590"/>
                </a:lnTo>
                <a:lnTo>
                  <a:pt x="1438620" y="235069"/>
                </a:lnTo>
                <a:lnTo>
                  <a:pt x="1440958" y="230573"/>
                </a:lnTo>
                <a:lnTo>
                  <a:pt x="1443283" y="226100"/>
                </a:lnTo>
                <a:lnTo>
                  <a:pt x="1445620" y="221652"/>
                </a:lnTo>
                <a:lnTo>
                  <a:pt x="1447957" y="217230"/>
                </a:lnTo>
                <a:lnTo>
                  <a:pt x="1450282" y="212835"/>
                </a:lnTo>
                <a:lnTo>
                  <a:pt x="1452619" y="208465"/>
                </a:lnTo>
                <a:lnTo>
                  <a:pt x="1454944" y="204124"/>
                </a:lnTo>
                <a:lnTo>
                  <a:pt x="1457282" y="199811"/>
                </a:lnTo>
                <a:lnTo>
                  <a:pt x="1459606" y="195528"/>
                </a:lnTo>
                <a:lnTo>
                  <a:pt x="1461944" y="191273"/>
                </a:lnTo>
                <a:lnTo>
                  <a:pt x="1464269" y="187050"/>
                </a:lnTo>
                <a:lnTo>
                  <a:pt x="1466606" y="182857"/>
                </a:lnTo>
                <a:lnTo>
                  <a:pt x="1468931" y="178697"/>
                </a:lnTo>
                <a:lnTo>
                  <a:pt x="1471268" y="174569"/>
                </a:lnTo>
                <a:lnTo>
                  <a:pt x="1473593" y="170474"/>
                </a:lnTo>
                <a:lnTo>
                  <a:pt x="1475930" y="166413"/>
                </a:lnTo>
                <a:lnTo>
                  <a:pt x="1478268" y="162387"/>
                </a:lnTo>
                <a:lnTo>
                  <a:pt x="1480593" y="158396"/>
                </a:lnTo>
                <a:lnTo>
                  <a:pt x="1482930" y="154440"/>
                </a:lnTo>
                <a:lnTo>
                  <a:pt x="1485255" y="150522"/>
                </a:lnTo>
                <a:lnTo>
                  <a:pt x="1487592" y="146641"/>
                </a:lnTo>
                <a:lnTo>
                  <a:pt x="1489917" y="142797"/>
                </a:lnTo>
                <a:lnTo>
                  <a:pt x="1492254" y="138992"/>
                </a:lnTo>
                <a:lnTo>
                  <a:pt x="1494579" y="135227"/>
                </a:lnTo>
                <a:lnTo>
                  <a:pt x="1496916" y="131502"/>
                </a:lnTo>
                <a:lnTo>
                  <a:pt x="1499241" y="127816"/>
                </a:lnTo>
                <a:lnTo>
                  <a:pt x="1501579" y="124171"/>
                </a:lnTo>
                <a:lnTo>
                  <a:pt x="1503916" y="120569"/>
                </a:lnTo>
                <a:lnTo>
                  <a:pt x="1506241" y="117009"/>
                </a:lnTo>
                <a:lnTo>
                  <a:pt x="1508578" y="113492"/>
                </a:lnTo>
                <a:lnTo>
                  <a:pt x="1510903" y="110019"/>
                </a:lnTo>
                <a:lnTo>
                  <a:pt x="1513240" y="106590"/>
                </a:lnTo>
                <a:lnTo>
                  <a:pt x="1515565" y="103206"/>
                </a:lnTo>
                <a:lnTo>
                  <a:pt x="1517903" y="99866"/>
                </a:lnTo>
                <a:lnTo>
                  <a:pt x="1520228" y="96574"/>
                </a:lnTo>
                <a:lnTo>
                  <a:pt x="1522565" y="93328"/>
                </a:lnTo>
                <a:lnTo>
                  <a:pt x="1524890" y="90128"/>
                </a:lnTo>
                <a:lnTo>
                  <a:pt x="1527227" y="86977"/>
                </a:lnTo>
                <a:lnTo>
                  <a:pt x="1529564" y="83874"/>
                </a:lnTo>
                <a:lnTo>
                  <a:pt x="1531889" y="80820"/>
                </a:lnTo>
                <a:lnTo>
                  <a:pt x="1534226" y="77815"/>
                </a:lnTo>
                <a:lnTo>
                  <a:pt x="1536551" y="74860"/>
                </a:lnTo>
                <a:lnTo>
                  <a:pt x="1538889" y="71956"/>
                </a:lnTo>
                <a:lnTo>
                  <a:pt x="1541214" y="69103"/>
                </a:lnTo>
                <a:lnTo>
                  <a:pt x="1543551" y="66301"/>
                </a:lnTo>
                <a:lnTo>
                  <a:pt x="1545876" y="63551"/>
                </a:lnTo>
                <a:lnTo>
                  <a:pt x="1548213" y="60854"/>
                </a:lnTo>
                <a:lnTo>
                  <a:pt x="1550538" y="58209"/>
                </a:lnTo>
                <a:lnTo>
                  <a:pt x="1552875" y="55618"/>
                </a:lnTo>
                <a:lnTo>
                  <a:pt x="1555213" y="53082"/>
                </a:lnTo>
                <a:lnTo>
                  <a:pt x="1557538" y="50599"/>
                </a:lnTo>
                <a:lnTo>
                  <a:pt x="1559875" y="48171"/>
                </a:lnTo>
                <a:lnTo>
                  <a:pt x="1562200" y="45799"/>
                </a:lnTo>
                <a:lnTo>
                  <a:pt x="1564537" y="43483"/>
                </a:lnTo>
                <a:lnTo>
                  <a:pt x="1566862" y="41222"/>
                </a:lnTo>
                <a:lnTo>
                  <a:pt x="1569199" y="39019"/>
                </a:lnTo>
                <a:lnTo>
                  <a:pt x="1571524" y="36871"/>
                </a:lnTo>
                <a:lnTo>
                  <a:pt x="1573861" y="34782"/>
                </a:lnTo>
                <a:lnTo>
                  <a:pt x="1576186" y="32750"/>
                </a:lnTo>
                <a:lnTo>
                  <a:pt x="1578524" y="30777"/>
                </a:lnTo>
                <a:lnTo>
                  <a:pt x="1580849" y="28863"/>
                </a:lnTo>
                <a:lnTo>
                  <a:pt x="1583186" y="27006"/>
                </a:lnTo>
                <a:lnTo>
                  <a:pt x="1585523" y="25209"/>
                </a:lnTo>
                <a:lnTo>
                  <a:pt x="1587848" y="23472"/>
                </a:lnTo>
                <a:lnTo>
                  <a:pt x="1590185" y="21794"/>
                </a:lnTo>
                <a:lnTo>
                  <a:pt x="1592510" y="20178"/>
                </a:lnTo>
                <a:lnTo>
                  <a:pt x="1594848" y="18621"/>
                </a:lnTo>
                <a:lnTo>
                  <a:pt x="1597173" y="17125"/>
                </a:lnTo>
                <a:lnTo>
                  <a:pt x="1599510" y="15690"/>
                </a:lnTo>
                <a:lnTo>
                  <a:pt x="1601835" y="14318"/>
                </a:lnTo>
                <a:lnTo>
                  <a:pt x="1604172" y="13005"/>
                </a:lnTo>
                <a:lnTo>
                  <a:pt x="1606497" y="11755"/>
                </a:lnTo>
                <a:lnTo>
                  <a:pt x="1608834" y="10568"/>
                </a:lnTo>
                <a:lnTo>
                  <a:pt x="1611172" y="9443"/>
                </a:lnTo>
                <a:lnTo>
                  <a:pt x="1613497" y="8378"/>
                </a:lnTo>
                <a:lnTo>
                  <a:pt x="1615834" y="7378"/>
                </a:lnTo>
                <a:lnTo>
                  <a:pt x="1618159" y="6441"/>
                </a:lnTo>
                <a:lnTo>
                  <a:pt x="1620496" y="5566"/>
                </a:lnTo>
                <a:lnTo>
                  <a:pt x="1622821" y="4756"/>
                </a:lnTo>
                <a:lnTo>
                  <a:pt x="1625158" y="4008"/>
                </a:lnTo>
                <a:lnTo>
                  <a:pt x="1627483" y="3324"/>
                </a:lnTo>
                <a:lnTo>
                  <a:pt x="1629820" y="2704"/>
                </a:lnTo>
                <a:lnTo>
                  <a:pt x="1632145" y="2147"/>
                </a:lnTo>
                <a:lnTo>
                  <a:pt x="1634483" y="1655"/>
                </a:lnTo>
                <a:lnTo>
                  <a:pt x="1636820" y="1225"/>
                </a:lnTo>
                <a:lnTo>
                  <a:pt x="1639145" y="861"/>
                </a:lnTo>
                <a:lnTo>
                  <a:pt x="1641482" y="561"/>
                </a:lnTo>
                <a:lnTo>
                  <a:pt x="1643807" y="324"/>
                </a:lnTo>
                <a:lnTo>
                  <a:pt x="1646144" y="153"/>
                </a:lnTo>
                <a:lnTo>
                  <a:pt x="1648469" y="44"/>
                </a:lnTo>
                <a:lnTo>
                  <a:pt x="1650807" y="0"/>
                </a:lnTo>
                <a:lnTo>
                  <a:pt x="1653132" y="21"/>
                </a:lnTo>
                <a:lnTo>
                  <a:pt x="1655469" y="107"/>
                </a:lnTo>
                <a:lnTo>
                  <a:pt x="1657794" y="256"/>
                </a:lnTo>
                <a:lnTo>
                  <a:pt x="1660131" y="470"/>
                </a:lnTo>
                <a:lnTo>
                  <a:pt x="1662468" y="747"/>
                </a:lnTo>
                <a:lnTo>
                  <a:pt x="1664793" y="1090"/>
                </a:lnTo>
                <a:lnTo>
                  <a:pt x="1667131" y="1496"/>
                </a:lnTo>
                <a:lnTo>
                  <a:pt x="1669455" y="1966"/>
                </a:lnTo>
                <a:lnTo>
                  <a:pt x="1671793" y="2500"/>
                </a:lnTo>
                <a:lnTo>
                  <a:pt x="1674118" y="3098"/>
                </a:lnTo>
                <a:lnTo>
                  <a:pt x="1676455" y="3759"/>
                </a:lnTo>
                <a:lnTo>
                  <a:pt x="1678780" y="4484"/>
                </a:lnTo>
                <a:lnTo>
                  <a:pt x="1681117" y="5272"/>
                </a:lnTo>
                <a:lnTo>
                  <a:pt x="1683442" y="6125"/>
                </a:lnTo>
                <a:lnTo>
                  <a:pt x="1685779" y="7040"/>
                </a:lnTo>
                <a:lnTo>
                  <a:pt x="1688104" y="8018"/>
                </a:lnTo>
                <a:lnTo>
                  <a:pt x="1690442" y="9059"/>
                </a:lnTo>
                <a:lnTo>
                  <a:pt x="1692779" y="10162"/>
                </a:lnTo>
                <a:lnTo>
                  <a:pt x="1695104" y="11328"/>
                </a:lnTo>
                <a:lnTo>
                  <a:pt x="1697441" y="12556"/>
                </a:lnTo>
                <a:lnTo>
                  <a:pt x="1699766" y="13846"/>
                </a:lnTo>
                <a:lnTo>
                  <a:pt x="1702103" y="15198"/>
                </a:lnTo>
                <a:lnTo>
                  <a:pt x="1704428" y="16611"/>
                </a:lnTo>
                <a:lnTo>
                  <a:pt x="1706765" y="18085"/>
                </a:lnTo>
                <a:lnTo>
                  <a:pt x="1709090" y="19621"/>
                </a:lnTo>
                <a:lnTo>
                  <a:pt x="1711428" y="21216"/>
                </a:lnTo>
                <a:lnTo>
                  <a:pt x="1713753" y="22872"/>
                </a:lnTo>
                <a:lnTo>
                  <a:pt x="1716090" y="24588"/>
                </a:lnTo>
                <a:lnTo>
                  <a:pt x="1718427" y="26364"/>
                </a:lnTo>
                <a:lnTo>
                  <a:pt x="1720752" y="28200"/>
                </a:lnTo>
                <a:lnTo>
                  <a:pt x="1723089" y="30093"/>
                </a:lnTo>
                <a:lnTo>
                  <a:pt x="1725414" y="32046"/>
                </a:lnTo>
                <a:lnTo>
                  <a:pt x="1727752" y="34058"/>
                </a:lnTo>
                <a:lnTo>
                  <a:pt x="1730077" y="36125"/>
                </a:lnTo>
                <a:lnTo>
                  <a:pt x="1732414" y="38252"/>
                </a:lnTo>
                <a:lnTo>
                  <a:pt x="1734739" y="40436"/>
                </a:lnTo>
                <a:lnTo>
                  <a:pt x="1737076" y="42677"/>
                </a:lnTo>
                <a:lnTo>
                  <a:pt x="1739401" y="44974"/>
                </a:lnTo>
                <a:lnTo>
                  <a:pt x="1741738" y="47326"/>
                </a:lnTo>
                <a:lnTo>
                  <a:pt x="1744075" y="49734"/>
                </a:lnTo>
                <a:lnTo>
                  <a:pt x="1746400" y="52197"/>
                </a:lnTo>
                <a:lnTo>
                  <a:pt x="1748738" y="54715"/>
                </a:lnTo>
                <a:lnTo>
                  <a:pt x="1751063" y="57286"/>
                </a:lnTo>
                <a:lnTo>
                  <a:pt x="1753400" y="59913"/>
                </a:lnTo>
                <a:lnTo>
                  <a:pt x="1755725" y="62591"/>
                </a:lnTo>
                <a:lnTo>
                  <a:pt x="1758062" y="65323"/>
                </a:lnTo>
                <a:lnTo>
                  <a:pt x="1760387" y="68105"/>
                </a:lnTo>
                <a:lnTo>
                  <a:pt x="1762724" y="70941"/>
                </a:lnTo>
                <a:lnTo>
                  <a:pt x="1765049" y="73828"/>
                </a:lnTo>
                <a:lnTo>
                  <a:pt x="1767387" y="76764"/>
                </a:lnTo>
                <a:lnTo>
                  <a:pt x="1769724" y="79752"/>
                </a:lnTo>
                <a:lnTo>
                  <a:pt x="1772049" y="82788"/>
                </a:lnTo>
                <a:lnTo>
                  <a:pt x="1774386" y="85875"/>
                </a:lnTo>
                <a:lnTo>
                  <a:pt x="1776711" y="89009"/>
                </a:lnTo>
                <a:lnTo>
                  <a:pt x="1779048" y="92191"/>
                </a:lnTo>
                <a:lnTo>
                  <a:pt x="1781373" y="95420"/>
                </a:lnTo>
                <a:lnTo>
                  <a:pt x="1783711" y="98698"/>
                </a:lnTo>
                <a:lnTo>
                  <a:pt x="1786036" y="102020"/>
                </a:lnTo>
                <a:lnTo>
                  <a:pt x="1788373" y="105388"/>
                </a:lnTo>
                <a:lnTo>
                  <a:pt x="1790698" y="108802"/>
                </a:lnTo>
                <a:lnTo>
                  <a:pt x="1793035" y="112259"/>
                </a:lnTo>
                <a:lnTo>
                  <a:pt x="1795360" y="115761"/>
                </a:lnTo>
                <a:lnTo>
                  <a:pt x="1797697" y="119306"/>
                </a:lnTo>
                <a:lnTo>
                  <a:pt x="1800034" y="122893"/>
                </a:lnTo>
                <a:lnTo>
                  <a:pt x="1802359" y="126522"/>
                </a:lnTo>
                <a:lnTo>
                  <a:pt x="1804697" y="130193"/>
                </a:lnTo>
                <a:lnTo>
                  <a:pt x="1807022" y="133905"/>
                </a:lnTo>
                <a:lnTo>
                  <a:pt x="1809359" y="137656"/>
                </a:lnTo>
                <a:lnTo>
                  <a:pt x="1811684" y="141447"/>
                </a:lnTo>
                <a:lnTo>
                  <a:pt x="1814021" y="145277"/>
                </a:lnTo>
                <a:lnTo>
                  <a:pt x="1816346" y="149146"/>
                </a:lnTo>
                <a:lnTo>
                  <a:pt x="1818683" y="153051"/>
                </a:lnTo>
                <a:lnTo>
                  <a:pt x="1821008" y="156993"/>
                </a:lnTo>
                <a:lnTo>
                  <a:pt x="1823346" y="160971"/>
                </a:lnTo>
                <a:lnTo>
                  <a:pt x="1825683" y="164985"/>
                </a:lnTo>
                <a:lnTo>
                  <a:pt x="1828008" y="169034"/>
                </a:lnTo>
                <a:lnTo>
                  <a:pt x="1830345" y="173117"/>
                </a:lnTo>
                <a:lnTo>
                  <a:pt x="1832670" y="177233"/>
                </a:lnTo>
                <a:lnTo>
                  <a:pt x="1835007" y="181382"/>
                </a:lnTo>
                <a:lnTo>
                  <a:pt x="1837332" y="185564"/>
                </a:lnTo>
                <a:lnTo>
                  <a:pt x="1839669" y="189776"/>
                </a:lnTo>
                <a:lnTo>
                  <a:pt x="1841994" y="194020"/>
                </a:lnTo>
                <a:lnTo>
                  <a:pt x="1844332" y="198293"/>
                </a:lnTo>
                <a:lnTo>
                  <a:pt x="1846657" y="202596"/>
                </a:lnTo>
                <a:lnTo>
                  <a:pt x="1848994" y="206927"/>
                </a:lnTo>
                <a:lnTo>
                  <a:pt x="1851331" y="211286"/>
                </a:lnTo>
                <a:lnTo>
                  <a:pt x="1853656" y="215673"/>
                </a:lnTo>
                <a:lnTo>
                  <a:pt x="1855993" y="220086"/>
                </a:lnTo>
                <a:lnTo>
                  <a:pt x="1858318" y="224525"/>
                </a:lnTo>
                <a:lnTo>
                  <a:pt x="1860656" y="228989"/>
                </a:lnTo>
                <a:lnTo>
                  <a:pt x="1862981" y="233478"/>
                </a:lnTo>
                <a:lnTo>
                  <a:pt x="1865318" y="237990"/>
                </a:lnTo>
                <a:lnTo>
                  <a:pt x="1867643" y="242524"/>
                </a:lnTo>
                <a:lnTo>
                  <a:pt x="1869980" y="247082"/>
                </a:lnTo>
                <a:lnTo>
                  <a:pt x="1872305" y="251660"/>
                </a:lnTo>
                <a:lnTo>
                  <a:pt x="1874642" y="256261"/>
                </a:lnTo>
                <a:lnTo>
                  <a:pt x="1876979" y="260881"/>
                </a:lnTo>
                <a:lnTo>
                  <a:pt x="1879304" y="265520"/>
                </a:lnTo>
                <a:lnTo>
                  <a:pt x="1881642" y="270179"/>
                </a:lnTo>
                <a:lnTo>
                  <a:pt x="1883967" y="274856"/>
                </a:lnTo>
                <a:lnTo>
                  <a:pt x="1886304" y="279550"/>
                </a:lnTo>
                <a:lnTo>
                  <a:pt x="1888629" y="284260"/>
                </a:lnTo>
                <a:lnTo>
                  <a:pt x="1890966" y="288986"/>
                </a:lnTo>
                <a:lnTo>
                  <a:pt x="1893291" y="293728"/>
                </a:lnTo>
                <a:lnTo>
                  <a:pt x="1895628" y="298484"/>
                </a:lnTo>
                <a:lnTo>
                  <a:pt x="1897953" y="303255"/>
                </a:lnTo>
                <a:lnTo>
                  <a:pt x="1900291" y="308039"/>
                </a:lnTo>
                <a:lnTo>
                  <a:pt x="1902628" y="312835"/>
                </a:lnTo>
                <a:lnTo>
                  <a:pt x="1904953" y="317642"/>
                </a:lnTo>
                <a:lnTo>
                  <a:pt x="1907290" y="322461"/>
                </a:lnTo>
                <a:lnTo>
                  <a:pt x="1909615" y="327290"/>
                </a:lnTo>
                <a:lnTo>
                  <a:pt x="1911952" y="332130"/>
                </a:lnTo>
                <a:lnTo>
                  <a:pt x="1914277" y="336978"/>
                </a:lnTo>
                <a:lnTo>
                  <a:pt x="1916614" y="341834"/>
                </a:lnTo>
                <a:lnTo>
                  <a:pt x="1918939" y="346699"/>
                </a:lnTo>
                <a:lnTo>
                  <a:pt x="1921277" y="351571"/>
                </a:lnTo>
                <a:lnTo>
                  <a:pt x="1923602" y="356448"/>
                </a:lnTo>
                <a:lnTo>
                  <a:pt x="1925939" y="361332"/>
                </a:lnTo>
                <a:lnTo>
                  <a:pt x="1928264" y="366220"/>
                </a:lnTo>
                <a:lnTo>
                  <a:pt x="1930601" y="371114"/>
                </a:lnTo>
                <a:lnTo>
                  <a:pt x="1932938" y="376011"/>
                </a:lnTo>
                <a:lnTo>
                  <a:pt x="1935263" y="380911"/>
                </a:lnTo>
                <a:lnTo>
                  <a:pt x="1937601" y="385814"/>
                </a:lnTo>
                <a:lnTo>
                  <a:pt x="1939926" y="390717"/>
                </a:lnTo>
                <a:lnTo>
                  <a:pt x="1942263" y="395623"/>
                </a:lnTo>
                <a:lnTo>
                  <a:pt x="1944588" y="400530"/>
                </a:lnTo>
                <a:lnTo>
                  <a:pt x="1946925" y="405436"/>
                </a:lnTo>
                <a:lnTo>
                  <a:pt x="1949250" y="410342"/>
                </a:lnTo>
                <a:lnTo>
                  <a:pt x="1951587" y="415246"/>
                </a:lnTo>
                <a:lnTo>
                  <a:pt x="1953912" y="420148"/>
                </a:lnTo>
                <a:lnTo>
                  <a:pt x="1956250" y="425048"/>
                </a:lnTo>
                <a:lnTo>
                  <a:pt x="1958587" y="429945"/>
                </a:lnTo>
                <a:lnTo>
                  <a:pt x="1960912" y="434839"/>
                </a:lnTo>
                <a:lnTo>
                  <a:pt x="1963249" y="439728"/>
                </a:lnTo>
                <a:lnTo>
                  <a:pt x="1965574" y="444612"/>
                </a:lnTo>
                <a:lnTo>
                  <a:pt x="1967911" y="449491"/>
                </a:lnTo>
                <a:lnTo>
                  <a:pt x="1970236" y="454365"/>
                </a:lnTo>
                <a:lnTo>
                  <a:pt x="1972573" y="459231"/>
                </a:lnTo>
                <a:lnTo>
                  <a:pt x="1974898" y="464090"/>
                </a:lnTo>
                <a:lnTo>
                  <a:pt x="1977236" y="468942"/>
                </a:lnTo>
                <a:lnTo>
                  <a:pt x="1979561" y="473785"/>
                </a:lnTo>
                <a:lnTo>
                  <a:pt x="1981898" y="478620"/>
                </a:lnTo>
                <a:lnTo>
                  <a:pt x="1984235" y="483446"/>
                </a:lnTo>
                <a:lnTo>
                  <a:pt x="1986560" y="488262"/>
                </a:lnTo>
                <a:lnTo>
                  <a:pt x="1988897" y="493067"/>
                </a:lnTo>
                <a:lnTo>
                  <a:pt x="1991222" y="497862"/>
                </a:lnTo>
                <a:lnTo>
                  <a:pt x="1993560" y="502646"/>
                </a:lnTo>
                <a:lnTo>
                  <a:pt x="1995885" y="507418"/>
                </a:lnTo>
                <a:lnTo>
                  <a:pt x="1998222" y="512177"/>
                </a:lnTo>
                <a:lnTo>
                  <a:pt x="2000547" y="516923"/>
                </a:lnTo>
                <a:lnTo>
                  <a:pt x="2002884" y="521657"/>
                </a:lnTo>
                <a:lnTo>
                  <a:pt x="2005209" y="526377"/>
                </a:lnTo>
                <a:lnTo>
                  <a:pt x="2007546" y="531082"/>
                </a:lnTo>
                <a:lnTo>
                  <a:pt x="2009883" y="535774"/>
                </a:lnTo>
                <a:lnTo>
                  <a:pt x="2012208" y="540450"/>
                </a:lnTo>
                <a:lnTo>
                  <a:pt x="2014546" y="545109"/>
                </a:lnTo>
                <a:lnTo>
                  <a:pt x="2016871" y="549754"/>
                </a:lnTo>
                <a:lnTo>
                  <a:pt x="2019208" y="554382"/>
                </a:lnTo>
                <a:lnTo>
                  <a:pt x="2021533" y="558993"/>
                </a:lnTo>
                <a:lnTo>
                  <a:pt x="2023870" y="563587"/>
                </a:lnTo>
                <a:lnTo>
                  <a:pt x="2026195" y="568163"/>
                </a:lnTo>
                <a:lnTo>
                  <a:pt x="2028532" y="572722"/>
                </a:lnTo>
                <a:lnTo>
                  <a:pt x="2030857" y="577261"/>
                </a:lnTo>
                <a:lnTo>
                  <a:pt x="2033195" y="581783"/>
                </a:lnTo>
                <a:lnTo>
                  <a:pt x="2035520" y="586284"/>
                </a:lnTo>
                <a:lnTo>
                  <a:pt x="2037857" y="590767"/>
                </a:lnTo>
                <a:lnTo>
                  <a:pt x="2040194" y="595230"/>
                </a:lnTo>
                <a:lnTo>
                  <a:pt x="2042519" y="599672"/>
                </a:lnTo>
                <a:lnTo>
                  <a:pt x="2044856" y="604097"/>
                </a:lnTo>
                <a:lnTo>
                  <a:pt x="2047181" y="608501"/>
                </a:lnTo>
                <a:lnTo>
                  <a:pt x="2049518" y="612880"/>
                </a:lnTo>
                <a:lnTo>
                  <a:pt x="2051843" y="617235"/>
                </a:lnTo>
                <a:lnTo>
                  <a:pt x="2054181" y="621565"/>
                </a:lnTo>
                <a:lnTo>
                  <a:pt x="2056506" y="625883"/>
                </a:lnTo>
                <a:lnTo>
                  <a:pt x="2058843" y="630176"/>
                </a:lnTo>
                <a:lnTo>
                  <a:pt x="2061168" y="634444"/>
                </a:lnTo>
                <a:lnTo>
                  <a:pt x="2063505" y="638688"/>
                </a:lnTo>
                <a:lnTo>
                  <a:pt x="2065842" y="642908"/>
                </a:lnTo>
                <a:lnTo>
                  <a:pt x="2068167" y="647103"/>
                </a:lnTo>
                <a:lnTo>
                  <a:pt x="2070505" y="651285"/>
                </a:lnTo>
                <a:lnTo>
                  <a:pt x="2072829" y="655431"/>
                </a:lnTo>
                <a:lnTo>
                  <a:pt x="2075167" y="659564"/>
                </a:lnTo>
                <a:lnTo>
                  <a:pt x="2077492" y="663660"/>
                </a:lnTo>
                <a:lnTo>
                  <a:pt x="2079829" y="667732"/>
                </a:lnTo>
                <a:lnTo>
                  <a:pt x="2082154" y="671791"/>
                </a:lnTo>
                <a:lnTo>
                  <a:pt x="2084491" y="675814"/>
                </a:lnTo>
                <a:lnTo>
                  <a:pt x="2086816" y="679812"/>
                </a:lnTo>
                <a:lnTo>
                  <a:pt x="2089153" y="683785"/>
                </a:lnTo>
                <a:lnTo>
                  <a:pt x="2091491" y="687734"/>
                </a:lnTo>
                <a:lnTo>
                  <a:pt x="2093816" y="691658"/>
                </a:lnTo>
                <a:lnTo>
                  <a:pt x="2096153" y="695558"/>
                </a:lnTo>
                <a:lnTo>
                  <a:pt x="2098478" y="699420"/>
                </a:lnTo>
                <a:lnTo>
                  <a:pt x="2100815" y="703270"/>
                </a:lnTo>
                <a:lnTo>
                  <a:pt x="2103140" y="707084"/>
                </a:lnTo>
                <a:lnTo>
                  <a:pt x="2105477" y="710873"/>
                </a:lnTo>
                <a:lnTo>
                  <a:pt x="2107802" y="714637"/>
                </a:lnTo>
                <a:lnTo>
                  <a:pt x="2110140" y="718377"/>
                </a:lnTo>
                <a:lnTo>
                  <a:pt x="2112465" y="722079"/>
                </a:lnTo>
                <a:lnTo>
                  <a:pt x="2114802" y="725757"/>
                </a:lnTo>
                <a:lnTo>
                  <a:pt x="2117139" y="729411"/>
                </a:lnTo>
                <a:lnTo>
                  <a:pt x="2119464" y="733040"/>
                </a:lnTo>
                <a:lnTo>
                  <a:pt x="2121801" y="736632"/>
                </a:lnTo>
                <a:lnTo>
                  <a:pt x="2124126" y="740199"/>
                </a:lnTo>
                <a:lnTo>
                  <a:pt x="2126464" y="743742"/>
                </a:lnTo>
                <a:lnTo>
                  <a:pt x="2128788" y="747260"/>
                </a:lnTo>
                <a:lnTo>
                  <a:pt x="2131126" y="750742"/>
                </a:lnTo>
                <a:lnTo>
                  <a:pt x="2133451" y="754198"/>
                </a:lnTo>
                <a:lnTo>
                  <a:pt x="2135788" y="757630"/>
                </a:lnTo>
                <a:lnTo>
                  <a:pt x="2138113" y="761025"/>
                </a:lnTo>
                <a:lnTo>
                  <a:pt x="2140450" y="764396"/>
                </a:lnTo>
                <a:lnTo>
                  <a:pt x="2142775" y="767742"/>
                </a:lnTo>
                <a:lnTo>
                  <a:pt x="2145112" y="771051"/>
                </a:lnTo>
                <a:lnTo>
                  <a:pt x="2147450" y="774335"/>
                </a:lnTo>
                <a:lnTo>
                  <a:pt x="2149775" y="777595"/>
                </a:lnTo>
                <a:lnTo>
                  <a:pt x="2152112" y="780831"/>
                </a:lnTo>
                <a:lnTo>
                  <a:pt x="2154437" y="784029"/>
                </a:lnTo>
                <a:lnTo>
                  <a:pt x="2156774" y="787191"/>
                </a:lnTo>
                <a:lnTo>
                  <a:pt x="2159099" y="790340"/>
                </a:lnTo>
                <a:lnTo>
                  <a:pt x="2161436" y="793452"/>
                </a:lnTo>
                <a:lnTo>
                  <a:pt x="2163761" y="796540"/>
                </a:lnTo>
                <a:lnTo>
                  <a:pt x="2166099" y="799590"/>
                </a:lnTo>
                <a:lnTo>
                  <a:pt x="2168423" y="802616"/>
                </a:lnTo>
                <a:lnTo>
                  <a:pt x="2170761" y="805618"/>
                </a:lnTo>
                <a:lnTo>
                  <a:pt x="2173098" y="808595"/>
                </a:lnTo>
                <a:lnTo>
                  <a:pt x="2175423" y="811535"/>
                </a:lnTo>
                <a:lnTo>
                  <a:pt x="2177760" y="814438"/>
                </a:lnTo>
                <a:lnTo>
                  <a:pt x="2180085" y="817329"/>
                </a:lnTo>
                <a:lnTo>
                  <a:pt x="2182423" y="820183"/>
                </a:lnTo>
                <a:lnTo>
                  <a:pt x="2184747" y="823012"/>
                </a:lnTo>
                <a:lnTo>
                  <a:pt x="2187085" y="825817"/>
                </a:lnTo>
                <a:lnTo>
                  <a:pt x="2189410" y="828584"/>
                </a:lnTo>
                <a:lnTo>
                  <a:pt x="2191747" y="831328"/>
                </a:lnTo>
                <a:lnTo>
                  <a:pt x="2194072" y="834034"/>
                </a:lnTo>
                <a:lnTo>
                  <a:pt x="2196409" y="836728"/>
                </a:lnTo>
                <a:lnTo>
                  <a:pt x="2198746" y="839385"/>
                </a:lnTo>
                <a:lnTo>
                  <a:pt x="2201071" y="842018"/>
                </a:lnTo>
                <a:lnTo>
                  <a:pt x="2203409" y="844613"/>
                </a:lnTo>
                <a:lnTo>
                  <a:pt x="2205734" y="847184"/>
                </a:lnTo>
                <a:lnTo>
                  <a:pt x="2208071" y="849743"/>
                </a:lnTo>
                <a:lnTo>
                  <a:pt x="2210396" y="852252"/>
                </a:lnTo>
                <a:lnTo>
                  <a:pt x="2212733" y="854750"/>
                </a:lnTo>
                <a:lnTo>
                  <a:pt x="2215058" y="857210"/>
                </a:lnTo>
                <a:lnTo>
                  <a:pt x="2217395" y="859645"/>
                </a:lnTo>
                <a:lnTo>
                  <a:pt x="2219720" y="862057"/>
                </a:lnTo>
                <a:lnTo>
                  <a:pt x="2222058" y="864443"/>
                </a:lnTo>
                <a:lnTo>
                  <a:pt x="2224395" y="866793"/>
                </a:lnTo>
                <a:lnTo>
                  <a:pt x="2226720" y="869130"/>
                </a:lnTo>
                <a:lnTo>
                  <a:pt x="2229057" y="871430"/>
                </a:lnTo>
                <a:lnTo>
                  <a:pt x="2231382" y="873706"/>
                </a:lnTo>
                <a:lnTo>
                  <a:pt x="2233719" y="875957"/>
                </a:lnTo>
                <a:lnTo>
                  <a:pt x="2236044" y="878171"/>
                </a:lnTo>
                <a:lnTo>
                  <a:pt x="2238381" y="880373"/>
                </a:lnTo>
                <a:lnTo>
                  <a:pt x="2240706" y="882538"/>
                </a:lnTo>
                <a:lnTo>
                  <a:pt x="2243044" y="884691"/>
                </a:lnTo>
                <a:lnTo>
                  <a:pt x="2245369" y="886807"/>
                </a:lnTo>
                <a:lnTo>
                  <a:pt x="2247706" y="888898"/>
                </a:lnTo>
                <a:lnTo>
                  <a:pt x="2250031" y="890965"/>
                </a:lnTo>
                <a:lnTo>
                  <a:pt x="2252368" y="893007"/>
                </a:lnTo>
                <a:lnTo>
                  <a:pt x="2254705" y="895024"/>
                </a:lnTo>
                <a:lnTo>
                  <a:pt x="2257030" y="897017"/>
                </a:lnTo>
                <a:lnTo>
                  <a:pt x="2259368" y="898985"/>
                </a:lnTo>
                <a:lnTo>
                  <a:pt x="2261692" y="900929"/>
                </a:lnTo>
                <a:lnTo>
                  <a:pt x="2264030" y="902848"/>
                </a:lnTo>
                <a:lnTo>
                  <a:pt x="2266355" y="904730"/>
                </a:lnTo>
                <a:lnTo>
                  <a:pt x="2268692" y="906600"/>
                </a:lnTo>
                <a:lnTo>
                  <a:pt x="2271017" y="908445"/>
                </a:lnTo>
                <a:lnTo>
                  <a:pt x="2273354" y="910266"/>
                </a:lnTo>
                <a:lnTo>
                  <a:pt x="2275679" y="912062"/>
                </a:lnTo>
                <a:lnTo>
                  <a:pt x="2278016" y="913845"/>
                </a:lnTo>
                <a:lnTo>
                  <a:pt x="2280354" y="915592"/>
                </a:lnTo>
                <a:lnTo>
                  <a:pt x="2282679" y="917314"/>
                </a:lnTo>
                <a:lnTo>
                  <a:pt x="2285016" y="919024"/>
                </a:lnTo>
                <a:lnTo>
                  <a:pt x="2287341" y="920709"/>
                </a:lnTo>
                <a:lnTo>
                  <a:pt x="2289678" y="922358"/>
                </a:lnTo>
                <a:lnTo>
                  <a:pt x="2292003" y="923994"/>
                </a:lnTo>
                <a:lnTo>
                  <a:pt x="2294340" y="925618"/>
                </a:lnTo>
                <a:lnTo>
                  <a:pt x="2296665" y="927205"/>
                </a:lnTo>
                <a:lnTo>
                  <a:pt x="2299003" y="928779"/>
                </a:lnTo>
                <a:lnTo>
                  <a:pt x="2301327" y="930317"/>
                </a:lnTo>
                <a:lnTo>
                  <a:pt x="2303665" y="931855"/>
                </a:lnTo>
                <a:lnTo>
                  <a:pt x="2306002" y="933355"/>
                </a:lnTo>
                <a:lnTo>
                  <a:pt x="2308327" y="934844"/>
                </a:lnTo>
                <a:lnTo>
                  <a:pt x="2310664" y="936295"/>
                </a:lnTo>
                <a:lnTo>
                  <a:pt x="2312989" y="937747"/>
                </a:lnTo>
                <a:lnTo>
                  <a:pt x="2315327" y="939162"/>
                </a:lnTo>
                <a:lnTo>
                  <a:pt x="2317651" y="940564"/>
                </a:lnTo>
                <a:lnTo>
                  <a:pt x="2319989" y="941942"/>
                </a:lnTo>
                <a:lnTo>
                  <a:pt x="2322314" y="943307"/>
                </a:lnTo>
                <a:lnTo>
                  <a:pt x="2324651" y="944648"/>
                </a:lnTo>
                <a:lnTo>
                  <a:pt x="2326976" y="945964"/>
                </a:lnTo>
                <a:lnTo>
                  <a:pt x="2329313" y="947268"/>
                </a:lnTo>
              </a:path>
            </a:pathLst>
          </a:custGeom>
          <a:noFill/>
          <a:ln w="14716" cap="rnd">
            <a:solidFill>
              <a:srgbClr val="FF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13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</p:spPr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. We have a non-Gaussian posterior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would like to approximate it by a Gaussian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.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Instead of storing the exact model (i.e., all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/>
                  <a:t> encoding them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), we store them using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200" dirty="0"/>
                  <a:t> for encoding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The best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minimizes the </a:t>
                </a:r>
                <a:r>
                  <a:rPr lang="en-US" sz="1200" dirty="0" err="1"/>
                  <a:t>Kullback-Leibler</a:t>
                </a:r>
                <a:r>
                  <a:rPr lang="en-US" sz="1200" dirty="0"/>
                  <a:t> divergence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𝜮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  <a:p>
                <a:endParaRPr lang="en-US" b="1" dirty="0"/>
              </a:p>
              <a:p>
                <a:r>
                  <a:rPr lang="en-US" b="1" dirty="0"/>
                  <a:t>Theorem (Moment Matching)</a:t>
                </a:r>
                <a:r>
                  <a:rPr lang="en-US" dirty="0"/>
                  <a:t>. </a:t>
                </a:r>
                <a:r>
                  <a:rPr lang="en-US" i="1" dirty="0"/>
                  <a:t>Given any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the minimizer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of the KL divergence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⋅;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to a Gaussian distribution is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  <a:blipFill>
                <a:blip r:embed="rId2"/>
                <a:stretch>
                  <a:fillRect t="-355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Approximation: KL Divergence</a:t>
            </a:r>
          </a:p>
        </p:txBody>
      </p:sp>
    </p:spTree>
    <p:extLst>
      <p:ext uri="{BB962C8B-B14F-4D97-AF65-F5344CB8AC3E}">
        <p14:creationId xmlns:p14="http://schemas.microsoft.com/office/powerpoint/2010/main" val="521157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35FDD64-302C-A725-79ED-3B88BEB249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051993"/>
              </a:xfrm>
            </p:spPr>
            <p:txBody>
              <a:bodyPr/>
              <a:lstStyle/>
              <a:p>
                <a:r>
                  <a:rPr lang="en-US" b="1" dirty="0"/>
                  <a:t>General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-Divergences</a:t>
                </a:r>
                <a:r>
                  <a:rPr lang="en-US" dirty="0"/>
                  <a:t>. </a:t>
                </a:r>
                <a:r>
                  <a:rPr lang="en-US" i="1" dirty="0"/>
                  <a:t>Given two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i="1" dirty="0"/>
                  <a:t>, the following function defines a set of distance measures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/>
              </a:p>
              <a:p>
                <a:pPr lvl="1"/>
                <a:r>
                  <a:rPr lang="en-US" sz="1200" b="1" dirty="0"/>
                  <a:t>Special Cases</a:t>
                </a:r>
                <a:r>
                  <a:rPr lang="en-US" sz="1200" dirty="0"/>
                  <a:t>:</a:t>
                </a:r>
              </a:p>
              <a:p>
                <a:pPr lvl="2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i="0" dirty="0"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lvl="2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i="0" dirty="0"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35FDD64-302C-A725-79ED-3B88BEB24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051993"/>
              </a:xfrm>
              <a:blipFill>
                <a:blip r:embed="rId2"/>
                <a:stretch>
                  <a:fillRect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C3163D4-C6FD-2DA8-D434-3E2F1B2A25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-Divergences: Generalized Distances of Distributions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C3163D4-C6FD-2DA8-D434-3E2F1B2A2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FD85DBD-18D6-0D7B-82C6-B155EDD8F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6" y="3579862"/>
            <a:ext cx="7093544" cy="11770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D54FE0-1630-B052-09DA-001971EFD90C}"/>
              </a:ext>
            </a:extLst>
          </p:cNvPr>
          <p:cNvCxnSpPr/>
          <p:nvPr/>
        </p:nvCxnSpPr>
        <p:spPr bwMode="gray">
          <a:xfrm>
            <a:off x="358776" y="3579862"/>
            <a:ext cx="716555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2711E-4616-540F-FECB-8A0EE6DDCC1C}"/>
                  </a:ext>
                </a:extLst>
              </p:cNvPr>
              <p:cNvSpPr txBox="1"/>
              <p:nvPr/>
            </p:nvSpPr>
            <p:spPr bwMode="gray">
              <a:xfrm>
                <a:off x="5580117" y="3271375"/>
                <a:ext cx="2304967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</a:t>
                </a:r>
                <a:r>
                  <a:rPr lang="en-US" sz="1000" b="0" dirty="0">
                    <a:solidFill>
                      <a:srgbClr val="C00000"/>
                    </a:solidFill>
                  </a:rPr>
                  <a:t>overing whole support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2711E-4616-540F-FECB-8A0EE6DDC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17" y="3271375"/>
                <a:ext cx="2304967" cy="252020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F8EB5F-2680-8D42-3D76-9F4CA5DFDE94}"/>
                  </a:ext>
                </a:extLst>
              </p:cNvPr>
              <p:cNvSpPr txBox="1"/>
              <p:nvPr/>
            </p:nvSpPr>
            <p:spPr bwMode="gray">
              <a:xfrm>
                <a:off x="106434" y="3271375"/>
                <a:ext cx="2304967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mode seeking</a:t>
                </a:r>
                <a:r>
                  <a:rPr lang="en-US" sz="1000" b="0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F8EB5F-2680-8D42-3D76-9F4CA5DF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434" y="3271375"/>
                <a:ext cx="2304967" cy="252020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F2026E97-A17A-067A-99F9-279B0D5A2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38890"/>
            <a:ext cx="824534" cy="10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FE2BE9-102C-6BD7-EE38-A291F45B7B24}"/>
              </a:ext>
            </a:extLst>
          </p:cNvPr>
          <p:cNvSpPr txBox="1"/>
          <p:nvPr/>
        </p:nvSpPr>
        <p:spPr bwMode="gray">
          <a:xfrm>
            <a:off x="7690893" y="2325745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Tom Minka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00444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96917"/>
              </a:xfrm>
            </p:spPr>
            <p:txBody>
              <a:bodyPr/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If we have factors in the factor graph that require approximate messages, we keep iterating on the whole path between them until convergence minimizing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locally for the affected marginals of the approximate factor.</a:t>
                </a:r>
              </a:p>
              <a:p>
                <a:pPr lvl="1"/>
                <a:r>
                  <a:rPr lang="en-US" sz="1200" b="1" dirty="0"/>
                  <a:t>Theorem (Minka, 2003)</a:t>
                </a:r>
                <a:r>
                  <a:rPr lang="en-US" sz="1200" dirty="0"/>
                  <a:t>: Approximate message passing will converge if the approximating distribution is in the exponential family!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96917"/>
              </a:xfrm>
              <a:blipFill>
                <a:blip r:embed="rId2"/>
                <a:stretch>
                  <a:fillRect t="-901"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BE489F4-AA45-12D5-DF7E-83C5106B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/>
              <p:nvPr/>
            </p:nvSpPr>
            <p:spPr bwMode="gray">
              <a:xfrm>
                <a:off x="3350350" y="31610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0350" y="3161013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/>
              <p:nvPr/>
            </p:nvSpPr>
            <p:spPr bwMode="gray">
              <a:xfrm>
                <a:off x="3926851" y="31610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26851" y="3161013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C3957-EF4A-0FB5-5AC1-46D36C4B5365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3809599" y="3377013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/>
              <p:nvPr/>
            </p:nvSpPr>
            <p:spPr bwMode="gray">
              <a:xfrm>
                <a:off x="3638599" y="401133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8599" y="4011332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AC2CE0B-153C-4246-F914-6E66FA4DC456}"/>
              </a:ext>
            </a:extLst>
          </p:cNvPr>
          <p:cNvSpPr/>
          <p:nvPr/>
        </p:nvSpPr>
        <p:spPr bwMode="gray">
          <a:xfrm>
            <a:off x="3683600" y="365761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E96019-B34A-0092-6AAD-992CCB3B0406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3458350" y="3377013"/>
            <a:ext cx="225250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5652A-17F4-B1DF-399D-B8BEAEEA705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3746599" y="3783618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3C9FF-FBFA-234B-F542-CCDBD915AFD6}"/>
              </a:ext>
            </a:extLst>
          </p:cNvPr>
          <p:cNvSpPr/>
          <p:nvPr/>
        </p:nvSpPr>
        <p:spPr bwMode="gray">
          <a:xfrm>
            <a:off x="3971851" y="27888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86843-6537-A9D1-29F1-9D367503A2C5}"/>
              </a:ext>
            </a:extLst>
          </p:cNvPr>
          <p:cNvSpPr/>
          <p:nvPr/>
        </p:nvSpPr>
        <p:spPr bwMode="gray">
          <a:xfrm>
            <a:off x="3395350" y="27888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27AC6-2A1F-286C-237B-86FD76717129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4034851" y="29148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CA3141-96E8-77F3-03D3-F0F584688AE7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3458350" y="29148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/>
              <p:nvPr/>
            </p:nvSpPr>
            <p:spPr bwMode="gray">
              <a:xfrm>
                <a:off x="4518979" y="31599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18979" y="3159913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782E01-0959-E601-982A-8155F4EC7588}"/>
              </a:ext>
            </a:extLst>
          </p:cNvPr>
          <p:cNvCxnSpPr>
            <a:cxnSpLocks/>
            <a:stCxn id="22" idx="4"/>
            <a:endCxn id="25" idx="3"/>
          </p:cNvCxnSpPr>
          <p:nvPr/>
        </p:nvCxnSpPr>
        <p:spPr bwMode="gray">
          <a:xfrm flipH="1">
            <a:off x="4401727" y="3375913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/>
              <p:nvPr/>
            </p:nvSpPr>
            <p:spPr bwMode="gray">
              <a:xfrm>
                <a:off x="4230727" y="401023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30727" y="4010232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71D4D56-61EE-7098-3FFD-4C0C0B2B0DDB}"/>
              </a:ext>
            </a:extLst>
          </p:cNvPr>
          <p:cNvSpPr/>
          <p:nvPr/>
        </p:nvSpPr>
        <p:spPr bwMode="gray">
          <a:xfrm>
            <a:off x="4275728" y="365651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4679C-7D8B-64E5-61F1-7BC4E769A0C0}"/>
              </a:ext>
            </a:extLst>
          </p:cNvPr>
          <p:cNvCxnSpPr>
            <a:cxnSpLocks/>
            <a:stCxn id="25" idx="1"/>
            <a:endCxn id="5" idx="4"/>
          </p:cNvCxnSpPr>
          <p:nvPr/>
        </p:nvCxnSpPr>
        <p:spPr bwMode="gray">
          <a:xfrm flipH="1" flipV="1">
            <a:off x="4034851" y="3377013"/>
            <a:ext cx="240877" cy="3425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6E1DB-9ACF-4A40-4B98-386D2B33A4C9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 flipH="1">
            <a:off x="4338727" y="3782518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4F238FB-A473-B863-C2CD-21F3B7624730}"/>
              </a:ext>
            </a:extLst>
          </p:cNvPr>
          <p:cNvSpPr/>
          <p:nvPr/>
        </p:nvSpPr>
        <p:spPr bwMode="gray">
          <a:xfrm>
            <a:off x="4563979" y="27877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97709E-B010-1959-B58B-29F67B4B3A05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 bwMode="gray">
          <a:xfrm>
            <a:off x="4626979" y="29137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095054-0480-D7EB-1E6C-177FFC2BFFE8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 bwMode="gray">
          <a:xfrm>
            <a:off x="3746599" y="4227332"/>
            <a:ext cx="0" cy="2346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67E94F-BD2E-0139-1D26-9DFBE90E5AB8}"/>
              </a:ext>
            </a:extLst>
          </p:cNvPr>
          <p:cNvCxnSpPr>
            <a:cxnSpLocks/>
            <a:stCxn id="24" idx="4"/>
            <a:endCxn id="35" idx="0"/>
          </p:cNvCxnSpPr>
          <p:nvPr/>
        </p:nvCxnSpPr>
        <p:spPr bwMode="gray">
          <a:xfrm>
            <a:off x="4338727" y="4226232"/>
            <a:ext cx="0" cy="2357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E4C2F73-5CFF-B61C-10D6-A4E8A8BDAF08}"/>
              </a:ext>
            </a:extLst>
          </p:cNvPr>
          <p:cNvSpPr/>
          <p:nvPr/>
        </p:nvSpPr>
        <p:spPr bwMode="gray">
          <a:xfrm>
            <a:off x="3683599" y="446197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15EC2-31F8-88BF-35DE-1593536A8D48}"/>
              </a:ext>
            </a:extLst>
          </p:cNvPr>
          <p:cNvSpPr/>
          <p:nvPr/>
        </p:nvSpPr>
        <p:spPr bwMode="gray">
          <a:xfrm>
            <a:off x="4275727" y="446197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DEC7F9-18CC-827F-A2B6-D53C7F4E86D7}"/>
              </a:ext>
            </a:extLst>
          </p:cNvPr>
          <p:cNvCxnSpPr>
            <a:cxnSpLocks/>
          </p:cNvCxnSpPr>
          <p:nvPr/>
        </p:nvCxnSpPr>
        <p:spPr bwMode="gray">
          <a:xfrm flipV="1">
            <a:off x="3641244" y="422623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4C0BC-5C38-FD7C-13A0-C754E125429F}"/>
              </a:ext>
            </a:extLst>
          </p:cNvPr>
          <p:cNvCxnSpPr>
            <a:cxnSpLocks/>
          </p:cNvCxnSpPr>
          <p:nvPr/>
        </p:nvCxnSpPr>
        <p:spPr bwMode="gray">
          <a:xfrm flipV="1">
            <a:off x="4454373" y="422623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C187E7-DA0D-EA5A-3180-B883003AABA2}"/>
              </a:ext>
            </a:extLst>
          </p:cNvPr>
          <p:cNvCxnSpPr>
            <a:cxnSpLocks/>
          </p:cNvCxnSpPr>
          <p:nvPr/>
        </p:nvCxnSpPr>
        <p:spPr bwMode="gray">
          <a:xfrm flipV="1">
            <a:off x="4733614" y="292964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138710-212F-6C44-2E02-41B19F1265AD}"/>
              </a:ext>
            </a:extLst>
          </p:cNvPr>
          <p:cNvCxnSpPr>
            <a:cxnSpLocks/>
          </p:cNvCxnSpPr>
          <p:nvPr/>
        </p:nvCxnSpPr>
        <p:spPr bwMode="gray">
          <a:xfrm flipV="1">
            <a:off x="4154352" y="291377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B059C-A6C8-3406-6332-20207F395E28}"/>
              </a:ext>
            </a:extLst>
          </p:cNvPr>
          <p:cNvCxnSpPr>
            <a:cxnSpLocks/>
          </p:cNvCxnSpPr>
          <p:nvPr/>
        </p:nvCxnSpPr>
        <p:spPr bwMode="gray">
          <a:xfrm flipV="1">
            <a:off x="3584349" y="291377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F2D06-A79F-7B5E-7BB4-BE3142B29EE6}"/>
              </a:ext>
            </a:extLst>
          </p:cNvPr>
          <p:cNvCxnSpPr>
            <a:cxnSpLocks/>
          </p:cNvCxnSpPr>
          <p:nvPr/>
        </p:nvCxnSpPr>
        <p:spPr bwMode="gray">
          <a:xfrm>
            <a:off x="3566350" y="3412102"/>
            <a:ext cx="135249" cy="19262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E789C3-8824-A261-FC53-EB79B13E4019}"/>
              </a:ext>
            </a:extLst>
          </p:cNvPr>
          <p:cNvCxnSpPr>
            <a:cxnSpLocks/>
          </p:cNvCxnSpPr>
          <p:nvPr/>
        </p:nvCxnSpPr>
        <p:spPr bwMode="gray">
          <a:xfrm>
            <a:off x="4142851" y="3402618"/>
            <a:ext cx="124992" cy="20210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740BE2-FF41-88A5-72CE-A8274AB2513C}"/>
              </a:ext>
            </a:extLst>
          </p:cNvPr>
          <p:cNvCxnSpPr>
            <a:cxnSpLocks/>
          </p:cNvCxnSpPr>
          <p:nvPr/>
        </p:nvCxnSpPr>
        <p:spPr bwMode="gray">
          <a:xfrm flipV="1">
            <a:off x="3629588" y="380880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25001E-055B-5BB8-941C-261708C4A2CE}"/>
              </a:ext>
            </a:extLst>
          </p:cNvPr>
          <p:cNvCxnSpPr>
            <a:cxnSpLocks/>
          </p:cNvCxnSpPr>
          <p:nvPr/>
        </p:nvCxnSpPr>
        <p:spPr bwMode="gray">
          <a:xfrm flipV="1">
            <a:off x="4446727" y="379094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8C5C6E-AD61-DE21-992E-8D45CD8CA5F6}"/>
              </a:ext>
            </a:extLst>
          </p:cNvPr>
          <p:cNvCxnSpPr>
            <a:cxnSpLocks/>
          </p:cNvCxnSpPr>
          <p:nvPr/>
        </p:nvCxnSpPr>
        <p:spPr bwMode="gray">
          <a:xfrm flipV="1">
            <a:off x="4401726" y="3402618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839C42F-7D45-BEC5-B6C1-10D0068499CC}"/>
              </a:ext>
            </a:extLst>
          </p:cNvPr>
          <p:cNvCxnSpPr>
            <a:cxnSpLocks/>
          </p:cNvCxnSpPr>
          <p:nvPr/>
        </p:nvCxnSpPr>
        <p:spPr bwMode="gray">
          <a:xfrm flipV="1">
            <a:off x="3801714" y="3396222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7F2BD18-7EE3-B3A0-AA18-D9689F68FFC7}"/>
              </a:ext>
            </a:extLst>
          </p:cNvPr>
          <p:cNvSpPr/>
          <p:nvPr/>
        </p:nvSpPr>
        <p:spPr bwMode="gray">
          <a:xfrm>
            <a:off x="3663845" y="292964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DE2308-D0C0-5C87-16D0-3BC9D62CFDAD}"/>
              </a:ext>
            </a:extLst>
          </p:cNvPr>
          <p:cNvSpPr/>
          <p:nvPr/>
        </p:nvSpPr>
        <p:spPr bwMode="gray">
          <a:xfrm>
            <a:off x="4213914" y="291377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BBF5A3-D16C-E654-DBA2-88BA9E858B7C}"/>
              </a:ext>
            </a:extLst>
          </p:cNvPr>
          <p:cNvSpPr/>
          <p:nvPr/>
        </p:nvSpPr>
        <p:spPr bwMode="gray">
          <a:xfrm>
            <a:off x="4806041" y="292674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18CF7DB-6C09-2540-F874-B463DEEE0982}"/>
              </a:ext>
            </a:extLst>
          </p:cNvPr>
          <p:cNvSpPr/>
          <p:nvPr/>
        </p:nvSpPr>
        <p:spPr bwMode="gray">
          <a:xfrm>
            <a:off x="3440351" y="38465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E9DD7F8-B658-F9C3-5CDA-D43AE0F73369}"/>
              </a:ext>
            </a:extLst>
          </p:cNvPr>
          <p:cNvSpPr/>
          <p:nvPr/>
        </p:nvSpPr>
        <p:spPr bwMode="gray">
          <a:xfrm>
            <a:off x="3440350" y="428110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DFC05B9-1450-142A-747C-EB17FBEA8210}"/>
              </a:ext>
            </a:extLst>
          </p:cNvPr>
          <p:cNvSpPr/>
          <p:nvPr/>
        </p:nvSpPr>
        <p:spPr bwMode="gray">
          <a:xfrm>
            <a:off x="3873591" y="353166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9B83E06-C1F2-A9D2-8163-F854D7AA5E3C}"/>
              </a:ext>
            </a:extLst>
          </p:cNvPr>
          <p:cNvSpPr/>
          <p:nvPr/>
        </p:nvSpPr>
        <p:spPr bwMode="gray">
          <a:xfrm>
            <a:off x="4520239" y="380952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CDEE8CD-E2E2-1F17-A6DD-101AD843CA62}"/>
              </a:ext>
            </a:extLst>
          </p:cNvPr>
          <p:cNvSpPr/>
          <p:nvPr/>
        </p:nvSpPr>
        <p:spPr bwMode="gray">
          <a:xfrm>
            <a:off x="4521337" y="427043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2349D3-3C8A-F925-8AAE-55E03E963FAD}"/>
              </a:ext>
            </a:extLst>
          </p:cNvPr>
          <p:cNvSpPr/>
          <p:nvPr/>
        </p:nvSpPr>
        <p:spPr bwMode="gray">
          <a:xfrm>
            <a:off x="4085737" y="353052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A0937A3-A095-909F-10F8-BEEFA1F30B3E}"/>
              </a:ext>
            </a:extLst>
          </p:cNvPr>
          <p:cNvSpPr/>
          <p:nvPr/>
        </p:nvSpPr>
        <p:spPr bwMode="gray">
          <a:xfrm>
            <a:off x="3502486" y="35299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B8A1E0D-24BE-9C22-9398-28CBB4ED1E84}"/>
              </a:ext>
            </a:extLst>
          </p:cNvPr>
          <p:cNvSpPr/>
          <p:nvPr/>
        </p:nvSpPr>
        <p:spPr bwMode="gray">
          <a:xfrm>
            <a:off x="4522491" y="353570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9700B-A712-8562-1FBE-C3B0FE7B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38890"/>
            <a:ext cx="824534" cy="10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8982EB-F6D0-3D0F-3EB2-65619E5EE2CD}"/>
              </a:ext>
            </a:extLst>
          </p:cNvPr>
          <p:cNvSpPr txBox="1"/>
          <p:nvPr/>
        </p:nvSpPr>
        <p:spPr bwMode="gray">
          <a:xfrm>
            <a:off x="7690893" y="2325745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Tom Minka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26514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Graphical Models</a:t>
            </a:r>
          </a:p>
          <a:p>
            <a:pPr marL="614125" lvl="1" indent="-342900"/>
            <a:r>
              <a:rPr lang="en-US" altLang="en-DE" sz="1200" dirty="0"/>
              <a:t>Simple way to visualize the product structure of a joint probability distribution</a:t>
            </a:r>
          </a:p>
          <a:p>
            <a:pPr marL="614125" lvl="1" indent="-342900"/>
            <a:r>
              <a:rPr lang="en-US" altLang="en-DE" sz="1200" dirty="0"/>
              <a:t>Useful for modelling real-life data generating processes </a:t>
            </a:r>
          </a:p>
          <a:p>
            <a:pPr marL="614125" lvl="1" indent="-342900"/>
            <a:r>
              <a:rPr lang="en-US" altLang="en-DE" sz="1200" dirty="0"/>
              <a:t>Allows both to test for conditional independence and efficient marginalization</a:t>
            </a:r>
            <a:endParaRPr lang="en-US" altLang="en-DE" dirty="0"/>
          </a:p>
          <a:p>
            <a:pPr marL="342900" indent="-342900"/>
            <a:r>
              <a:rPr lang="en-US" altLang="en-DE" b="1" dirty="0"/>
              <a:t>Bayesian Networks and Conditional Independence</a:t>
            </a:r>
          </a:p>
          <a:p>
            <a:pPr marL="614125" lvl="1" indent="-342900"/>
            <a:r>
              <a:rPr lang="en-US" altLang="en-DE" sz="1200" dirty="0"/>
              <a:t>A directed acyclic graph where each edge points from a conditioning to a conditioned variable in the model</a:t>
            </a:r>
            <a:endParaRPr lang="en-US" altLang="en-DE" dirty="0"/>
          </a:p>
          <a:p>
            <a:pPr marL="614125" lvl="1" indent="-342900"/>
            <a:r>
              <a:rPr lang="en-US" altLang="en-DE" sz="1200" dirty="0"/>
              <a:t>d-separation is a set of simple rules (”blocking”) to read off conditional independence</a:t>
            </a:r>
          </a:p>
          <a:p>
            <a:pPr marL="342900" indent="-342900"/>
            <a:r>
              <a:rPr lang="en-US" altLang="en-DE" b="1" dirty="0"/>
              <a:t>Factor Graphs and Sum-Product Algorithm</a:t>
            </a:r>
          </a:p>
          <a:p>
            <a:pPr marL="614125" lvl="1" indent="-342900"/>
            <a:r>
              <a:rPr lang="en-US" altLang="en-DE" sz="1200" dirty="0"/>
              <a:t>Application of generalized distributive law</a:t>
            </a:r>
          </a:p>
          <a:p>
            <a:pPr marL="614125" lvl="1" indent="-342900"/>
            <a:r>
              <a:rPr lang="en-US" altLang="en-DE" sz="1200" dirty="0"/>
              <a:t>Trades memory (“messages”) for computation (“sums”)</a:t>
            </a:r>
          </a:p>
          <a:p>
            <a:pPr marL="342900" indent="-342900"/>
            <a:r>
              <a:rPr lang="en-US" altLang="en-DE" b="1" dirty="0"/>
              <a:t>Approximate Message Passing and Expectation Propagation</a:t>
            </a:r>
          </a:p>
          <a:p>
            <a:pPr marL="614125" lvl="1" indent="-342900"/>
            <a:r>
              <a:rPr lang="en-US" altLang="en-DE" sz="1200" dirty="0"/>
              <a:t>Approximations will always be done on the marginals, </a:t>
            </a:r>
            <a:r>
              <a:rPr lang="en-US" altLang="en-DE" sz="1200" b="1" dirty="0"/>
              <a:t>not</a:t>
            </a:r>
            <a:r>
              <a:rPr lang="en-US" altLang="en-DE" sz="1200" dirty="0"/>
              <a:t> the messages!</a:t>
            </a:r>
          </a:p>
          <a:p>
            <a:pPr marL="614125" lvl="1" indent="-342900"/>
            <a:r>
              <a:rPr lang="en-US" altLang="en-DE" sz="1200" dirty="0"/>
              <a:t>When the </a:t>
            </a:r>
            <a:r>
              <a:rPr lang="en-US" altLang="en-DE" sz="1200" dirty="0" err="1"/>
              <a:t>Kullback-Leibler</a:t>
            </a:r>
            <a:r>
              <a:rPr lang="en-US" altLang="en-DE" sz="1200" dirty="0"/>
              <a:t> divergence is used as distance, all moments get preserved!</a:t>
            </a:r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7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</p:spPr>
            <p:txBody>
              <a:bodyPr/>
              <a:lstStyle/>
              <a:p>
                <a:r>
                  <a:rPr lang="en-US" b="1" dirty="0"/>
                  <a:t>Challenge</a:t>
                </a:r>
                <a:r>
                  <a:rPr lang="en-US" dirty="0"/>
                  <a:t>: How to formulate complex likelihoods/data models &amp; priors for </a:t>
                </a:r>
                <a:r>
                  <a:rPr lang="en-US" i="1" dirty="0"/>
                  <a:t>actual </a:t>
                </a:r>
                <a:r>
                  <a:rPr lang="en-US" dirty="0"/>
                  <a:t>data?</a:t>
                </a:r>
              </a:p>
              <a:p>
                <a:pPr lvl="1"/>
                <a:r>
                  <a:rPr lang="en-US" sz="1200" b="1" dirty="0"/>
                  <a:t>Example 1</a:t>
                </a:r>
                <a:r>
                  <a:rPr lang="en-US" sz="1200" dirty="0"/>
                  <a:t>: Match outcomes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1200" dirty="0"/>
                  <a:t> for a head-to-head match between two players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r>
                  <a:rPr lang="en-US" sz="1200" b="1" dirty="0"/>
                  <a:t>Example 2</a:t>
                </a:r>
                <a:r>
                  <a:rPr lang="en-US" sz="1200" dirty="0"/>
                  <a:t>: Time series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of temperatures given 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1B9D71-50FC-ECEB-E7CE-DAC930F225F9}"/>
              </a:ext>
            </a:extLst>
          </p:cNvPr>
          <p:cNvSpPr/>
          <p:nvPr/>
        </p:nvSpPr>
        <p:spPr bwMode="gray">
          <a:xfrm>
            <a:off x="3131840" y="1779662"/>
            <a:ext cx="93610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5803F9-64D3-BDC5-CA3C-3455E8C7FE34}"/>
              </a:ext>
            </a:extLst>
          </p:cNvPr>
          <p:cNvSpPr/>
          <p:nvPr/>
        </p:nvSpPr>
        <p:spPr bwMode="gray">
          <a:xfrm>
            <a:off x="2170360" y="1779662"/>
            <a:ext cx="889471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AB20A1-5C7A-C944-C150-A307E06B887C}"/>
              </a:ext>
            </a:extLst>
          </p:cNvPr>
          <p:cNvSpPr/>
          <p:nvPr/>
        </p:nvSpPr>
        <p:spPr bwMode="gray">
          <a:xfrm>
            <a:off x="2861452" y="2067694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7C60A4-9186-52C4-5556-C9BA1905F738}"/>
              </a:ext>
            </a:extLst>
          </p:cNvPr>
          <p:cNvSpPr/>
          <p:nvPr/>
        </p:nvSpPr>
        <p:spPr bwMode="gray">
          <a:xfrm>
            <a:off x="3809545" y="2064069"/>
            <a:ext cx="906470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9E0939-FE76-0F31-418B-ED14528002C0}"/>
              </a:ext>
            </a:extLst>
          </p:cNvPr>
          <p:cNvSpPr/>
          <p:nvPr/>
        </p:nvSpPr>
        <p:spPr bwMode="gray">
          <a:xfrm>
            <a:off x="4787268" y="2067694"/>
            <a:ext cx="1186903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E6043D-34DF-85DE-D11F-51178F7E3008}"/>
              </a:ext>
            </a:extLst>
          </p:cNvPr>
          <p:cNvSpPr/>
          <p:nvPr/>
        </p:nvSpPr>
        <p:spPr bwMode="gray">
          <a:xfrm>
            <a:off x="6000130" y="2067694"/>
            <a:ext cx="5888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0ADC6-156A-0B15-2FDE-002D96BA126C}"/>
              </a:ext>
            </a:extLst>
          </p:cNvPr>
          <p:cNvCxnSpPr>
            <a:cxnSpLocks/>
            <a:stCxn id="14" idx="1"/>
          </p:cNvCxnSpPr>
          <p:nvPr/>
        </p:nvCxnSpPr>
        <p:spPr bwMode="gray">
          <a:xfrm flipH="1">
            <a:off x="4139952" y="1923678"/>
            <a:ext cx="213305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D5A1C4-C9A2-625A-775F-0C530C187CFA}"/>
              </a:ext>
            </a:extLst>
          </p:cNvPr>
          <p:cNvSpPr txBox="1"/>
          <p:nvPr/>
        </p:nvSpPr>
        <p:spPr bwMode="gray">
          <a:xfrm>
            <a:off x="6273010" y="181566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skill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99D6D7-D417-84CC-FAC8-38EB55AEEFF9}"/>
              </a:ext>
            </a:extLst>
          </p:cNvPr>
          <p:cNvCxnSpPr>
            <a:cxnSpLocks/>
            <a:stCxn id="19" idx="1"/>
            <a:endCxn id="6" idx="2"/>
          </p:cNvCxnSpPr>
          <p:nvPr/>
        </p:nvCxnSpPr>
        <p:spPr bwMode="gray">
          <a:xfrm flipH="1" flipV="1">
            <a:off x="3284678" y="2355726"/>
            <a:ext cx="2727482" cy="5496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DF7AE4-4B05-E855-567A-F5FA3ED05B07}"/>
              </a:ext>
            </a:extLst>
          </p:cNvPr>
          <p:cNvSpPr txBox="1"/>
          <p:nvPr/>
        </p:nvSpPr>
        <p:spPr bwMode="gray">
          <a:xfrm>
            <a:off x="6012160" y="2797315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Player performance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45CB56-D358-C45C-76A2-DCA43E6D4F4E}"/>
              </a:ext>
            </a:extLst>
          </p:cNvPr>
          <p:cNvSpPr txBox="1"/>
          <p:nvPr/>
        </p:nvSpPr>
        <p:spPr bwMode="gray">
          <a:xfrm>
            <a:off x="6038119" y="2559974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Match outcome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E26E04-6705-C1D8-AD82-5885706E4241}"/>
              </a:ext>
            </a:extLst>
          </p:cNvPr>
          <p:cNvCxnSpPr>
            <a:cxnSpLocks/>
            <a:stCxn id="30" idx="1"/>
            <a:endCxn id="8" idx="2"/>
          </p:cNvCxnSpPr>
          <p:nvPr/>
        </p:nvCxnSpPr>
        <p:spPr bwMode="gray">
          <a:xfrm flipH="1" flipV="1">
            <a:off x="5380720" y="2355726"/>
            <a:ext cx="657399" cy="3122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A6A82-A22E-FA3F-2348-5494D605C885}"/>
              </a:ext>
            </a:extLst>
          </p:cNvPr>
          <p:cNvCxnSpPr>
            <a:cxnSpLocks/>
            <a:endCxn id="10" idx="3"/>
          </p:cNvCxnSpPr>
          <p:nvPr/>
        </p:nvCxnSpPr>
        <p:spPr bwMode="gray">
          <a:xfrm flipH="1">
            <a:off x="6588979" y="2211710"/>
            <a:ext cx="598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34A210-5F61-9CB2-F1CB-7EB7F3A801C5}"/>
              </a:ext>
            </a:extLst>
          </p:cNvPr>
          <p:cNvSpPr txBox="1"/>
          <p:nvPr/>
        </p:nvSpPr>
        <p:spPr bwMode="gray">
          <a:xfrm>
            <a:off x="7308304" y="2103698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933318-25DC-9796-BA18-4692CE9256D7}"/>
              </a:ext>
            </a:extLst>
          </p:cNvPr>
          <p:cNvSpPr/>
          <p:nvPr/>
        </p:nvSpPr>
        <p:spPr bwMode="gray">
          <a:xfrm>
            <a:off x="2195736" y="3355846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666FBCF-F05A-C4C5-3012-C6B3D7E341D0}"/>
              </a:ext>
            </a:extLst>
          </p:cNvPr>
          <p:cNvSpPr/>
          <p:nvPr/>
        </p:nvSpPr>
        <p:spPr bwMode="gray">
          <a:xfrm>
            <a:off x="3059832" y="3651870"/>
            <a:ext cx="11521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C5896-0C1F-F26F-4BB5-BD0E9E850505}"/>
              </a:ext>
            </a:extLst>
          </p:cNvPr>
          <p:cNvSpPr/>
          <p:nvPr/>
        </p:nvSpPr>
        <p:spPr bwMode="gray">
          <a:xfrm>
            <a:off x="4240137" y="3651870"/>
            <a:ext cx="907927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59D134D-C55E-812E-9684-30FCF582E226}"/>
              </a:ext>
            </a:extLst>
          </p:cNvPr>
          <p:cNvSpPr/>
          <p:nvPr/>
        </p:nvSpPr>
        <p:spPr bwMode="gray">
          <a:xfrm>
            <a:off x="5218950" y="3651870"/>
            <a:ext cx="148638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BD1BA2-E1CF-3BE8-5253-41E04A2A1D13}"/>
              </a:ext>
            </a:extLst>
          </p:cNvPr>
          <p:cNvCxnSpPr>
            <a:cxnSpLocks/>
          </p:cNvCxnSpPr>
          <p:nvPr/>
        </p:nvCxnSpPr>
        <p:spPr bwMode="gray">
          <a:xfrm flipH="1">
            <a:off x="3059831" y="3510582"/>
            <a:ext cx="12961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BE71E3-AE61-341B-5FB8-9C625F2F1533}"/>
              </a:ext>
            </a:extLst>
          </p:cNvPr>
          <p:cNvSpPr txBox="1"/>
          <p:nvPr/>
        </p:nvSpPr>
        <p:spPr bwMode="gray">
          <a:xfrm>
            <a:off x="3995936" y="3402570"/>
            <a:ext cx="33123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External state mapping parameter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246DDD-652C-BC4B-C2A7-7E49805D97F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347864" y="3983856"/>
            <a:ext cx="720080" cy="5321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C3DA69B-B35E-6CDE-D5B8-3E4460CAC973}"/>
              </a:ext>
            </a:extLst>
          </p:cNvPr>
          <p:cNvSpPr txBox="1"/>
          <p:nvPr/>
        </p:nvSpPr>
        <p:spPr bwMode="gray">
          <a:xfrm>
            <a:off x="4079804" y="4480398"/>
            <a:ext cx="205222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 hidden state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4DFBE2-3061-A74F-72EB-9C2A840173F1}"/>
              </a:ext>
            </a:extLst>
          </p:cNvPr>
          <p:cNvSpPr txBox="1"/>
          <p:nvPr/>
        </p:nvSpPr>
        <p:spPr bwMode="gray">
          <a:xfrm>
            <a:off x="5218950" y="4258147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Observed temperature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0EAB26-BCB3-0E1B-59CD-BE2EAF0B7E1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60002" y="3975384"/>
            <a:ext cx="216056" cy="3418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5AC690-6EE1-A145-C8BA-B17D490B08CC}"/>
              </a:ext>
            </a:extLst>
          </p:cNvPr>
          <p:cNvCxnSpPr>
            <a:cxnSpLocks/>
            <a:stCxn id="51" idx="1"/>
            <a:endCxn id="53" idx="3"/>
          </p:cNvCxnSpPr>
          <p:nvPr/>
        </p:nvCxnSpPr>
        <p:spPr bwMode="gray">
          <a:xfrm flipH="1">
            <a:off x="7092280" y="3499862"/>
            <a:ext cx="521700" cy="29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FFBDD4-35DD-865B-1BDF-0EEBB915F61F}"/>
              </a:ext>
            </a:extLst>
          </p:cNvPr>
          <p:cNvSpPr txBox="1"/>
          <p:nvPr/>
        </p:nvSpPr>
        <p:spPr bwMode="gray">
          <a:xfrm>
            <a:off x="7613980" y="3391850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B280C76-49B7-5650-EB92-693A79C4A5F6}"/>
              </a:ext>
            </a:extLst>
          </p:cNvPr>
          <p:cNvSpPr/>
          <p:nvPr/>
        </p:nvSpPr>
        <p:spPr bwMode="gray">
          <a:xfrm>
            <a:off x="6741475" y="3651870"/>
            <a:ext cx="350805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7EBED-EEA2-9616-CA9B-52E516ED9EB5}"/>
              </a:ext>
            </a:extLst>
          </p:cNvPr>
          <p:cNvSpPr txBox="1"/>
          <p:nvPr/>
        </p:nvSpPr>
        <p:spPr bwMode="gray">
          <a:xfrm>
            <a:off x="5685855" y="4042123"/>
            <a:ext cx="117431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Dynamics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CA1400-8EB1-30F9-851B-9A67C4C7BAB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523774" y="3973217"/>
            <a:ext cx="167866" cy="1709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9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4" grpId="0"/>
      <p:bldP spid="19" grpId="0"/>
      <p:bldP spid="30" grpId="0"/>
      <p:bldP spid="36" grpId="0"/>
      <p:bldP spid="39" grpId="0" animBg="1"/>
      <p:bldP spid="40" grpId="0" animBg="1"/>
      <p:bldP spid="41" grpId="0" animBg="1"/>
      <p:bldP spid="42" grpId="0" animBg="1"/>
      <p:bldP spid="44" grpId="0"/>
      <p:bldP spid="47" grpId="0"/>
      <p:bldP spid="48" grpId="0"/>
      <p:bldP spid="51" grpId="0"/>
      <p:bldP spid="53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5A12F-2574-D43A-9BAF-5C50BFC4B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93544" cy="3563938"/>
          </a:xfrm>
        </p:spPr>
        <p:txBody>
          <a:bodyPr/>
          <a:lstStyle/>
          <a:p>
            <a:r>
              <a:rPr lang="en-US" b="1" dirty="0"/>
              <a:t>Observation</a:t>
            </a:r>
            <a:r>
              <a:rPr lang="en-US" dirty="0"/>
              <a:t>: The product structure of the probabilities seems crucial!</a:t>
            </a:r>
          </a:p>
          <a:p>
            <a:r>
              <a:rPr lang="en-US" b="1" dirty="0"/>
              <a:t>Idea</a:t>
            </a:r>
            <a:r>
              <a:rPr lang="en-US" dirty="0"/>
              <a:t>: Define a graph where each of the variables are nodes and edges indicate relationships between variables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Advantages</a:t>
            </a:r>
            <a:r>
              <a:rPr lang="en-US" dirty="0"/>
              <a:t>: Simple way to visualize factor structure of the joint probability</a:t>
            </a:r>
          </a:p>
          <a:p>
            <a:pPr lvl="1"/>
            <a:r>
              <a:rPr lang="en-US" sz="1200" b="1" dirty="0"/>
              <a:t>Bayesian Networks</a:t>
            </a:r>
            <a:r>
              <a:rPr lang="en-US" sz="1200" dirty="0"/>
              <a:t>: Insights into (conditional) independence based on graph properties</a:t>
            </a:r>
          </a:p>
          <a:p>
            <a:pPr lvl="1"/>
            <a:r>
              <a:rPr lang="en-US" sz="1200" b="1" dirty="0"/>
              <a:t>Factor Graphs</a:t>
            </a:r>
            <a:r>
              <a:rPr lang="en-US" sz="1200" dirty="0"/>
              <a:t>: Insights into efficient inference and approximation algorithms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/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/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/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D42EF5-608A-5D51-F236-DFB3F99CB09A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 bwMode="gray">
          <a:xfrm flipV="1">
            <a:off x="5337416" y="3342039"/>
            <a:ext cx="308275" cy="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/>
              <p:nvPr/>
            </p:nvSpPr>
            <p:spPr bwMode="gray">
              <a:xfrm>
                <a:off x="5636560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36560" y="2552899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/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 l="-5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/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F27DEB-C5C5-419D-E4D7-72C10765D54B}"/>
              </a:ext>
            </a:extLst>
          </p:cNvPr>
          <p:cNvCxnSpPr>
            <a:cxnSpLocks/>
            <a:stCxn id="27" idx="4"/>
            <a:endCxn id="26" idx="0"/>
          </p:cNvCxnSpPr>
          <p:nvPr/>
        </p:nvCxnSpPr>
        <p:spPr bwMode="gray">
          <a:xfrm>
            <a:off x="5753691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D0C882-B398-2075-B02F-D4EAB6B5B4FF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6259705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B4BC9A-09CD-2536-079B-90B554F4D3FE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 bwMode="gray">
          <a:xfrm>
            <a:off x="5861691" y="3342039"/>
            <a:ext cx="290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938A6A-3B11-42E2-E03C-D008A8899BF1}"/>
              </a:ext>
            </a:extLst>
          </p:cNvPr>
          <p:cNvCxnSpPr>
            <a:cxnSpLocks/>
            <a:stCxn id="31" idx="4"/>
            <a:endCxn id="27" idx="0"/>
          </p:cNvCxnSpPr>
          <p:nvPr/>
        </p:nvCxnSpPr>
        <p:spPr bwMode="gray">
          <a:xfrm>
            <a:off x="5744560" y="2768899"/>
            <a:ext cx="9131" cy="46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/>
              <p:nvPr/>
            </p:nvSpPr>
            <p:spPr bwMode="gray">
              <a:xfrm>
                <a:off x="6151705" y="2556003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2556003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5B76B0-F3F9-8E09-D888-1700348C316B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 bwMode="gray">
          <a:xfrm>
            <a:off x="6259705" y="2772003"/>
            <a:ext cx="0" cy="46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/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 l="-11111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/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7BF879-5F11-190F-EC4D-420C0A9E9152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 bwMode="gray">
          <a:xfrm>
            <a:off x="6768256" y="3447587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/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9F1074-3AA8-0CFB-4D82-701F95D4FD8B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 bwMode="gray">
          <a:xfrm>
            <a:off x="6768256" y="2768899"/>
            <a:ext cx="0" cy="462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F19374-CC29-F079-CA1D-D8F3FE9819EB}"/>
              </a:ext>
            </a:extLst>
          </p:cNvPr>
          <p:cNvCxnSpPr>
            <a:cxnSpLocks/>
            <a:stCxn id="24" idx="7"/>
            <a:endCxn id="33" idx="1"/>
          </p:cNvCxnSpPr>
          <p:nvPr/>
        </p:nvCxnSpPr>
        <p:spPr bwMode="gray">
          <a:xfrm rot="5400000" flipH="1" flipV="1">
            <a:off x="5744079" y="2827377"/>
            <a:ext cx="963" cy="877553"/>
          </a:xfrm>
          <a:prstGeom prst="curvedConnector3">
            <a:avLst>
              <a:gd name="adj1" fmla="val 27123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0">
            <a:extLst>
              <a:ext uri="{FF2B5EF4-FFF2-40B4-BE49-F238E27FC236}">
                <a16:creationId xmlns:a16="http://schemas.microsoft.com/office/drawing/2014/main" id="{AA27A0F6-51C9-929F-E4AF-72E5640F6568}"/>
              </a:ext>
            </a:extLst>
          </p:cNvPr>
          <p:cNvCxnSpPr>
            <a:cxnSpLocks/>
            <a:stCxn id="24" idx="7"/>
            <a:endCxn id="54" idx="1"/>
          </p:cNvCxnSpPr>
          <p:nvPr/>
        </p:nvCxnSpPr>
        <p:spPr bwMode="gray">
          <a:xfrm rot="5400000" flipH="1" flipV="1">
            <a:off x="5997129" y="2571875"/>
            <a:ext cx="3415" cy="1386104"/>
          </a:xfrm>
          <a:prstGeom prst="curvedConnector3">
            <a:avLst>
              <a:gd name="adj1" fmla="val 1005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/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/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/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/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1052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/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6D46D4-B386-5F27-147D-0259EA703A85}"/>
              </a:ext>
            </a:extLst>
          </p:cNvPr>
          <p:cNvCxnSpPr>
            <a:stCxn id="74" idx="4"/>
            <a:endCxn id="76" idx="0"/>
          </p:cNvCxnSpPr>
          <p:nvPr/>
        </p:nvCxnSpPr>
        <p:spPr bwMode="gray">
          <a:xfrm>
            <a:off x="2015704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8523BD-45F8-BB78-DF5C-7EF3E88AF81D}"/>
              </a:ext>
            </a:extLst>
          </p:cNvPr>
          <p:cNvCxnSpPr>
            <a:cxnSpLocks/>
            <a:stCxn id="75" idx="4"/>
            <a:endCxn id="77" idx="0"/>
          </p:cNvCxnSpPr>
          <p:nvPr/>
        </p:nvCxnSpPr>
        <p:spPr bwMode="gray">
          <a:xfrm>
            <a:off x="2592205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C6248B7-D446-DAD4-8037-BBE78A44D285}"/>
              </a:ext>
            </a:extLst>
          </p:cNvPr>
          <p:cNvCxnSpPr>
            <a:cxnSpLocks/>
            <a:stCxn id="77" idx="4"/>
            <a:endCxn id="78" idx="7"/>
          </p:cNvCxnSpPr>
          <p:nvPr/>
        </p:nvCxnSpPr>
        <p:spPr bwMode="gray">
          <a:xfrm flipH="1">
            <a:off x="2380573" y="3263767"/>
            <a:ext cx="211632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B649D08-FD73-FA69-E5DD-DA76D4A56D10}"/>
              </a:ext>
            </a:extLst>
          </p:cNvPr>
          <p:cNvCxnSpPr>
            <a:cxnSpLocks/>
            <a:stCxn id="76" idx="4"/>
            <a:endCxn id="78" idx="1"/>
          </p:cNvCxnSpPr>
          <p:nvPr/>
        </p:nvCxnSpPr>
        <p:spPr bwMode="gray">
          <a:xfrm>
            <a:off x="2015704" y="3263767"/>
            <a:ext cx="212133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BFE22A-6709-C0DE-6F0F-F84546CB434C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 bwMode="gray">
          <a:xfrm flipV="1">
            <a:off x="6367705" y="3339587"/>
            <a:ext cx="292551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/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/>
              <p:nvPr/>
            </p:nvSpPr>
            <p:spPr bwMode="gray">
              <a:xfrm>
                <a:off x="4330492" y="2139702"/>
                <a:ext cx="3905413" cy="2312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30492" y="2139702"/>
                <a:ext cx="3905413" cy="2312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36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47" grpId="0" animBg="1"/>
      <p:bldP spid="53" grpId="0" animBg="1"/>
      <p:bldP spid="54" grpId="0" animBg="1"/>
      <p:bldP spid="56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b="1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6563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250122"/>
              </a:xfrm>
            </p:spPr>
            <p:txBody>
              <a:bodyPr/>
              <a:lstStyle/>
              <a:p>
                <a:r>
                  <a:rPr lang="en-DE" b="1" dirty="0"/>
                  <a:t>Observation</a:t>
                </a:r>
                <a:r>
                  <a:rPr lang="en-DE" dirty="0"/>
                  <a:t>. Any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DE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dirty="0"/>
                  <a:t>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DE" dirty="0"/>
                  <a:t>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Bayesian Network</a:t>
                </a:r>
                <a:r>
                  <a:rPr lang="en-DE" dirty="0"/>
                  <a:t>. </a:t>
                </a:r>
                <a:r>
                  <a:rPr lang="en-DE" i="1" dirty="0"/>
                  <a:t>Given a joint distribution as a product of conditional distributions,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parents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i="1" dirty="0"/>
                  <a:t>, a </a:t>
                </a:r>
                <a:r>
                  <a:rPr lang="en-DE" dirty="0"/>
                  <a:t>Bayesian network</a:t>
                </a:r>
                <a:r>
                  <a:rPr lang="en-DE" i="1" dirty="0"/>
                  <a:t> is a graph with a node for every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, and a directed from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parent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.</a:t>
                </a:r>
              </a:p>
              <a:p>
                <a:endParaRPr lang="en-DE" b="1" dirty="0"/>
              </a:p>
              <a:p>
                <a:r>
                  <a:rPr lang="en-DE" b="1" dirty="0"/>
                  <a:t>Examples</a:t>
                </a:r>
                <a:r>
                  <a:rPr lang="en-DE" dirty="0"/>
                  <a:t>: For 3 variables, we have these four generic Bayesian networks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250122"/>
              </a:xfrm>
              <a:blipFill>
                <a:blip r:embed="rId2"/>
                <a:stretch>
                  <a:fillRect t="-18539" b="-16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3B797AE-F660-51F1-5476-6372EA9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/>
              <p:nvPr/>
            </p:nvSpPr>
            <p:spPr bwMode="gray">
              <a:xfrm>
                <a:off x="745019" y="36201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019" y="3620110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/>
              <p:nvPr/>
            </p:nvSpPr>
            <p:spPr bwMode="gray">
              <a:xfrm>
                <a:off x="1321520" y="36201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21520" y="362011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/>
              <p:nvPr/>
            </p:nvSpPr>
            <p:spPr bwMode="gray">
              <a:xfrm>
                <a:off x="1032558" y="408837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2558" y="4088373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983E4D-E936-1D47-41DE-C586CE37B75C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 bwMode="gray">
          <a:xfrm>
            <a:off x="853019" y="3836110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1EF292-0C37-A498-3E8C-580AE2BD37B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gray">
          <a:xfrm>
            <a:off x="961019" y="3728110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1D0AE4-82EE-DB5E-27FC-DCDAE7919C4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 bwMode="gray">
          <a:xfrm flipH="1">
            <a:off x="1216926" y="3836110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/>
              <p:nvPr/>
            </p:nvSpPr>
            <p:spPr bwMode="gray">
              <a:xfrm>
                <a:off x="2722579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22579" y="3612501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/>
              <p:nvPr/>
            </p:nvSpPr>
            <p:spPr bwMode="gray">
              <a:xfrm>
                <a:off x="3299080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99080" y="361250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/>
              <p:nvPr/>
            </p:nvSpPr>
            <p:spPr bwMode="gray">
              <a:xfrm>
                <a:off x="3010118" y="4080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10118" y="4080764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563CD1-303E-12A6-00CD-870D67DDAA64}"/>
              </a:ext>
            </a:extLst>
          </p:cNvPr>
          <p:cNvCxnSpPr>
            <a:cxnSpLocks/>
            <a:stCxn id="20" idx="4"/>
            <a:endCxn id="22" idx="1"/>
          </p:cNvCxnSpPr>
          <p:nvPr/>
        </p:nvCxnSpPr>
        <p:spPr bwMode="gray">
          <a:xfrm>
            <a:off x="2830579" y="3828501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71625-0FA4-9D8A-6345-96A59E12ECBD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 bwMode="gray">
          <a:xfrm>
            <a:off x="2938579" y="3720501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/>
              <p:nvPr/>
            </p:nvSpPr>
            <p:spPr bwMode="gray">
              <a:xfrm>
                <a:off x="4585007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85007" y="3612501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/>
              <p:nvPr/>
            </p:nvSpPr>
            <p:spPr bwMode="gray">
              <a:xfrm>
                <a:off x="5161508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1508" y="3612501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/>
              <p:nvPr/>
            </p:nvSpPr>
            <p:spPr bwMode="gray">
              <a:xfrm>
                <a:off x="4872546" y="4080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72546" y="4080764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97A35-157A-B274-C3DC-10B587C02494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 bwMode="gray">
          <a:xfrm>
            <a:off x="4801007" y="3720501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80C028-01DD-5206-110D-F8FB213C05D9}"/>
              </a:ext>
            </a:extLst>
          </p:cNvPr>
          <p:cNvCxnSpPr>
            <a:cxnSpLocks/>
            <a:stCxn id="32" idx="4"/>
            <a:endCxn id="33" idx="7"/>
          </p:cNvCxnSpPr>
          <p:nvPr/>
        </p:nvCxnSpPr>
        <p:spPr bwMode="gray">
          <a:xfrm flipH="1">
            <a:off x="5056914" y="3828501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/>
              <p:nvPr/>
            </p:nvSpPr>
            <p:spPr bwMode="gray">
              <a:xfrm>
                <a:off x="35496" y="4354516"/>
                <a:ext cx="216024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96" y="4354516"/>
                <a:ext cx="2160240" cy="215444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/>
              <p:nvPr/>
            </p:nvSpPr>
            <p:spPr bwMode="gray">
              <a:xfrm>
                <a:off x="2195736" y="4275974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5736" y="4275974"/>
                <a:ext cx="1845103" cy="438582"/>
              </a:xfrm>
              <a:prstGeom prst="rect">
                <a:avLst/>
              </a:prstGeom>
              <a:blipFill>
                <a:blip r:embed="rId13"/>
                <a:stretch>
                  <a:fillRect t="-72222" b="-1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/>
              <p:nvPr/>
            </p:nvSpPr>
            <p:spPr bwMode="gray">
              <a:xfrm>
                <a:off x="4067944" y="4282508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7944" y="4282508"/>
                <a:ext cx="1845103" cy="438582"/>
              </a:xfrm>
              <a:prstGeom prst="rect">
                <a:avLst/>
              </a:prstGeom>
              <a:blipFill>
                <a:blip r:embed="rId14"/>
                <a:stretch>
                  <a:fillRect t="-77143" b="-12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/>
              <p:nvPr/>
            </p:nvSpPr>
            <p:spPr bwMode="gray">
              <a:xfrm>
                <a:off x="5796136" y="4282508"/>
                <a:ext cx="1845103" cy="449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6136" y="4282508"/>
                <a:ext cx="1845103" cy="449482"/>
              </a:xfrm>
              <a:prstGeom prst="rect">
                <a:avLst/>
              </a:prstGeom>
              <a:blipFill>
                <a:blip r:embed="rId15"/>
                <a:stretch>
                  <a:fillRect t="-75000" b="-1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/>
              <p:nvPr/>
            </p:nvSpPr>
            <p:spPr bwMode="gray">
              <a:xfrm>
                <a:off x="6444974" y="36210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974" y="3621071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/>
              <p:nvPr/>
            </p:nvSpPr>
            <p:spPr bwMode="gray">
              <a:xfrm>
                <a:off x="7021475" y="36210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21475" y="3621071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/>
              <p:nvPr/>
            </p:nvSpPr>
            <p:spPr bwMode="gray">
              <a:xfrm>
                <a:off x="6732513" y="40893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32513" y="4089334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02C8BD-652D-86BD-BD23-16720ED0843B}"/>
              </a:ext>
            </a:extLst>
          </p:cNvPr>
          <p:cNvCxnSpPr>
            <a:cxnSpLocks/>
            <a:stCxn id="56" idx="4"/>
            <a:endCxn id="58" idx="1"/>
          </p:cNvCxnSpPr>
          <p:nvPr/>
        </p:nvCxnSpPr>
        <p:spPr bwMode="gray">
          <a:xfrm>
            <a:off x="6552974" y="3837071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F2680D-F29A-7662-3076-D3885BC7C354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6916881" y="3837071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24D4276-AB69-A3FF-B6C9-61E97CBE5E46}"/>
              </a:ext>
            </a:extLst>
          </p:cNvPr>
          <p:cNvSpPr txBox="1"/>
          <p:nvPr/>
        </p:nvSpPr>
        <p:spPr bwMode="gray">
          <a:xfrm>
            <a:off x="615734" y="466463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full mesh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28AE5-2D87-3BF3-E21E-111813799040}"/>
              </a:ext>
            </a:extLst>
          </p:cNvPr>
          <p:cNvSpPr txBox="1"/>
          <p:nvPr/>
        </p:nvSpPr>
        <p:spPr bwMode="gray">
          <a:xfrm>
            <a:off x="2584550" y="4669279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star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55149F-47EB-96AA-2759-F11FD3CBA1D0}"/>
              </a:ext>
            </a:extLst>
          </p:cNvPr>
          <p:cNvSpPr txBox="1"/>
          <p:nvPr/>
        </p:nvSpPr>
        <p:spPr bwMode="gray">
          <a:xfrm>
            <a:off x="4555416" y="466463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chain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9E48EF-7496-D42D-9C88-C4F73D0A82D3}"/>
              </a:ext>
            </a:extLst>
          </p:cNvPr>
          <p:cNvSpPr txBox="1"/>
          <p:nvPr/>
        </p:nvSpPr>
        <p:spPr bwMode="gray">
          <a:xfrm>
            <a:off x="6383313" y="468868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sink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4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 animBg="1"/>
      <p:bldP spid="21" grpId="0" animBg="1"/>
      <p:bldP spid="22" grpId="0" animBg="1"/>
      <p:bldP spid="31" grpId="0" animBg="1"/>
      <p:bldP spid="32" grpId="0" animBg="1"/>
      <p:bldP spid="33" grpId="0" animBg="1"/>
      <p:bldP spid="38" grpId="0"/>
      <p:bldP spid="39" grpId="0"/>
      <p:bldP spid="41" grpId="0"/>
      <p:bldP spid="47" grpId="0"/>
      <p:bldP spid="56" grpId="0" animBg="1"/>
      <p:bldP spid="57" grpId="0" animBg="1"/>
      <p:bldP spid="58" grpId="0" animBg="1"/>
      <p:bldP spid="62" grpId="0"/>
      <p:bldP spid="63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/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95B336-616A-9B6A-3457-6BC8E2B5A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2097101"/>
          </a:xfrm>
        </p:spPr>
        <p:txBody>
          <a:bodyPr/>
          <a:lstStyle/>
          <a:p>
            <a:r>
              <a:rPr lang="en-US" b="1" dirty="0"/>
              <a:t>Plates</a:t>
            </a:r>
            <a:r>
              <a:rPr lang="en-US" dirty="0"/>
              <a:t>. If a subset of variables has the same relation only differing in their index, we use a ”plate” to collapse them into a single graphical element.</a:t>
            </a:r>
          </a:p>
          <a:p>
            <a:pPr lvl="1"/>
            <a:r>
              <a:rPr lang="en-US" sz="1200" dirty="0"/>
              <a:t>Increase readability of models for large amounts of parameters and data</a:t>
            </a:r>
          </a:p>
          <a:p>
            <a:r>
              <a:rPr lang="en-US" dirty="0"/>
              <a:t>A Bayesian network must always be a </a:t>
            </a:r>
            <a:r>
              <a:rPr lang="en-US" b="1" dirty="0"/>
              <a:t>directed acyclic graph</a:t>
            </a:r>
            <a:r>
              <a:rPr lang="en-US" dirty="0"/>
              <a:t> because only those have a topological order corresponding to a variable order.</a:t>
            </a:r>
            <a:endParaRPr lang="en-US" sz="1200" b="1" dirty="0"/>
          </a:p>
          <a:p>
            <a:r>
              <a:rPr lang="en-US" b="1" dirty="0"/>
              <a:t>Observed Variables</a:t>
            </a:r>
            <a:r>
              <a:rPr lang="en-US" dirty="0"/>
              <a:t>. If a subset of variables has been observed (“data”), the variable nodes are usually shaded (“clamped”)</a:t>
            </a:r>
            <a:endParaRPr lang="en-US" b="1" dirty="0"/>
          </a:p>
          <a:p>
            <a:pPr lvl="1"/>
            <a:r>
              <a:rPr lang="en-US" sz="1200" b="1" dirty="0"/>
              <a:t>Examples</a:t>
            </a:r>
            <a:r>
              <a:rPr lang="en-US" sz="1200" dirty="0"/>
              <a:t>:</a:t>
            </a:r>
            <a:endParaRPr lang="en-US" sz="1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006F2A-2EE2-D0A5-BD8B-73552D7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/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/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BC0C4E-C50A-2A37-E702-1C59A677197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 bwMode="gray">
          <a:xfrm>
            <a:off x="8047854" y="1752764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/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blipFill>
                <a:blip r:embed="rId5"/>
                <a:stretch>
                  <a:fillRect t="-82353" b="-1323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/>
              <p:nvPr/>
            </p:nvSpPr>
            <p:spPr bwMode="gray">
              <a:xfrm>
                <a:off x="2267744" y="3998462"/>
                <a:ext cx="841136" cy="625282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4" y="3998462"/>
                <a:ext cx="841136" cy="62528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/>
              <p:nvPr/>
            </p:nvSpPr>
            <p:spPr bwMode="gray">
              <a:xfrm>
                <a:off x="2745871" y="361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45871" y="3615878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/>
              <p:nvPr/>
            </p:nvSpPr>
            <p:spPr bwMode="gray">
              <a:xfrm>
                <a:off x="2753689" y="416504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3689" y="4165044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46BC3D-20F9-89B1-2B5C-7300195448BB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2853871" y="3831878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/>
              <p:nvPr/>
            </p:nvSpPr>
            <p:spPr bwMode="gray">
              <a:xfrm>
                <a:off x="2352626" y="416504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2626" y="4165044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7C5D86-5927-D595-0179-DD38176E1395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 bwMode="gray">
          <a:xfrm>
            <a:off x="2568626" y="4273044"/>
            <a:ext cx="185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C535B9D-174C-0C79-53E4-FBA5D1F88596}"/>
                  </a:ext>
                </a:extLst>
              </p:cNvPr>
              <p:cNvSpPr/>
              <p:nvPr/>
            </p:nvSpPr>
            <p:spPr bwMode="gray">
              <a:xfrm>
                <a:off x="4720216" y="3939902"/>
                <a:ext cx="841136" cy="936104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C535B9D-174C-0C79-53E4-FBA5D1F88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20216" y="3939902"/>
                <a:ext cx="841136" cy="93610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9227E8-1C62-99AE-B65B-74E624932316}"/>
                  </a:ext>
                </a:extLst>
              </p:cNvPr>
              <p:cNvSpPr/>
              <p:nvPr/>
            </p:nvSpPr>
            <p:spPr bwMode="gray">
              <a:xfrm>
                <a:off x="5198343" y="361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9227E8-1C62-99AE-B65B-74E624932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98343" y="3615878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6D1F67-9340-9864-54E7-6013857AB8FF}"/>
                  </a:ext>
                </a:extLst>
              </p:cNvPr>
              <p:cNvSpPr/>
              <p:nvPr/>
            </p:nvSpPr>
            <p:spPr bwMode="gray">
              <a:xfrm>
                <a:off x="5206161" y="444398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6D1F67-9340-9864-54E7-6013857AB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6161" y="4443982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420747-ECB1-1D90-ADD3-F6E9490C858B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 bwMode="gray">
          <a:xfrm>
            <a:off x="5306343" y="3831878"/>
            <a:ext cx="7818" cy="26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18FBA-08F2-9611-FE9B-94BD0F6E4142}"/>
                  </a:ext>
                </a:extLst>
              </p:cNvPr>
              <p:cNvSpPr/>
              <p:nvPr/>
            </p:nvSpPr>
            <p:spPr bwMode="gray">
              <a:xfrm>
                <a:off x="4801189" y="409459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18FBA-08F2-9611-FE9B-94BD0F6E4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1189" y="4094597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01893-9243-3009-D93E-D626132BEA01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 bwMode="gray">
          <a:xfrm>
            <a:off x="5017189" y="4202597"/>
            <a:ext cx="188972" cy="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3B7D72-B027-62A8-579C-9AFC22E3D5BA}"/>
                  </a:ext>
                </a:extLst>
              </p:cNvPr>
              <p:cNvSpPr/>
              <p:nvPr/>
            </p:nvSpPr>
            <p:spPr bwMode="gray">
              <a:xfrm>
                <a:off x="5206161" y="4095103"/>
                <a:ext cx="216000" cy="21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3B7D72-B027-62A8-579C-9AFC22E3D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6161" y="4095103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FAF62C-3AC5-5637-A708-32C6F414D20D}"/>
              </a:ext>
            </a:extLst>
          </p:cNvPr>
          <p:cNvCxnSpPr>
            <a:cxnSpLocks/>
            <a:stCxn id="30" idx="4"/>
            <a:endCxn id="26" idx="0"/>
          </p:cNvCxnSpPr>
          <p:nvPr/>
        </p:nvCxnSpPr>
        <p:spPr bwMode="gray">
          <a:xfrm>
            <a:off x="5314161" y="4311103"/>
            <a:ext cx="0" cy="13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8ADF51-8A56-9939-2ABF-26032B85B009}"/>
              </a:ext>
            </a:extLst>
          </p:cNvPr>
          <p:cNvSpPr txBox="1"/>
          <p:nvPr/>
        </p:nvSpPr>
        <p:spPr bwMode="gray">
          <a:xfrm>
            <a:off x="2194480" y="3316562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Linear Regression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0161F-6AA8-77F1-87FD-C86CBAC2EF74}"/>
              </a:ext>
            </a:extLst>
          </p:cNvPr>
          <p:cNvSpPr txBox="1"/>
          <p:nvPr/>
        </p:nvSpPr>
        <p:spPr bwMode="gray">
          <a:xfrm>
            <a:off x="4528088" y="3316562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Linear Classification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52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6" grpId="0" animBg="1"/>
      <p:bldP spid="9" grpId="0"/>
      <p:bldP spid="16" grpId="0" animBg="1"/>
      <p:bldP spid="17" grpId="0" animBg="1"/>
      <p:bldP spid="18" grpId="0" animBg="1"/>
      <p:bldP spid="20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49528" cy="3563938"/>
              </a:xfrm>
            </p:spPr>
            <p:txBody>
              <a:bodyPr/>
              <a:lstStyle/>
              <a:p>
                <a:r>
                  <a:rPr lang="en-US" dirty="0"/>
                  <a:t>In modelling specific data, domain experts often know whether or not two (latent) measurements can affect each other or not (i.e., are independent)</a:t>
                </a:r>
              </a:p>
              <a:p>
                <a:pPr lvl="1"/>
                <a:r>
                  <a:rPr lang="en-US" sz="1200" b="1" dirty="0"/>
                  <a:t>Examples</a:t>
                </a:r>
                <a:r>
                  <a:rPr lang="en-US" sz="1200" dirty="0"/>
                  <a:t>: </a:t>
                </a:r>
              </a:p>
              <a:p>
                <a:pPr lvl="2"/>
                <a:r>
                  <a:rPr lang="en-US" sz="1200" dirty="0"/>
                  <a:t>Skills of two players in a video game are not dependent if they never met before</a:t>
                </a:r>
              </a:p>
              <a:p>
                <a:pPr lvl="2"/>
                <a:r>
                  <a:rPr lang="en-US" sz="1200" dirty="0"/>
                  <a:t>Skills of two players in a video game </a:t>
                </a:r>
                <a:r>
                  <a:rPr lang="en-US" sz="1200" i="1" dirty="0"/>
                  <a:t>are</a:t>
                </a:r>
                <a:r>
                  <a:rPr lang="en-US" sz="1200" dirty="0"/>
                  <a:t> dependent if they have played many times!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Bayesian networks are useful to determine conditional independence.</a:t>
                </a:r>
              </a:p>
              <a:p>
                <a:r>
                  <a:rPr lang="en-US" b="1" dirty="0"/>
                  <a:t>Conditional Independence</a:t>
                </a:r>
                <a:r>
                  <a:rPr lang="en-US" dirty="0"/>
                  <a:t>. </a:t>
                </a:r>
                <a:r>
                  <a:rPr lang="en-US" i="1" dirty="0"/>
                  <a:t>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is conditionally independent of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given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if for a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1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dirty="0"/>
                  <a:t>Equivalent definition: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Shorthand notation (</a:t>
                </a:r>
                <a:r>
                  <a:rPr lang="en-US" sz="1200" dirty="0" err="1"/>
                  <a:t>Dawid</a:t>
                </a:r>
                <a:r>
                  <a:rPr lang="en-US" sz="1200" dirty="0"/>
                  <a:t>, 1979):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49528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1F1488-7F54-D0AA-E42A-8A00DA28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7771" y="1187559"/>
            <a:ext cx="648072" cy="9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73F08F-8B5F-D737-B092-D02B380770F9}"/>
              </a:ext>
            </a:extLst>
          </p:cNvPr>
          <p:cNvSpPr txBox="1"/>
          <p:nvPr/>
        </p:nvSpPr>
        <p:spPr bwMode="gray">
          <a:xfrm>
            <a:off x="7806716" y="2161188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Philip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Dawid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(1946– 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53061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30539</TotalTime>
  <Words>2331</Words>
  <Application>Microsoft Macintosh PowerPoint</Application>
  <PresentationFormat>On-screen Show (16:9)</PresentationFormat>
  <Paragraphs>445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Graphical Models</vt:lpstr>
      <vt:lpstr>Graphical Models</vt:lpstr>
      <vt:lpstr>Overview</vt:lpstr>
      <vt:lpstr>Bayesian Networks</vt:lpstr>
      <vt:lpstr>Bayesian Network Models</vt:lpstr>
      <vt:lpstr>Conditional Independence</vt:lpstr>
      <vt:lpstr>Conditional Independence: Warm-Up I</vt:lpstr>
      <vt:lpstr>Conditional Independence: Warm-Up II</vt:lpstr>
      <vt:lpstr>Conditional Independence: d-separation</vt:lpstr>
      <vt:lpstr>Overview</vt:lpstr>
      <vt:lpstr>Inference in Probabilistic Models</vt:lpstr>
      <vt:lpstr>Factor Graphs</vt:lpstr>
      <vt:lpstr>Sum-Product Algorithm: Marginals</vt:lpstr>
      <vt:lpstr>Sum-Product Algorithm: Message from Factor to Variable</vt:lpstr>
      <vt:lpstr>Sum-Product Algorithm: Message from Variable to Factor</vt:lpstr>
      <vt:lpstr>Sum-Product Algorithm</vt:lpstr>
      <vt:lpstr>Even more efficiency</vt:lpstr>
      <vt:lpstr>Fast Bayesian Linear Regression</vt:lpstr>
      <vt:lpstr>Speeding up Bayesian Linear Regression</vt:lpstr>
      <vt:lpstr>Overview</vt:lpstr>
      <vt:lpstr>Approximate Message Passing</vt:lpstr>
      <vt:lpstr>Information Theoretic Approximation: KL Divergence</vt:lpstr>
      <vt:lpstr>α-Divergences: Generalized Distances of Distributions</vt:lpstr>
      <vt:lpstr>Expectation Propagation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284</cp:revision>
  <cp:lastPrinted>2014-05-07T12:19:03Z</cp:lastPrinted>
  <dcterms:created xsi:type="dcterms:W3CDTF">2022-08-10T08:10:37Z</dcterms:created>
  <dcterms:modified xsi:type="dcterms:W3CDTF">2023-07-04T13:27:28Z</dcterms:modified>
</cp:coreProperties>
</file>